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4" r:id="rId2"/>
    <p:sldId id="265" r:id="rId3"/>
    <p:sldId id="266" r:id="rId4"/>
    <p:sldId id="271" r:id="rId5"/>
    <p:sldId id="272" r:id="rId6"/>
    <p:sldId id="273" r:id="rId7"/>
    <p:sldId id="276" r:id="rId8"/>
    <p:sldId id="270" r:id="rId9"/>
    <p:sldId id="274" r:id="rId10"/>
    <p:sldId id="275" r:id="rId11"/>
    <p:sldId id="269" r:id="rId12"/>
    <p:sldId id="278" r:id="rId13"/>
    <p:sldId id="279" r:id="rId14"/>
    <p:sldId id="277" r:id="rId15"/>
    <p:sldId id="267" r:id="rId16"/>
    <p:sldId id="268" r:id="rId17"/>
    <p:sldId id="261" r:id="rId18"/>
    <p:sldId id="262" r:id="rId19"/>
    <p:sldId id="263" r:id="rId20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10" pos="5606" userDrawn="1">
          <p15:clr>
            <a:srgbClr val="C35EA4"/>
          </p15:clr>
        </p15:guide>
        <p15:guide id="11" pos="5175" userDrawn="1">
          <p15:clr>
            <a:srgbClr val="A4A3A4"/>
          </p15:clr>
        </p15:guide>
        <p15:guide id="12" pos="7806" userDrawn="1">
          <p15:clr>
            <a:srgbClr val="A4A3A4"/>
          </p15:clr>
        </p15:guide>
        <p15:guide id="13" pos="5969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Stevens" initials="DS" lastIdx="2" clrIdx="0">
    <p:extLst>
      <p:ext uri="{19B8F6BF-5375-455C-9EA6-DF929625EA0E}">
        <p15:presenceInfo xmlns:p15="http://schemas.microsoft.com/office/powerpoint/2012/main" userId="David Steven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FAFAFA"/>
    <a:srgbClr val="6666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F1147B-6426-4869-86DA-B776762969DE}" v="581" dt="2019-04-26T08:54:21.344"/>
  </p1510:revLst>
</p1510:revInfo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1" autoAdjust="0"/>
    <p:restoredTop sz="82183" autoAdjust="0"/>
  </p:normalViewPr>
  <p:slideViewPr>
    <p:cSldViewPr snapToGrid="0" snapToObjects="1" showGuides="1">
      <p:cViewPr varScale="1">
        <p:scale>
          <a:sx n="86" d="100"/>
          <a:sy n="86" d="100"/>
        </p:scale>
        <p:origin x="702" y="102"/>
      </p:cViewPr>
      <p:guideLst>
        <p:guide orient="horz" pos="403"/>
        <p:guide orient="horz" pos="2592"/>
        <p:guide orient="horz" pos="4522"/>
        <p:guide orient="horz" pos="4896"/>
        <p:guide pos="7488"/>
        <p:guide pos="432"/>
        <p:guide pos="3024"/>
        <p:guide pos="3312"/>
        <p:guide pos="5606"/>
        <p:guide pos="5175"/>
        <p:guide pos="7806"/>
        <p:guide pos="5969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6312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Stevens" userId="73fe415a-d21a-4898-bfab-0e75d37181d7" providerId="ADAL" clId="{FDF1147B-6426-4869-86DA-B776762969DE}"/>
    <pc:docChg chg="custSel addSld delSld modSld">
      <pc:chgData name="David Stevens" userId="73fe415a-d21a-4898-bfab-0e75d37181d7" providerId="ADAL" clId="{FDF1147B-6426-4869-86DA-B776762969DE}" dt="2019-04-26T09:06:15.166" v="232" actId="2696"/>
      <pc:docMkLst>
        <pc:docMk/>
      </pc:docMkLst>
      <pc:sldChg chg="modSp">
        <pc:chgData name="David Stevens" userId="73fe415a-d21a-4898-bfab-0e75d37181d7" providerId="ADAL" clId="{FDF1147B-6426-4869-86DA-B776762969DE}" dt="2019-04-25T10:18:20.640" v="55" actId="20577"/>
        <pc:sldMkLst>
          <pc:docMk/>
          <pc:sldMk cId="860865374" sldId="269"/>
        </pc:sldMkLst>
        <pc:spChg chg="mod">
          <ac:chgData name="David Stevens" userId="73fe415a-d21a-4898-bfab-0e75d37181d7" providerId="ADAL" clId="{FDF1147B-6426-4869-86DA-B776762969DE}" dt="2019-04-25T10:18:20.640" v="55" actId="20577"/>
          <ac:spMkLst>
            <pc:docMk/>
            <pc:sldMk cId="860865374" sldId="269"/>
            <ac:spMk id="3" creationId="{D6B832B6-67BE-44B8-A93E-C3992A3A3B79}"/>
          </ac:spMkLst>
        </pc:spChg>
      </pc:sldChg>
      <pc:sldChg chg="modSp addCm delCm">
        <pc:chgData name="David Stevens" userId="73fe415a-d21a-4898-bfab-0e75d37181d7" providerId="ADAL" clId="{FDF1147B-6426-4869-86DA-B776762969DE}" dt="2019-04-25T10:34:42.023" v="184" actId="20577"/>
        <pc:sldMkLst>
          <pc:docMk/>
          <pc:sldMk cId="868871466" sldId="271"/>
        </pc:sldMkLst>
        <pc:spChg chg="mod">
          <ac:chgData name="David Stevens" userId="73fe415a-d21a-4898-bfab-0e75d37181d7" providerId="ADAL" clId="{FDF1147B-6426-4869-86DA-B776762969DE}" dt="2019-04-25T10:34:42.023" v="184" actId="20577"/>
          <ac:spMkLst>
            <pc:docMk/>
            <pc:sldMk cId="868871466" sldId="271"/>
            <ac:spMk id="3" creationId="{4301C0C2-A5DB-4E7A-8D24-9822282467FF}"/>
          </ac:spMkLst>
        </pc:spChg>
      </pc:sldChg>
      <pc:sldChg chg="addSp modSp">
        <pc:chgData name="David Stevens" userId="73fe415a-d21a-4898-bfab-0e75d37181d7" providerId="ADAL" clId="{FDF1147B-6426-4869-86DA-B776762969DE}" dt="2019-04-25T11:49:14.118" v="187" actId="207"/>
        <pc:sldMkLst>
          <pc:docMk/>
          <pc:sldMk cId="2768921629" sldId="272"/>
        </pc:sldMkLst>
        <pc:spChg chg="add mod ord">
          <ac:chgData name="David Stevens" userId="73fe415a-d21a-4898-bfab-0e75d37181d7" providerId="ADAL" clId="{FDF1147B-6426-4869-86DA-B776762969DE}" dt="2019-04-25T11:49:14.118" v="187" actId="207"/>
          <ac:spMkLst>
            <pc:docMk/>
            <pc:sldMk cId="2768921629" sldId="272"/>
            <ac:spMk id="3" creationId="{AFB8B9FA-96D0-416F-A8C6-6888F0281547}"/>
          </ac:spMkLst>
        </pc:spChg>
      </pc:sldChg>
      <pc:sldChg chg="delSp modSp">
        <pc:chgData name="David Stevens" userId="73fe415a-d21a-4898-bfab-0e75d37181d7" providerId="ADAL" clId="{FDF1147B-6426-4869-86DA-B776762969DE}" dt="2019-04-25T10:21:36.790" v="143" actId="14100"/>
        <pc:sldMkLst>
          <pc:docMk/>
          <pc:sldMk cId="1545183254" sldId="276"/>
        </pc:sldMkLst>
        <pc:spChg chg="mod">
          <ac:chgData name="David Stevens" userId="73fe415a-d21a-4898-bfab-0e75d37181d7" providerId="ADAL" clId="{FDF1147B-6426-4869-86DA-B776762969DE}" dt="2019-04-25T10:21:36.790" v="143" actId="14100"/>
          <ac:spMkLst>
            <pc:docMk/>
            <pc:sldMk cId="1545183254" sldId="276"/>
            <ac:spMk id="6" creationId="{8169531E-65F8-448E-9E47-3E745D0AD0BC}"/>
          </ac:spMkLst>
        </pc:spChg>
        <pc:spChg chg="del">
          <ac:chgData name="David Stevens" userId="73fe415a-d21a-4898-bfab-0e75d37181d7" providerId="ADAL" clId="{FDF1147B-6426-4869-86DA-B776762969DE}" dt="2019-04-25T10:21:32.711" v="142" actId="478"/>
          <ac:spMkLst>
            <pc:docMk/>
            <pc:sldMk cId="1545183254" sldId="276"/>
            <ac:spMk id="11" creationId="{E4641B4B-1458-4D2B-8429-2F561D2B0792}"/>
          </ac:spMkLst>
        </pc:spChg>
      </pc:sldChg>
      <pc:sldChg chg="addSp delSp modSp add del">
        <pc:chgData name="David Stevens" userId="73fe415a-d21a-4898-bfab-0e75d37181d7" providerId="ADAL" clId="{FDF1147B-6426-4869-86DA-B776762969DE}" dt="2019-04-25T11:56:50.617" v="198" actId="2696"/>
        <pc:sldMkLst>
          <pc:docMk/>
          <pc:sldMk cId="574703149" sldId="280"/>
        </pc:sldMkLst>
        <pc:spChg chg="del">
          <ac:chgData name="David Stevens" userId="73fe415a-d21a-4898-bfab-0e75d37181d7" providerId="ADAL" clId="{FDF1147B-6426-4869-86DA-B776762969DE}" dt="2019-04-25T11:49:55.047" v="189" actId="478"/>
          <ac:spMkLst>
            <pc:docMk/>
            <pc:sldMk cId="574703149" sldId="280"/>
            <ac:spMk id="2" creationId="{490D5943-2B21-423C-BC5E-3C9F978EA122}"/>
          </ac:spMkLst>
        </pc:spChg>
        <pc:spChg chg="del">
          <ac:chgData name="David Stevens" userId="73fe415a-d21a-4898-bfab-0e75d37181d7" providerId="ADAL" clId="{FDF1147B-6426-4869-86DA-B776762969DE}" dt="2019-04-25T11:49:55.047" v="189" actId="478"/>
          <ac:spMkLst>
            <pc:docMk/>
            <pc:sldMk cId="574703149" sldId="280"/>
            <ac:spMk id="3" creationId="{5DC3704C-DF7C-4081-A07D-B0288A28EDA5}"/>
          </ac:spMkLst>
        </pc:spChg>
        <pc:spChg chg="del">
          <ac:chgData name="David Stevens" userId="73fe415a-d21a-4898-bfab-0e75d37181d7" providerId="ADAL" clId="{FDF1147B-6426-4869-86DA-B776762969DE}" dt="2019-04-25T11:49:55.047" v="189" actId="478"/>
          <ac:spMkLst>
            <pc:docMk/>
            <pc:sldMk cId="574703149" sldId="280"/>
            <ac:spMk id="4" creationId="{113A865B-BEFD-4A99-A92A-E5394280FBD7}"/>
          </ac:spMkLst>
        </pc:spChg>
        <pc:spChg chg="del">
          <ac:chgData name="David Stevens" userId="73fe415a-d21a-4898-bfab-0e75d37181d7" providerId="ADAL" clId="{FDF1147B-6426-4869-86DA-B776762969DE}" dt="2019-04-25T11:49:55.047" v="189" actId="478"/>
          <ac:spMkLst>
            <pc:docMk/>
            <pc:sldMk cId="574703149" sldId="280"/>
            <ac:spMk id="5" creationId="{6574604E-FC6D-4E70-8460-1E96BF4B9990}"/>
          </ac:spMkLst>
        </pc:spChg>
        <pc:spChg chg="add del">
          <ac:chgData name="David Stevens" userId="73fe415a-d21a-4898-bfab-0e75d37181d7" providerId="ADAL" clId="{FDF1147B-6426-4869-86DA-B776762969DE}" dt="2019-04-25T11:50:04.654" v="193" actId="478"/>
          <ac:spMkLst>
            <pc:docMk/>
            <pc:sldMk cId="574703149" sldId="280"/>
            <ac:spMk id="6" creationId="{CDD8EB88-CD71-4AC9-929E-386D3C6FDE63}"/>
          </ac:spMkLst>
        </pc:spChg>
        <pc:spChg chg="add mod ord">
          <ac:chgData name="David Stevens" userId="73fe415a-d21a-4898-bfab-0e75d37181d7" providerId="ADAL" clId="{FDF1147B-6426-4869-86DA-B776762969DE}" dt="2019-04-25T11:50:13.518" v="197" actId="1076"/>
          <ac:spMkLst>
            <pc:docMk/>
            <pc:sldMk cId="574703149" sldId="280"/>
            <ac:spMk id="25" creationId="{039FC169-9A0D-4BAE-8427-0CF276111AF7}"/>
          </ac:spMkLst>
        </pc:spChg>
        <pc:grpChg chg="add mod">
          <ac:chgData name="David Stevens" userId="73fe415a-d21a-4898-bfab-0e75d37181d7" providerId="ADAL" clId="{FDF1147B-6426-4869-86DA-B776762969DE}" dt="2019-04-25T11:50:13.518" v="197" actId="1076"/>
          <ac:grpSpMkLst>
            <pc:docMk/>
            <pc:sldMk cId="574703149" sldId="280"/>
            <ac:grpSpMk id="7" creationId="{1446842F-2E7B-4521-A6C9-5DADA9A0662E}"/>
          </ac:grpSpMkLst>
        </pc:grpChg>
      </pc:sldChg>
      <pc:sldChg chg="addSp modSp add del">
        <pc:chgData name="David Stevens" userId="73fe415a-d21a-4898-bfab-0e75d37181d7" providerId="ADAL" clId="{FDF1147B-6426-4869-86DA-B776762969DE}" dt="2019-04-26T09:06:15.166" v="232" actId="2696"/>
        <pc:sldMkLst>
          <pc:docMk/>
          <pc:sldMk cId="1789931448" sldId="280"/>
        </pc:sldMkLst>
        <pc:spChg chg="add mod">
          <ac:chgData name="David Stevens" userId="73fe415a-d21a-4898-bfab-0e75d37181d7" providerId="ADAL" clId="{FDF1147B-6426-4869-86DA-B776762969DE}" dt="2019-04-26T08:35:08.106" v="213" actId="14100"/>
          <ac:spMkLst>
            <pc:docMk/>
            <pc:sldMk cId="1789931448" sldId="280"/>
            <ac:spMk id="2" creationId="{4EFE9CDC-5776-42CD-B568-1B9C6CF614A7}"/>
          </ac:spMkLst>
        </pc:spChg>
        <pc:spChg chg="add mod">
          <ac:chgData name="David Stevens" userId="73fe415a-d21a-4898-bfab-0e75d37181d7" providerId="ADAL" clId="{FDF1147B-6426-4869-86DA-B776762969DE}" dt="2019-04-26T08:54:36.801" v="231" actId="14100"/>
          <ac:spMkLst>
            <pc:docMk/>
            <pc:sldMk cId="1789931448" sldId="280"/>
            <ac:spMk id="208" creationId="{786A176A-AE92-4284-BAB9-81CA2BFADE36}"/>
          </ac:spMkLst>
        </pc:spChg>
        <pc:spChg chg="add mod">
          <ac:chgData name="David Stevens" userId="73fe415a-d21a-4898-bfab-0e75d37181d7" providerId="ADAL" clId="{FDF1147B-6426-4869-86DA-B776762969DE}" dt="2019-04-26T08:54:36.801" v="231" actId="14100"/>
          <ac:spMkLst>
            <pc:docMk/>
            <pc:sldMk cId="1789931448" sldId="280"/>
            <ac:spMk id="211" creationId="{C11B0493-CC70-4D98-806B-946D7EBC1FB3}"/>
          </ac:spMkLst>
        </pc:spChg>
        <pc:spChg chg="add mod">
          <ac:chgData name="David Stevens" userId="73fe415a-d21a-4898-bfab-0e75d37181d7" providerId="ADAL" clId="{FDF1147B-6426-4869-86DA-B776762969DE}" dt="2019-04-26T08:54:33.562" v="230" actId="14100"/>
          <ac:spMkLst>
            <pc:docMk/>
            <pc:sldMk cId="1789931448" sldId="280"/>
            <ac:spMk id="212" creationId="{4942E5FD-8022-45F5-B2B3-C34E8C46DD5D}"/>
          </ac:spMkLst>
        </pc:spChg>
        <pc:spChg chg="mod ord">
          <ac:chgData name="David Stevens" userId="73fe415a-d21a-4898-bfab-0e75d37181d7" providerId="ADAL" clId="{FDF1147B-6426-4869-86DA-B776762969DE}" dt="2019-04-26T08:35:34.986" v="220" actId="14100"/>
          <ac:spMkLst>
            <pc:docMk/>
            <pc:sldMk cId="1789931448" sldId="280"/>
            <ac:spMk id="301" creationId="{7766245F-1153-4C6C-BFAF-F99CF625862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4/26/2019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explorer.dxc.com/pb/playbook/597635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igitalexplorer.dxc.com/pb/playbook/597055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explorer.dxc.com/pb/playbook/597635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igitalexplorer.dxc.com/pb/playbook/597055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explorer.dxc.com/pb/playbook/597635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igitalexplorer.dxc.com/pb/playbook/597055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explorer.dxc.com/pb/playbook/597635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igitalexplorer.dxc.com/pb/playbook/597055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explorer.dxc.com/pb/playbook/597635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igitalexplorer.dxc.com/pb/playbook/597055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DXC Digital Story : </a:t>
            </a:r>
            <a:r>
              <a:rPr lang="en-GB" dirty="0">
                <a:hlinkClick r:id="rId3"/>
              </a:rPr>
              <a:t>https://digitalexplorer.dxc.com/pb/playbook/597635</a:t>
            </a:r>
            <a:endParaRPr lang="en-GB" dirty="0"/>
          </a:p>
          <a:p>
            <a:r>
              <a:rPr lang="en-GB" dirty="0"/>
              <a:t>DXC Industry Showcases : WIP</a:t>
            </a:r>
          </a:p>
          <a:p>
            <a:r>
              <a:rPr lang="en-GB" dirty="0"/>
              <a:t>DXC innovation flight plan : </a:t>
            </a:r>
            <a:r>
              <a:rPr lang="en-GB" dirty="0">
                <a:hlinkClick r:id="rId4"/>
              </a:rPr>
              <a:t>https://digitalexplorer.dxc.com/pb/playbook/597055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Connecting line (box) 0.3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97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DXC Digital Story : </a:t>
            </a:r>
            <a:r>
              <a:rPr lang="en-GB" dirty="0">
                <a:hlinkClick r:id="rId3"/>
              </a:rPr>
              <a:t>https://digitalexplorer.dxc.com/pb/playbook/597635</a:t>
            </a:r>
            <a:endParaRPr lang="en-GB" dirty="0"/>
          </a:p>
          <a:p>
            <a:r>
              <a:rPr lang="en-GB" dirty="0"/>
              <a:t>DXC Industry Showcases : WIP</a:t>
            </a:r>
          </a:p>
          <a:p>
            <a:r>
              <a:rPr lang="en-GB" dirty="0"/>
              <a:t>DXC innovation flight plan : </a:t>
            </a:r>
            <a:r>
              <a:rPr lang="en-GB" dirty="0">
                <a:hlinkClick r:id="rId4"/>
              </a:rPr>
              <a:t>https://digitalexplorer.dxc.com/pb/playbook/597055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Connecting line (box) 0.3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92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DXC Digital Story : </a:t>
            </a:r>
            <a:r>
              <a:rPr lang="en-GB" dirty="0">
                <a:hlinkClick r:id="rId3"/>
              </a:rPr>
              <a:t>https://digitalexplorer.dxc.com/pb/playbook/597635</a:t>
            </a:r>
            <a:endParaRPr lang="en-GB" dirty="0"/>
          </a:p>
          <a:p>
            <a:r>
              <a:rPr lang="en-GB" dirty="0"/>
              <a:t>DXC Industry Showcases : WIP</a:t>
            </a:r>
          </a:p>
          <a:p>
            <a:r>
              <a:rPr lang="en-GB" dirty="0"/>
              <a:t>DXC innovation flight plan : </a:t>
            </a:r>
            <a:r>
              <a:rPr lang="en-GB" dirty="0">
                <a:hlinkClick r:id="rId4"/>
              </a:rPr>
              <a:t>https://digitalexplorer.dxc.com/pb/playbook/597055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Connecting line (box) 0.3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67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DXC Digital Story : </a:t>
            </a:r>
            <a:r>
              <a:rPr lang="en-GB" dirty="0">
                <a:hlinkClick r:id="rId3"/>
              </a:rPr>
              <a:t>https://digitalexplorer.dxc.com/pb/playbook/597635</a:t>
            </a:r>
            <a:endParaRPr lang="en-GB" dirty="0"/>
          </a:p>
          <a:p>
            <a:r>
              <a:rPr lang="en-GB" dirty="0"/>
              <a:t>DXC Industry Showcases : WIP</a:t>
            </a:r>
          </a:p>
          <a:p>
            <a:r>
              <a:rPr lang="en-GB" dirty="0"/>
              <a:t>DXC innovation flight plan : </a:t>
            </a:r>
            <a:r>
              <a:rPr lang="en-GB" dirty="0">
                <a:hlinkClick r:id="rId4"/>
              </a:rPr>
              <a:t>https://digitalexplorer.dxc.com/pb/playbook/597055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Connecting line (box) 0.3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74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DXC Digital Story : </a:t>
            </a:r>
            <a:r>
              <a:rPr lang="en-GB" dirty="0">
                <a:hlinkClick r:id="rId3"/>
              </a:rPr>
              <a:t>https://digitalexplorer.dxc.com/pb/playbook/597635</a:t>
            </a:r>
            <a:endParaRPr lang="en-GB" dirty="0"/>
          </a:p>
          <a:p>
            <a:r>
              <a:rPr lang="en-GB" dirty="0"/>
              <a:t>DXC Industry Showcases : WIP</a:t>
            </a:r>
          </a:p>
          <a:p>
            <a:r>
              <a:rPr lang="en-GB" dirty="0"/>
              <a:t>DXC innovation flight plan : </a:t>
            </a:r>
            <a:r>
              <a:rPr lang="en-GB" dirty="0">
                <a:hlinkClick r:id="rId4"/>
              </a:rPr>
              <a:t>https://digitalexplorer.dxc.com/pb/playbook/597055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Connecting line (box) 0.3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09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02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64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26,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3C784556-ED1C-4757-8071-FCBDBC8F3B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18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270956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270956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26,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0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9C0A5B1A-9515-45E6-BB76-DAF9E56BB3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280"/>
          <a:stretch/>
        </p:blipFill>
        <p:spPr>
          <a:xfrm>
            <a:off x="3891783" y="-9991"/>
            <a:ext cx="10738617" cy="8242166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D00227A-FCE5-4C90-8598-4398E14BD07B}"/>
              </a:ext>
            </a:extLst>
          </p:cNvPr>
          <p:cNvSpPr>
            <a:spLocks noChangeAspect="1"/>
          </p:cNvSpPr>
          <p:nvPr userDrawn="1"/>
        </p:nvSpPr>
        <p:spPr bwMode="hidden">
          <a:xfrm>
            <a:off x="-1568" y="1"/>
            <a:ext cx="8303762" cy="8229600"/>
          </a:xfrm>
          <a:custGeom>
            <a:avLst/>
            <a:gdLst>
              <a:gd name="connsiteX0" fmla="*/ 0 w 13880700"/>
              <a:gd name="connsiteY0" fmla="*/ 0 h 13806941"/>
              <a:gd name="connsiteX1" fmla="*/ 6983768 w 13880700"/>
              <a:gd name="connsiteY1" fmla="*/ 0 h 13806941"/>
              <a:gd name="connsiteX2" fmla="*/ 13880700 w 13880700"/>
              <a:gd name="connsiteY2" fmla="*/ 6893251 h 13806941"/>
              <a:gd name="connsiteX3" fmla="*/ 6983768 w 13880700"/>
              <a:gd name="connsiteY3" fmla="*/ 13806941 h 13806941"/>
              <a:gd name="connsiteX4" fmla="*/ 0 w 13880700"/>
              <a:gd name="connsiteY4" fmla="*/ 13806941 h 1380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0700" h="13806941">
                <a:moveTo>
                  <a:pt x="0" y="0"/>
                </a:moveTo>
                <a:lnTo>
                  <a:pt x="6983768" y="0"/>
                </a:lnTo>
                <a:cubicBezTo>
                  <a:pt x="10806594" y="0"/>
                  <a:pt x="13880700" y="3045499"/>
                  <a:pt x="13880700" y="6893251"/>
                </a:cubicBezTo>
                <a:cubicBezTo>
                  <a:pt x="13880700" y="10758888"/>
                  <a:pt x="10806594" y="13806941"/>
                  <a:pt x="6983768" y="13806941"/>
                </a:cubicBezTo>
                <a:lnTo>
                  <a:pt x="0" y="13806941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768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1074840"/>
            <a:ext cx="68580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824197"/>
            <a:ext cx="68580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2A7B0FDF-BC58-414A-8AAC-3B176242203B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3DC4A21B-A3B7-4535-89AB-D180D8D5FD35}"/>
              </a:ext>
            </a:extLst>
          </p:cNvPr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3C352BD-2464-4B6E-9C77-D29B31BC99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03047" y="6739333"/>
            <a:ext cx="3160262" cy="89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5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515B26B1-AA18-4E5E-B6CD-4C244B28C6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26,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86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8F30C8EE-0B29-4554-9390-638F135FE9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11"/>
          <a:stretch/>
        </p:blipFill>
        <p:spPr>
          <a:xfrm>
            <a:off x="7000875" y="525780"/>
            <a:ext cx="7629525" cy="6654767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FB69A07-AF17-4DD2-B2BB-02C498259F26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connsiteX0" fmla="*/ 0 w 14630400"/>
              <a:gd name="connsiteY0" fmla="*/ 0 h 8229600"/>
              <a:gd name="connsiteX1" fmla="*/ 14630400 w 14630400"/>
              <a:gd name="connsiteY1" fmla="*/ 0 h 8229600"/>
              <a:gd name="connsiteX2" fmla="*/ 14630400 w 14630400"/>
              <a:gd name="connsiteY2" fmla="*/ 1099060 h 8229600"/>
              <a:gd name="connsiteX3" fmla="*/ 10625288 w 14630400"/>
              <a:gd name="connsiteY3" fmla="*/ 1099060 h 8229600"/>
              <a:gd name="connsiteX4" fmla="*/ 7595420 w 14630400"/>
              <a:gd name="connsiteY4" fmla="*/ 4128929 h 8229600"/>
              <a:gd name="connsiteX5" fmla="*/ 10625288 w 14630400"/>
              <a:gd name="connsiteY5" fmla="*/ 7158798 h 8229600"/>
              <a:gd name="connsiteX6" fmla="*/ 14630400 w 14630400"/>
              <a:gd name="connsiteY6" fmla="*/ 7158797 h 8229600"/>
              <a:gd name="connsiteX7" fmla="*/ 14630400 w 14630400"/>
              <a:gd name="connsiteY7" fmla="*/ 8229600 h 8229600"/>
              <a:gd name="connsiteX8" fmla="*/ 0 w 14630400"/>
              <a:gd name="connsiteY8" fmla="*/ 822960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30400" h="8229600">
                <a:moveTo>
                  <a:pt x="0" y="0"/>
                </a:moveTo>
                <a:lnTo>
                  <a:pt x="14630400" y="0"/>
                </a:lnTo>
                <a:lnTo>
                  <a:pt x="14630400" y="1099060"/>
                </a:lnTo>
                <a:lnTo>
                  <a:pt x="10625288" y="1099060"/>
                </a:lnTo>
                <a:cubicBezTo>
                  <a:pt x="8951938" y="1099060"/>
                  <a:pt x="7595420" y="2455579"/>
                  <a:pt x="7595420" y="4128929"/>
                </a:cubicBezTo>
                <a:cubicBezTo>
                  <a:pt x="7595420" y="5802279"/>
                  <a:pt x="8951939" y="7158798"/>
                  <a:pt x="10625288" y="7158798"/>
                </a:cubicBezTo>
                <a:lnTo>
                  <a:pt x="14630400" y="7158797"/>
                </a:lnTo>
                <a:lnTo>
                  <a:pt x="14630400" y="8229600"/>
                </a:lnTo>
                <a:lnTo>
                  <a:pt x="0" y="82296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4608"/>
          </a:p>
        </p:txBody>
      </p: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629401" cy="3671614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883194"/>
            <a:ext cx="66294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April 26,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26A6E73-00CE-450D-9AFD-60F8AC8C1A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0E212B-7342-4D2D-A5D3-2E62A0071E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26,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1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26,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April 26,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2018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April 26,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91187660-0B2C-49B8-A9C6-69050469D9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9BDC13DC-430C-419B-B8B3-483CAC2DA90A}"/>
              </a:ext>
            </a:extLst>
          </p:cNvPr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5E83A453-A26B-4D5A-A017-0A7C0152672E}"/>
                </a:ext>
              </a:extLst>
            </p:cNvPr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 dirty="0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4D3F48B2-15F7-403D-8A83-2D9F8AC83391}"/>
                </a:ext>
              </a:extLst>
            </p:cNvPr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1" name="Text Box 115">
            <a:extLst>
              <a:ext uri="{FF2B5EF4-FFF2-40B4-BE49-F238E27FC236}">
                <a16:creationId xmlns:a16="http://schemas.microsoft.com/office/drawing/2014/main" id="{3DC7301A-0634-4DDE-84BD-D6A61E2D11D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26,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52" name="Text Box 115">
            <a:extLst>
              <a:ext uri="{FF2B5EF4-FFF2-40B4-BE49-F238E27FC236}">
                <a16:creationId xmlns:a16="http://schemas.microsoft.com/office/drawing/2014/main" id="{D4093138-40BC-4732-A9D2-201E13AAF4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DF295466-17A7-4B12-83BA-08D9B1935DE9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4DF1B85-70B4-4DEE-91CE-EF07BE2AB9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60D70BD3-EB56-45E0-A89C-12E1C45B9E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26,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April 26,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April 26,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26,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70E794-887D-4052-95F2-537520E714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658"/>
          <a:stretch/>
        </p:blipFill>
        <p:spPr>
          <a:xfrm>
            <a:off x="6552363" y="1033398"/>
            <a:ext cx="8078037" cy="610209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5"/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T0" fmla="*/ 19199 w 19199"/>
              <a:gd name="T1" fmla="*/ 9340 h 10809"/>
              <a:gd name="T2" fmla="*/ 19199 w 19199"/>
              <a:gd name="T3" fmla="*/ 9340 h 10809"/>
              <a:gd name="T4" fmla="*/ 16987 w 19199"/>
              <a:gd name="T5" fmla="*/ 9340 h 10809"/>
              <a:gd name="T6" fmla="*/ 13055 w 19199"/>
              <a:gd name="T7" fmla="*/ 5408 h 10809"/>
              <a:gd name="T8" fmla="*/ 16987 w 19199"/>
              <a:gd name="T9" fmla="*/ 1468 h 10809"/>
              <a:gd name="T10" fmla="*/ 19199 w 19199"/>
              <a:gd name="T11" fmla="*/ 1468 h 10809"/>
              <a:gd name="T12" fmla="*/ 19199 w 19199"/>
              <a:gd name="T13" fmla="*/ 0 h 10809"/>
              <a:gd name="T14" fmla="*/ 0 w 19199"/>
              <a:gd name="T15" fmla="*/ 0 h 10809"/>
              <a:gd name="T16" fmla="*/ 0 w 19199"/>
              <a:gd name="T17" fmla="*/ 10809 h 10809"/>
              <a:gd name="T18" fmla="*/ 19199 w 19199"/>
              <a:gd name="T19" fmla="*/ 10809 h 10809"/>
              <a:gd name="T20" fmla="*/ 19199 w 19199"/>
              <a:gd name="T21" fmla="*/ 9340 h 10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199" h="10809">
                <a:moveTo>
                  <a:pt x="19199" y="9340"/>
                </a:moveTo>
                <a:lnTo>
                  <a:pt x="19199" y="9340"/>
                </a:lnTo>
                <a:lnTo>
                  <a:pt x="16987" y="9340"/>
                </a:lnTo>
                <a:cubicBezTo>
                  <a:pt x="14808" y="9340"/>
                  <a:pt x="13055" y="7602"/>
                  <a:pt x="13055" y="5408"/>
                </a:cubicBezTo>
                <a:cubicBezTo>
                  <a:pt x="13055" y="3205"/>
                  <a:pt x="14808" y="1468"/>
                  <a:pt x="16987" y="1468"/>
                </a:cubicBezTo>
                <a:lnTo>
                  <a:pt x="19199" y="1468"/>
                </a:lnTo>
                <a:lnTo>
                  <a:pt x="19199" y="0"/>
                </a:lnTo>
                <a:lnTo>
                  <a:pt x="0" y="0"/>
                </a:lnTo>
                <a:lnTo>
                  <a:pt x="0" y="10809"/>
                </a:lnTo>
                <a:lnTo>
                  <a:pt x="19199" y="10809"/>
                </a:lnTo>
                <a:lnTo>
                  <a:pt x="19199" y="934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April 26,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8B0B0F-DE09-40EF-A259-814397ADDE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0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7CA387B5-33FA-4DCC-93C0-42A325D8D0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26,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20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807E6E-CA26-4CA9-97FE-35F4EAA06D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3357"/>
          <a:stretch/>
        </p:blipFill>
        <p:spPr>
          <a:xfrm>
            <a:off x="6765993" y="1095847"/>
            <a:ext cx="7864407" cy="6056192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1617EF5-8923-48CF-8E8C-F23131EE5707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connsiteX0" fmla="*/ 0 w 14630400"/>
              <a:gd name="connsiteY0" fmla="*/ 0 h 8229600"/>
              <a:gd name="connsiteX1" fmla="*/ 14630400 w 14630400"/>
              <a:gd name="connsiteY1" fmla="*/ 0 h 8229600"/>
              <a:gd name="connsiteX2" fmla="*/ 14630400 w 14630400"/>
              <a:gd name="connsiteY2" fmla="*/ 1099060 h 8229600"/>
              <a:gd name="connsiteX3" fmla="*/ 10625288 w 14630400"/>
              <a:gd name="connsiteY3" fmla="*/ 1099060 h 8229600"/>
              <a:gd name="connsiteX4" fmla="*/ 7595420 w 14630400"/>
              <a:gd name="connsiteY4" fmla="*/ 4128929 h 8229600"/>
              <a:gd name="connsiteX5" fmla="*/ 10625288 w 14630400"/>
              <a:gd name="connsiteY5" fmla="*/ 7158798 h 8229600"/>
              <a:gd name="connsiteX6" fmla="*/ 14630400 w 14630400"/>
              <a:gd name="connsiteY6" fmla="*/ 7158797 h 8229600"/>
              <a:gd name="connsiteX7" fmla="*/ 14630400 w 14630400"/>
              <a:gd name="connsiteY7" fmla="*/ 8229600 h 8229600"/>
              <a:gd name="connsiteX8" fmla="*/ 0 w 14630400"/>
              <a:gd name="connsiteY8" fmla="*/ 822960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30400" h="8229600">
                <a:moveTo>
                  <a:pt x="0" y="0"/>
                </a:moveTo>
                <a:lnTo>
                  <a:pt x="14630400" y="0"/>
                </a:lnTo>
                <a:lnTo>
                  <a:pt x="14630400" y="1099060"/>
                </a:lnTo>
                <a:lnTo>
                  <a:pt x="10625288" y="1099060"/>
                </a:lnTo>
                <a:cubicBezTo>
                  <a:pt x="8951938" y="1099060"/>
                  <a:pt x="7595420" y="2455579"/>
                  <a:pt x="7595420" y="4128929"/>
                </a:cubicBezTo>
                <a:cubicBezTo>
                  <a:pt x="7595420" y="5802279"/>
                  <a:pt x="8951939" y="7158798"/>
                  <a:pt x="10625288" y="7158798"/>
                </a:cubicBezTo>
                <a:lnTo>
                  <a:pt x="14630400" y="7158797"/>
                </a:lnTo>
                <a:lnTo>
                  <a:pt x="14630400" y="8229600"/>
                </a:lnTo>
                <a:lnTo>
                  <a:pt x="0" y="82296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4608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629401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4389120"/>
            <a:ext cx="6629402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26,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E5CBB9A-FE51-4F22-8CF4-563E85EA53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9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432A79B2-E76C-4713-8613-8DC91EE54A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101349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10134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26,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43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3C8299-53E3-4F65-8A6F-4435BC86B2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175091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17509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26,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49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26,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81" r:id="rId5"/>
    <p:sldLayoutId id="2147483671" r:id="rId6"/>
    <p:sldLayoutId id="2147483687" r:id="rId7"/>
    <p:sldLayoutId id="2147483678" r:id="rId8"/>
    <p:sldLayoutId id="2147483675" r:id="rId9"/>
    <p:sldLayoutId id="2147483673" r:id="rId10"/>
    <p:sldLayoutId id="2147483676" r:id="rId11"/>
    <p:sldLayoutId id="2147483680" r:id="rId12"/>
    <p:sldLayoutId id="2147483686" r:id="rId13"/>
    <p:sldLayoutId id="2147483685" r:id="rId14"/>
    <p:sldLayoutId id="2147483659" r:id="rId15"/>
    <p:sldLayoutId id="2147483650" r:id="rId16"/>
    <p:sldLayoutId id="2147483666" r:id="rId17"/>
    <p:sldLayoutId id="2147483667" r:id="rId18"/>
    <p:sldLayoutId id="2147483652" r:id="rId19"/>
    <p:sldLayoutId id="2147483660" r:id="rId20"/>
    <p:sldLayoutId id="2147483662" r:id="rId21"/>
    <p:sldLayoutId id="2147483663" r:id="rId22"/>
    <p:sldLayoutId id="2147483651" r:id="rId23"/>
    <p:sldLayoutId id="2147483668" r:id="rId24"/>
    <p:sldLayoutId id="2147483669" r:id="rId25"/>
    <p:sldLayoutId id="2147483655" r:id="rId26"/>
    <p:sldLayoutId id="2147483661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igitalexplorer.dxc.com/dew/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ypora.io/" TargetMode="Externa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explorer.dxc.com/dew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explorer.dxc.com/dew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explorer.dxc.com/pb/playbook/59705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digitalexplorer.dxc.com/dew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explorer.dxc.com/dew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32780-7C6C-4E22-9C02-48A160C51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DXC Digital Explorer Journey Maps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396C5-5431-43D5-9089-EE8DC3EA2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000" b="0" dirty="0"/>
              <a:t>David Stevens</a:t>
            </a:r>
          </a:p>
          <a:p>
            <a:r>
              <a:rPr lang="en-GB" sz="2000" b="0" dirty="0"/>
              <a:t>DXC Distinguished Architect</a:t>
            </a:r>
            <a:br>
              <a:rPr lang="en-GB" sz="2000" b="0" dirty="0"/>
            </a:br>
            <a:r>
              <a:rPr lang="en-GB" sz="2000" b="0" dirty="0"/>
              <a:t>Digital Explorer Product Owner &amp; Architect </a:t>
            </a:r>
            <a:br>
              <a:rPr lang="en-GB" sz="2000" b="0" dirty="0"/>
            </a:br>
            <a:r>
              <a:rPr lang="en-GB" sz="2000" b="0" dirty="0"/>
              <a:t>davidstevens@dxc.com</a:t>
            </a:r>
            <a:endParaRPr lang="en-GB" sz="3600" b="0" dirty="0"/>
          </a:p>
        </p:txBody>
      </p:sp>
    </p:spTree>
    <p:extLst>
      <p:ext uri="{BB962C8B-B14F-4D97-AF65-F5344CB8AC3E}">
        <p14:creationId xmlns:p14="http://schemas.microsoft.com/office/powerpoint/2010/main" val="106802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4C3A06F-FC26-4216-B03D-2CC6D51DA8A6}"/>
              </a:ext>
            </a:extLst>
          </p:cNvPr>
          <p:cNvGrpSpPr/>
          <p:nvPr/>
        </p:nvGrpSpPr>
        <p:grpSpPr>
          <a:xfrm>
            <a:off x="5456118" y="7265068"/>
            <a:ext cx="3718165" cy="566533"/>
            <a:chOff x="4853284" y="7386012"/>
            <a:chExt cx="4520002" cy="688708"/>
          </a:xfrm>
        </p:grpSpPr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D68DF480-1AE3-4017-AA1C-77FB61519E7E}"/>
                </a:ext>
              </a:extLst>
            </p:cNvPr>
            <p:cNvGrpSpPr/>
            <p:nvPr/>
          </p:nvGrpSpPr>
          <p:grpSpPr>
            <a:xfrm>
              <a:off x="4853284" y="7627672"/>
              <a:ext cx="944302" cy="205388"/>
              <a:chOff x="11556850" y="641113"/>
              <a:chExt cx="1268133" cy="275822"/>
            </a:xfrm>
          </p:grpSpPr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A1BE8C2F-0C47-404C-BF7B-7BD6E0688B96}"/>
                  </a:ext>
                </a:extLst>
              </p:cNvPr>
              <p:cNvSpPr/>
              <p:nvPr/>
            </p:nvSpPr>
            <p:spPr>
              <a:xfrm rot="16200000">
                <a:off x="11556850" y="641113"/>
                <a:ext cx="275822" cy="275822"/>
              </a:xfrm>
              <a:prstGeom prst="ellipse">
                <a:avLst/>
              </a:prstGeom>
              <a:solidFill>
                <a:schemeClr val="bg2"/>
              </a:solidFill>
              <a:ln w="57150"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00"/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1576E018-A56C-4DBC-A936-721F7D61DE1C}"/>
                  </a:ext>
                </a:extLst>
              </p:cNvPr>
              <p:cNvSpPr txBox="1"/>
              <p:nvPr/>
            </p:nvSpPr>
            <p:spPr>
              <a:xfrm>
                <a:off x="11858052" y="663609"/>
                <a:ext cx="966931" cy="23083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>
                  <a:defRPr sz="1200" b="1"/>
                </a:lvl1pPr>
              </a:lstStyle>
              <a:p>
                <a:r>
                  <a:rPr lang="en-GB" sz="900" dirty="0"/>
                  <a:t>Action Station</a:t>
                </a:r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E9B7066A-934F-4215-B1A8-8FD3FD0326BB}"/>
                </a:ext>
              </a:extLst>
            </p:cNvPr>
            <p:cNvGrpSpPr/>
            <p:nvPr/>
          </p:nvGrpSpPr>
          <p:grpSpPr>
            <a:xfrm>
              <a:off x="7991676" y="7614950"/>
              <a:ext cx="1381610" cy="230832"/>
              <a:chOff x="11643137" y="1929719"/>
              <a:chExt cx="1855408" cy="309991"/>
            </a:xfrm>
          </p:grpSpPr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5504FAD2-8F89-4412-ACBC-D150F2D0DEFC}"/>
                  </a:ext>
                </a:extLst>
              </p:cNvPr>
              <p:cNvSpPr/>
              <p:nvPr/>
            </p:nvSpPr>
            <p:spPr>
              <a:xfrm>
                <a:off x="11643137" y="2033091"/>
                <a:ext cx="103247" cy="10324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7862CACF-ACA5-4F52-8629-2FF9280B548D}"/>
                  </a:ext>
                </a:extLst>
              </p:cNvPr>
              <p:cNvSpPr txBox="1"/>
              <p:nvPr/>
            </p:nvSpPr>
            <p:spPr>
              <a:xfrm>
                <a:off x="11864196" y="1929719"/>
                <a:ext cx="1634349" cy="30999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>
                  <a:defRPr sz="1200" b="1"/>
                </a:lvl1pPr>
              </a:lstStyle>
              <a:p>
                <a:r>
                  <a:rPr lang="en-GB" sz="900" dirty="0"/>
                  <a:t>Achievement point</a:t>
                </a:r>
              </a:p>
            </p:txBody>
          </p:sp>
        </p:grp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E5CE020D-10FC-49DC-97AA-0651F9A275EF}"/>
                </a:ext>
              </a:extLst>
            </p:cNvPr>
            <p:cNvSpPr txBox="1"/>
            <p:nvPr/>
          </p:nvSpPr>
          <p:spPr>
            <a:xfrm>
              <a:off x="6661462" y="7644423"/>
              <a:ext cx="796410" cy="1718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1200" b="1"/>
              </a:lvl1pPr>
            </a:lstStyle>
            <a:p>
              <a:r>
                <a:rPr lang="en-GB" sz="900" dirty="0"/>
                <a:t>Transfer Station</a:t>
              </a:r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5D013E4E-7806-4BB6-98EA-2F012C0F1F09}"/>
                </a:ext>
              </a:extLst>
            </p:cNvPr>
            <p:cNvSpPr/>
            <p:nvPr/>
          </p:nvSpPr>
          <p:spPr>
            <a:xfrm>
              <a:off x="6410304" y="7386012"/>
              <a:ext cx="282653" cy="688708"/>
            </a:xfrm>
            <a:custGeom>
              <a:avLst/>
              <a:gdLst>
                <a:gd name="connsiteX0" fmla="*/ 144742 w 282653"/>
                <a:gd name="connsiteY0" fmla="*/ 0 h 688708"/>
                <a:gd name="connsiteX1" fmla="*/ 282653 w 282653"/>
                <a:gd name="connsiteY1" fmla="*/ 137911 h 688708"/>
                <a:gd name="connsiteX2" fmla="*/ 198423 w 282653"/>
                <a:gd name="connsiteY2" fmla="*/ 264985 h 688708"/>
                <a:gd name="connsiteX3" fmla="*/ 195107 w 282653"/>
                <a:gd name="connsiteY3" fmla="*/ 265654 h 688708"/>
                <a:gd name="connsiteX4" fmla="*/ 195107 w 282653"/>
                <a:gd name="connsiteY4" fmla="*/ 426094 h 688708"/>
                <a:gd name="connsiteX5" fmla="*/ 235429 w 282653"/>
                <a:gd name="connsiteY5" fmla="*/ 453280 h 688708"/>
                <a:gd name="connsiteX6" fmla="*/ 275822 w 282653"/>
                <a:gd name="connsiteY6" fmla="*/ 550797 h 688708"/>
                <a:gd name="connsiteX7" fmla="*/ 137911 w 282653"/>
                <a:gd name="connsiteY7" fmla="*/ 688708 h 688708"/>
                <a:gd name="connsiteX8" fmla="*/ 0 w 282653"/>
                <a:gd name="connsiteY8" fmla="*/ 550797 h 688708"/>
                <a:gd name="connsiteX9" fmla="*/ 40393 w 282653"/>
                <a:gd name="connsiteY9" fmla="*/ 453280 h 688708"/>
                <a:gd name="connsiteX10" fmla="*/ 81155 w 282653"/>
                <a:gd name="connsiteY10" fmla="*/ 425797 h 688708"/>
                <a:gd name="connsiteX11" fmla="*/ 81155 w 282653"/>
                <a:gd name="connsiteY11" fmla="*/ 258306 h 688708"/>
                <a:gd name="connsiteX12" fmla="*/ 47224 w 282653"/>
                <a:gd name="connsiteY12" fmla="*/ 235429 h 688708"/>
                <a:gd name="connsiteX13" fmla="*/ 6831 w 282653"/>
                <a:gd name="connsiteY13" fmla="*/ 137911 h 688708"/>
                <a:gd name="connsiteX14" fmla="*/ 144742 w 282653"/>
                <a:gd name="connsiteY14" fmla="*/ 0 h 68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653" h="688708">
                  <a:moveTo>
                    <a:pt x="144742" y="0"/>
                  </a:moveTo>
                  <a:cubicBezTo>
                    <a:pt x="220908" y="0"/>
                    <a:pt x="282653" y="61745"/>
                    <a:pt x="282653" y="137911"/>
                  </a:cubicBezTo>
                  <a:cubicBezTo>
                    <a:pt x="282653" y="195036"/>
                    <a:pt x="247922" y="244048"/>
                    <a:pt x="198423" y="264985"/>
                  </a:cubicBezTo>
                  <a:lnTo>
                    <a:pt x="195107" y="265654"/>
                  </a:lnTo>
                  <a:lnTo>
                    <a:pt x="195107" y="426094"/>
                  </a:lnTo>
                  <a:lnTo>
                    <a:pt x="235429" y="453280"/>
                  </a:lnTo>
                  <a:cubicBezTo>
                    <a:pt x="260386" y="478237"/>
                    <a:pt x="275822" y="512714"/>
                    <a:pt x="275822" y="550797"/>
                  </a:cubicBezTo>
                  <a:cubicBezTo>
                    <a:pt x="275822" y="626963"/>
                    <a:pt x="214077" y="688708"/>
                    <a:pt x="137911" y="688708"/>
                  </a:cubicBezTo>
                  <a:cubicBezTo>
                    <a:pt x="61745" y="688708"/>
                    <a:pt x="0" y="626963"/>
                    <a:pt x="0" y="550797"/>
                  </a:cubicBezTo>
                  <a:cubicBezTo>
                    <a:pt x="0" y="512714"/>
                    <a:pt x="15436" y="478237"/>
                    <a:pt x="40393" y="453280"/>
                  </a:cubicBezTo>
                  <a:lnTo>
                    <a:pt x="81155" y="425797"/>
                  </a:lnTo>
                  <a:lnTo>
                    <a:pt x="81155" y="258306"/>
                  </a:lnTo>
                  <a:lnTo>
                    <a:pt x="47224" y="235429"/>
                  </a:lnTo>
                  <a:cubicBezTo>
                    <a:pt x="22267" y="210472"/>
                    <a:pt x="6831" y="175994"/>
                    <a:pt x="6831" y="137911"/>
                  </a:cubicBezTo>
                  <a:cubicBezTo>
                    <a:pt x="6831" y="61745"/>
                    <a:pt x="68576" y="0"/>
                    <a:pt x="144742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</p:grpSp>
      <p:sp>
        <p:nvSpPr>
          <p:cNvPr id="237" name="Title 236">
            <a:extLst>
              <a:ext uri="{FF2B5EF4-FFF2-40B4-BE49-F238E27FC236}">
                <a16:creationId xmlns:a16="http://schemas.microsoft.com/office/drawing/2014/main" id="{4ED1BF2A-552F-4A46-A5E6-3CFA6076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Journey: Find Solutions ~ Extended Journey</a:t>
            </a:r>
          </a:p>
        </p:txBody>
      </p:sp>
      <p:sp>
        <p:nvSpPr>
          <p:cNvPr id="121" name="Content Placeholder 15">
            <a:extLst>
              <a:ext uri="{FF2B5EF4-FFF2-40B4-BE49-F238E27FC236}">
                <a16:creationId xmlns:a16="http://schemas.microsoft.com/office/drawing/2014/main" id="{28757CDD-1285-4CED-81F5-BD56416C7ADA}"/>
              </a:ext>
            </a:extLst>
          </p:cNvPr>
          <p:cNvSpPr txBox="1">
            <a:spLocks/>
          </p:cNvSpPr>
          <p:nvPr/>
        </p:nvSpPr>
        <p:spPr>
          <a:xfrm>
            <a:off x="9829800" y="1981076"/>
            <a:ext cx="4114800" cy="51212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GB" sz="1600" dirty="0"/>
              <a:t>Scenario</a:t>
            </a:r>
            <a:endParaRPr lang="en-GB" sz="1400" dirty="0"/>
          </a:p>
          <a:p>
            <a:pPr>
              <a:lnSpc>
                <a:spcPct val="120000"/>
              </a:lnSpc>
            </a:pPr>
            <a:r>
              <a:rPr lang="en-GB" sz="1400" dirty="0"/>
              <a:t>Add discovered solutions to a playbook or workspace</a:t>
            </a:r>
          </a:p>
          <a:p>
            <a:pPr>
              <a:lnSpc>
                <a:spcPct val="120000"/>
              </a:lnSpc>
            </a:pPr>
            <a:endParaRPr lang="en-GB" sz="1400" dirty="0"/>
          </a:p>
          <a:p>
            <a:pPr>
              <a:lnSpc>
                <a:spcPct val="120000"/>
              </a:lnSpc>
            </a:pPr>
            <a:r>
              <a:rPr lang="en-GB" sz="1400" dirty="0"/>
              <a:t>Kit list</a:t>
            </a:r>
          </a:p>
          <a:p>
            <a:pPr>
              <a:lnSpc>
                <a:spcPct val="120000"/>
              </a:lnSpc>
            </a:pPr>
            <a:r>
              <a:rPr lang="en-GB" sz="1400" b="0" u="sng" dirty="0"/>
              <a:t>You bring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 b="0" dirty="0"/>
              <a:t>Existing workspace (existing or new)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 b="0" dirty="0"/>
              <a:t>Existing playbook (existing only)</a:t>
            </a:r>
          </a:p>
          <a:p>
            <a:pPr>
              <a:lnSpc>
                <a:spcPct val="120000"/>
              </a:lnSpc>
            </a:pPr>
            <a:endParaRPr lang="en-GB" sz="1400" b="0" dirty="0"/>
          </a:p>
          <a:p>
            <a:pPr>
              <a:lnSpc>
                <a:spcPct val="120000"/>
              </a:lnSpc>
            </a:pPr>
            <a:r>
              <a:rPr lang="en-GB" sz="1400" dirty="0"/>
              <a:t>Estimated Journey time : 5-10 minutes</a:t>
            </a:r>
          </a:p>
          <a:p>
            <a:pPr>
              <a:lnSpc>
                <a:spcPct val="120000"/>
              </a:lnSpc>
            </a:pPr>
            <a:endParaRPr lang="en-GB" b="0" dirty="0"/>
          </a:p>
          <a:p>
            <a:pPr>
              <a:lnSpc>
                <a:spcPct val="120000"/>
              </a:lnSpc>
            </a:pPr>
            <a:endParaRPr lang="en-GB" dirty="0"/>
          </a:p>
          <a:p>
            <a:pPr>
              <a:lnSpc>
                <a:spcPct val="120000"/>
              </a:lnSpc>
            </a:pPr>
            <a:endParaRPr lang="en-GB" dirty="0"/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453D0107-8566-4B0C-928E-77EB1B60F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33120" y="227965"/>
            <a:ext cx="822960" cy="82296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04AD452-AD60-4E27-8937-865DDFE51B1F}"/>
              </a:ext>
            </a:extLst>
          </p:cNvPr>
          <p:cNvGrpSpPr/>
          <p:nvPr/>
        </p:nvGrpSpPr>
        <p:grpSpPr>
          <a:xfrm>
            <a:off x="292427" y="2102867"/>
            <a:ext cx="7865599" cy="4877694"/>
            <a:chOff x="292427" y="1904753"/>
            <a:chExt cx="7865599" cy="487769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5C2F73B-393F-46EE-9CFA-94054AEB641B}"/>
                </a:ext>
              </a:extLst>
            </p:cNvPr>
            <p:cNvCxnSpPr>
              <a:cxnSpLocks/>
              <a:endCxn id="44" idx="3"/>
            </p:cNvCxnSpPr>
            <p:nvPr/>
          </p:nvCxnSpPr>
          <p:spPr bwMode="auto">
            <a:xfrm flipH="1">
              <a:off x="2235566" y="5254086"/>
              <a:ext cx="3158317" cy="0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chemeClr val="accent4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A62A4B3-E63C-4D35-AB3F-0EBBA758F78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842197" y="6563217"/>
              <a:ext cx="4201764" cy="6627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05B146F-2549-4636-A1C7-25DF46E56E15}"/>
                </a:ext>
              </a:extLst>
            </p:cNvPr>
            <p:cNvSpPr/>
            <p:nvPr/>
          </p:nvSpPr>
          <p:spPr>
            <a:xfrm>
              <a:off x="292427" y="6350614"/>
              <a:ext cx="1549766" cy="43183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200" b="1" dirty="0"/>
                <a:t>Workspaces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C55A4EE-97FB-491D-8C02-E12CA121900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55400" y="6566530"/>
              <a:ext cx="4867800" cy="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9" name="Freeform 121">
              <a:extLst>
                <a:ext uri="{FF2B5EF4-FFF2-40B4-BE49-F238E27FC236}">
                  <a16:creationId xmlns:a16="http://schemas.microsoft.com/office/drawing/2014/main" id="{5143EACF-DA0D-46A3-87AA-1A174AC90D0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66325" y="6454107"/>
              <a:ext cx="384807" cy="224847"/>
            </a:xfrm>
            <a:custGeom>
              <a:avLst/>
              <a:gdLst>
                <a:gd name="T0" fmla="*/ 576 w 1152"/>
                <a:gd name="T1" fmla="*/ 571 h 672"/>
                <a:gd name="T2" fmla="*/ 336 w 1152"/>
                <a:gd name="T3" fmla="*/ 672 h 672"/>
                <a:gd name="T4" fmla="*/ 0 w 1152"/>
                <a:gd name="T5" fmla="*/ 336 h 672"/>
                <a:gd name="T6" fmla="*/ 336 w 1152"/>
                <a:gd name="T7" fmla="*/ 0 h 672"/>
                <a:gd name="T8" fmla="*/ 576 w 1152"/>
                <a:gd name="T9" fmla="*/ 101 h 672"/>
                <a:gd name="T10" fmla="*/ 480 w 1152"/>
                <a:gd name="T11" fmla="*/ 336 h 672"/>
                <a:gd name="T12" fmla="*/ 576 w 1152"/>
                <a:gd name="T13" fmla="*/ 571 h 672"/>
                <a:gd name="T14" fmla="*/ 816 w 1152"/>
                <a:gd name="T15" fmla="*/ 0 h 672"/>
                <a:gd name="T16" fmla="*/ 576 w 1152"/>
                <a:gd name="T17" fmla="*/ 101 h 672"/>
                <a:gd name="T18" fmla="*/ 672 w 1152"/>
                <a:gd name="T19" fmla="*/ 336 h 672"/>
                <a:gd name="T20" fmla="*/ 576 w 1152"/>
                <a:gd name="T21" fmla="*/ 571 h 672"/>
                <a:gd name="T22" fmla="*/ 816 w 1152"/>
                <a:gd name="T23" fmla="*/ 672 h 672"/>
                <a:gd name="T24" fmla="*/ 1152 w 1152"/>
                <a:gd name="T25" fmla="*/ 336 h 672"/>
                <a:gd name="T26" fmla="*/ 816 w 1152"/>
                <a:gd name="T2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2" h="672">
                  <a:moveTo>
                    <a:pt x="576" y="571"/>
                  </a:moveTo>
                  <a:cubicBezTo>
                    <a:pt x="515" y="633"/>
                    <a:pt x="430" y="672"/>
                    <a:pt x="336" y="672"/>
                  </a:cubicBezTo>
                  <a:cubicBezTo>
                    <a:pt x="150" y="672"/>
                    <a:pt x="0" y="522"/>
                    <a:pt x="0" y="336"/>
                  </a:cubicBezTo>
                  <a:cubicBezTo>
                    <a:pt x="0" y="150"/>
                    <a:pt x="150" y="0"/>
                    <a:pt x="336" y="0"/>
                  </a:cubicBezTo>
                  <a:cubicBezTo>
                    <a:pt x="430" y="0"/>
                    <a:pt x="515" y="39"/>
                    <a:pt x="576" y="101"/>
                  </a:cubicBezTo>
                  <a:cubicBezTo>
                    <a:pt x="517" y="162"/>
                    <a:pt x="480" y="244"/>
                    <a:pt x="480" y="336"/>
                  </a:cubicBezTo>
                  <a:cubicBezTo>
                    <a:pt x="480" y="428"/>
                    <a:pt x="517" y="510"/>
                    <a:pt x="576" y="571"/>
                  </a:cubicBezTo>
                  <a:close/>
                  <a:moveTo>
                    <a:pt x="816" y="0"/>
                  </a:moveTo>
                  <a:cubicBezTo>
                    <a:pt x="722" y="0"/>
                    <a:pt x="637" y="39"/>
                    <a:pt x="576" y="101"/>
                  </a:cubicBezTo>
                  <a:cubicBezTo>
                    <a:pt x="635" y="162"/>
                    <a:pt x="672" y="244"/>
                    <a:pt x="672" y="336"/>
                  </a:cubicBezTo>
                  <a:cubicBezTo>
                    <a:pt x="672" y="428"/>
                    <a:pt x="635" y="510"/>
                    <a:pt x="576" y="571"/>
                  </a:cubicBezTo>
                  <a:cubicBezTo>
                    <a:pt x="637" y="633"/>
                    <a:pt x="722" y="672"/>
                    <a:pt x="816" y="672"/>
                  </a:cubicBezTo>
                  <a:cubicBezTo>
                    <a:pt x="1002" y="672"/>
                    <a:pt x="1152" y="522"/>
                    <a:pt x="1152" y="336"/>
                  </a:cubicBezTo>
                  <a:cubicBezTo>
                    <a:pt x="1152" y="150"/>
                    <a:pt x="1002" y="0"/>
                    <a:pt x="8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86055E7-C312-4A23-8E3C-6056850725BD}"/>
                </a:ext>
              </a:extLst>
            </p:cNvPr>
            <p:cNvSpPr/>
            <p:nvPr/>
          </p:nvSpPr>
          <p:spPr>
            <a:xfrm flipH="1" flipV="1">
              <a:off x="2955399" y="2847433"/>
              <a:ext cx="3521103" cy="1096403"/>
            </a:xfrm>
            <a:prstGeom prst="roundRect">
              <a:avLst>
                <a:gd name="adj" fmla="val 20142"/>
              </a:avLst>
            </a:prstGeom>
            <a:noFill/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691951D-DD44-4FF5-958E-838804CDECBD}"/>
                </a:ext>
              </a:extLst>
            </p:cNvPr>
            <p:cNvSpPr/>
            <p:nvPr/>
          </p:nvSpPr>
          <p:spPr>
            <a:xfrm>
              <a:off x="685800" y="3725725"/>
              <a:ext cx="1549766" cy="431833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200" b="1" dirty="0">
                  <a:solidFill>
                    <a:schemeClr val="tx1"/>
                  </a:solidFill>
                </a:rPr>
                <a:t>Solutions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1BE986C-E2F5-4C2C-9BFD-6139B77ED02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94423" y="3936734"/>
              <a:ext cx="2480384" cy="9815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CD45E11-1044-4C23-AE56-C9EB1E1F8E66}"/>
                </a:ext>
              </a:extLst>
            </p:cNvPr>
            <p:cNvSpPr/>
            <p:nvPr/>
          </p:nvSpPr>
          <p:spPr>
            <a:xfrm rot="16200000">
              <a:off x="6356915" y="3238605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5BB912C-DC50-41F0-946D-811C03973D23}"/>
                </a:ext>
              </a:extLst>
            </p:cNvPr>
            <p:cNvSpPr txBox="1"/>
            <p:nvPr/>
          </p:nvSpPr>
          <p:spPr>
            <a:xfrm rot="18900000">
              <a:off x="6329384" y="2543238"/>
              <a:ext cx="182864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1200" b="1" dirty="0"/>
                <a:t>DXC Industry Y Primer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B7C747C-E382-4930-B82A-BE21D808D2FE}"/>
                </a:ext>
              </a:extLst>
            </p:cNvPr>
            <p:cNvSpPr txBox="1"/>
            <p:nvPr/>
          </p:nvSpPr>
          <p:spPr>
            <a:xfrm rot="18900000">
              <a:off x="4509823" y="1904753"/>
              <a:ext cx="194636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1200" b="1" dirty="0"/>
                <a:t>DXC Solution Datasheet</a:t>
              </a:r>
            </a:p>
          </p:txBody>
        </p:sp>
        <p:sp>
          <p:nvSpPr>
            <p:cNvPr id="39" name="Arrow: Chevron 38">
              <a:extLst>
                <a:ext uri="{FF2B5EF4-FFF2-40B4-BE49-F238E27FC236}">
                  <a16:creationId xmlns:a16="http://schemas.microsoft.com/office/drawing/2014/main" id="{5440A5D4-0982-4FD2-8BF5-09C37156F22C}"/>
                </a:ext>
              </a:extLst>
            </p:cNvPr>
            <p:cNvSpPr/>
            <p:nvPr/>
          </p:nvSpPr>
          <p:spPr>
            <a:xfrm rot="10800000">
              <a:off x="5798679" y="2690676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0" name="Arrow: Chevron 39">
              <a:extLst>
                <a:ext uri="{FF2B5EF4-FFF2-40B4-BE49-F238E27FC236}">
                  <a16:creationId xmlns:a16="http://schemas.microsoft.com/office/drawing/2014/main" id="{992AEB78-576E-445D-9ECF-6A0998E14E3F}"/>
                </a:ext>
              </a:extLst>
            </p:cNvPr>
            <p:cNvSpPr/>
            <p:nvPr/>
          </p:nvSpPr>
          <p:spPr>
            <a:xfrm rot="10800000">
              <a:off x="3506867" y="2710250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1" name="Arrow: Chevron 40">
              <a:extLst>
                <a:ext uri="{FF2B5EF4-FFF2-40B4-BE49-F238E27FC236}">
                  <a16:creationId xmlns:a16="http://schemas.microsoft.com/office/drawing/2014/main" id="{0219C042-6B0F-4237-8FC5-7F1E0B79A0D5}"/>
                </a:ext>
              </a:extLst>
            </p:cNvPr>
            <p:cNvSpPr/>
            <p:nvPr/>
          </p:nvSpPr>
          <p:spPr>
            <a:xfrm rot="5400000">
              <a:off x="2804759" y="3223690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2" name="Arrow: Chevron 41">
              <a:extLst>
                <a:ext uri="{FF2B5EF4-FFF2-40B4-BE49-F238E27FC236}">
                  <a16:creationId xmlns:a16="http://schemas.microsoft.com/office/drawing/2014/main" id="{97664EB6-0902-480C-87C5-1E4ABD7EA798}"/>
                </a:ext>
              </a:extLst>
            </p:cNvPr>
            <p:cNvSpPr/>
            <p:nvPr/>
          </p:nvSpPr>
          <p:spPr>
            <a:xfrm>
              <a:off x="3517075" y="3770989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3" name="Arrow: Chevron 42">
              <a:extLst>
                <a:ext uri="{FF2B5EF4-FFF2-40B4-BE49-F238E27FC236}">
                  <a16:creationId xmlns:a16="http://schemas.microsoft.com/office/drawing/2014/main" id="{C43BE0AA-FD05-4C78-B76E-CB7433657AF2}"/>
                </a:ext>
              </a:extLst>
            </p:cNvPr>
            <p:cNvSpPr/>
            <p:nvPr/>
          </p:nvSpPr>
          <p:spPr>
            <a:xfrm>
              <a:off x="5798679" y="3793964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31F35CB-0001-4858-9ACB-7C9C634A38B5}"/>
                </a:ext>
              </a:extLst>
            </p:cNvPr>
            <p:cNvGrpSpPr>
              <a:grpSpLocks/>
            </p:cNvGrpSpPr>
            <p:nvPr/>
          </p:nvGrpSpPr>
          <p:grpSpPr>
            <a:xfrm>
              <a:off x="773309" y="3806641"/>
              <a:ext cx="270000" cy="270000"/>
              <a:chOff x="9857502" y="48105692"/>
              <a:chExt cx="822325" cy="823912"/>
            </a:xfrm>
            <a:solidFill>
              <a:schemeClr val="tx1"/>
            </a:solidFill>
          </p:grpSpPr>
          <p:sp>
            <p:nvSpPr>
              <p:cNvPr id="49" name="Freeform 80">
                <a:extLst>
                  <a:ext uri="{FF2B5EF4-FFF2-40B4-BE49-F238E27FC236}">
                    <a16:creationId xmlns:a16="http://schemas.microsoft.com/office/drawing/2014/main" id="{432CFE54-028B-4682-AFB6-AD616F65C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57502" y="48243804"/>
                <a:ext cx="685800" cy="685800"/>
              </a:xfrm>
              <a:custGeom>
                <a:avLst/>
                <a:gdLst>
                  <a:gd name="T0" fmla="*/ 345 w 432"/>
                  <a:gd name="T1" fmla="*/ 346 h 432"/>
                  <a:gd name="T2" fmla="*/ 86 w 432"/>
                  <a:gd name="T3" fmla="*/ 346 h 432"/>
                  <a:gd name="T4" fmla="*/ 86 w 432"/>
                  <a:gd name="T5" fmla="*/ 86 h 432"/>
                  <a:gd name="T6" fmla="*/ 216 w 432"/>
                  <a:gd name="T7" fmla="*/ 86 h 432"/>
                  <a:gd name="T8" fmla="*/ 216 w 432"/>
                  <a:gd name="T9" fmla="*/ 0 h 432"/>
                  <a:gd name="T10" fmla="*/ 0 w 432"/>
                  <a:gd name="T11" fmla="*/ 0 h 432"/>
                  <a:gd name="T12" fmla="*/ 0 w 432"/>
                  <a:gd name="T13" fmla="*/ 432 h 432"/>
                  <a:gd name="T14" fmla="*/ 432 w 432"/>
                  <a:gd name="T15" fmla="*/ 432 h 432"/>
                  <a:gd name="T16" fmla="*/ 432 w 432"/>
                  <a:gd name="T17" fmla="*/ 216 h 432"/>
                  <a:gd name="T18" fmla="*/ 345 w 432"/>
                  <a:gd name="T19" fmla="*/ 216 h 432"/>
                  <a:gd name="T20" fmla="*/ 345 w 432"/>
                  <a:gd name="T21" fmla="*/ 346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2" h="432">
                    <a:moveTo>
                      <a:pt x="345" y="346"/>
                    </a:moveTo>
                    <a:lnTo>
                      <a:pt x="86" y="346"/>
                    </a:lnTo>
                    <a:lnTo>
                      <a:pt x="86" y="86"/>
                    </a:lnTo>
                    <a:lnTo>
                      <a:pt x="216" y="86"/>
                    </a:lnTo>
                    <a:lnTo>
                      <a:pt x="216" y="0"/>
                    </a:lnTo>
                    <a:lnTo>
                      <a:pt x="0" y="0"/>
                    </a:lnTo>
                    <a:lnTo>
                      <a:pt x="0" y="432"/>
                    </a:lnTo>
                    <a:lnTo>
                      <a:pt x="432" y="432"/>
                    </a:lnTo>
                    <a:lnTo>
                      <a:pt x="432" y="216"/>
                    </a:lnTo>
                    <a:lnTo>
                      <a:pt x="345" y="216"/>
                    </a:lnTo>
                    <a:lnTo>
                      <a:pt x="345" y="3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81">
                <a:extLst>
                  <a:ext uri="{FF2B5EF4-FFF2-40B4-BE49-F238E27FC236}">
                    <a16:creationId xmlns:a16="http://schemas.microsoft.com/office/drawing/2014/main" id="{72A82E49-DA92-44B9-B362-1029821D4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36927" y="48105692"/>
                <a:ext cx="342900" cy="342900"/>
              </a:xfrm>
              <a:custGeom>
                <a:avLst/>
                <a:gdLst>
                  <a:gd name="T0" fmla="*/ 0 w 216"/>
                  <a:gd name="T1" fmla="*/ 87 h 216"/>
                  <a:gd name="T2" fmla="*/ 130 w 216"/>
                  <a:gd name="T3" fmla="*/ 87 h 216"/>
                  <a:gd name="T4" fmla="*/ 130 w 216"/>
                  <a:gd name="T5" fmla="*/ 216 h 216"/>
                  <a:gd name="T6" fmla="*/ 216 w 216"/>
                  <a:gd name="T7" fmla="*/ 216 h 216"/>
                  <a:gd name="T8" fmla="*/ 216 w 216"/>
                  <a:gd name="T9" fmla="*/ 0 h 216"/>
                  <a:gd name="T10" fmla="*/ 0 w 216"/>
                  <a:gd name="T11" fmla="*/ 0 h 216"/>
                  <a:gd name="T12" fmla="*/ 0 w 216"/>
                  <a:gd name="T13" fmla="*/ 8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" h="216">
                    <a:moveTo>
                      <a:pt x="0" y="87"/>
                    </a:moveTo>
                    <a:lnTo>
                      <a:pt x="130" y="87"/>
                    </a:lnTo>
                    <a:lnTo>
                      <a:pt x="130" y="216"/>
                    </a:lnTo>
                    <a:lnTo>
                      <a:pt x="216" y="216"/>
                    </a:lnTo>
                    <a:lnTo>
                      <a:pt x="216" y="0"/>
                    </a:lnTo>
                    <a:lnTo>
                      <a:pt x="0" y="0"/>
                    </a:lnTo>
                    <a:lnTo>
                      <a:pt x="0" y="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Rectangle 82">
                <a:extLst>
                  <a:ext uri="{FF2B5EF4-FFF2-40B4-BE49-F238E27FC236}">
                    <a16:creationId xmlns:a16="http://schemas.microsoft.com/office/drawing/2014/main" id="{42EC8D2A-7D91-4B22-BE6D-FDF8F0FE2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32140" y="48518442"/>
                <a:ext cx="136525" cy="1365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10A7580-8051-4AC9-A6F9-52DC090685F1}"/>
                </a:ext>
              </a:extLst>
            </p:cNvPr>
            <p:cNvSpPr/>
            <p:nvPr/>
          </p:nvSpPr>
          <p:spPr>
            <a:xfrm>
              <a:off x="685800" y="5038169"/>
              <a:ext cx="1549766" cy="431833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200" b="1" dirty="0">
                  <a:solidFill>
                    <a:schemeClr val="tx1"/>
                  </a:solidFill>
                </a:rPr>
                <a:t>Playbooks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2B70D5D-B413-4B48-B280-4DA7236812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06240" y="5254085"/>
              <a:ext cx="3502660" cy="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Freeform 77">
              <a:extLst>
                <a:ext uri="{FF2B5EF4-FFF2-40B4-BE49-F238E27FC236}">
                  <a16:creationId xmlns:a16="http://schemas.microsoft.com/office/drawing/2014/main" id="{B72C26CB-14CC-45BC-B649-1608F67711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4391" y="5116173"/>
              <a:ext cx="270000" cy="270000"/>
            </a:xfrm>
            <a:custGeom>
              <a:avLst/>
              <a:gdLst>
                <a:gd name="T0" fmla="*/ 864 w 1056"/>
                <a:gd name="T1" fmla="*/ 480 h 960"/>
                <a:gd name="T2" fmla="*/ 1056 w 1056"/>
                <a:gd name="T3" fmla="*/ 480 h 960"/>
                <a:gd name="T4" fmla="*/ 1056 w 1056"/>
                <a:gd name="T5" fmla="*/ 768 h 960"/>
                <a:gd name="T6" fmla="*/ 864 w 1056"/>
                <a:gd name="T7" fmla="*/ 960 h 960"/>
                <a:gd name="T8" fmla="*/ 192 w 1056"/>
                <a:gd name="T9" fmla="*/ 960 h 960"/>
                <a:gd name="T10" fmla="*/ 0 w 1056"/>
                <a:gd name="T11" fmla="*/ 768 h 960"/>
                <a:gd name="T12" fmla="*/ 0 w 1056"/>
                <a:gd name="T13" fmla="*/ 0 h 960"/>
                <a:gd name="T14" fmla="*/ 864 w 1056"/>
                <a:gd name="T15" fmla="*/ 0 h 960"/>
                <a:gd name="T16" fmla="*/ 864 w 1056"/>
                <a:gd name="T17" fmla="*/ 480 h 960"/>
                <a:gd name="T18" fmla="*/ 480 w 1056"/>
                <a:gd name="T19" fmla="*/ 96 h 960"/>
                <a:gd name="T20" fmla="*/ 96 w 1056"/>
                <a:gd name="T21" fmla="*/ 96 h 960"/>
                <a:gd name="T22" fmla="*/ 96 w 1056"/>
                <a:gd name="T23" fmla="*/ 384 h 960"/>
                <a:gd name="T24" fmla="*/ 480 w 1056"/>
                <a:gd name="T25" fmla="*/ 384 h 960"/>
                <a:gd name="T26" fmla="*/ 480 w 1056"/>
                <a:gd name="T27" fmla="*/ 96 h 960"/>
                <a:gd name="T28" fmla="*/ 768 w 1056"/>
                <a:gd name="T29" fmla="*/ 96 h 960"/>
                <a:gd name="T30" fmla="*/ 576 w 1056"/>
                <a:gd name="T31" fmla="*/ 96 h 960"/>
                <a:gd name="T32" fmla="*/ 576 w 1056"/>
                <a:gd name="T33" fmla="*/ 192 h 960"/>
                <a:gd name="T34" fmla="*/ 768 w 1056"/>
                <a:gd name="T35" fmla="*/ 192 h 960"/>
                <a:gd name="T36" fmla="*/ 768 w 1056"/>
                <a:gd name="T37" fmla="*/ 96 h 960"/>
                <a:gd name="T38" fmla="*/ 768 w 1056"/>
                <a:gd name="T39" fmla="*/ 288 h 960"/>
                <a:gd name="T40" fmla="*/ 576 w 1056"/>
                <a:gd name="T41" fmla="*/ 288 h 960"/>
                <a:gd name="T42" fmla="*/ 576 w 1056"/>
                <a:gd name="T43" fmla="*/ 384 h 960"/>
                <a:gd name="T44" fmla="*/ 768 w 1056"/>
                <a:gd name="T45" fmla="*/ 384 h 960"/>
                <a:gd name="T46" fmla="*/ 768 w 1056"/>
                <a:gd name="T47" fmla="*/ 288 h 960"/>
                <a:gd name="T48" fmla="*/ 768 w 1056"/>
                <a:gd name="T49" fmla="*/ 480 h 960"/>
                <a:gd name="T50" fmla="*/ 96 w 1056"/>
                <a:gd name="T51" fmla="*/ 480 h 960"/>
                <a:gd name="T52" fmla="*/ 96 w 1056"/>
                <a:gd name="T53" fmla="*/ 576 h 960"/>
                <a:gd name="T54" fmla="*/ 768 w 1056"/>
                <a:gd name="T55" fmla="*/ 576 h 960"/>
                <a:gd name="T56" fmla="*/ 768 w 1056"/>
                <a:gd name="T57" fmla="*/ 480 h 960"/>
                <a:gd name="T58" fmla="*/ 768 w 1056"/>
                <a:gd name="T59" fmla="*/ 672 h 960"/>
                <a:gd name="T60" fmla="*/ 96 w 1056"/>
                <a:gd name="T61" fmla="*/ 672 h 960"/>
                <a:gd name="T62" fmla="*/ 96 w 1056"/>
                <a:gd name="T63" fmla="*/ 768 h 960"/>
                <a:gd name="T64" fmla="*/ 768 w 1056"/>
                <a:gd name="T65" fmla="*/ 768 h 960"/>
                <a:gd name="T66" fmla="*/ 768 w 1056"/>
                <a:gd name="T67" fmla="*/ 672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56" h="960">
                  <a:moveTo>
                    <a:pt x="864" y="480"/>
                  </a:moveTo>
                  <a:cubicBezTo>
                    <a:pt x="1056" y="480"/>
                    <a:pt x="1056" y="480"/>
                    <a:pt x="1056" y="480"/>
                  </a:cubicBezTo>
                  <a:cubicBezTo>
                    <a:pt x="1056" y="768"/>
                    <a:pt x="1056" y="768"/>
                    <a:pt x="1056" y="768"/>
                  </a:cubicBezTo>
                  <a:cubicBezTo>
                    <a:pt x="1056" y="874"/>
                    <a:pt x="970" y="960"/>
                    <a:pt x="864" y="960"/>
                  </a:cubicBezTo>
                  <a:cubicBezTo>
                    <a:pt x="192" y="960"/>
                    <a:pt x="192" y="960"/>
                    <a:pt x="192" y="960"/>
                  </a:cubicBezTo>
                  <a:cubicBezTo>
                    <a:pt x="86" y="960"/>
                    <a:pt x="0" y="874"/>
                    <a:pt x="0" y="7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4" y="0"/>
                    <a:pt x="864" y="0"/>
                    <a:pt x="864" y="0"/>
                  </a:cubicBezTo>
                  <a:lnTo>
                    <a:pt x="864" y="480"/>
                  </a:lnTo>
                  <a:close/>
                  <a:moveTo>
                    <a:pt x="480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384"/>
                    <a:pt x="96" y="384"/>
                    <a:pt x="96" y="384"/>
                  </a:cubicBezTo>
                  <a:cubicBezTo>
                    <a:pt x="480" y="384"/>
                    <a:pt x="480" y="384"/>
                    <a:pt x="480" y="384"/>
                  </a:cubicBezTo>
                  <a:lnTo>
                    <a:pt x="480" y="96"/>
                  </a:lnTo>
                  <a:close/>
                  <a:moveTo>
                    <a:pt x="768" y="96"/>
                  </a:moveTo>
                  <a:cubicBezTo>
                    <a:pt x="576" y="96"/>
                    <a:pt x="576" y="96"/>
                    <a:pt x="576" y="96"/>
                  </a:cubicBezTo>
                  <a:cubicBezTo>
                    <a:pt x="576" y="192"/>
                    <a:pt x="576" y="192"/>
                    <a:pt x="576" y="192"/>
                  </a:cubicBezTo>
                  <a:cubicBezTo>
                    <a:pt x="768" y="192"/>
                    <a:pt x="768" y="192"/>
                    <a:pt x="768" y="192"/>
                  </a:cubicBezTo>
                  <a:lnTo>
                    <a:pt x="768" y="96"/>
                  </a:lnTo>
                  <a:close/>
                  <a:moveTo>
                    <a:pt x="768" y="288"/>
                  </a:moveTo>
                  <a:cubicBezTo>
                    <a:pt x="576" y="288"/>
                    <a:pt x="576" y="288"/>
                    <a:pt x="576" y="288"/>
                  </a:cubicBezTo>
                  <a:cubicBezTo>
                    <a:pt x="576" y="384"/>
                    <a:pt x="576" y="384"/>
                    <a:pt x="576" y="384"/>
                  </a:cubicBezTo>
                  <a:cubicBezTo>
                    <a:pt x="768" y="384"/>
                    <a:pt x="768" y="384"/>
                    <a:pt x="768" y="384"/>
                  </a:cubicBezTo>
                  <a:lnTo>
                    <a:pt x="768" y="288"/>
                  </a:lnTo>
                  <a:close/>
                  <a:moveTo>
                    <a:pt x="768" y="480"/>
                  </a:moveTo>
                  <a:cubicBezTo>
                    <a:pt x="96" y="480"/>
                    <a:pt x="96" y="480"/>
                    <a:pt x="96" y="480"/>
                  </a:cubicBezTo>
                  <a:cubicBezTo>
                    <a:pt x="96" y="576"/>
                    <a:pt x="96" y="576"/>
                    <a:pt x="96" y="576"/>
                  </a:cubicBezTo>
                  <a:cubicBezTo>
                    <a:pt x="768" y="576"/>
                    <a:pt x="768" y="576"/>
                    <a:pt x="768" y="576"/>
                  </a:cubicBezTo>
                  <a:lnTo>
                    <a:pt x="768" y="480"/>
                  </a:lnTo>
                  <a:close/>
                  <a:moveTo>
                    <a:pt x="768" y="672"/>
                  </a:moveTo>
                  <a:cubicBezTo>
                    <a:pt x="96" y="672"/>
                    <a:pt x="96" y="672"/>
                    <a:pt x="96" y="672"/>
                  </a:cubicBezTo>
                  <a:cubicBezTo>
                    <a:pt x="96" y="768"/>
                    <a:pt x="96" y="768"/>
                    <a:pt x="96" y="768"/>
                  </a:cubicBezTo>
                  <a:cubicBezTo>
                    <a:pt x="768" y="768"/>
                    <a:pt x="768" y="768"/>
                    <a:pt x="768" y="768"/>
                  </a:cubicBezTo>
                  <a:lnTo>
                    <a:pt x="768" y="67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DC5D43A-6391-4362-9101-2DF4585EF5DC}"/>
                </a:ext>
              </a:extLst>
            </p:cNvPr>
            <p:cNvSpPr txBox="1"/>
            <p:nvPr/>
          </p:nvSpPr>
          <p:spPr>
            <a:xfrm rot="3600000">
              <a:off x="5736600" y="4633573"/>
              <a:ext cx="66556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900" b="1" i="1" dirty="0"/>
                <a:t>Add to…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657661D-4213-4E43-9A77-5FBB034058AC}"/>
                </a:ext>
              </a:extLst>
            </p:cNvPr>
            <p:cNvSpPr txBox="1"/>
            <p:nvPr/>
          </p:nvSpPr>
          <p:spPr>
            <a:xfrm rot="3600000">
              <a:off x="5900120" y="5967295"/>
              <a:ext cx="6655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900" b="1" i="1" dirty="0"/>
                <a:t>Add to…</a:t>
              </a: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9196859-9299-414C-A575-A686D42024C5}"/>
                </a:ext>
              </a:extLst>
            </p:cNvPr>
            <p:cNvSpPr/>
            <p:nvPr/>
          </p:nvSpPr>
          <p:spPr>
            <a:xfrm rot="16200000">
              <a:off x="4078092" y="4356392"/>
              <a:ext cx="2903622" cy="1792477"/>
            </a:xfrm>
            <a:custGeom>
              <a:avLst/>
              <a:gdLst>
                <a:gd name="connsiteX0" fmla="*/ 2903622 w 2903622"/>
                <a:gd name="connsiteY0" fmla="*/ 137911 h 1792477"/>
                <a:gd name="connsiteX1" fmla="*/ 2765711 w 2903622"/>
                <a:gd name="connsiteY1" fmla="*/ 275822 h 1792477"/>
                <a:gd name="connsiteX2" fmla="*/ 2712030 w 2903622"/>
                <a:gd name="connsiteY2" fmla="*/ 264985 h 1792477"/>
                <a:gd name="connsiteX3" fmla="*/ 2684812 w 2903622"/>
                <a:gd name="connsiteY3" fmla="*/ 246633 h 1792477"/>
                <a:gd name="connsiteX4" fmla="*/ 272729 w 2903622"/>
                <a:gd name="connsiteY4" fmla="*/ 1639250 h 1792477"/>
                <a:gd name="connsiteX5" fmla="*/ 275822 w 2903622"/>
                <a:gd name="connsiteY5" fmla="*/ 1654566 h 1792477"/>
                <a:gd name="connsiteX6" fmla="*/ 137911 w 2903622"/>
                <a:gd name="connsiteY6" fmla="*/ 1792477 h 1792477"/>
                <a:gd name="connsiteX7" fmla="*/ 0 w 2903622"/>
                <a:gd name="connsiteY7" fmla="*/ 1654566 h 1792477"/>
                <a:gd name="connsiteX8" fmla="*/ 137911 w 2903622"/>
                <a:gd name="connsiteY8" fmla="*/ 1516655 h 1792477"/>
                <a:gd name="connsiteX9" fmla="*/ 191592 w 2903622"/>
                <a:gd name="connsiteY9" fmla="*/ 1527493 h 1792477"/>
                <a:gd name="connsiteX10" fmla="*/ 218673 w 2903622"/>
                <a:gd name="connsiteY10" fmla="*/ 1545752 h 1792477"/>
                <a:gd name="connsiteX11" fmla="*/ 2630861 w 2903622"/>
                <a:gd name="connsiteY11" fmla="*/ 153074 h 1792477"/>
                <a:gd name="connsiteX12" fmla="*/ 2627800 w 2903622"/>
                <a:gd name="connsiteY12" fmla="*/ 137911 h 1792477"/>
                <a:gd name="connsiteX13" fmla="*/ 2765711 w 2903622"/>
                <a:gd name="connsiteY13" fmla="*/ 0 h 1792477"/>
                <a:gd name="connsiteX14" fmla="*/ 2903622 w 2903622"/>
                <a:gd name="connsiteY14" fmla="*/ 137911 h 179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03622" h="1792477">
                  <a:moveTo>
                    <a:pt x="2903622" y="137911"/>
                  </a:moveTo>
                  <a:cubicBezTo>
                    <a:pt x="2903622" y="214077"/>
                    <a:pt x="2841877" y="275822"/>
                    <a:pt x="2765711" y="275822"/>
                  </a:cubicBezTo>
                  <a:cubicBezTo>
                    <a:pt x="2746670" y="275822"/>
                    <a:pt x="2728529" y="271963"/>
                    <a:pt x="2712030" y="264985"/>
                  </a:cubicBezTo>
                  <a:lnTo>
                    <a:pt x="2684812" y="246633"/>
                  </a:lnTo>
                  <a:lnTo>
                    <a:pt x="272729" y="1639250"/>
                  </a:lnTo>
                  <a:lnTo>
                    <a:pt x="275822" y="1654566"/>
                  </a:lnTo>
                  <a:cubicBezTo>
                    <a:pt x="275822" y="1730732"/>
                    <a:pt x="214077" y="1792477"/>
                    <a:pt x="137911" y="1792477"/>
                  </a:cubicBezTo>
                  <a:cubicBezTo>
                    <a:pt x="61745" y="1792477"/>
                    <a:pt x="0" y="1730732"/>
                    <a:pt x="0" y="1654566"/>
                  </a:cubicBezTo>
                  <a:cubicBezTo>
                    <a:pt x="0" y="1578400"/>
                    <a:pt x="61745" y="1516655"/>
                    <a:pt x="137911" y="1516655"/>
                  </a:cubicBezTo>
                  <a:cubicBezTo>
                    <a:pt x="156952" y="1516655"/>
                    <a:pt x="175092" y="1520514"/>
                    <a:pt x="191592" y="1527493"/>
                  </a:cubicBezTo>
                  <a:lnTo>
                    <a:pt x="218673" y="1545752"/>
                  </a:lnTo>
                  <a:lnTo>
                    <a:pt x="2630861" y="153074"/>
                  </a:lnTo>
                  <a:lnTo>
                    <a:pt x="2627800" y="137911"/>
                  </a:lnTo>
                  <a:cubicBezTo>
                    <a:pt x="2627800" y="61745"/>
                    <a:pt x="2689545" y="0"/>
                    <a:pt x="2765711" y="0"/>
                  </a:cubicBezTo>
                  <a:cubicBezTo>
                    <a:pt x="2841877" y="0"/>
                    <a:pt x="2903622" y="61745"/>
                    <a:pt x="2903622" y="13791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2BC36C2-943C-4EA8-AC51-F413E7FEBC44}"/>
                </a:ext>
              </a:extLst>
            </p:cNvPr>
            <p:cNvSpPr/>
            <p:nvPr/>
          </p:nvSpPr>
          <p:spPr>
            <a:xfrm rot="16200000">
              <a:off x="4129071" y="3216162"/>
              <a:ext cx="2675922" cy="1664101"/>
            </a:xfrm>
            <a:custGeom>
              <a:avLst/>
              <a:gdLst>
                <a:gd name="connsiteX0" fmla="*/ 2675922 w 2675922"/>
                <a:gd name="connsiteY0" fmla="*/ 137911 h 1664101"/>
                <a:gd name="connsiteX1" fmla="*/ 2538011 w 2675922"/>
                <a:gd name="connsiteY1" fmla="*/ 275822 h 1664101"/>
                <a:gd name="connsiteX2" fmla="*/ 2484330 w 2675922"/>
                <a:gd name="connsiteY2" fmla="*/ 264985 h 1664101"/>
                <a:gd name="connsiteX3" fmla="*/ 2455048 w 2675922"/>
                <a:gd name="connsiteY3" fmla="*/ 245242 h 1664101"/>
                <a:gd name="connsiteX4" fmla="*/ 271704 w 2675922"/>
                <a:gd name="connsiteY4" fmla="*/ 1505796 h 1664101"/>
                <a:gd name="connsiteX5" fmla="*/ 275822 w 2675922"/>
                <a:gd name="connsiteY5" fmla="*/ 1526190 h 1664101"/>
                <a:gd name="connsiteX6" fmla="*/ 137911 w 2675922"/>
                <a:gd name="connsiteY6" fmla="*/ 1664101 h 1664101"/>
                <a:gd name="connsiteX7" fmla="*/ 0 w 2675922"/>
                <a:gd name="connsiteY7" fmla="*/ 1526190 h 1664101"/>
                <a:gd name="connsiteX8" fmla="*/ 137911 w 2675922"/>
                <a:gd name="connsiteY8" fmla="*/ 1388279 h 1664101"/>
                <a:gd name="connsiteX9" fmla="*/ 191592 w 2675922"/>
                <a:gd name="connsiteY9" fmla="*/ 1399117 h 1664101"/>
                <a:gd name="connsiteX10" fmla="*/ 214143 w 2675922"/>
                <a:gd name="connsiteY10" fmla="*/ 1414321 h 1664101"/>
                <a:gd name="connsiteX11" fmla="*/ 2402694 w 2675922"/>
                <a:gd name="connsiteY11" fmla="*/ 150761 h 1664101"/>
                <a:gd name="connsiteX12" fmla="*/ 2400100 w 2675922"/>
                <a:gd name="connsiteY12" fmla="*/ 137911 h 1664101"/>
                <a:gd name="connsiteX13" fmla="*/ 2538011 w 2675922"/>
                <a:gd name="connsiteY13" fmla="*/ 0 h 1664101"/>
                <a:gd name="connsiteX14" fmla="*/ 2675922 w 2675922"/>
                <a:gd name="connsiteY14" fmla="*/ 137911 h 166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75922" h="1664101">
                  <a:moveTo>
                    <a:pt x="2675922" y="137911"/>
                  </a:moveTo>
                  <a:cubicBezTo>
                    <a:pt x="2675922" y="214077"/>
                    <a:pt x="2614177" y="275822"/>
                    <a:pt x="2538011" y="275822"/>
                  </a:cubicBezTo>
                  <a:cubicBezTo>
                    <a:pt x="2518970" y="275822"/>
                    <a:pt x="2500829" y="271963"/>
                    <a:pt x="2484330" y="264985"/>
                  </a:cubicBezTo>
                  <a:lnTo>
                    <a:pt x="2455048" y="245242"/>
                  </a:lnTo>
                  <a:lnTo>
                    <a:pt x="271704" y="1505796"/>
                  </a:lnTo>
                  <a:lnTo>
                    <a:pt x="275822" y="1526190"/>
                  </a:lnTo>
                  <a:cubicBezTo>
                    <a:pt x="275822" y="1602356"/>
                    <a:pt x="214077" y="1664101"/>
                    <a:pt x="137911" y="1664101"/>
                  </a:cubicBezTo>
                  <a:cubicBezTo>
                    <a:pt x="61745" y="1664101"/>
                    <a:pt x="0" y="1602356"/>
                    <a:pt x="0" y="1526190"/>
                  </a:cubicBezTo>
                  <a:cubicBezTo>
                    <a:pt x="0" y="1450024"/>
                    <a:pt x="61745" y="1388279"/>
                    <a:pt x="137911" y="1388279"/>
                  </a:cubicBezTo>
                  <a:cubicBezTo>
                    <a:pt x="156952" y="1388279"/>
                    <a:pt x="175092" y="1392138"/>
                    <a:pt x="191592" y="1399117"/>
                  </a:cubicBezTo>
                  <a:lnTo>
                    <a:pt x="214143" y="1414321"/>
                  </a:lnTo>
                  <a:lnTo>
                    <a:pt x="2402694" y="150761"/>
                  </a:lnTo>
                  <a:lnTo>
                    <a:pt x="2400100" y="137911"/>
                  </a:lnTo>
                  <a:cubicBezTo>
                    <a:pt x="2400100" y="61745"/>
                    <a:pt x="2461845" y="0"/>
                    <a:pt x="2538011" y="0"/>
                  </a:cubicBezTo>
                  <a:cubicBezTo>
                    <a:pt x="2614177" y="0"/>
                    <a:pt x="2675922" y="61745"/>
                    <a:pt x="2675922" y="13791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146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B832B6-67BE-44B8-A93E-C3992A3A3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Contributor Journeys 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86086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A831A04-FB78-43D0-8523-EF8AD586F06E}"/>
              </a:ext>
            </a:extLst>
          </p:cNvPr>
          <p:cNvGrpSpPr/>
          <p:nvPr/>
        </p:nvGrpSpPr>
        <p:grpSpPr>
          <a:xfrm>
            <a:off x="414727" y="1524779"/>
            <a:ext cx="12055188" cy="5195432"/>
            <a:chOff x="1773627" y="1524779"/>
            <a:chExt cx="12055188" cy="5195432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041952F-DD7F-4211-BE22-356E1884A2FF}"/>
                </a:ext>
              </a:extLst>
            </p:cNvPr>
            <p:cNvCxnSpPr>
              <a:cxnSpLocks/>
              <a:stCxn id="21" idx="3"/>
            </p:cNvCxnSpPr>
            <p:nvPr/>
          </p:nvCxnSpPr>
          <p:spPr bwMode="auto">
            <a:xfrm>
              <a:off x="5926653" y="5513801"/>
              <a:ext cx="7902162" cy="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>
              <a:hlinkClick r:id="rId2"/>
              <a:extLst>
                <a:ext uri="{FF2B5EF4-FFF2-40B4-BE49-F238E27FC236}">
                  <a16:creationId xmlns:a16="http://schemas.microsoft.com/office/drawing/2014/main" id="{23661B51-4D13-44A2-B4B4-179727B85B69}"/>
                </a:ext>
              </a:extLst>
            </p:cNvPr>
            <p:cNvSpPr txBox="1"/>
            <p:nvPr/>
          </p:nvSpPr>
          <p:spPr>
            <a:xfrm rot="18900000">
              <a:off x="3027255" y="3988025"/>
              <a:ext cx="252703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sz="1200" b="1" dirty="0"/>
                <a:t>Import required content</a:t>
              </a:r>
              <a:br>
                <a:rPr lang="en-GB" sz="1200" b="1" dirty="0"/>
              </a:br>
              <a:r>
                <a:rPr lang="en-GB" sz="1100" dirty="0"/>
                <a:t>(e.g. existing primers)</a:t>
              </a:r>
              <a:endParaRPr lang="en-GB" sz="1200" dirty="0"/>
            </a:p>
          </p:txBody>
        </p:sp>
        <p:sp>
          <p:nvSpPr>
            <p:cNvPr id="25" name="TextBox 24">
              <a:hlinkClick r:id="rId2"/>
              <a:extLst>
                <a:ext uri="{FF2B5EF4-FFF2-40B4-BE49-F238E27FC236}">
                  <a16:creationId xmlns:a16="http://schemas.microsoft.com/office/drawing/2014/main" id="{22904B9F-4E15-4A18-9C86-3F434E5D4B56}"/>
                </a:ext>
              </a:extLst>
            </p:cNvPr>
            <p:cNvSpPr txBox="1"/>
            <p:nvPr/>
          </p:nvSpPr>
          <p:spPr>
            <a:xfrm rot="18900000">
              <a:off x="3178024" y="3518567"/>
              <a:ext cx="14975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sz="1200" b="1" dirty="0"/>
                <a:t>Create workspace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4EA531-D991-4BF3-A71B-68E4FEAE91C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809654" y="3044355"/>
              <a:ext cx="3861146" cy="0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82E7295-67A9-41A0-87C2-43B6216949F0}"/>
                </a:ext>
              </a:extLst>
            </p:cNvPr>
            <p:cNvSpPr/>
            <p:nvPr/>
          </p:nvSpPr>
          <p:spPr>
            <a:xfrm>
              <a:off x="1773627" y="2808363"/>
              <a:ext cx="1549766" cy="43183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200" b="1" dirty="0"/>
                <a:t>Workspaces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B749596-6551-4F59-AC0A-D9230084F436}"/>
                </a:ext>
              </a:extLst>
            </p:cNvPr>
            <p:cNvCxnSpPr>
              <a:cxnSpLocks/>
              <a:stCxn id="27" idx="3"/>
            </p:cNvCxnSpPr>
            <p:nvPr/>
          </p:nvCxnSpPr>
          <p:spPr bwMode="auto">
            <a:xfrm>
              <a:off x="3323393" y="3024280"/>
              <a:ext cx="3838070" cy="12671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8EA37CF-2D1A-4BA5-8D6C-1F502F9AD9C4}"/>
                </a:ext>
              </a:extLst>
            </p:cNvPr>
            <p:cNvGrpSpPr/>
            <p:nvPr/>
          </p:nvGrpSpPr>
          <p:grpSpPr>
            <a:xfrm>
              <a:off x="4419800" y="2899039"/>
              <a:ext cx="275822" cy="275822"/>
              <a:chOff x="3855662" y="3430519"/>
              <a:chExt cx="275822" cy="27582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74D8F66-2001-4536-AF0B-DE9506D0D5C1}"/>
                  </a:ext>
                </a:extLst>
              </p:cNvPr>
              <p:cNvSpPr/>
              <p:nvPr/>
            </p:nvSpPr>
            <p:spPr>
              <a:xfrm rot="16200000">
                <a:off x="3855662" y="3430519"/>
                <a:ext cx="275822" cy="275822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2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94D36A7-7881-4A3B-BD1F-1629C3F89574}"/>
                  </a:ext>
                </a:extLst>
              </p:cNvPr>
              <p:cNvSpPr/>
              <p:nvPr/>
            </p:nvSpPr>
            <p:spPr>
              <a:xfrm>
                <a:off x="3941950" y="3516806"/>
                <a:ext cx="103247" cy="103247"/>
              </a:xfrm>
              <a:prstGeom prst="ellipse">
                <a:avLst/>
              </a:prstGeom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37FA23C-955F-49A3-8C56-CCF40D2272AF}"/>
                </a:ext>
              </a:extLst>
            </p:cNvPr>
            <p:cNvSpPr/>
            <p:nvPr/>
          </p:nvSpPr>
          <p:spPr>
            <a:xfrm rot="16200000">
              <a:off x="5641274" y="2899040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3B0C9B-2153-4D70-9F54-B1A39F2A9E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68448" y="3059608"/>
              <a:ext cx="1" cy="197553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7300FF2-6E05-499C-97CC-A6F8AB49C13B}"/>
                </a:ext>
              </a:extLst>
            </p:cNvPr>
            <p:cNvSpPr/>
            <p:nvPr/>
          </p:nvSpPr>
          <p:spPr>
            <a:xfrm rot="16200000">
              <a:off x="5496404" y="3681120"/>
              <a:ext cx="2759024" cy="1182160"/>
            </a:xfrm>
            <a:custGeom>
              <a:avLst/>
              <a:gdLst>
                <a:gd name="connsiteX0" fmla="*/ 2759024 w 2759024"/>
                <a:gd name="connsiteY0" fmla="*/ 137911 h 1182160"/>
                <a:gd name="connsiteX1" fmla="*/ 2621113 w 2759024"/>
                <a:gd name="connsiteY1" fmla="*/ 275822 h 1182160"/>
                <a:gd name="connsiteX2" fmla="*/ 2523595 w 2759024"/>
                <a:gd name="connsiteY2" fmla="*/ 235429 h 1182160"/>
                <a:gd name="connsiteX3" fmla="*/ 2521230 w 2759024"/>
                <a:gd name="connsiteY3" fmla="*/ 231920 h 1182160"/>
                <a:gd name="connsiteX4" fmla="*/ 274747 w 2759024"/>
                <a:gd name="connsiteY4" fmla="*/ 1049573 h 1182160"/>
                <a:gd name="connsiteX5" fmla="*/ 264984 w 2759024"/>
                <a:gd name="connsiteY5" fmla="*/ 1097930 h 1182160"/>
                <a:gd name="connsiteX6" fmla="*/ 137911 w 2759024"/>
                <a:gd name="connsiteY6" fmla="*/ 1182160 h 1182160"/>
                <a:gd name="connsiteX7" fmla="*/ 0 w 2759024"/>
                <a:gd name="connsiteY7" fmla="*/ 1044249 h 1182160"/>
                <a:gd name="connsiteX8" fmla="*/ 137911 w 2759024"/>
                <a:gd name="connsiteY8" fmla="*/ 906338 h 1182160"/>
                <a:gd name="connsiteX9" fmla="*/ 235429 w 2759024"/>
                <a:gd name="connsiteY9" fmla="*/ 946731 h 1182160"/>
                <a:gd name="connsiteX10" fmla="*/ 236631 w 2759024"/>
                <a:gd name="connsiteY10" fmla="*/ 948515 h 1182160"/>
                <a:gd name="connsiteX11" fmla="*/ 2484745 w 2759024"/>
                <a:gd name="connsiteY11" fmla="*/ 130268 h 1182160"/>
                <a:gd name="connsiteX12" fmla="*/ 2494040 w 2759024"/>
                <a:gd name="connsiteY12" fmla="*/ 84230 h 1182160"/>
                <a:gd name="connsiteX13" fmla="*/ 2621113 w 2759024"/>
                <a:gd name="connsiteY13" fmla="*/ 0 h 1182160"/>
                <a:gd name="connsiteX14" fmla="*/ 2759024 w 2759024"/>
                <a:gd name="connsiteY14" fmla="*/ 137911 h 118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59024" h="1182160">
                  <a:moveTo>
                    <a:pt x="2759024" y="137911"/>
                  </a:moveTo>
                  <a:cubicBezTo>
                    <a:pt x="2759024" y="214077"/>
                    <a:pt x="2697279" y="275822"/>
                    <a:pt x="2621113" y="275822"/>
                  </a:cubicBezTo>
                  <a:cubicBezTo>
                    <a:pt x="2583030" y="275822"/>
                    <a:pt x="2548552" y="260386"/>
                    <a:pt x="2523595" y="235429"/>
                  </a:cubicBezTo>
                  <a:lnTo>
                    <a:pt x="2521230" y="231920"/>
                  </a:lnTo>
                  <a:lnTo>
                    <a:pt x="274747" y="1049573"/>
                  </a:lnTo>
                  <a:lnTo>
                    <a:pt x="264984" y="1097930"/>
                  </a:lnTo>
                  <a:cubicBezTo>
                    <a:pt x="244048" y="1147429"/>
                    <a:pt x="195035" y="1182160"/>
                    <a:pt x="137911" y="1182160"/>
                  </a:cubicBezTo>
                  <a:cubicBezTo>
                    <a:pt x="61745" y="1182160"/>
                    <a:pt x="0" y="1120415"/>
                    <a:pt x="0" y="1044249"/>
                  </a:cubicBezTo>
                  <a:cubicBezTo>
                    <a:pt x="0" y="968083"/>
                    <a:pt x="61745" y="906338"/>
                    <a:pt x="137911" y="906338"/>
                  </a:cubicBezTo>
                  <a:cubicBezTo>
                    <a:pt x="175994" y="906338"/>
                    <a:pt x="210471" y="921775"/>
                    <a:pt x="235429" y="946731"/>
                  </a:cubicBezTo>
                  <a:lnTo>
                    <a:pt x="236631" y="948515"/>
                  </a:lnTo>
                  <a:lnTo>
                    <a:pt x="2484745" y="130268"/>
                  </a:lnTo>
                  <a:lnTo>
                    <a:pt x="2494040" y="84230"/>
                  </a:lnTo>
                  <a:cubicBezTo>
                    <a:pt x="2514976" y="34732"/>
                    <a:pt x="2563989" y="0"/>
                    <a:pt x="2621113" y="0"/>
                  </a:cubicBezTo>
                  <a:cubicBezTo>
                    <a:pt x="2697279" y="0"/>
                    <a:pt x="2759024" y="61745"/>
                    <a:pt x="2759024" y="13791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0AB7232-1D90-4AAD-ABAD-277AEBE975B8}"/>
                </a:ext>
              </a:extLst>
            </p:cNvPr>
            <p:cNvSpPr txBox="1"/>
            <p:nvPr/>
          </p:nvSpPr>
          <p:spPr>
            <a:xfrm rot="18900000">
              <a:off x="5455791" y="2045700"/>
              <a:ext cx="2162726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GB" sz="1200" b="1" dirty="0"/>
                <a:t>Review Recommendations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3C518AB-D061-4313-937F-D12E094D666F}"/>
                </a:ext>
              </a:extLst>
            </p:cNvPr>
            <p:cNvSpPr txBox="1"/>
            <p:nvPr/>
          </p:nvSpPr>
          <p:spPr>
            <a:xfrm rot="4135877">
              <a:off x="6494800" y="4120455"/>
              <a:ext cx="11528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900" b="1" i="1" dirty="0"/>
                <a:t>Send to Playbook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5B82A46-12EC-4039-9B61-4420321232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34735" y="5415024"/>
              <a:ext cx="1" cy="197553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4" name="TextBox 83">
              <a:hlinkClick r:id="rId2"/>
              <a:extLst>
                <a:ext uri="{FF2B5EF4-FFF2-40B4-BE49-F238E27FC236}">
                  <a16:creationId xmlns:a16="http://schemas.microsoft.com/office/drawing/2014/main" id="{34692A9D-7A9A-48E6-8261-F2B909E07367}"/>
                </a:ext>
              </a:extLst>
            </p:cNvPr>
            <p:cNvSpPr txBox="1"/>
            <p:nvPr/>
          </p:nvSpPr>
          <p:spPr>
            <a:xfrm rot="18900000">
              <a:off x="5970523" y="6273935"/>
              <a:ext cx="2201430" cy="4462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sz="1200" b="1" dirty="0"/>
                <a:t>Enter title and subtitle</a:t>
              </a:r>
            </a:p>
            <a:p>
              <a:pPr algn="r"/>
              <a:r>
                <a:rPr lang="en-GB" sz="1100" dirty="0"/>
                <a:t>Set private/public flag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4B3662E-5EFF-4D50-8732-CCEB88D8B637}"/>
                </a:ext>
              </a:extLst>
            </p:cNvPr>
            <p:cNvSpPr/>
            <p:nvPr/>
          </p:nvSpPr>
          <p:spPr>
            <a:xfrm rot="16200000">
              <a:off x="9797678" y="5375890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D7ED4215-7DC3-4D15-95CC-8D3120221A17}"/>
                </a:ext>
              </a:extLst>
            </p:cNvPr>
            <p:cNvSpPr/>
            <p:nvPr/>
          </p:nvSpPr>
          <p:spPr>
            <a:xfrm>
              <a:off x="8479113" y="5346478"/>
              <a:ext cx="674188" cy="33464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AA999E5-8509-41DE-AAED-7D7230F3D242}"/>
                </a:ext>
              </a:extLst>
            </p:cNvPr>
            <p:cNvSpPr/>
            <p:nvPr/>
          </p:nvSpPr>
          <p:spPr>
            <a:xfrm rot="16200000">
              <a:off x="10717877" y="5375890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91EA3B2-5B78-407E-A81F-7CEF5B01BA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38076" y="5308344"/>
              <a:ext cx="1" cy="197553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CEDA943-56D3-4CF4-A975-E3BFA1E251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282454" y="5308344"/>
              <a:ext cx="1" cy="197553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3" name="TextBox 92">
              <a:hlinkClick r:id="rId2"/>
              <a:extLst>
                <a:ext uri="{FF2B5EF4-FFF2-40B4-BE49-F238E27FC236}">
                  <a16:creationId xmlns:a16="http://schemas.microsoft.com/office/drawing/2014/main" id="{20D9F9E2-6FC7-455C-8CCB-469DA778A000}"/>
                </a:ext>
              </a:extLst>
            </p:cNvPr>
            <p:cNvSpPr txBox="1"/>
            <p:nvPr/>
          </p:nvSpPr>
          <p:spPr>
            <a:xfrm rot="18900000">
              <a:off x="9753358" y="4650336"/>
              <a:ext cx="166159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200" b="1" dirty="0"/>
                <a:t>Review Trends</a:t>
              </a:r>
            </a:p>
          </p:txBody>
        </p:sp>
        <p:sp>
          <p:nvSpPr>
            <p:cNvPr id="94" name="TextBox 93">
              <a:hlinkClick r:id="rId2"/>
              <a:extLst>
                <a:ext uri="{FF2B5EF4-FFF2-40B4-BE49-F238E27FC236}">
                  <a16:creationId xmlns:a16="http://schemas.microsoft.com/office/drawing/2014/main" id="{5E8D8D46-7E42-4068-AECC-4C08A8D7FA83}"/>
                </a:ext>
              </a:extLst>
            </p:cNvPr>
            <p:cNvSpPr txBox="1"/>
            <p:nvPr/>
          </p:nvSpPr>
          <p:spPr>
            <a:xfrm rot="18900000">
              <a:off x="9360444" y="6060695"/>
              <a:ext cx="166159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sz="1200" b="1" dirty="0"/>
                <a:t>Add Solutions</a:t>
              </a:r>
            </a:p>
          </p:txBody>
        </p:sp>
        <p:sp>
          <p:nvSpPr>
            <p:cNvPr id="95" name="TextBox 94">
              <a:hlinkClick r:id="rId2"/>
              <a:extLst>
                <a:ext uri="{FF2B5EF4-FFF2-40B4-BE49-F238E27FC236}">
                  <a16:creationId xmlns:a16="http://schemas.microsoft.com/office/drawing/2014/main" id="{98ECE12A-BD75-48BB-BC1B-5A3C189ADAD2}"/>
                </a:ext>
              </a:extLst>
            </p:cNvPr>
            <p:cNvSpPr txBox="1"/>
            <p:nvPr/>
          </p:nvSpPr>
          <p:spPr>
            <a:xfrm rot="18900000">
              <a:off x="11410642" y="4511481"/>
              <a:ext cx="166159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200" b="1" dirty="0"/>
                <a:t>Add Contacts</a:t>
              </a:r>
            </a:p>
          </p:txBody>
        </p:sp>
        <p:sp>
          <p:nvSpPr>
            <p:cNvPr id="96" name="TextBox 95">
              <a:hlinkClick r:id="rId2"/>
              <a:extLst>
                <a:ext uri="{FF2B5EF4-FFF2-40B4-BE49-F238E27FC236}">
                  <a16:creationId xmlns:a16="http://schemas.microsoft.com/office/drawing/2014/main" id="{9426EC19-A845-48A1-80D8-0D20A3208860}"/>
                </a:ext>
              </a:extLst>
            </p:cNvPr>
            <p:cNvSpPr txBox="1"/>
            <p:nvPr/>
          </p:nvSpPr>
          <p:spPr>
            <a:xfrm rot="18900000">
              <a:off x="12026130" y="4534396"/>
              <a:ext cx="166159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200" b="1" dirty="0"/>
                <a:t>Add Industry details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02B76E3-3E64-4D23-BB7F-7EE516111D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28814" y="5341604"/>
              <a:ext cx="1" cy="344393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F3BC0616-780E-4D3A-A016-450CE7313B79}"/>
                </a:ext>
              </a:extLst>
            </p:cNvPr>
            <p:cNvSpPr/>
            <p:nvPr/>
          </p:nvSpPr>
          <p:spPr>
            <a:xfrm rot="16200000">
              <a:off x="12926832" y="5375890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102" name="TextBox 101">
              <a:hlinkClick r:id="rId2"/>
              <a:extLst>
                <a:ext uri="{FF2B5EF4-FFF2-40B4-BE49-F238E27FC236}">
                  <a16:creationId xmlns:a16="http://schemas.microsoft.com/office/drawing/2014/main" id="{02E679F1-E2F0-44CA-AFD5-324148F7A087}"/>
                </a:ext>
              </a:extLst>
            </p:cNvPr>
            <p:cNvSpPr txBox="1"/>
            <p:nvPr/>
          </p:nvSpPr>
          <p:spPr>
            <a:xfrm rot="18900000">
              <a:off x="11556140" y="6085503"/>
              <a:ext cx="166159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sz="1200" b="1" dirty="0"/>
                <a:t>Save and publish</a:t>
              </a:r>
            </a:p>
          </p:txBody>
        </p:sp>
        <p:sp>
          <p:nvSpPr>
            <p:cNvPr id="103" name="TextBox 102">
              <a:hlinkClick r:id="rId2"/>
              <a:extLst>
                <a:ext uri="{FF2B5EF4-FFF2-40B4-BE49-F238E27FC236}">
                  <a16:creationId xmlns:a16="http://schemas.microsoft.com/office/drawing/2014/main" id="{0CC3498A-8DC7-4AFB-9C1C-54B9AD9AAE73}"/>
                </a:ext>
              </a:extLst>
            </p:cNvPr>
            <p:cNvSpPr txBox="1"/>
            <p:nvPr/>
          </p:nvSpPr>
          <p:spPr>
            <a:xfrm rot="18900000">
              <a:off x="8569334" y="4437459"/>
              <a:ext cx="1661590" cy="4462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200" b="1" dirty="0"/>
                <a:t>Create Pages</a:t>
              </a:r>
              <a:br>
                <a:rPr lang="en-GB" sz="1200" b="1" dirty="0"/>
              </a:br>
              <a:r>
                <a:rPr lang="en-GB" sz="1100" dirty="0"/>
                <a:t>see next slide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3AC00B9D-57FC-4B20-8CF8-B6D74AE48C05}"/>
                </a:ext>
              </a:extLst>
            </p:cNvPr>
            <p:cNvGrpSpPr/>
            <p:nvPr/>
          </p:nvGrpSpPr>
          <p:grpSpPr>
            <a:xfrm>
              <a:off x="4376887" y="5297884"/>
              <a:ext cx="1549766" cy="431833"/>
              <a:chOff x="5011887" y="5297884"/>
              <a:chExt cx="1549766" cy="431833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78B6DFA-173F-48EA-A9B1-95C0254668EF}"/>
                  </a:ext>
                </a:extLst>
              </p:cNvPr>
              <p:cNvSpPr/>
              <p:nvPr/>
            </p:nvSpPr>
            <p:spPr>
              <a:xfrm>
                <a:off x="5011887" y="5297884"/>
                <a:ext cx="1549766" cy="431833"/>
              </a:xfrm>
              <a:prstGeom prst="rect">
                <a:avLst/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GB" sz="1200" b="1" dirty="0">
                    <a:solidFill>
                      <a:schemeClr val="tx1"/>
                    </a:solidFill>
                  </a:rPr>
                  <a:t>Playbooks</a:t>
                </a:r>
              </a:p>
            </p:txBody>
          </p:sp>
          <p:sp>
            <p:nvSpPr>
              <p:cNvPr id="48" name="Freeform 77">
                <a:extLst>
                  <a:ext uri="{FF2B5EF4-FFF2-40B4-BE49-F238E27FC236}">
                    <a16:creationId xmlns:a16="http://schemas.microsoft.com/office/drawing/2014/main" id="{43FF7AEF-FF9E-4823-9F3B-B3EC9E0076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07428" y="5378800"/>
                <a:ext cx="270000" cy="270000"/>
              </a:xfrm>
              <a:custGeom>
                <a:avLst/>
                <a:gdLst>
                  <a:gd name="T0" fmla="*/ 864 w 1056"/>
                  <a:gd name="T1" fmla="*/ 480 h 960"/>
                  <a:gd name="T2" fmla="*/ 1056 w 1056"/>
                  <a:gd name="T3" fmla="*/ 480 h 960"/>
                  <a:gd name="T4" fmla="*/ 1056 w 1056"/>
                  <a:gd name="T5" fmla="*/ 768 h 960"/>
                  <a:gd name="T6" fmla="*/ 864 w 1056"/>
                  <a:gd name="T7" fmla="*/ 960 h 960"/>
                  <a:gd name="T8" fmla="*/ 192 w 1056"/>
                  <a:gd name="T9" fmla="*/ 960 h 960"/>
                  <a:gd name="T10" fmla="*/ 0 w 1056"/>
                  <a:gd name="T11" fmla="*/ 768 h 960"/>
                  <a:gd name="T12" fmla="*/ 0 w 1056"/>
                  <a:gd name="T13" fmla="*/ 0 h 960"/>
                  <a:gd name="T14" fmla="*/ 864 w 1056"/>
                  <a:gd name="T15" fmla="*/ 0 h 960"/>
                  <a:gd name="T16" fmla="*/ 864 w 1056"/>
                  <a:gd name="T17" fmla="*/ 480 h 960"/>
                  <a:gd name="T18" fmla="*/ 480 w 1056"/>
                  <a:gd name="T19" fmla="*/ 96 h 960"/>
                  <a:gd name="T20" fmla="*/ 96 w 1056"/>
                  <a:gd name="T21" fmla="*/ 96 h 960"/>
                  <a:gd name="T22" fmla="*/ 96 w 1056"/>
                  <a:gd name="T23" fmla="*/ 384 h 960"/>
                  <a:gd name="T24" fmla="*/ 480 w 1056"/>
                  <a:gd name="T25" fmla="*/ 384 h 960"/>
                  <a:gd name="T26" fmla="*/ 480 w 1056"/>
                  <a:gd name="T27" fmla="*/ 96 h 960"/>
                  <a:gd name="T28" fmla="*/ 768 w 1056"/>
                  <a:gd name="T29" fmla="*/ 96 h 960"/>
                  <a:gd name="T30" fmla="*/ 576 w 1056"/>
                  <a:gd name="T31" fmla="*/ 96 h 960"/>
                  <a:gd name="T32" fmla="*/ 576 w 1056"/>
                  <a:gd name="T33" fmla="*/ 192 h 960"/>
                  <a:gd name="T34" fmla="*/ 768 w 1056"/>
                  <a:gd name="T35" fmla="*/ 192 h 960"/>
                  <a:gd name="T36" fmla="*/ 768 w 1056"/>
                  <a:gd name="T37" fmla="*/ 96 h 960"/>
                  <a:gd name="T38" fmla="*/ 768 w 1056"/>
                  <a:gd name="T39" fmla="*/ 288 h 960"/>
                  <a:gd name="T40" fmla="*/ 576 w 1056"/>
                  <a:gd name="T41" fmla="*/ 288 h 960"/>
                  <a:gd name="T42" fmla="*/ 576 w 1056"/>
                  <a:gd name="T43" fmla="*/ 384 h 960"/>
                  <a:gd name="T44" fmla="*/ 768 w 1056"/>
                  <a:gd name="T45" fmla="*/ 384 h 960"/>
                  <a:gd name="T46" fmla="*/ 768 w 1056"/>
                  <a:gd name="T47" fmla="*/ 288 h 960"/>
                  <a:gd name="T48" fmla="*/ 768 w 1056"/>
                  <a:gd name="T49" fmla="*/ 480 h 960"/>
                  <a:gd name="T50" fmla="*/ 96 w 1056"/>
                  <a:gd name="T51" fmla="*/ 480 h 960"/>
                  <a:gd name="T52" fmla="*/ 96 w 1056"/>
                  <a:gd name="T53" fmla="*/ 576 h 960"/>
                  <a:gd name="T54" fmla="*/ 768 w 1056"/>
                  <a:gd name="T55" fmla="*/ 576 h 960"/>
                  <a:gd name="T56" fmla="*/ 768 w 1056"/>
                  <a:gd name="T57" fmla="*/ 480 h 960"/>
                  <a:gd name="T58" fmla="*/ 768 w 1056"/>
                  <a:gd name="T59" fmla="*/ 672 h 960"/>
                  <a:gd name="T60" fmla="*/ 96 w 1056"/>
                  <a:gd name="T61" fmla="*/ 672 h 960"/>
                  <a:gd name="T62" fmla="*/ 96 w 1056"/>
                  <a:gd name="T63" fmla="*/ 768 h 960"/>
                  <a:gd name="T64" fmla="*/ 768 w 1056"/>
                  <a:gd name="T65" fmla="*/ 768 h 960"/>
                  <a:gd name="T66" fmla="*/ 768 w 1056"/>
                  <a:gd name="T67" fmla="*/ 672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56" h="960">
                    <a:moveTo>
                      <a:pt x="864" y="480"/>
                    </a:moveTo>
                    <a:cubicBezTo>
                      <a:pt x="1056" y="480"/>
                      <a:pt x="1056" y="480"/>
                      <a:pt x="1056" y="480"/>
                    </a:cubicBezTo>
                    <a:cubicBezTo>
                      <a:pt x="1056" y="768"/>
                      <a:pt x="1056" y="768"/>
                      <a:pt x="1056" y="768"/>
                    </a:cubicBezTo>
                    <a:cubicBezTo>
                      <a:pt x="1056" y="874"/>
                      <a:pt x="970" y="960"/>
                      <a:pt x="864" y="960"/>
                    </a:cubicBezTo>
                    <a:cubicBezTo>
                      <a:pt x="192" y="960"/>
                      <a:pt x="192" y="960"/>
                      <a:pt x="192" y="960"/>
                    </a:cubicBezTo>
                    <a:cubicBezTo>
                      <a:pt x="86" y="960"/>
                      <a:pt x="0" y="874"/>
                      <a:pt x="0" y="76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64" y="0"/>
                      <a:pt x="864" y="0"/>
                      <a:pt x="864" y="0"/>
                    </a:cubicBezTo>
                    <a:lnTo>
                      <a:pt x="864" y="480"/>
                    </a:lnTo>
                    <a:close/>
                    <a:moveTo>
                      <a:pt x="480" y="96"/>
                    </a:moveTo>
                    <a:cubicBezTo>
                      <a:pt x="96" y="96"/>
                      <a:pt x="96" y="96"/>
                      <a:pt x="96" y="96"/>
                    </a:cubicBezTo>
                    <a:cubicBezTo>
                      <a:pt x="96" y="384"/>
                      <a:pt x="96" y="384"/>
                      <a:pt x="96" y="384"/>
                    </a:cubicBezTo>
                    <a:cubicBezTo>
                      <a:pt x="480" y="384"/>
                      <a:pt x="480" y="384"/>
                      <a:pt x="480" y="384"/>
                    </a:cubicBezTo>
                    <a:lnTo>
                      <a:pt x="480" y="96"/>
                    </a:lnTo>
                    <a:close/>
                    <a:moveTo>
                      <a:pt x="768" y="96"/>
                    </a:moveTo>
                    <a:cubicBezTo>
                      <a:pt x="576" y="96"/>
                      <a:pt x="576" y="96"/>
                      <a:pt x="576" y="96"/>
                    </a:cubicBezTo>
                    <a:cubicBezTo>
                      <a:pt x="576" y="192"/>
                      <a:pt x="576" y="192"/>
                      <a:pt x="576" y="192"/>
                    </a:cubicBezTo>
                    <a:cubicBezTo>
                      <a:pt x="768" y="192"/>
                      <a:pt x="768" y="192"/>
                      <a:pt x="768" y="192"/>
                    </a:cubicBezTo>
                    <a:lnTo>
                      <a:pt x="768" y="96"/>
                    </a:lnTo>
                    <a:close/>
                    <a:moveTo>
                      <a:pt x="768" y="288"/>
                    </a:moveTo>
                    <a:cubicBezTo>
                      <a:pt x="576" y="288"/>
                      <a:pt x="576" y="288"/>
                      <a:pt x="576" y="288"/>
                    </a:cubicBezTo>
                    <a:cubicBezTo>
                      <a:pt x="576" y="384"/>
                      <a:pt x="576" y="384"/>
                      <a:pt x="576" y="384"/>
                    </a:cubicBezTo>
                    <a:cubicBezTo>
                      <a:pt x="768" y="384"/>
                      <a:pt x="768" y="384"/>
                      <a:pt x="768" y="384"/>
                    </a:cubicBezTo>
                    <a:lnTo>
                      <a:pt x="768" y="288"/>
                    </a:lnTo>
                    <a:close/>
                    <a:moveTo>
                      <a:pt x="768" y="480"/>
                    </a:moveTo>
                    <a:cubicBezTo>
                      <a:pt x="96" y="480"/>
                      <a:pt x="96" y="480"/>
                      <a:pt x="96" y="480"/>
                    </a:cubicBezTo>
                    <a:cubicBezTo>
                      <a:pt x="96" y="576"/>
                      <a:pt x="96" y="576"/>
                      <a:pt x="96" y="576"/>
                    </a:cubicBezTo>
                    <a:cubicBezTo>
                      <a:pt x="768" y="576"/>
                      <a:pt x="768" y="576"/>
                      <a:pt x="768" y="576"/>
                    </a:cubicBezTo>
                    <a:lnTo>
                      <a:pt x="768" y="480"/>
                    </a:lnTo>
                    <a:close/>
                    <a:moveTo>
                      <a:pt x="768" y="672"/>
                    </a:moveTo>
                    <a:cubicBezTo>
                      <a:pt x="96" y="672"/>
                      <a:pt x="96" y="672"/>
                      <a:pt x="96" y="672"/>
                    </a:cubicBezTo>
                    <a:cubicBezTo>
                      <a:pt x="96" y="768"/>
                      <a:pt x="96" y="768"/>
                      <a:pt x="96" y="768"/>
                    </a:cubicBezTo>
                    <a:cubicBezTo>
                      <a:pt x="768" y="768"/>
                      <a:pt x="768" y="768"/>
                      <a:pt x="768" y="768"/>
                    </a:cubicBezTo>
                    <a:lnTo>
                      <a:pt x="768" y="67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DAE89CA-315B-4DE5-8AA5-BBC8305E9E9C}"/>
                </a:ext>
              </a:extLst>
            </p:cNvPr>
            <p:cNvGrpSpPr/>
            <p:nvPr/>
          </p:nvGrpSpPr>
          <p:grpSpPr>
            <a:xfrm>
              <a:off x="1899260" y="1524779"/>
              <a:ext cx="1298499" cy="1199385"/>
              <a:chOff x="243152" y="707193"/>
              <a:chExt cx="1298499" cy="1199385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12066052-BFBF-4BE8-B879-34C60B39978F}"/>
                  </a:ext>
                </a:extLst>
              </p:cNvPr>
              <p:cNvGrpSpPr/>
              <p:nvPr/>
            </p:nvGrpSpPr>
            <p:grpSpPr>
              <a:xfrm>
                <a:off x="666182" y="1131609"/>
                <a:ext cx="452439" cy="774969"/>
                <a:chOff x="3833818" y="37354842"/>
                <a:chExt cx="481013" cy="823912"/>
              </a:xfrm>
              <a:solidFill>
                <a:schemeClr val="tx1"/>
              </a:solidFill>
            </p:grpSpPr>
            <p:sp>
              <p:nvSpPr>
                <p:cNvPr id="108" name="Oval 87">
                  <a:extLst>
                    <a:ext uri="{FF2B5EF4-FFF2-40B4-BE49-F238E27FC236}">
                      <a16:creationId xmlns:a16="http://schemas.microsoft.com/office/drawing/2014/main" id="{BBF7EF77-5657-4E6B-9C15-F78547B291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5268" y="37492954"/>
                  <a:ext cx="138113" cy="13652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800"/>
                </a:p>
              </p:txBody>
            </p:sp>
            <p:sp>
              <p:nvSpPr>
                <p:cNvPr id="109" name="Freeform 88">
                  <a:extLst>
                    <a:ext uri="{FF2B5EF4-FFF2-40B4-BE49-F238E27FC236}">
                      <a16:creationId xmlns:a16="http://schemas.microsoft.com/office/drawing/2014/main" id="{43B37EC9-74A1-4C6A-8DC7-0AFBF727044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833818" y="37354842"/>
                  <a:ext cx="481013" cy="823912"/>
                </a:xfrm>
                <a:custGeom>
                  <a:avLst/>
                  <a:gdLst>
                    <a:gd name="T0" fmla="*/ 633 w 672"/>
                    <a:gd name="T1" fmla="*/ 494 h 1152"/>
                    <a:gd name="T2" fmla="*/ 672 w 672"/>
                    <a:gd name="T3" fmla="*/ 336 h 1152"/>
                    <a:gd name="T4" fmla="*/ 336 w 672"/>
                    <a:gd name="T5" fmla="*/ 0 h 1152"/>
                    <a:gd name="T6" fmla="*/ 0 w 672"/>
                    <a:gd name="T7" fmla="*/ 336 h 1152"/>
                    <a:gd name="T8" fmla="*/ 39 w 672"/>
                    <a:gd name="T9" fmla="*/ 494 h 1152"/>
                    <a:gd name="T10" fmla="*/ 39 w 672"/>
                    <a:gd name="T11" fmla="*/ 494 h 1152"/>
                    <a:gd name="T12" fmla="*/ 336 w 672"/>
                    <a:gd name="T13" fmla="*/ 1152 h 1152"/>
                    <a:gd name="T14" fmla="*/ 633 w 672"/>
                    <a:gd name="T15" fmla="*/ 494 h 1152"/>
                    <a:gd name="T16" fmla="*/ 336 w 672"/>
                    <a:gd name="T17" fmla="*/ 96 h 1152"/>
                    <a:gd name="T18" fmla="*/ 576 w 672"/>
                    <a:gd name="T19" fmla="*/ 336 h 1152"/>
                    <a:gd name="T20" fmla="*/ 512 w 672"/>
                    <a:gd name="T21" fmla="*/ 499 h 1152"/>
                    <a:gd name="T22" fmla="*/ 336 w 672"/>
                    <a:gd name="T23" fmla="*/ 384 h 1152"/>
                    <a:gd name="T24" fmla="*/ 160 w 672"/>
                    <a:gd name="T25" fmla="*/ 499 h 1152"/>
                    <a:gd name="T26" fmla="*/ 96 w 672"/>
                    <a:gd name="T27" fmla="*/ 336 h 1152"/>
                    <a:gd name="T28" fmla="*/ 336 w 672"/>
                    <a:gd name="T29" fmla="*/ 96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72" h="1152">
                      <a:moveTo>
                        <a:pt x="633" y="494"/>
                      </a:moveTo>
                      <a:cubicBezTo>
                        <a:pt x="658" y="447"/>
                        <a:pt x="672" y="393"/>
                        <a:pt x="672" y="336"/>
                      </a:cubicBezTo>
                      <a:cubicBezTo>
                        <a:pt x="672" y="150"/>
                        <a:pt x="522" y="0"/>
                        <a:pt x="336" y="0"/>
                      </a:cubicBezTo>
                      <a:cubicBezTo>
                        <a:pt x="150" y="0"/>
                        <a:pt x="0" y="150"/>
                        <a:pt x="0" y="336"/>
                      </a:cubicBezTo>
                      <a:cubicBezTo>
                        <a:pt x="0" y="393"/>
                        <a:pt x="14" y="447"/>
                        <a:pt x="39" y="494"/>
                      </a:cubicBezTo>
                      <a:cubicBezTo>
                        <a:pt x="39" y="494"/>
                        <a:pt x="39" y="494"/>
                        <a:pt x="39" y="494"/>
                      </a:cubicBezTo>
                      <a:cubicBezTo>
                        <a:pt x="336" y="1152"/>
                        <a:pt x="336" y="1152"/>
                        <a:pt x="336" y="1152"/>
                      </a:cubicBezTo>
                      <a:cubicBezTo>
                        <a:pt x="633" y="494"/>
                        <a:pt x="633" y="494"/>
                        <a:pt x="633" y="494"/>
                      </a:cubicBezTo>
                      <a:close/>
                      <a:moveTo>
                        <a:pt x="336" y="96"/>
                      </a:moveTo>
                      <a:cubicBezTo>
                        <a:pt x="469" y="96"/>
                        <a:pt x="576" y="203"/>
                        <a:pt x="576" y="336"/>
                      </a:cubicBezTo>
                      <a:cubicBezTo>
                        <a:pt x="576" y="399"/>
                        <a:pt x="552" y="456"/>
                        <a:pt x="512" y="499"/>
                      </a:cubicBezTo>
                      <a:cubicBezTo>
                        <a:pt x="482" y="431"/>
                        <a:pt x="415" y="384"/>
                        <a:pt x="336" y="384"/>
                      </a:cubicBezTo>
                      <a:cubicBezTo>
                        <a:pt x="257" y="384"/>
                        <a:pt x="190" y="431"/>
                        <a:pt x="160" y="499"/>
                      </a:cubicBezTo>
                      <a:cubicBezTo>
                        <a:pt x="120" y="456"/>
                        <a:pt x="96" y="399"/>
                        <a:pt x="96" y="336"/>
                      </a:cubicBezTo>
                      <a:cubicBezTo>
                        <a:pt x="96" y="203"/>
                        <a:pt x="203" y="96"/>
                        <a:pt x="336" y="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800" dirty="0"/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95591E9-9196-4C10-9891-439B985D7AF6}"/>
                  </a:ext>
                </a:extLst>
              </p:cNvPr>
              <p:cNvSpPr txBox="1"/>
              <p:nvPr/>
            </p:nvSpPr>
            <p:spPr>
              <a:xfrm>
                <a:off x="243152" y="707193"/>
                <a:ext cx="1298499" cy="3763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800" b="1" dirty="0"/>
                  <a:t>Start here</a:t>
                </a:r>
              </a:p>
            </p:txBody>
          </p:sp>
        </p:grpSp>
      </p:grpSp>
      <p:sp>
        <p:nvSpPr>
          <p:cNvPr id="112" name="Content Placeholder 42">
            <a:extLst>
              <a:ext uri="{FF2B5EF4-FFF2-40B4-BE49-F238E27FC236}">
                <a16:creationId xmlns:a16="http://schemas.microsoft.com/office/drawing/2014/main" id="{FB58D0D7-D299-436D-8CBD-34F67A7325D5}"/>
              </a:ext>
            </a:extLst>
          </p:cNvPr>
          <p:cNvSpPr txBox="1">
            <a:spLocks/>
          </p:cNvSpPr>
          <p:nvPr/>
        </p:nvSpPr>
        <p:spPr>
          <a:xfrm>
            <a:off x="8823417" y="1155366"/>
            <a:ext cx="5598802" cy="290850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GB" sz="2600" dirty="0"/>
              <a:t>Scenario</a:t>
            </a:r>
            <a:endParaRPr lang="en-GB" dirty="0"/>
          </a:p>
          <a:p>
            <a:pPr>
              <a:lnSpc>
                <a:spcPct val="120000"/>
              </a:lnSpc>
            </a:pPr>
            <a:r>
              <a:rPr lang="en-GB" b="0" dirty="0"/>
              <a:t>Create a new playbook following smart document analytics within the digital explorer workspace module.</a:t>
            </a:r>
            <a:br>
              <a:rPr lang="en-GB" b="0" dirty="0"/>
            </a:br>
            <a:endParaRPr lang="en-GB" b="0" dirty="0"/>
          </a:p>
          <a:p>
            <a:pPr>
              <a:lnSpc>
                <a:spcPct val="120000"/>
              </a:lnSpc>
            </a:pPr>
            <a:r>
              <a:rPr lang="en-GB" dirty="0"/>
              <a:t>Kit list</a:t>
            </a:r>
          </a:p>
          <a:p>
            <a:pPr>
              <a:lnSpc>
                <a:spcPct val="120000"/>
              </a:lnSpc>
            </a:pPr>
            <a:r>
              <a:rPr lang="en-GB" b="0" u="sng" dirty="0"/>
              <a:t>You bring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b="0" dirty="0"/>
              <a:t>Support content to help shape your target playbook</a:t>
            </a:r>
            <a:br>
              <a:rPr lang="en-GB" b="0" dirty="0"/>
            </a:br>
            <a:endParaRPr lang="en-GB" b="0" dirty="0"/>
          </a:p>
          <a:p>
            <a:pPr>
              <a:lnSpc>
                <a:spcPct val="120000"/>
              </a:lnSpc>
            </a:pPr>
            <a:r>
              <a:rPr lang="en-GB" dirty="0"/>
              <a:t>Estimated Journey time : 30-60 minutes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A8525075-82B7-4BBE-98D8-EFB06BECC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33120" y="227965"/>
            <a:ext cx="822960" cy="822960"/>
          </a:xfrm>
          <a:prstGeom prst="rect">
            <a:avLst/>
          </a:prstGeom>
        </p:spPr>
      </p:pic>
      <p:sp>
        <p:nvSpPr>
          <p:cNvPr id="43" name="Freeform 121">
            <a:extLst>
              <a:ext uri="{FF2B5EF4-FFF2-40B4-BE49-F238E27FC236}">
                <a16:creationId xmlns:a16="http://schemas.microsoft.com/office/drawing/2014/main" id="{3013A278-944D-463D-8B0E-2A2C17D99ED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4262" y="2924527"/>
            <a:ext cx="384807" cy="224847"/>
          </a:xfrm>
          <a:custGeom>
            <a:avLst/>
            <a:gdLst>
              <a:gd name="T0" fmla="*/ 576 w 1152"/>
              <a:gd name="T1" fmla="*/ 571 h 672"/>
              <a:gd name="T2" fmla="*/ 336 w 1152"/>
              <a:gd name="T3" fmla="*/ 672 h 672"/>
              <a:gd name="T4" fmla="*/ 0 w 1152"/>
              <a:gd name="T5" fmla="*/ 336 h 672"/>
              <a:gd name="T6" fmla="*/ 336 w 1152"/>
              <a:gd name="T7" fmla="*/ 0 h 672"/>
              <a:gd name="T8" fmla="*/ 576 w 1152"/>
              <a:gd name="T9" fmla="*/ 101 h 672"/>
              <a:gd name="T10" fmla="*/ 480 w 1152"/>
              <a:gd name="T11" fmla="*/ 336 h 672"/>
              <a:gd name="T12" fmla="*/ 576 w 1152"/>
              <a:gd name="T13" fmla="*/ 571 h 672"/>
              <a:gd name="T14" fmla="*/ 816 w 1152"/>
              <a:gd name="T15" fmla="*/ 0 h 672"/>
              <a:gd name="T16" fmla="*/ 576 w 1152"/>
              <a:gd name="T17" fmla="*/ 101 h 672"/>
              <a:gd name="T18" fmla="*/ 672 w 1152"/>
              <a:gd name="T19" fmla="*/ 336 h 672"/>
              <a:gd name="T20" fmla="*/ 576 w 1152"/>
              <a:gd name="T21" fmla="*/ 571 h 672"/>
              <a:gd name="T22" fmla="*/ 816 w 1152"/>
              <a:gd name="T23" fmla="*/ 672 h 672"/>
              <a:gd name="T24" fmla="*/ 1152 w 1152"/>
              <a:gd name="T25" fmla="*/ 336 h 672"/>
              <a:gd name="T26" fmla="*/ 816 w 1152"/>
              <a:gd name="T27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52" h="672">
                <a:moveTo>
                  <a:pt x="576" y="571"/>
                </a:moveTo>
                <a:cubicBezTo>
                  <a:pt x="515" y="633"/>
                  <a:pt x="430" y="672"/>
                  <a:pt x="336" y="672"/>
                </a:cubicBezTo>
                <a:cubicBezTo>
                  <a:pt x="150" y="672"/>
                  <a:pt x="0" y="522"/>
                  <a:pt x="0" y="336"/>
                </a:cubicBezTo>
                <a:cubicBezTo>
                  <a:pt x="0" y="150"/>
                  <a:pt x="150" y="0"/>
                  <a:pt x="336" y="0"/>
                </a:cubicBezTo>
                <a:cubicBezTo>
                  <a:pt x="430" y="0"/>
                  <a:pt x="515" y="39"/>
                  <a:pt x="576" y="101"/>
                </a:cubicBezTo>
                <a:cubicBezTo>
                  <a:pt x="517" y="162"/>
                  <a:pt x="480" y="244"/>
                  <a:pt x="480" y="336"/>
                </a:cubicBezTo>
                <a:cubicBezTo>
                  <a:pt x="480" y="428"/>
                  <a:pt x="517" y="510"/>
                  <a:pt x="576" y="571"/>
                </a:cubicBezTo>
                <a:close/>
                <a:moveTo>
                  <a:pt x="816" y="0"/>
                </a:moveTo>
                <a:cubicBezTo>
                  <a:pt x="722" y="0"/>
                  <a:pt x="637" y="39"/>
                  <a:pt x="576" y="101"/>
                </a:cubicBezTo>
                <a:cubicBezTo>
                  <a:pt x="635" y="162"/>
                  <a:pt x="672" y="244"/>
                  <a:pt x="672" y="336"/>
                </a:cubicBezTo>
                <a:cubicBezTo>
                  <a:pt x="672" y="428"/>
                  <a:pt x="635" y="510"/>
                  <a:pt x="576" y="571"/>
                </a:cubicBezTo>
                <a:cubicBezTo>
                  <a:pt x="637" y="633"/>
                  <a:pt x="722" y="672"/>
                  <a:pt x="816" y="672"/>
                </a:cubicBezTo>
                <a:cubicBezTo>
                  <a:pt x="1002" y="672"/>
                  <a:pt x="1152" y="522"/>
                  <a:pt x="1152" y="336"/>
                </a:cubicBezTo>
                <a:cubicBezTo>
                  <a:pt x="1152" y="150"/>
                  <a:pt x="1002" y="0"/>
                  <a:pt x="8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7E36-E06F-429C-B138-F4BFAEAAC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890" y="639763"/>
            <a:ext cx="11791709" cy="1417636"/>
          </a:xfrm>
        </p:spPr>
        <p:txBody>
          <a:bodyPr/>
          <a:lstStyle/>
          <a:p>
            <a:r>
              <a:rPr lang="en-GB" dirty="0"/>
              <a:t>Create Pages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331116-927D-4137-BF54-47EBDC6BF449}"/>
              </a:ext>
            </a:extLst>
          </p:cNvPr>
          <p:cNvSpPr/>
          <p:nvPr/>
        </p:nvSpPr>
        <p:spPr>
          <a:xfrm>
            <a:off x="685799" y="639763"/>
            <a:ext cx="1154575" cy="5730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E9D093EB-DC4B-4B32-94AC-F5EF25DE0C6C}"/>
              </a:ext>
            </a:extLst>
          </p:cNvPr>
          <p:cNvSpPr txBox="1">
            <a:spLocks/>
          </p:cNvSpPr>
          <p:nvPr/>
        </p:nvSpPr>
        <p:spPr>
          <a:xfrm>
            <a:off x="9829799" y="2057399"/>
            <a:ext cx="4337877" cy="51212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GB" dirty="0"/>
              <a:t>Supporting tools</a:t>
            </a:r>
          </a:p>
          <a:p>
            <a:pPr>
              <a:lnSpc>
                <a:spcPct val="120000"/>
              </a:lnSpc>
            </a:pPr>
            <a:endParaRPr lang="en-GB" b="0" dirty="0"/>
          </a:p>
          <a:p>
            <a:pPr>
              <a:lnSpc>
                <a:spcPct val="120000"/>
              </a:lnSpc>
            </a:pPr>
            <a:r>
              <a:rPr lang="en-GB" b="0" dirty="0">
                <a:hlinkClick r:id="rId2"/>
              </a:rPr>
              <a:t>https://typora.io/</a:t>
            </a:r>
            <a:r>
              <a:rPr lang="en-GB" b="0" dirty="0"/>
              <a:t> – markdown editor</a:t>
            </a:r>
          </a:p>
          <a:p>
            <a:pPr>
              <a:lnSpc>
                <a:spcPct val="120000"/>
              </a:lnSpc>
            </a:pPr>
            <a:endParaRPr lang="en-GB" b="0" dirty="0"/>
          </a:p>
          <a:p>
            <a:pPr>
              <a:lnSpc>
                <a:spcPct val="120000"/>
              </a:lnSpc>
            </a:pPr>
            <a:endParaRPr lang="en-GB" sz="1600" dirty="0"/>
          </a:p>
          <a:p>
            <a:pPr>
              <a:lnSpc>
                <a:spcPct val="120000"/>
              </a:lnSpc>
            </a:pPr>
            <a:endParaRPr lang="en-GB" dirty="0"/>
          </a:p>
          <a:p>
            <a:pPr>
              <a:lnSpc>
                <a:spcPct val="120000"/>
              </a:lnSpc>
            </a:pPr>
            <a:endParaRPr lang="en-GB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552C8E-CEF0-4DED-838E-44E6F3D66472}"/>
              </a:ext>
            </a:extLst>
          </p:cNvPr>
          <p:cNvGrpSpPr/>
          <p:nvPr/>
        </p:nvGrpSpPr>
        <p:grpSpPr>
          <a:xfrm>
            <a:off x="1084995" y="2743009"/>
            <a:ext cx="8484455" cy="3384289"/>
            <a:chOff x="737574" y="2786629"/>
            <a:chExt cx="8484455" cy="3384289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50F64B6-0D78-4069-BABA-3D5FC961F18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7574" y="4661779"/>
              <a:ext cx="8484455" cy="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07B38AA-2736-43E8-88CB-02300A4D91C6}"/>
                </a:ext>
              </a:extLst>
            </p:cNvPr>
            <p:cNvCxnSpPr>
              <a:cxnSpLocks/>
              <a:endCxn id="20" idx="3"/>
            </p:cNvCxnSpPr>
            <p:nvPr/>
          </p:nvCxnSpPr>
          <p:spPr bwMode="auto">
            <a:xfrm flipH="1">
              <a:off x="3176058" y="5955002"/>
              <a:ext cx="5782747" cy="0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chemeClr val="accent3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DE62378-4C8A-4272-8176-800A23912D1F}"/>
                </a:ext>
              </a:extLst>
            </p:cNvPr>
            <p:cNvSpPr/>
            <p:nvPr/>
          </p:nvSpPr>
          <p:spPr>
            <a:xfrm>
              <a:off x="1626292" y="5739085"/>
              <a:ext cx="1549766" cy="431833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rgbClr val="F2F2F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200" b="1" dirty="0">
                  <a:solidFill>
                    <a:schemeClr val="tx1"/>
                  </a:solidFill>
                </a:rPr>
                <a:t>Local Files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B4CE66F-B9B0-4C90-9162-6438035D811C}"/>
                </a:ext>
              </a:extLst>
            </p:cNvPr>
            <p:cNvSpPr/>
            <p:nvPr/>
          </p:nvSpPr>
          <p:spPr>
            <a:xfrm flipH="1" flipV="1">
              <a:off x="1655177" y="2962848"/>
              <a:ext cx="6597569" cy="1702149"/>
            </a:xfrm>
            <a:prstGeom prst="roundRect">
              <a:avLst>
                <a:gd name="adj" fmla="val 20142"/>
              </a:avLst>
            </a:prstGeom>
            <a:noFill/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81679EF-42AF-4EBF-A15C-815E3AAD6E92}"/>
                </a:ext>
              </a:extLst>
            </p:cNvPr>
            <p:cNvSpPr/>
            <p:nvPr/>
          </p:nvSpPr>
          <p:spPr>
            <a:xfrm rot="16200000">
              <a:off x="2968539" y="4533974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D4CF08C-2BD1-4990-9D13-015C08487D63}"/>
                </a:ext>
              </a:extLst>
            </p:cNvPr>
            <p:cNvSpPr txBox="1"/>
            <p:nvPr/>
          </p:nvSpPr>
          <p:spPr>
            <a:xfrm rot="18900000">
              <a:off x="2276757" y="4959557"/>
              <a:ext cx="89479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1200" b="1" dirty="0"/>
                <a:t>Add Page</a:t>
              </a:r>
            </a:p>
          </p:txBody>
        </p:sp>
        <p:sp>
          <p:nvSpPr>
            <p:cNvPr id="45" name="Arrow: Chevron 44">
              <a:extLst>
                <a:ext uri="{FF2B5EF4-FFF2-40B4-BE49-F238E27FC236}">
                  <a16:creationId xmlns:a16="http://schemas.microsoft.com/office/drawing/2014/main" id="{57102FD9-6E91-4BB8-AC5A-2FFB1444FBE7}"/>
                </a:ext>
              </a:extLst>
            </p:cNvPr>
            <p:cNvSpPr/>
            <p:nvPr/>
          </p:nvSpPr>
          <p:spPr>
            <a:xfrm rot="10800000">
              <a:off x="4833841" y="2786629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9" name="Arrow: Chevron 48">
              <a:extLst>
                <a:ext uri="{FF2B5EF4-FFF2-40B4-BE49-F238E27FC236}">
                  <a16:creationId xmlns:a16="http://schemas.microsoft.com/office/drawing/2014/main" id="{71F00589-351F-4064-8EB7-4E397DD8C2B0}"/>
                </a:ext>
              </a:extLst>
            </p:cNvPr>
            <p:cNvSpPr/>
            <p:nvPr/>
          </p:nvSpPr>
          <p:spPr>
            <a:xfrm rot="5400000">
              <a:off x="1535056" y="3661096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0" name="Arrow: Chevron 49">
              <a:extLst>
                <a:ext uri="{FF2B5EF4-FFF2-40B4-BE49-F238E27FC236}">
                  <a16:creationId xmlns:a16="http://schemas.microsoft.com/office/drawing/2014/main" id="{CB146C0D-7B0E-4783-BCB3-9520BE9D4587}"/>
                </a:ext>
              </a:extLst>
            </p:cNvPr>
            <p:cNvSpPr/>
            <p:nvPr/>
          </p:nvSpPr>
          <p:spPr>
            <a:xfrm>
              <a:off x="3644112" y="4504144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1" name="Arrow: Chevron 50">
              <a:extLst>
                <a:ext uri="{FF2B5EF4-FFF2-40B4-BE49-F238E27FC236}">
                  <a16:creationId xmlns:a16="http://schemas.microsoft.com/office/drawing/2014/main" id="{16FC981F-F3DB-40DD-9017-A32DEF0F8D21}"/>
                </a:ext>
              </a:extLst>
            </p:cNvPr>
            <p:cNvSpPr/>
            <p:nvPr/>
          </p:nvSpPr>
          <p:spPr>
            <a:xfrm>
              <a:off x="5984400" y="4527112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08BCE7D-1889-43CB-A6CC-40B1D72D44E9}"/>
                </a:ext>
              </a:extLst>
            </p:cNvPr>
            <p:cNvSpPr/>
            <p:nvPr/>
          </p:nvSpPr>
          <p:spPr>
            <a:xfrm rot="16200000">
              <a:off x="5009353" y="4536584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73E3475-6484-4A7D-AD0B-823A3DECE0D9}"/>
                </a:ext>
              </a:extLst>
            </p:cNvPr>
            <p:cNvSpPr txBox="1"/>
            <p:nvPr/>
          </p:nvSpPr>
          <p:spPr>
            <a:xfrm rot="18900000">
              <a:off x="4366095" y="4952563"/>
              <a:ext cx="83208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1200" b="1" dirty="0"/>
                <a:t>Add Text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EDA55C6-C178-477F-9AC3-EFB5C7F46FE6}"/>
                </a:ext>
              </a:extLst>
            </p:cNvPr>
            <p:cNvSpPr txBox="1"/>
            <p:nvPr/>
          </p:nvSpPr>
          <p:spPr>
            <a:xfrm rot="18900000">
              <a:off x="6260710" y="4932354"/>
              <a:ext cx="971741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1200" b="1" dirty="0"/>
                <a:t>Add Image</a:t>
              </a:r>
            </a:p>
          </p:txBody>
        </p:sp>
        <p:sp>
          <p:nvSpPr>
            <p:cNvPr id="56" name="Arrow: Chevron 55">
              <a:extLst>
                <a:ext uri="{FF2B5EF4-FFF2-40B4-BE49-F238E27FC236}">
                  <a16:creationId xmlns:a16="http://schemas.microsoft.com/office/drawing/2014/main" id="{C15E58BB-BC96-47B0-8C4F-B11D7AC8C240}"/>
                </a:ext>
              </a:extLst>
            </p:cNvPr>
            <p:cNvSpPr/>
            <p:nvPr/>
          </p:nvSpPr>
          <p:spPr>
            <a:xfrm rot="16200000">
              <a:off x="8132626" y="3661095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AA51E9C-1B9C-47EC-A149-63AECD56861A}"/>
                </a:ext>
              </a:extLst>
            </p:cNvPr>
            <p:cNvSpPr/>
            <p:nvPr/>
          </p:nvSpPr>
          <p:spPr>
            <a:xfrm>
              <a:off x="7034781" y="5817090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3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72D40B9-DFED-48FB-A439-58EEBBDC0D11}"/>
                </a:ext>
              </a:extLst>
            </p:cNvPr>
            <p:cNvCxnSpPr>
              <a:cxnSpLocks/>
              <a:stCxn id="54" idx="2"/>
            </p:cNvCxnSpPr>
            <p:nvPr/>
          </p:nvCxnSpPr>
          <p:spPr bwMode="auto">
            <a:xfrm flipH="1">
              <a:off x="7173993" y="4815015"/>
              <a:ext cx="14084" cy="1004741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chemeClr val="accent3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FD3775E-A465-40A3-82D0-1BA389B34C45}"/>
                </a:ext>
              </a:extLst>
            </p:cNvPr>
            <p:cNvSpPr/>
            <p:nvPr/>
          </p:nvSpPr>
          <p:spPr>
            <a:xfrm rot="16200000">
              <a:off x="7050166" y="4539193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69531E-65F8-448E-9E47-3E745D0AD0BC}"/>
              </a:ext>
            </a:extLst>
          </p:cNvPr>
          <p:cNvSpPr/>
          <p:nvPr/>
        </p:nvSpPr>
        <p:spPr>
          <a:xfrm>
            <a:off x="1084995" y="1933574"/>
            <a:ext cx="8539224" cy="5003158"/>
          </a:xfrm>
          <a:prstGeom prst="roundRect">
            <a:avLst>
              <a:gd name="adj" fmla="val 12754"/>
            </a:avLst>
          </a:prstGeom>
          <a:noFill/>
          <a:ln w="7620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85436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B832B6-67BE-44B8-A93E-C3992A3A3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London Innovation Centre</a:t>
            </a:r>
          </a:p>
        </p:txBody>
      </p:sp>
    </p:spTree>
    <p:extLst>
      <p:ext uri="{BB962C8B-B14F-4D97-AF65-F5344CB8AC3E}">
        <p14:creationId xmlns:p14="http://schemas.microsoft.com/office/powerpoint/2010/main" val="320809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5384C541-B3C9-4936-B8AE-42E12B2C8266}"/>
              </a:ext>
            </a:extLst>
          </p:cNvPr>
          <p:cNvSpPr/>
          <p:nvPr/>
        </p:nvSpPr>
        <p:spPr>
          <a:xfrm>
            <a:off x="-4368030" y="-1706772"/>
            <a:ext cx="22339064" cy="11953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0E327A-EE81-4776-8EC1-D42AE584D68E}"/>
              </a:ext>
            </a:extLst>
          </p:cNvPr>
          <p:cNvGrpSpPr/>
          <p:nvPr/>
        </p:nvGrpSpPr>
        <p:grpSpPr>
          <a:xfrm>
            <a:off x="-2534956" y="-642431"/>
            <a:ext cx="18672916" cy="9824677"/>
            <a:chOff x="-2291546" y="-701930"/>
            <a:chExt cx="18672916" cy="9824677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140F376-2AA2-437D-BF46-32E747920BA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423290" y="5941965"/>
              <a:ext cx="0" cy="1897481"/>
            </a:xfrm>
            <a:prstGeom prst="line">
              <a:avLst/>
            </a:prstGeom>
            <a:noFill/>
            <a:ln w="76200" cap="flat" cmpd="sng" algn="ctr">
              <a:solidFill>
                <a:schemeClr val="accent3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E0FBEF-A0AE-4C73-A48F-6C811D566B14}"/>
                </a:ext>
              </a:extLst>
            </p:cNvPr>
            <p:cNvCxnSpPr>
              <a:cxnSpLocks/>
              <a:stCxn id="94" idx="0"/>
            </p:cNvCxnSpPr>
            <p:nvPr/>
          </p:nvCxnSpPr>
          <p:spPr bwMode="auto">
            <a:xfrm flipH="1">
              <a:off x="8548494" y="4725312"/>
              <a:ext cx="8386" cy="3102303"/>
            </a:xfrm>
            <a:prstGeom prst="line">
              <a:avLst/>
            </a:prstGeom>
            <a:noFill/>
            <a:ln w="76200" cap="flat" cmpd="sng" algn="ctr">
              <a:solidFill>
                <a:schemeClr val="accent3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1A31463-E4CD-468D-BD8E-06D7911CD1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434036" y="3843266"/>
              <a:ext cx="0" cy="3916212"/>
            </a:xfrm>
            <a:prstGeom prst="line">
              <a:avLst/>
            </a:prstGeom>
            <a:noFill/>
            <a:ln w="76200" cap="flat" cmpd="sng" algn="ctr">
              <a:solidFill>
                <a:schemeClr val="accent3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69B3B08-D310-4A99-90A1-D04CCC91DD49}"/>
                </a:ext>
              </a:extLst>
            </p:cNvPr>
            <p:cNvCxnSpPr>
              <a:cxnSpLocks/>
              <a:stCxn id="97" idx="0"/>
            </p:cNvCxnSpPr>
            <p:nvPr/>
          </p:nvCxnSpPr>
          <p:spPr bwMode="auto">
            <a:xfrm>
              <a:off x="10867586" y="4240339"/>
              <a:ext cx="13342" cy="3587276"/>
            </a:xfrm>
            <a:prstGeom prst="line">
              <a:avLst/>
            </a:prstGeom>
            <a:noFill/>
            <a:ln w="76200" cap="flat" cmpd="sng" algn="ctr">
              <a:solidFill>
                <a:schemeClr val="accent3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384FB7C-D574-4464-956B-42A5FFC0478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340640" y="6030289"/>
              <a:ext cx="6685" cy="1797326"/>
            </a:xfrm>
            <a:prstGeom prst="line">
              <a:avLst/>
            </a:prstGeom>
            <a:noFill/>
            <a:ln w="76200" cap="flat" cmpd="sng" algn="ctr">
              <a:solidFill>
                <a:schemeClr val="accent3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BF4D550-A9B2-46D1-A2C5-B9FE04FB317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760074" y="2655910"/>
              <a:ext cx="1" cy="5251673"/>
            </a:xfrm>
            <a:prstGeom prst="line">
              <a:avLst/>
            </a:prstGeom>
            <a:noFill/>
            <a:ln w="76200" cap="flat" cmpd="sng" algn="ctr">
              <a:solidFill>
                <a:schemeClr val="accent3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EDF4737-0A71-474B-8ACB-0E7B0A1E7F7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908547" y="1828726"/>
              <a:ext cx="1" cy="5998889"/>
            </a:xfrm>
            <a:prstGeom prst="line">
              <a:avLst/>
            </a:prstGeom>
            <a:noFill/>
            <a:ln w="76200" cap="flat" cmpd="sng" algn="ctr">
              <a:solidFill>
                <a:schemeClr val="accent3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E8E8482-9387-4948-B735-48F69603BAF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62607" y="1004032"/>
              <a:ext cx="0" cy="6878902"/>
            </a:xfrm>
            <a:prstGeom prst="line">
              <a:avLst/>
            </a:prstGeom>
            <a:noFill/>
            <a:ln w="76200" cap="flat" cmpd="sng" algn="ctr">
              <a:solidFill>
                <a:schemeClr val="accent3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F02CA02-3B7A-402D-A3E7-7CE33D3648F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0891566" y="4375772"/>
              <a:ext cx="1839875" cy="0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chemeClr val="accent5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5AAD25F-6BA5-4641-890B-6091E2E6294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6721" y="2699925"/>
              <a:ext cx="12854176" cy="0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8F54597-C84F-4DFA-96E6-D4989503D45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98642" y="2690604"/>
              <a:ext cx="5887188" cy="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022F45E-7F69-443E-AF9C-A3F193CDD1B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97249" y="2699925"/>
              <a:ext cx="4721463" cy="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Box 18">
              <a:hlinkClick r:id="rId3"/>
              <a:extLst>
                <a:ext uri="{FF2B5EF4-FFF2-40B4-BE49-F238E27FC236}">
                  <a16:creationId xmlns:a16="http://schemas.microsoft.com/office/drawing/2014/main" id="{43919662-9B63-4203-8454-10CB9B7C7C6B}"/>
                </a:ext>
              </a:extLst>
            </p:cNvPr>
            <p:cNvSpPr txBox="1"/>
            <p:nvPr/>
          </p:nvSpPr>
          <p:spPr>
            <a:xfrm rot="18900000">
              <a:off x="761858" y="3565207"/>
              <a:ext cx="262306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sz="1200" b="1" dirty="0"/>
                <a:t>DXC Innovation Flight Plan </a:t>
              </a:r>
            </a:p>
          </p:txBody>
        </p:sp>
        <p:sp>
          <p:nvSpPr>
            <p:cNvPr id="20" name="TextBox 19">
              <a:hlinkClick r:id="rId3"/>
              <a:extLst>
                <a:ext uri="{FF2B5EF4-FFF2-40B4-BE49-F238E27FC236}">
                  <a16:creationId xmlns:a16="http://schemas.microsoft.com/office/drawing/2014/main" id="{D6940CC7-206F-430C-AADC-A76FD786E941}"/>
                </a:ext>
              </a:extLst>
            </p:cNvPr>
            <p:cNvSpPr txBox="1"/>
            <p:nvPr/>
          </p:nvSpPr>
          <p:spPr>
            <a:xfrm rot="18900000">
              <a:off x="2414146" y="3620063"/>
              <a:ext cx="2633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sz="1200" b="1" dirty="0"/>
                <a:t>Analyse Client Requirements 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5BCC005-EF48-4FAB-8273-B6114D8D270A}"/>
                </a:ext>
              </a:extLst>
            </p:cNvPr>
            <p:cNvCxnSpPr>
              <a:cxnSpLocks/>
              <a:endCxn id="21" idx="3"/>
            </p:cNvCxnSpPr>
            <p:nvPr/>
          </p:nvCxnSpPr>
          <p:spPr bwMode="auto">
            <a:xfrm flipH="1" flipV="1">
              <a:off x="2913265" y="1007810"/>
              <a:ext cx="10632292" cy="3216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chemeClr val="accent4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2A2D548-786A-4F8A-A885-20FE6133F87A}"/>
                </a:ext>
              </a:extLst>
            </p:cNvPr>
            <p:cNvSpPr/>
            <p:nvPr/>
          </p:nvSpPr>
          <p:spPr>
            <a:xfrm>
              <a:off x="606721" y="791893"/>
              <a:ext cx="2306544" cy="431833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200" b="1" dirty="0">
                  <a:solidFill>
                    <a:schemeClr val="tx1"/>
                  </a:solidFill>
                </a:rPr>
                <a:t>DXC Digital Enablement Lab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C8A814C-751C-4B05-9F63-123874B98A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36830" y="1004032"/>
              <a:ext cx="6194611" cy="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CE7AC18-4F7A-4B46-89CC-6474DDFE487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55166" y="4374690"/>
              <a:ext cx="6335369" cy="2164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E1320E8-7077-4CE6-8CBA-5682230CCE6B}"/>
                </a:ext>
              </a:extLst>
            </p:cNvPr>
            <p:cNvSpPr/>
            <p:nvPr/>
          </p:nvSpPr>
          <p:spPr>
            <a:xfrm>
              <a:off x="4013374" y="4164497"/>
              <a:ext cx="1741791" cy="431833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200" b="1" dirty="0">
                  <a:solidFill>
                    <a:schemeClr val="tx1"/>
                  </a:solidFill>
                </a:rPr>
                <a:t>DXC Design Studio</a:t>
              </a:r>
              <a:endParaRPr lang="en-GB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616E6A-0F98-41AF-B7BE-3413257757E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858566" y="6062519"/>
              <a:ext cx="4936369" cy="0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chemeClr val="accent6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F7CFE5E-6A19-4BD7-96A9-ADE214EF31AA}"/>
                </a:ext>
              </a:extLst>
            </p:cNvPr>
            <p:cNvSpPr/>
            <p:nvPr/>
          </p:nvSpPr>
          <p:spPr>
            <a:xfrm>
              <a:off x="3615966" y="5850447"/>
              <a:ext cx="2865833" cy="431833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200" b="1" dirty="0">
                  <a:solidFill>
                    <a:schemeClr val="tx1"/>
                  </a:solidFill>
                </a:rPr>
                <a:t>DXC Digital Transformation Centre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DB96946-A895-4D37-90A1-27E401AECE95}"/>
                </a:ext>
              </a:extLst>
            </p:cNvPr>
            <p:cNvCxnSpPr>
              <a:cxnSpLocks/>
              <a:stCxn id="29" idx="3"/>
            </p:cNvCxnSpPr>
            <p:nvPr/>
          </p:nvCxnSpPr>
          <p:spPr bwMode="auto">
            <a:xfrm flipV="1">
              <a:off x="6481799" y="6057608"/>
              <a:ext cx="5744293" cy="8756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6F7D139-9FC8-4F64-B9F4-EFA6087D4F8F}"/>
                </a:ext>
              </a:extLst>
            </p:cNvPr>
            <p:cNvSpPr/>
            <p:nvPr/>
          </p:nvSpPr>
          <p:spPr>
            <a:xfrm rot="16200000">
              <a:off x="4319881" y="1701116"/>
              <a:ext cx="3625126" cy="1969382"/>
            </a:xfrm>
            <a:custGeom>
              <a:avLst/>
              <a:gdLst>
                <a:gd name="connsiteX0" fmla="*/ 3625126 w 3625126"/>
                <a:gd name="connsiteY0" fmla="*/ 1831471 h 1969382"/>
                <a:gd name="connsiteX1" fmla="*/ 3487215 w 3625126"/>
                <a:gd name="connsiteY1" fmla="*/ 1969382 h 1969382"/>
                <a:gd name="connsiteX2" fmla="*/ 3349304 w 3625126"/>
                <a:gd name="connsiteY2" fmla="*/ 1831471 h 1969382"/>
                <a:gd name="connsiteX3" fmla="*/ 3359597 w 3625126"/>
                <a:gd name="connsiteY3" fmla="*/ 1780488 h 1969382"/>
                <a:gd name="connsiteX4" fmla="*/ 1845443 w 3625126"/>
                <a:gd name="connsiteY4" fmla="*/ 266333 h 1969382"/>
                <a:gd name="connsiteX5" fmla="*/ 1798444 w 3625126"/>
                <a:gd name="connsiteY5" fmla="*/ 275822 h 1969382"/>
                <a:gd name="connsiteX6" fmla="*/ 1760825 w 3625126"/>
                <a:gd name="connsiteY6" fmla="*/ 268227 h 1969382"/>
                <a:gd name="connsiteX7" fmla="*/ 276604 w 3625126"/>
                <a:gd name="connsiteY7" fmla="*/ 1752449 h 1969382"/>
                <a:gd name="connsiteX8" fmla="*/ 1682145 w 3625126"/>
                <a:gd name="connsiteY8" fmla="*/ 1752449 h 1969382"/>
                <a:gd name="connsiteX9" fmla="*/ 1682948 w 3625126"/>
                <a:gd name="connsiteY9" fmla="*/ 1748471 h 1969382"/>
                <a:gd name="connsiteX10" fmla="*/ 1810021 w 3625126"/>
                <a:gd name="connsiteY10" fmla="*/ 1664241 h 1969382"/>
                <a:gd name="connsiteX11" fmla="*/ 1947932 w 3625126"/>
                <a:gd name="connsiteY11" fmla="*/ 1802152 h 1969382"/>
                <a:gd name="connsiteX12" fmla="*/ 1810021 w 3625126"/>
                <a:gd name="connsiteY12" fmla="*/ 1940063 h 1969382"/>
                <a:gd name="connsiteX13" fmla="*/ 1712503 w 3625126"/>
                <a:gd name="connsiteY13" fmla="*/ 1899670 h 1969382"/>
                <a:gd name="connsiteX14" fmla="*/ 1686060 w 3625126"/>
                <a:gd name="connsiteY14" fmla="*/ 1860449 h 1969382"/>
                <a:gd name="connsiteX15" fmla="*/ 264769 w 3625126"/>
                <a:gd name="connsiteY15" fmla="*/ 1860449 h 1969382"/>
                <a:gd name="connsiteX16" fmla="*/ 235429 w 3625126"/>
                <a:gd name="connsiteY16" fmla="*/ 1903967 h 1969382"/>
                <a:gd name="connsiteX17" fmla="*/ 137911 w 3625126"/>
                <a:gd name="connsiteY17" fmla="*/ 1944360 h 1969382"/>
                <a:gd name="connsiteX18" fmla="*/ 0 w 3625126"/>
                <a:gd name="connsiteY18" fmla="*/ 1806449 h 1969382"/>
                <a:gd name="connsiteX19" fmla="*/ 137911 w 3625126"/>
                <a:gd name="connsiteY19" fmla="*/ 1668538 h 1969382"/>
                <a:gd name="connsiteX20" fmla="*/ 191592 w 3625126"/>
                <a:gd name="connsiteY20" fmla="*/ 1679376 h 1969382"/>
                <a:gd name="connsiteX21" fmla="*/ 194787 w 3625126"/>
                <a:gd name="connsiteY21" fmla="*/ 1681530 h 1969382"/>
                <a:gd name="connsiteX22" fmla="*/ 1676749 w 3625126"/>
                <a:gd name="connsiteY22" fmla="*/ 199569 h 1969382"/>
                <a:gd name="connsiteX23" fmla="*/ 1671371 w 3625126"/>
                <a:gd name="connsiteY23" fmla="*/ 191592 h 1969382"/>
                <a:gd name="connsiteX24" fmla="*/ 1660533 w 3625126"/>
                <a:gd name="connsiteY24" fmla="*/ 137911 h 1969382"/>
                <a:gd name="connsiteX25" fmla="*/ 1798444 w 3625126"/>
                <a:gd name="connsiteY25" fmla="*/ 0 h 1969382"/>
                <a:gd name="connsiteX26" fmla="*/ 1936355 w 3625126"/>
                <a:gd name="connsiteY26" fmla="*/ 137911 h 1969382"/>
                <a:gd name="connsiteX27" fmla="*/ 1925517 w 3625126"/>
                <a:gd name="connsiteY27" fmla="*/ 191592 h 1969382"/>
                <a:gd name="connsiteX28" fmla="*/ 1924679 w 3625126"/>
                <a:gd name="connsiteY28" fmla="*/ 192835 h 1969382"/>
                <a:gd name="connsiteX29" fmla="*/ 3435787 w 3625126"/>
                <a:gd name="connsiteY29" fmla="*/ 1703943 h 1969382"/>
                <a:gd name="connsiteX30" fmla="*/ 3487215 w 3625126"/>
                <a:gd name="connsiteY30" fmla="*/ 1693560 h 1969382"/>
                <a:gd name="connsiteX31" fmla="*/ 3625126 w 3625126"/>
                <a:gd name="connsiteY31" fmla="*/ 1831471 h 196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625126" h="1969382">
                  <a:moveTo>
                    <a:pt x="3625126" y="1831471"/>
                  </a:moveTo>
                  <a:cubicBezTo>
                    <a:pt x="3625126" y="1907637"/>
                    <a:pt x="3563381" y="1969382"/>
                    <a:pt x="3487215" y="1969382"/>
                  </a:cubicBezTo>
                  <a:cubicBezTo>
                    <a:pt x="3411049" y="1969382"/>
                    <a:pt x="3349304" y="1907637"/>
                    <a:pt x="3349304" y="1831471"/>
                  </a:cubicBezTo>
                  <a:lnTo>
                    <a:pt x="3359597" y="1780488"/>
                  </a:lnTo>
                  <a:lnTo>
                    <a:pt x="1845443" y="266333"/>
                  </a:lnTo>
                  <a:lnTo>
                    <a:pt x="1798444" y="275822"/>
                  </a:lnTo>
                  <a:lnTo>
                    <a:pt x="1760825" y="268227"/>
                  </a:lnTo>
                  <a:lnTo>
                    <a:pt x="276604" y="1752449"/>
                  </a:lnTo>
                  <a:lnTo>
                    <a:pt x="1682145" y="1752449"/>
                  </a:lnTo>
                  <a:lnTo>
                    <a:pt x="1682948" y="1748471"/>
                  </a:lnTo>
                  <a:cubicBezTo>
                    <a:pt x="1703884" y="1698973"/>
                    <a:pt x="1752897" y="1664241"/>
                    <a:pt x="1810021" y="1664241"/>
                  </a:cubicBezTo>
                  <a:cubicBezTo>
                    <a:pt x="1886187" y="1664241"/>
                    <a:pt x="1947932" y="1725986"/>
                    <a:pt x="1947932" y="1802152"/>
                  </a:cubicBezTo>
                  <a:cubicBezTo>
                    <a:pt x="1947932" y="1878318"/>
                    <a:pt x="1886187" y="1940063"/>
                    <a:pt x="1810021" y="1940063"/>
                  </a:cubicBezTo>
                  <a:cubicBezTo>
                    <a:pt x="1771938" y="1940063"/>
                    <a:pt x="1737460" y="1924627"/>
                    <a:pt x="1712503" y="1899670"/>
                  </a:cubicBezTo>
                  <a:lnTo>
                    <a:pt x="1686060" y="1860449"/>
                  </a:lnTo>
                  <a:lnTo>
                    <a:pt x="264769" y="1860449"/>
                  </a:lnTo>
                  <a:lnTo>
                    <a:pt x="235429" y="1903967"/>
                  </a:lnTo>
                  <a:cubicBezTo>
                    <a:pt x="210471" y="1928924"/>
                    <a:pt x="175994" y="1944360"/>
                    <a:pt x="137911" y="1944360"/>
                  </a:cubicBezTo>
                  <a:cubicBezTo>
                    <a:pt x="61745" y="1944360"/>
                    <a:pt x="0" y="1882615"/>
                    <a:pt x="0" y="1806449"/>
                  </a:cubicBezTo>
                  <a:cubicBezTo>
                    <a:pt x="0" y="1730283"/>
                    <a:pt x="61745" y="1668538"/>
                    <a:pt x="137911" y="1668538"/>
                  </a:cubicBezTo>
                  <a:cubicBezTo>
                    <a:pt x="156952" y="1668538"/>
                    <a:pt x="175092" y="1672397"/>
                    <a:pt x="191592" y="1679376"/>
                  </a:cubicBezTo>
                  <a:lnTo>
                    <a:pt x="194787" y="1681530"/>
                  </a:lnTo>
                  <a:lnTo>
                    <a:pt x="1676749" y="199569"/>
                  </a:lnTo>
                  <a:lnTo>
                    <a:pt x="1671371" y="191592"/>
                  </a:lnTo>
                  <a:cubicBezTo>
                    <a:pt x="1664392" y="175093"/>
                    <a:pt x="1660533" y="156953"/>
                    <a:pt x="1660533" y="137911"/>
                  </a:cubicBezTo>
                  <a:cubicBezTo>
                    <a:pt x="1660533" y="61745"/>
                    <a:pt x="1722278" y="0"/>
                    <a:pt x="1798444" y="0"/>
                  </a:cubicBezTo>
                  <a:cubicBezTo>
                    <a:pt x="1874610" y="0"/>
                    <a:pt x="1936355" y="61745"/>
                    <a:pt x="1936355" y="137911"/>
                  </a:cubicBezTo>
                  <a:cubicBezTo>
                    <a:pt x="1936355" y="156953"/>
                    <a:pt x="1932496" y="175093"/>
                    <a:pt x="1925517" y="191592"/>
                  </a:cubicBezTo>
                  <a:lnTo>
                    <a:pt x="1924679" y="192835"/>
                  </a:lnTo>
                  <a:lnTo>
                    <a:pt x="3435787" y="1703943"/>
                  </a:lnTo>
                  <a:lnTo>
                    <a:pt x="3487215" y="1693560"/>
                  </a:lnTo>
                  <a:cubicBezTo>
                    <a:pt x="3563381" y="1693560"/>
                    <a:pt x="3625126" y="1755305"/>
                    <a:pt x="3625126" y="183147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55" name="TextBox 54">
              <a:hlinkClick r:id="rId3"/>
              <a:extLst>
                <a:ext uri="{FF2B5EF4-FFF2-40B4-BE49-F238E27FC236}">
                  <a16:creationId xmlns:a16="http://schemas.microsoft.com/office/drawing/2014/main" id="{80B2E58B-D83B-42AE-94AD-EDE631DF2B49}"/>
                </a:ext>
              </a:extLst>
            </p:cNvPr>
            <p:cNvSpPr txBox="1"/>
            <p:nvPr/>
          </p:nvSpPr>
          <p:spPr>
            <a:xfrm rot="18900000">
              <a:off x="6785805" y="1868357"/>
              <a:ext cx="16049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200" b="1" dirty="0"/>
                <a:t>Digital Blueprint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E2117B0-FE77-401C-AC2A-6A05004C3138}"/>
                </a:ext>
              </a:extLst>
            </p:cNvPr>
            <p:cNvSpPr txBox="1"/>
            <p:nvPr/>
          </p:nvSpPr>
          <p:spPr>
            <a:xfrm rot="18900000">
              <a:off x="6902784" y="330447"/>
              <a:ext cx="1298753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1200" b="1" dirty="0"/>
                <a:t>The right demo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68F3759-4299-4E28-A138-047B10962767}"/>
                </a:ext>
              </a:extLst>
            </p:cNvPr>
            <p:cNvSpPr txBox="1"/>
            <p:nvPr/>
          </p:nvSpPr>
          <p:spPr>
            <a:xfrm rot="18900000">
              <a:off x="5799001" y="4829020"/>
              <a:ext cx="133081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1200" b="1" dirty="0"/>
                <a:t>Design Session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0B022081-622F-4294-B6D8-10318784F6EC}"/>
                </a:ext>
              </a:extLst>
            </p:cNvPr>
            <p:cNvSpPr/>
            <p:nvPr/>
          </p:nvSpPr>
          <p:spPr>
            <a:xfrm flipH="1" flipV="1">
              <a:off x="7734407" y="3895731"/>
              <a:ext cx="2213480" cy="965037"/>
            </a:xfrm>
            <a:prstGeom prst="roundRect">
              <a:avLst/>
            </a:prstGeom>
            <a:solidFill>
              <a:schemeClr val="bg1"/>
            </a:solidFill>
            <a:ln w="127000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62" name="Arrow: Chevron 61">
              <a:extLst>
                <a:ext uri="{FF2B5EF4-FFF2-40B4-BE49-F238E27FC236}">
                  <a16:creationId xmlns:a16="http://schemas.microsoft.com/office/drawing/2014/main" id="{44DA2AD0-EA67-4370-88F1-6D428149B0E9}"/>
                </a:ext>
              </a:extLst>
            </p:cNvPr>
            <p:cNvSpPr/>
            <p:nvPr/>
          </p:nvSpPr>
          <p:spPr>
            <a:xfrm>
              <a:off x="8917401" y="4707942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3" name="Arrow: Chevron 62">
              <a:extLst>
                <a:ext uri="{FF2B5EF4-FFF2-40B4-BE49-F238E27FC236}">
                  <a16:creationId xmlns:a16="http://schemas.microsoft.com/office/drawing/2014/main" id="{87EC0232-B181-476D-8852-E48F0AA20227}"/>
                </a:ext>
              </a:extLst>
            </p:cNvPr>
            <p:cNvSpPr/>
            <p:nvPr/>
          </p:nvSpPr>
          <p:spPr>
            <a:xfrm rot="16200000">
              <a:off x="9812940" y="4448245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4" name="Arrow: Chevron 63">
              <a:extLst>
                <a:ext uri="{FF2B5EF4-FFF2-40B4-BE49-F238E27FC236}">
                  <a16:creationId xmlns:a16="http://schemas.microsoft.com/office/drawing/2014/main" id="{3DFF6BD3-EC5C-40A2-8392-579EC4479E90}"/>
                </a:ext>
              </a:extLst>
            </p:cNvPr>
            <p:cNvSpPr/>
            <p:nvPr/>
          </p:nvSpPr>
          <p:spPr>
            <a:xfrm rot="10800000">
              <a:off x="8905947" y="3738568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5" name="Arrow: Chevron 64">
              <a:extLst>
                <a:ext uri="{FF2B5EF4-FFF2-40B4-BE49-F238E27FC236}">
                  <a16:creationId xmlns:a16="http://schemas.microsoft.com/office/drawing/2014/main" id="{018A2BCF-590F-44E2-A158-8F15A7A6D78C}"/>
                </a:ext>
              </a:extLst>
            </p:cNvPr>
            <p:cNvSpPr/>
            <p:nvPr/>
          </p:nvSpPr>
          <p:spPr>
            <a:xfrm rot="5400000">
              <a:off x="7614613" y="3978849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A4EFA2D-C917-4DEF-9A0E-DC642E289C6C}"/>
                </a:ext>
              </a:extLst>
            </p:cNvPr>
            <p:cNvSpPr/>
            <p:nvPr/>
          </p:nvSpPr>
          <p:spPr>
            <a:xfrm rot="5400000">
              <a:off x="7815423" y="5328858"/>
              <a:ext cx="1482915" cy="275823"/>
            </a:xfrm>
            <a:custGeom>
              <a:avLst/>
              <a:gdLst>
                <a:gd name="connsiteX0" fmla="*/ 0 w 1482915"/>
                <a:gd name="connsiteY0" fmla="*/ 137912 h 275823"/>
                <a:gd name="connsiteX1" fmla="*/ 137912 w 1482915"/>
                <a:gd name="connsiteY1" fmla="*/ 0 h 275823"/>
                <a:gd name="connsiteX2" fmla="*/ 235430 w 1482915"/>
                <a:gd name="connsiteY2" fmla="*/ 40393 h 275823"/>
                <a:gd name="connsiteX3" fmla="*/ 264770 w 1482915"/>
                <a:gd name="connsiteY3" fmla="*/ 83911 h 275823"/>
                <a:gd name="connsiteX4" fmla="*/ 1218146 w 1482915"/>
                <a:gd name="connsiteY4" fmla="*/ 83911 h 275823"/>
                <a:gd name="connsiteX5" fmla="*/ 1247486 w 1482915"/>
                <a:gd name="connsiteY5" fmla="*/ 40393 h 275823"/>
                <a:gd name="connsiteX6" fmla="*/ 1345004 w 1482915"/>
                <a:gd name="connsiteY6" fmla="*/ 0 h 275823"/>
                <a:gd name="connsiteX7" fmla="*/ 1482915 w 1482915"/>
                <a:gd name="connsiteY7" fmla="*/ 137912 h 275823"/>
                <a:gd name="connsiteX8" fmla="*/ 1345004 w 1482915"/>
                <a:gd name="connsiteY8" fmla="*/ 275823 h 275823"/>
                <a:gd name="connsiteX9" fmla="*/ 1247486 w 1482915"/>
                <a:gd name="connsiteY9" fmla="*/ 235429 h 275823"/>
                <a:gd name="connsiteX10" fmla="*/ 1218145 w 1482915"/>
                <a:gd name="connsiteY10" fmla="*/ 191911 h 275823"/>
                <a:gd name="connsiteX11" fmla="*/ 264770 w 1482915"/>
                <a:gd name="connsiteY11" fmla="*/ 191911 h 275823"/>
                <a:gd name="connsiteX12" fmla="*/ 235430 w 1482915"/>
                <a:gd name="connsiteY12" fmla="*/ 235429 h 275823"/>
                <a:gd name="connsiteX13" fmla="*/ 137912 w 1482915"/>
                <a:gd name="connsiteY13" fmla="*/ 275823 h 275823"/>
                <a:gd name="connsiteX14" fmla="*/ 0 w 1482915"/>
                <a:gd name="connsiteY14" fmla="*/ 137912 h 275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82915" h="275823">
                  <a:moveTo>
                    <a:pt x="0" y="137912"/>
                  </a:moveTo>
                  <a:cubicBezTo>
                    <a:pt x="0" y="61745"/>
                    <a:pt x="61745" y="0"/>
                    <a:pt x="137912" y="0"/>
                  </a:cubicBezTo>
                  <a:cubicBezTo>
                    <a:pt x="175995" y="0"/>
                    <a:pt x="210473" y="15437"/>
                    <a:pt x="235430" y="40393"/>
                  </a:cubicBezTo>
                  <a:lnTo>
                    <a:pt x="264770" y="83911"/>
                  </a:lnTo>
                  <a:lnTo>
                    <a:pt x="1218146" y="83911"/>
                  </a:lnTo>
                  <a:lnTo>
                    <a:pt x="1247486" y="40393"/>
                  </a:lnTo>
                  <a:cubicBezTo>
                    <a:pt x="1272443" y="15437"/>
                    <a:pt x="1306921" y="0"/>
                    <a:pt x="1345004" y="0"/>
                  </a:cubicBezTo>
                  <a:cubicBezTo>
                    <a:pt x="1421170" y="0"/>
                    <a:pt x="1482915" y="61745"/>
                    <a:pt x="1482915" y="137912"/>
                  </a:cubicBezTo>
                  <a:cubicBezTo>
                    <a:pt x="1482915" y="214078"/>
                    <a:pt x="1421170" y="275823"/>
                    <a:pt x="1345004" y="275823"/>
                  </a:cubicBezTo>
                  <a:cubicBezTo>
                    <a:pt x="1306921" y="275823"/>
                    <a:pt x="1272443" y="260386"/>
                    <a:pt x="1247486" y="235429"/>
                  </a:cubicBezTo>
                  <a:lnTo>
                    <a:pt x="1218145" y="191911"/>
                  </a:lnTo>
                  <a:lnTo>
                    <a:pt x="264770" y="191911"/>
                  </a:lnTo>
                  <a:lnTo>
                    <a:pt x="235430" y="235429"/>
                  </a:lnTo>
                  <a:cubicBezTo>
                    <a:pt x="210473" y="260386"/>
                    <a:pt x="175995" y="275823"/>
                    <a:pt x="137912" y="275823"/>
                  </a:cubicBezTo>
                  <a:cubicBezTo>
                    <a:pt x="61745" y="275823"/>
                    <a:pt x="0" y="214078"/>
                    <a:pt x="0" y="137912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193B11D9-239D-4DA7-B7FF-A64372646A0D}"/>
                </a:ext>
              </a:extLst>
            </p:cNvPr>
            <p:cNvSpPr/>
            <p:nvPr/>
          </p:nvSpPr>
          <p:spPr>
            <a:xfrm rot="5400000">
              <a:off x="9898109" y="5071905"/>
              <a:ext cx="1938955" cy="275823"/>
            </a:xfrm>
            <a:custGeom>
              <a:avLst/>
              <a:gdLst>
                <a:gd name="connsiteX0" fmla="*/ 0 w 1938955"/>
                <a:gd name="connsiteY0" fmla="*/ 137912 h 275823"/>
                <a:gd name="connsiteX1" fmla="*/ 137912 w 1938955"/>
                <a:gd name="connsiteY1" fmla="*/ 0 h 275823"/>
                <a:gd name="connsiteX2" fmla="*/ 235430 w 1938955"/>
                <a:gd name="connsiteY2" fmla="*/ 40393 h 275823"/>
                <a:gd name="connsiteX3" fmla="*/ 264770 w 1938955"/>
                <a:gd name="connsiteY3" fmla="*/ 83912 h 275823"/>
                <a:gd name="connsiteX4" fmla="*/ 1674185 w 1938955"/>
                <a:gd name="connsiteY4" fmla="*/ 83912 h 275823"/>
                <a:gd name="connsiteX5" fmla="*/ 1703526 w 1938955"/>
                <a:gd name="connsiteY5" fmla="*/ 40393 h 275823"/>
                <a:gd name="connsiteX6" fmla="*/ 1801044 w 1938955"/>
                <a:gd name="connsiteY6" fmla="*/ 0 h 275823"/>
                <a:gd name="connsiteX7" fmla="*/ 1938955 w 1938955"/>
                <a:gd name="connsiteY7" fmla="*/ 137912 h 275823"/>
                <a:gd name="connsiteX8" fmla="*/ 1801044 w 1938955"/>
                <a:gd name="connsiteY8" fmla="*/ 275823 h 275823"/>
                <a:gd name="connsiteX9" fmla="*/ 1703526 w 1938955"/>
                <a:gd name="connsiteY9" fmla="*/ 235430 h 275823"/>
                <a:gd name="connsiteX10" fmla="*/ 1674185 w 1938955"/>
                <a:gd name="connsiteY10" fmla="*/ 191912 h 275823"/>
                <a:gd name="connsiteX11" fmla="*/ 264770 w 1938955"/>
                <a:gd name="connsiteY11" fmla="*/ 191912 h 275823"/>
                <a:gd name="connsiteX12" fmla="*/ 235430 w 1938955"/>
                <a:gd name="connsiteY12" fmla="*/ 235430 h 275823"/>
                <a:gd name="connsiteX13" fmla="*/ 137912 w 1938955"/>
                <a:gd name="connsiteY13" fmla="*/ 275823 h 275823"/>
                <a:gd name="connsiteX14" fmla="*/ 0 w 1938955"/>
                <a:gd name="connsiteY14" fmla="*/ 137912 h 275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955" h="275823">
                  <a:moveTo>
                    <a:pt x="0" y="137912"/>
                  </a:moveTo>
                  <a:cubicBezTo>
                    <a:pt x="0" y="61745"/>
                    <a:pt x="61745" y="0"/>
                    <a:pt x="137912" y="0"/>
                  </a:cubicBezTo>
                  <a:cubicBezTo>
                    <a:pt x="175995" y="0"/>
                    <a:pt x="210473" y="15436"/>
                    <a:pt x="235430" y="40393"/>
                  </a:cubicBezTo>
                  <a:lnTo>
                    <a:pt x="264770" y="83912"/>
                  </a:lnTo>
                  <a:lnTo>
                    <a:pt x="1674185" y="83912"/>
                  </a:lnTo>
                  <a:lnTo>
                    <a:pt x="1703526" y="40393"/>
                  </a:lnTo>
                  <a:cubicBezTo>
                    <a:pt x="1728483" y="15436"/>
                    <a:pt x="1762961" y="0"/>
                    <a:pt x="1801044" y="0"/>
                  </a:cubicBezTo>
                  <a:cubicBezTo>
                    <a:pt x="1877210" y="0"/>
                    <a:pt x="1938955" y="61745"/>
                    <a:pt x="1938955" y="137912"/>
                  </a:cubicBezTo>
                  <a:cubicBezTo>
                    <a:pt x="1938955" y="214078"/>
                    <a:pt x="1877210" y="275823"/>
                    <a:pt x="1801044" y="275823"/>
                  </a:cubicBezTo>
                  <a:cubicBezTo>
                    <a:pt x="1762961" y="275823"/>
                    <a:pt x="1728483" y="260387"/>
                    <a:pt x="1703526" y="235430"/>
                  </a:cubicBezTo>
                  <a:lnTo>
                    <a:pt x="1674185" y="191912"/>
                  </a:lnTo>
                  <a:lnTo>
                    <a:pt x="264770" y="191912"/>
                  </a:lnTo>
                  <a:lnTo>
                    <a:pt x="235430" y="235430"/>
                  </a:lnTo>
                  <a:cubicBezTo>
                    <a:pt x="210473" y="260387"/>
                    <a:pt x="175995" y="275823"/>
                    <a:pt x="137912" y="275823"/>
                  </a:cubicBezTo>
                  <a:cubicBezTo>
                    <a:pt x="61745" y="275823"/>
                    <a:pt x="0" y="214078"/>
                    <a:pt x="0" y="137912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8D7861-6472-44B3-AC0E-429E3FDC85A0}"/>
                </a:ext>
              </a:extLst>
            </p:cNvPr>
            <p:cNvSpPr/>
            <p:nvPr/>
          </p:nvSpPr>
          <p:spPr>
            <a:xfrm>
              <a:off x="-743731" y="2484009"/>
              <a:ext cx="1768036" cy="43183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200" b="1" dirty="0"/>
                <a:t>DXC Digital Explorer</a:t>
              </a: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4F812E9-8753-4485-9B6C-BFFA9C402B4B}"/>
                </a:ext>
              </a:extLst>
            </p:cNvPr>
            <p:cNvSpPr/>
            <p:nvPr/>
          </p:nvSpPr>
          <p:spPr>
            <a:xfrm rot="5400000">
              <a:off x="7862368" y="2306180"/>
              <a:ext cx="3159462" cy="275822"/>
            </a:xfrm>
            <a:custGeom>
              <a:avLst/>
              <a:gdLst>
                <a:gd name="connsiteX0" fmla="*/ 0 w 3159462"/>
                <a:gd name="connsiteY0" fmla="*/ 137911 h 275822"/>
                <a:gd name="connsiteX1" fmla="*/ 137911 w 3159462"/>
                <a:gd name="connsiteY1" fmla="*/ 0 h 275822"/>
                <a:gd name="connsiteX2" fmla="*/ 235429 w 3159462"/>
                <a:gd name="connsiteY2" fmla="*/ 40393 h 275822"/>
                <a:gd name="connsiteX3" fmla="*/ 264769 w 3159462"/>
                <a:gd name="connsiteY3" fmla="*/ 83911 h 275822"/>
                <a:gd name="connsiteX4" fmla="*/ 2894693 w 3159462"/>
                <a:gd name="connsiteY4" fmla="*/ 83911 h 275822"/>
                <a:gd name="connsiteX5" fmla="*/ 2924033 w 3159462"/>
                <a:gd name="connsiteY5" fmla="*/ 40393 h 275822"/>
                <a:gd name="connsiteX6" fmla="*/ 3021551 w 3159462"/>
                <a:gd name="connsiteY6" fmla="*/ 0 h 275822"/>
                <a:gd name="connsiteX7" fmla="*/ 3159462 w 3159462"/>
                <a:gd name="connsiteY7" fmla="*/ 137911 h 275822"/>
                <a:gd name="connsiteX8" fmla="*/ 3021551 w 3159462"/>
                <a:gd name="connsiteY8" fmla="*/ 275822 h 275822"/>
                <a:gd name="connsiteX9" fmla="*/ 2924033 w 3159462"/>
                <a:gd name="connsiteY9" fmla="*/ 235429 h 275822"/>
                <a:gd name="connsiteX10" fmla="*/ 2894693 w 3159462"/>
                <a:gd name="connsiteY10" fmla="*/ 191911 h 275822"/>
                <a:gd name="connsiteX11" fmla="*/ 264769 w 3159462"/>
                <a:gd name="connsiteY11" fmla="*/ 191911 h 275822"/>
                <a:gd name="connsiteX12" fmla="*/ 235429 w 3159462"/>
                <a:gd name="connsiteY12" fmla="*/ 235429 h 275822"/>
                <a:gd name="connsiteX13" fmla="*/ 137911 w 3159462"/>
                <a:gd name="connsiteY13" fmla="*/ 275822 h 275822"/>
                <a:gd name="connsiteX14" fmla="*/ 0 w 3159462"/>
                <a:gd name="connsiteY14" fmla="*/ 137911 h 275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59462" h="275822">
                  <a:moveTo>
                    <a:pt x="0" y="137911"/>
                  </a:moveTo>
                  <a:cubicBezTo>
                    <a:pt x="0" y="61745"/>
                    <a:pt x="61745" y="0"/>
                    <a:pt x="137911" y="0"/>
                  </a:cubicBezTo>
                  <a:cubicBezTo>
                    <a:pt x="175994" y="0"/>
                    <a:pt x="210472" y="15436"/>
                    <a:pt x="235429" y="40393"/>
                  </a:cubicBezTo>
                  <a:lnTo>
                    <a:pt x="264769" y="83911"/>
                  </a:lnTo>
                  <a:lnTo>
                    <a:pt x="2894693" y="83911"/>
                  </a:lnTo>
                  <a:lnTo>
                    <a:pt x="2924033" y="40393"/>
                  </a:lnTo>
                  <a:cubicBezTo>
                    <a:pt x="2948990" y="15436"/>
                    <a:pt x="2983468" y="0"/>
                    <a:pt x="3021551" y="0"/>
                  </a:cubicBezTo>
                  <a:cubicBezTo>
                    <a:pt x="3097717" y="0"/>
                    <a:pt x="3159462" y="61745"/>
                    <a:pt x="3159462" y="137911"/>
                  </a:cubicBezTo>
                  <a:cubicBezTo>
                    <a:pt x="3159462" y="214077"/>
                    <a:pt x="3097717" y="275822"/>
                    <a:pt x="3021551" y="275822"/>
                  </a:cubicBezTo>
                  <a:cubicBezTo>
                    <a:pt x="2983468" y="275822"/>
                    <a:pt x="2948990" y="260386"/>
                    <a:pt x="2924033" y="235429"/>
                  </a:cubicBezTo>
                  <a:lnTo>
                    <a:pt x="2894693" y="191911"/>
                  </a:lnTo>
                  <a:lnTo>
                    <a:pt x="264769" y="191911"/>
                  </a:lnTo>
                  <a:lnTo>
                    <a:pt x="235429" y="235429"/>
                  </a:lnTo>
                  <a:cubicBezTo>
                    <a:pt x="210472" y="260386"/>
                    <a:pt x="175994" y="275822"/>
                    <a:pt x="137911" y="275822"/>
                  </a:cubicBezTo>
                  <a:cubicBezTo>
                    <a:pt x="61745" y="275822"/>
                    <a:pt x="0" y="214077"/>
                    <a:pt x="0" y="13791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AF459966-2C4E-4FF8-A77F-22730428C22C}"/>
                </a:ext>
              </a:extLst>
            </p:cNvPr>
            <p:cNvSpPr/>
            <p:nvPr/>
          </p:nvSpPr>
          <p:spPr>
            <a:xfrm rot="16200000">
              <a:off x="9612204" y="4235763"/>
              <a:ext cx="3611238" cy="275822"/>
            </a:xfrm>
            <a:custGeom>
              <a:avLst/>
              <a:gdLst>
                <a:gd name="connsiteX0" fmla="*/ 3611238 w 3611238"/>
                <a:gd name="connsiteY0" fmla="*/ 137911 h 275822"/>
                <a:gd name="connsiteX1" fmla="*/ 3473327 w 3611238"/>
                <a:gd name="connsiteY1" fmla="*/ 275822 h 275822"/>
                <a:gd name="connsiteX2" fmla="*/ 3375809 w 3611238"/>
                <a:gd name="connsiteY2" fmla="*/ 235429 h 275822"/>
                <a:gd name="connsiteX3" fmla="*/ 3346470 w 3611238"/>
                <a:gd name="connsiteY3" fmla="*/ 191912 h 275822"/>
                <a:gd name="connsiteX4" fmla="*/ 264769 w 3611238"/>
                <a:gd name="connsiteY4" fmla="*/ 191912 h 275822"/>
                <a:gd name="connsiteX5" fmla="*/ 235429 w 3611238"/>
                <a:gd name="connsiteY5" fmla="*/ 235429 h 275822"/>
                <a:gd name="connsiteX6" fmla="*/ 137911 w 3611238"/>
                <a:gd name="connsiteY6" fmla="*/ 275822 h 275822"/>
                <a:gd name="connsiteX7" fmla="*/ 0 w 3611238"/>
                <a:gd name="connsiteY7" fmla="*/ 137911 h 275822"/>
                <a:gd name="connsiteX8" fmla="*/ 137911 w 3611238"/>
                <a:gd name="connsiteY8" fmla="*/ 0 h 275822"/>
                <a:gd name="connsiteX9" fmla="*/ 235429 w 3611238"/>
                <a:gd name="connsiteY9" fmla="*/ 40393 h 275822"/>
                <a:gd name="connsiteX10" fmla="*/ 264770 w 3611238"/>
                <a:gd name="connsiteY10" fmla="*/ 83912 h 275822"/>
                <a:gd name="connsiteX11" fmla="*/ 3346468 w 3611238"/>
                <a:gd name="connsiteY11" fmla="*/ 83912 h 275822"/>
                <a:gd name="connsiteX12" fmla="*/ 3375809 w 3611238"/>
                <a:gd name="connsiteY12" fmla="*/ 40393 h 275822"/>
                <a:gd name="connsiteX13" fmla="*/ 3473327 w 3611238"/>
                <a:gd name="connsiteY13" fmla="*/ 0 h 275822"/>
                <a:gd name="connsiteX14" fmla="*/ 3611238 w 3611238"/>
                <a:gd name="connsiteY14" fmla="*/ 137911 h 275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1238" h="275822">
                  <a:moveTo>
                    <a:pt x="3611238" y="137911"/>
                  </a:moveTo>
                  <a:cubicBezTo>
                    <a:pt x="3611238" y="214077"/>
                    <a:pt x="3549493" y="275822"/>
                    <a:pt x="3473327" y="275822"/>
                  </a:cubicBezTo>
                  <a:cubicBezTo>
                    <a:pt x="3435244" y="275822"/>
                    <a:pt x="3400766" y="260386"/>
                    <a:pt x="3375809" y="235429"/>
                  </a:cubicBezTo>
                  <a:lnTo>
                    <a:pt x="3346470" y="191912"/>
                  </a:lnTo>
                  <a:lnTo>
                    <a:pt x="264769" y="191912"/>
                  </a:lnTo>
                  <a:lnTo>
                    <a:pt x="235429" y="235429"/>
                  </a:lnTo>
                  <a:cubicBezTo>
                    <a:pt x="210472" y="260386"/>
                    <a:pt x="175994" y="275822"/>
                    <a:pt x="137911" y="275822"/>
                  </a:cubicBezTo>
                  <a:cubicBezTo>
                    <a:pt x="61745" y="275822"/>
                    <a:pt x="0" y="214077"/>
                    <a:pt x="0" y="137911"/>
                  </a:cubicBezTo>
                  <a:cubicBezTo>
                    <a:pt x="0" y="61745"/>
                    <a:pt x="61745" y="0"/>
                    <a:pt x="137911" y="0"/>
                  </a:cubicBezTo>
                  <a:cubicBezTo>
                    <a:pt x="175994" y="0"/>
                    <a:pt x="210472" y="15436"/>
                    <a:pt x="235429" y="40393"/>
                  </a:cubicBezTo>
                  <a:lnTo>
                    <a:pt x="264770" y="83912"/>
                  </a:lnTo>
                  <a:lnTo>
                    <a:pt x="3346468" y="83912"/>
                  </a:lnTo>
                  <a:lnTo>
                    <a:pt x="3375809" y="40393"/>
                  </a:lnTo>
                  <a:cubicBezTo>
                    <a:pt x="3400766" y="15436"/>
                    <a:pt x="3435244" y="0"/>
                    <a:pt x="3473327" y="0"/>
                  </a:cubicBezTo>
                  <a:cubicBezTo>
                    <a:pt x="3549493" y="0"/>
                    <a:pt x="3611238" y="61745"/>
                    <a:pt x="3611238" y="137911"/>
                  </a:cubicBezTo>
                  <a:close/>
                </a:path>
              </a:pathLst>
            </a:custGeom>
            <a:solidFill>
              <a:schemeClr val="bg2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D1E952B-0F21-4CCC-BE3E-0168BBD55C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25862" y="3670883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924FCAE-CFB6-4116-B124-B841FC9CB2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93577" y="1017163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75E68B2-3F17-4406-B70E-B952A74EC6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94793" y="784135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4DC22B3-C3EC-41CD-900F-0E1B07B715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89403" y="763961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57EB207-B5F0-46B0-B611-907EFA9E2F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62782" y="770092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1D0BA5D-575A-4304-BFF1-B464BACB3B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6701" y="4157483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E1ABB2F-FEE0-40C7-A04D-07F9CE578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94201" y="6055620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601CD03-F7A3-4173-A82E-AD96B0B19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07067" y="6095652"/>
              <a:ext cx="1" cy="598696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8" name="TextBox 107">
              <a:hlinkClick r:id="rId3"/>
              <a:extLst>
                <a:ext uri="{FF2B5EF4-FFF2-40B4-BE49-F238E27FC236}">
                  <a16:creationId xmlns:a16="http://schemas.microsoft.com/office/drawing/2014/main" id="{F06216F3-00A3-42EB-A6B7-D957A41FB0E9}"/>
                </a:ext>
              </a:extLst>
            </p:cNvPr>
            <p:cNvSpPr txBox="1"/>
            <p:nvPr/>
          </p:nvSpPr>
          <p:spPr>
            <a:xfrm rot="18900000">
              <a:off x="6789882" y="5526050"/>
              <a:ext cx="149476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sz="1200" b="1" dirty="0"/>
                <a:t>Design Thinking</a:t>
              </a:r>
            </a:p>
          </p:txBody>
        </p:sp>
        <p:sp>
          <p:nvSpPr>
            <p:cNvPr id="109" name="TextBox 108">
              <a:hlinkClick r:id="rId3"/>
              <a:extLst>
                <a:ext uri="{FF2B5EF4-FFF2-40B4-BE49-F238E27FC236}">
                  <a16:creationId xmlns:a16="http://schemas.microsoft.com/office/drawing/2014/main" id="{C93471CB-220B-458F-A428-55C03683E93F}"/>
                </a:ext>
              </a:extLst>
            </p:cNvPr>
            <p:cNvSpPr txBox="1"/>
            <p:nvPr/>
          </p:nvSpPr>
          <p:spPr>
            <a:xfrm rot="18900000">
              <a:off x="6304616" y="6728191"/>
              <a:ext cx="16049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sz="1200" b="1" dirty="0"/>
                <a:t>Pre-Discovery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13A3A18-3F81-40A7-A071-1C02C9E35F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95576" y="4864399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0495A65-97E4-42B8-B817-51578E8E0EB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794935" y="6062519"/>
              <a:ext cx="862134" cy="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7" name="TextBox 116">
              <a:hlinkClick r:id="rId3"/>
              <a:extLst>
                <a:ext uri="{FF2B5EF4-FFF2-40B4-BE49-F238E27FC236}">
                  <a16:creationId xmlns:a16="http://schemas.microsoft.com/office/drawing/2014/main" id="{5F556D66-4A16-41B3-B5AC-0C566EB285F7}"/>
                </a:ext>
              </a:extLst>
            </p:cNvPr>
            <p:cNvSpPr txBox="1"/>
            <p:nvPr/>
          </p:nvSpPr>
          <p:spPr>
            <a:xfrm rot="18900000">
              <a:off x="8044984" y="3141312"/>
              <a:ext cx="101419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sz="1200" b="1" dirty="0"/>
                <a:t>Hackathon</a:t>
              </a: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A687DE95-739E-44C0-9C03-A016F1D73F40}"/>
                </a:ext>
              </a:extLst>
            </p:cNvPr>
            <p:cNvSpPr/>
            <p:nvPr/>
          </p:nvSpPr>
          <p:spPr>
            <a:xfrm flipH="1" flipV="1">
              <a:off x="9008590" y="6477760"/>
              <a:ext cx="2886070" cy="965037"/>
            </a:xfrm>
            <a:prstGeom prst="roundRect">
              <a:avLst/>
            </a:prstGeom>
            <a:noFill/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GB" sz="2800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5A49FA7-63ED-4E25-908D-AB603EB6B5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94660" y="6071209"/>
              <a:ext cx="0" cy="677971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5" name="Arrow: Chevron 124">
              <a:extLst>
                <a:ext uri="{FF2B5EF4-FFF2-40B4-BE49-F238E27FC236}">
                  <a16:creationId xmlns:a16="http://schemas.microsoft.com/office/drawing/2014/main" id="{36FCCACD-1E3C-4BC6-BBD0-81670D84B645}"/>
                </a:ext>
              </a:extLst>
            </p:cNvPr>
            <p:cNvSpPr/>
            <p:nvPr/>
          </p:nvSpPr>
          <p:spPr>
            <a:xfrm rot="16200000">
              <a:off x="11789836" y="6807452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7" name="Arrow: Chevron 126">
              <a:extLst>
                <a:ext uri="{FF2B5EF4-FFF2-40B4-BE49-F238E27FC236}">
                  <a16:creationId xmlns:a16="http://schemas.microsoft.com/office/drawing/2014/main" id="{0D034D14-79B8-4BCC-9F3E-86950B0F5D42}"/>
                </a:ext>
              </a:extLst>
            </p:cNvPr>
            <p:cNvSpPr/>
            <p:nvPr/>
          </p:nvSpPr>
          <p:spPr>
            <a:xfrm rot="5400000">
              <a:off x="8873241" y="6803789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8" name="Arrow: Chevron 127">
              <a:extLst>
                <a:ext uri="{FF2B5EF4-FFF2-40B4-BE49-F238E27FC236}">
                  <a16:creationId xmlns:a16="http://schemas.microsoft.com/office/drawing/2014/main" id="{1A243C2A-A08C-43C2-9F15-F2C2B31B9B18}"/>
                </a:ext>
              </a:extLst>
            </p:cNvPr>
            <p:cNvSpPr/>
            <p:nvPr/>
          </p:nvSpPr>
          <p:spPr>
            <a:xfrm>
              <a:off x="10331505" y="7289972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9" name="Arrow: Chevron 128">
              <a:extLst>
                <a:ext uri="{FF2B5EF4-FFF2-40B4-BE49-F238E27FC236}">
                  <a16:creationId xmlns:a16="http://schemas.microsoft.com/office/drawing/2014/main" id="{F87D05F9-8C3F-4A2C-AFB6-BB8056258587}"/>
                </a:ext>
              </a:extLst>
            </p:cNvPr>
            <p:cNvSpPr/>
            <p:nvPr/>
          </p:nvSpPr>
          <p:spPr>
            <a:xfrm rot="10800000">
              <a:off x="10331505" y="6349756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AC931E13-B1E2-4FB1-BC9A-4745713390AD}"/>
                </a:ext>
              </a:extLst>
            </p:cNvPr>
            <p:cNvSpPr/>
            <p:nvPr/>
          </p:nvSpPr>
          <p:spPr>
            <a:xfrm>
              <a:off x="5234038" y="2648302"/>
              <a:ext cx="103247" cy="103247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2A0567E-BCF0-430A-B440-E757E2F526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335647" y="5805441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2" name="TextBox 131">
              <a:hlinkClick r:id="rId3"/>
              <a:extLst>
                <a:ext uri="{FF2B5EF4-FFF2-40B4-BE49-F238E27FC236}">
                  <a16:creationId xmlns:a16="http://schemas.microsoft.com/office/drawing/2014/main" id="{9EF842F4-1183-42E4-8008-C92CA2CD94DF}"/>
                </a:ext>
              </a:extLst>
            </p:cNvPr>
            <p:cNvSpPr txBox="1"/>
            <p:nvPr/>
          </p:nvSpPr>
          <p:spPr>
            <a:xfrm rot="18900000">
              <a:off x="13049258" y="5046587"/>
              <a:ext cx="16049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200" b="1" dirty="0"/>
                <a:t>Live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8D16A89-CFE3-4A50-B39F-8E53FB9F7C7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82779" y="1865321"/>
              <a:ext cx="3964974" cy="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1831BF9-CB12-4CA7-A28A-37F3C539025F}"/>
                </a:ext>
              </a:extLst>
            </p:cNvPr>
            <p:cNvSpPr/>
            <p:nvPr/>
          </p:nvSpPr>
          <p:spPr>
            <a:xfrm>
              <a:off x="-210811" y="1649405"/>
              <a:ext cx="1393590" cy="431833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rgbClr val="666666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200" b="1" dirty="0"/>
                <a:t>DXC Envision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495667F-81B0-4CEF-A860-BD934A8858E0}"/>
                </a:ext>
              </a:extLst>
            </p:cNvPr>
            <p:cNvSpPr/>
            <p:nvPr/>
          </p:nvSpPr>
          <p:spPr>
            <a:xfrm>
              <a:off x="997249" y="7611699"/>
              <a:ext cx="1768036" cy="431833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200" b="1" dirty="0">
                  <a:solidFill>
                    <a:schemeClr val="tx1"/>
                  </a:solidFill>
                </a:rPr>
                <a:t>DXC Partners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BF71792-5369-4A05-A2C5-A7C2F1F2DE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65285" y="7833530"/>
              <a:ext cx="11610268" cy="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4B964F5-B6B3-4404-9169-EAE7D9D58811}"/>
                </a:ext>
              </a:extLst>
            </p:cNvPr>
            <p:cNvSpPr/>
            <p:nvPr/>
          </p:nvSpPr>
          <p:spPr>
            <a:xfrm rot="16200000">
              <a:off x="3372168" y="1312316"/>
              <a:ext cx="1110426" cy="1940617"/>
            </a:xfrm>
            <a:custGeom>
              <a:avLst/>
              <a:gdLst>
                <a:gd name="connsiteX0" fmla="*/ 1110426 w 1110426"/>
                <a:gd name="connsiteY0" fmla="*/ 963227 h 1940617"/>
                <a:gd name="connsiteX1" fmla="*/ 972515 w 1110426"/>
                <a:gd name="connsiteY1" fmla="*/ 1101138 h 1940617"/>
                <a:gd name="connsiteX2" fmla="*/ 931799 w 1110426"/>
                <a:gd name="connsiteY2" fmla="*/ 1092918 h 1940617"/>
                <a:gd name="connsiteX3" fmla="*/ 266783 w 1110426"/>
                <a:gd name="connsiteY3" fmla="*/ 1757933 h 1940617"/>
                <a:gd name="connsiteX4" fmla="*/ 275822 w 1110426"/>
                <a:gd name="connsiteY4" fmla="*/ 1802706 h 1940617"/>
                <a:gd name="connsiteX5" fmla="*/ 137911 w 1110426"/>
                <a:gd name="connsiteY5" fmla="*/ 1940617 h 1940617"/>
                <a:gd name="connsiteX6" fmla="*/ 0 w 1110426"/>
                <a:gd name="connsiteY6" fmla="*/ 1802706 h 1940617"/>
                <a:gd name="connsiteX7" fmla="*/ 137911 w 1110426"/>
                <a:gd name="connsiteY7" fmla="*/ 1664795 h 1940617"/>
                <a:gd name="connsiteX8" fmla="*/ 191592 w 1110426"/>
                <a:gd name="connsiteY8" fmla="*/ 1675633 h 1940617"/>
                <a:gd name="connsiteX9" fmla="*/ 194433 w 1110426"/>
                <a:gd name="connsiteY9" fmla="*/ 1677548 h 1940617"/>
                <a:gd name="connsiteX10" fmla="*/ 849320 w 1110426"/>
                <a:gd name="connsiteY10" fmla="*/ 1022661 h 1940617"/>
                <a:gd name="connsiteX11" fmla="*/ 845442 w 1110426"/>
                <a:gd name="connsiteY11" fmla="*/ 1016908 h 1940617"/>
                <a:gd name="connsiteX12" fmla="*/ 834604 w 1110426"/>
                <a:gd name="connsiteY12" fmla="*/ 963227 h 1940617"/>
                <a:gd name="connsiteX13" fmla="*/ 843290 w 1110426"/>
                <a:gd name="connsiteY13" fmla="*/ 920204 h 1940617"/>
                <a:gd name="connsiteX14" fmla="*/ 192281 w 1110426"/>
                <a:gd name="connsiteY14" fmla="*/ 269195 h 1940617"/>
                <a:gd name="connsiteX15" fmla="*/ 159457 w 1110426"/>
                <a:gd name="connsiteY15" fmla="*/ 275822 h 1940617"/>
                <a:gd name="connsiteX16" fmla="*/ 21546 w 1110426"/>
                <a:gd name="connsiteY16" fmla="*/ 137911 h 1940617"/>
                <a:gd name="connsiteX17" fmla="*/ 159457 w 1110426"/>
                <a:gd name="connsiteY17" fmla="*/ 0 h 1940617"/>
                <a:gd name="connsiteX18" fmla="*/ 297368 w 1110426"/>
                <a:gd name="connsiteY18" fmla="*/ 137911 h 1940617"/>
                <a:gd name="connsiteX19" fmla="*/ 286530 w 1110426"/>
                <a:gd name="connsiteY19" fmla="*/ 191592 h 1940617"/>
                <a:gd name="connsiteX20" fmla="*/ 278832 w 1110426"/>
                <a:gd name="connsiteY20" fmla="*/ 203010 h 1940617"/>
                <a:gd name="connsiteX21" fmla="*/ 914737 w 1110426"/>
                <a:gd name="connsiteY21" fmla="*/ 838916 h 1940617"/>
                <a:gd name="connsiteX22" fmla="*/ 918834 w 1110426"/>
                <a:gd name="connsiteY22" fmla="*/ 836154 h 1940617"/>
                <a:gd name="connsiteX23" fmla="*/ 972515 w 1110426"/>
                <a:gd name="connsiteY23" fmla="*/ 825316 h 1940617"/>
                <a:gd name="connsiteX24" fmla="*/ 1110426 w 1110426"/>
                <a:gd name="connsiteY24" fmla="*/ 963227 h 194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10426" h="1940617">
                  <a:moveTo>
                    <a:pt x="1110426" y="963227"/>
                  </a:moveTo>
                  <a:cubicBezTo>
                    <a:pt x="1110426" y="1039393"/>
                    <a:pt x="1048681" y="1101138"/>
                    <a:pt x="972515" y="1101138"/>
                  </a:cubicBezTo>
                  <a:lnTo>
                    <a:pt x="931799" y="1092918"/>
                  </a:lnTo>
                  <a:lnTo>
                    <a:pt x="266783" y="1757933"/>
                  </a:lnTo>
                  <a:lnTo>
                    <a:pt x="275822" y="1802706"/>
                  </a:lnTo>
                  <a:cubicBezTo>
                    <a:pt x="275822" y="1878872"/>
                    <a:pt x="214077" y="1940617"/>
                    <a:pt x="137911" y="1940617"/>
                  </a:cubicBezTo>
                  <a:cubicBezTo>
                    <a:pt x="61745" y="1940617"/>
                    <a:pt x="0" y="1878872"/>
                    <a:pt x="0" y="1802706"/>
                  </a:cubicBezTo>
                  <a:cubicBezTo>
                    <a:pt x="0" y="1726540"/>
                    <a:pt x="61745" y="1664795"/>
                    <a:pt x="137911" y="1664795"/>
                  </a:cubicBezTo>
                  <a:cubicBezTo>
                    <a:pt x="156952" y="1664795"/>
                    <a:pt x="175093" y="1668654"/>
                    <a:pt x="191592" y="1675633"/>
                  </a:cubicBezTo>
                  <a:lnTo>
                    <a:pt x="194433" y="1677548"/>
                  </a:lnTo>
                  <a:lnTo>
                    <a:pt x="849320" y="1022661"/>
                  </a:lnTo>
                  <a:lnTo>
                    <a:pt x="845442" y="1016908"/>
                  </a:lnTo>
                  <a:cubicBezTo>
                    <a:pt x="838463" y="1000409"/>
                    <a:pt x="834604" y="982269"/>
                    <a:pt x="834604" y="963227"/>
                  </a:cubicBezTo>
                  <a:lnTo>
                    <a:pt x="843290" y="920204"/>
                  </a:lnTo>
                  <a:lnTo>
                    <a:pt x="192281" y="269195"/>
                  </a:lnTo>
                  <a:lnTo>
                    <a:pt x="159457" y="275822"/>
                  </a:lnTo>
                  <a:cubicBezTo>
                    <a:pt x="83291" y="275822"/>
                    <a:pt x="21546" y="214077"/>
                    <a:pt x="21546" y="137911"/>
                  </a:cubicBezTo>
                  <a:cubicBezTo>
                    <a:pt x="21546" y="61745"/>
                    <a:pt x="83291" y="0"/>
                    <a:pt x="159457" y="0"/>
                  </a:cubicBezTo>
                  <a:cubicBezTo>
                    <a:pt x="235623" y="0"/>
                    <a:pt x="297368" y="61745"/>
                    <a:pt x="297368" y="137911"/>
                  </a:cubicBezTo>
                  <a:cubicBezTo>
                    <a:pt x="297368" y="156953"/>
                    <a:pt x="293509" y="175093"/>
                    <a:pt x="286530" y="191592"/>
                  </a:cubicBezTo>
                  <a:lnTo>
                    <a:pt x="278832" y="203010"/>
                  </a:lnTo>
                  <a:lnTo>
                    <a:pt x="914737" y="838916"/>
                  </a:lnTo>
                  <a:lnTo>
                    <a:pt x="918834" y="836154"/>
                  </a:lnTo>
                  <a:cubicBezTo>
                    <a:pt x="935333" y="829175"/>
                    <a:pt x="953473" y="825316"/>
                    <a:pt x="972515" y="825316"/>
                  </a:cubicBezTo>
                  <a:cubicBezTo>
                    <a:pt x="1048681" y="825316"/>
                    <a:pt x="1110426" y="887061"/>
                    <a:pt x="1110426" y="963227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92" name="TextBox 91">
              <a:hlinkClick r:id="rId3"/>
              <a:extLst>
                <a:ext uri="{FF2B5EF4-FFF2-40B4-BE49-F238E27FC236}">
                  <a16:creationId xmlns:a16="http://schemas.microsoft.com/office/drawing/2014/main" id="{ECDDB275-FD36-4671-98CC-8ED21520C739}"/>
                </a:ext>
              </a:extLst>
            </p:cNvPr>
            <p:cNvSpPr txBox="1"/>
            <p:nvPr/>
          </p:nvSpPr>
          <p:spPr>
            <a:xfrm rot="18900000">
              <a:off x="3467026" y="815644"/>
              <a:ext cx="2633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sz="1200" b="1" dirty="0"/>
                <a:t>Envision the art of the possible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FEED3B63-680A-44F4-92DF-6BBBCE4620F0}"/>
                </a:ext>
              </a:extLst>
            </p:cNvPr>
            <p:cNvSpPr/>
            <p:nvPr/>
          </p:nvSpPr>
          <p:spPr>
            <a:xfrm>
              <a:off x="-1411705" y="-473242"/>
              <a:ext cx="16892337" cy="9320463"/>
            </a:xfrm>
            <a:prstGeom prst="roundRect">
              <a:avLst>
                <a:gd name="adj" fmla="val 4791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66E4431-E184-41F9-8C6F-3E34C03400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340640" y="7874501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52F19DA-4EB8-407C-8127-0609FBBA1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17362" y="7874501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689341D-4774-4818-8BC9-4DF167B83D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34035" y="7874501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84A0FD9-3D14-4DCA-B137-2029CB931F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99092" y="7846589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C9AC9D0-41AC-4182-BDEA-1D53F2959E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59935" y="7824833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4DF8BB3-38C1-4A7F-A4B6-3319786350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60111" y="7822133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8746C60-FCA0-4F60-962E-4EA12B4D14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8493" y="7853553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F6977DD-0114-42DB-9122-66F35EC128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0329" y="2710880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4" name="TextBox 123">
              <a:hlinkClick r:id="rId3"/>
              <a:extLst>
                <a:ext uri="{FF2B5EF4-FFF2-40B4-BE49-F238E27FC236}">
                  <a16:creationId xmlns:a16="http://schemas.microsoft.com/office/drawing/2014/main" id="{6CC6FB8A-9DBB-401C-92CD-92772E8866F4}"/>
                </a:ext>
              </a:extLst>
            </p:cNvPr>
            <p:cNvSpPr txBox="1"/>
            <p:nvPr/>
          </p:nvSpPr>
          <p:spPr>
            <a:xfrm rot="18900000">
              <a:off x="-1018109" y="4019283"/>
              <a:ext cx="33765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sz="1200" b="1" dirty="0"/>
                <a:t>DXC Kings Cross Innovation Centre 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5F5E3A8-9FDE-458B-9A19-5A365F4E9560}"/>
                </a:ext>
              </a:extLst>
            </p:cNvPr>
            <p:cNvSpPr/>
            <p:nvPr/>
          </p:nvSpPr>
          <p:spPr>
            <a:xfrm>
              <a:off x="6150445" y="-701930"/>
              <a:ext cx="1768036" cy="43183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/>
                <a:t>The Client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0037419-7A78-42C8-BC4C-5A6D03F40011}"/>
                </a:ext>
              </a:extLst>
            </p:cNvPr>
            <p:cNvSpPr/>
            <p:nvPr/>
          </p:nvSpPr>
          <p:spPr>
            <a:xfrm>
              <a:off x="14613334" y="3971073"/>
              <a:ext cx="1768036" cy="43183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/>
                <a:t>The Client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E5557C0-C354-41BF-B66C-CA9583E01101}"/>
                </a:ext>
              </a:extLst>
            </p:cNvPr>
            <p:cNvSpPr/>
            <p:nvPr/>
          </p:nvSpPr>
          <p:spPr>
            <a:xfrm>
              <a:off x="-2291546" y="3971073"/>
              <a:ext cx="1768036" cy="43183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/>
                <a:t>The Client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1E8A5D3-10ED-433B-A938-D6159F362AE7}"/>
                </a:ext>
              </a:extLst>
            </p:cNvPr>
            <p:cNvSpPr/>
            <p:nvPr/>
          </p:nvSpPr>
          <p:spPr>
            <a:xfrm>
              <a:off x="6150445" y="8690914"/>
              <a:ext cx="1768036" cy="43183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/>
                <a:t>The Client</a:t>
              </a:r>
            </a:p>
          </p:txBody>
        </p:sp>
        <p:sp>
          <p:nvSpPr>
            <p:cNvPr id="137" name="Arrow: Chevron 136">
              <a:extLst>
                <a:ext uri="{FF2B5EF4-FFF2-40B4-BE49-F238E27FC236}">
                  <a16:creationId xmlns:a16="http://schemas.microsoft.com/office/drawing/2014/main" id="{6946036C-6CD5-497D-B667-17ED168479D7}"/>
                </a:ext>
              </a:extLst>
            </p:cNvPr>
            <p:cNvSpPr/>
            <p:nvPr/>
          </p:nvSpPr>
          <p:spPr>
            <a:xfrm rot="5400000">
              <a:off x="6834208" y="3336879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593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FBAFDF4-4C95-44CB-947E-2480EB488A6E}"/>
              </a:ext>
            </a:extLst>
          </p:cNvPr>
          <p:cNvGrpSpPr/>
          <p:nvPr/>
        </p:nvGrpSpPr>
        <p:grpSpPr>
          <a:xfrm>
            <a:off x="630910" y="508163"/>
            <a:ext cx="13155663" cy="7265177"/>
            <a:chOff x="163550" y="802997"/>
            <a:chExt cx="13155663" cy="7265177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F02CA02-3B7A-402D-A3E7-7CE33D3648F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556595" y="4848322"/>
              <a:ext cx="1839875" cy="0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chemeClr val="accent5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5AAD25F-6BA5-4641-890B-6091E2E6294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173160" y="3163154"/>
              <a:ext cx="10952766" cy="0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8F54597-C84F-4DFA-96E6-D4989503D45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63671" y="3163154"/>
              <a:ext cx="5887188" cy="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022F45E-7F69-443E-AF9C-A3F193CDD1B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43643" y="3172476"/>
              <a:ext cx="2640098" cy="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16799FF-6B1C-4F8C-B36E-3548E3AE158E}"/>
                </a:ext>
              </a:extLst>
            </p:cNvPr>
            <p:cNvSpPr/>
            <p:nvPr/>
          </p:nvSpPr>
          <p:spPr>
            <a:xfrm rot="16200000">
              <a:off x="2313996" y="3034564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7B28A1-53EE-4487-A754-524E002DDD2F}"/>
                </a:ext>
              </a:extLst>
            </p:cNvPr>
            <p:cNvSpPr/>
            <p:nvPr/>
          </p:nvSpPr>
          <p:spPr>
            <a:xfrm rot="16200000">
              <a:off x="3019269" y="3034565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19" name="TextBox 18">
              <a:hlinkClick r:id="rId3"/>
              <a:extLst>
                <a:ext uri="{FF2B5EF4-FFF2-40B4-BE49-F238E27FC236}">
                  <a16:creationId xmlns:a16="http://schemas.microsoft.com/office/drawing/2014/main" id="{43919662-9B63-4203-8454-10CB9B7C7C6B}"/>
                </a:ext>
              </a:extLst>
            </p:cNvPr>
            <p:cNvSpPr txBox="1"/>
            <p:nvPr/>
          </p:nvSpPr>
          <p:spPr>
            <a:xfrm rot="18900000">
              <a:off x="1079489" y="3661364"/>
              <a:ext cx="14975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sz="1200" b="1" u="sng" dirty="0"/>
                <a:t>Introduction </a:t>
              </a:r>
            </a:p>
          </p:txBody>
        </p:sp>
        <p:sp>
          <p:nvSpPr>
            <p:cNvPr id="20" name="TextBox 19">
              <a:hlinkClick r:id="rId3"/>
              <a:extLst>
                <a:ext uri="{FF2B5EF4-FFF2-40B4-BE49-F238E27FC236}">
                  <a16:creationId xmlns:a16="http://schemas.microsoft.com/office/drawing/2014/main" id="{D6940CC7-206F-430C-AADC-A76FD786E941}"/>
                </a:ext>
              </a:extLst>
            </p:cNvPr>
            <p:cNvSpPr txBox="1"/>
            <p:nvPr/>
          </p:nvSpPr>
          <p:spPr>
            <a:xfrm rot="-2700000">
              <a:off x="811547" y="4092613"/>
              <a:ext cx="2633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sz="1200" b="1" dirty="0"/>
                <a:t>Analyse Client Requirements 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5BCC005-EF48-4FAB-8273-B6114D8D270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088604" y="1483576"/>
              <a:ext cx="8121981" cy="0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chemeClr val="accent4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2A2D548-786A-4F8A-A885-20FE6133F87A}"/>
                </a:ext>
              </a:extLst>
            </p:cNvPr>
            <p:cNvSpPr/>
            <p:nvPr/>
          </p:nvSpPr>
          <p:spPr>
            <a:xfrm>
              <a:off x="1798576" y="1264443"/>
              <a:ext cx="2306544" cy="431833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200" b="1" dirty="0">
                  <a:solidFill>
                    <a:schemeClr val="tx1"/>
                  </a:solidFill>
                </a:rPr>
                <a:t>DXC Digital Enablement Lab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C8A814C-751C-4B05-9F63-123874B98A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01859" y="1476582"/>
              <a:ext cx="6194611" cy="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CE7AC18-4F7A-4B46-89CC-6474DDFE487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20195" y="4847240"/>
              <a:ext cx="6335369" cy="2164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E1320E8-7077-4CE6-8CBA-5682230CCE6B}"/>
                </a:ext>
              </a:extLst>
            </p:cNvPr>
            <p:cNvSpPr/>
            <p:nvPr/>
          </p:nvSpPr>
          <p:spPr>
            <a:xfrm>
              <a:off x="2113651" y="4637047"/>
              <a:ext cx="2306544" cy="431833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200" b="1" dirty="0">
                  <a:solidFill>
                    <a:schemeClr val="tx1"/>
                  </a:solidFill>
                </a:rPr>
                <a:t>DXC Design Studio</a:t>
              </a:r>
              <a:endParaRPr lang="en-GB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616E6A-0F98-41AF-B7BE-3413257757E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523595" y="6535069"/>
              <a:ext cx="4936369" cy="0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chemeClr val="accent6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F7CFE5E-6A19-4BD7-96A9-ADE214EF31AA}"/>
                </a:ext>
              </a:extLst>
            </p:cNvPr>
            <p:cNvSpPr/>
            <p:nvPr/>
          </p:nvSpPr>
          <p:spPr>
            <a:xfrm>
              <a:off x="3078351" y="6322997"/>
              <a:ext cx="2865833" cy="431833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200" b="1" dirty="0">
                  <a:solidFill>
                    <a:schemeClr val="tx1"/>
                  </a:solidFill>
                </a:rPr>
                <a:t>DXC Digital Transformation Centre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DB96946-A895-4D37-90A1-27E401AECE9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54751" y="6530158"/>
              <a:ext cx="4936370" cy="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6F7D139-9FC8-4F64-B9F4-EFA6087D4F8F}"/>
                </a:ext>
              </a:extLst>
            </p:cNvPr>
            <p:cNvSpPr/>
            <p:nvPr/>
          </p:nvSpPr>
          <p:spPr>
            <a:xfrm rot="16200000">
              <a:off x="2984910" y="2173666"/>
              <a:ext cx="3625126" cy="1969382"/>
            </a:xfrm>
            <a:custGeom>
              <a:avLst/>
              <a:gdLst>
                <a:gd name="connsiteX0" fmla="*/ 3625126 w 3625126"/>
                <a:gd name="connsiteY0" fmla="*/ 1831471 h 1969382"/>
                <a:gd name="connsiteX1" fmla="*/ 3487215 w 3625126"/>
                <a:gd name="connsiteY1" fmla="*/ 1969382 h 1969382"/>
                <a:gd name="connsiteX2" fmla="*/ 3349304 w 3625126"/>
                <a:gd name="connsiteY2" fmla="*/ 1831471 h 1969382"/>
                <a:gd name="connsiteX3" fmla="*/ 3359597 w 3625126"/>
                <a:gd name="connsiteY3" fmla="*/ 1780488 h 1969382"/>
                <a:gd name="connsiteX4" fmla="*/ 1845443 w 3625126"/>
                <a:gd name="connsiteY4" fmla="*/ 266333 h 1969382"/>
                <a:gd name="connsiteX5" fmla="*/ 1798444 w 3625126"/>
                <a:gd name="connsiteY5" fmla="*/ 275822 h 1969382"/>
                <a:gd name="connsiteX6" fmla="*/ 1760825 w 3625126"/>
                <a:gd name="connsiteY6" fmla="*/ 268227 h 1969382"/>
                <a:gd name="connsiteX7" fmla="*/ 276604 w 3625126"/>
                <a:gd name="connsiteY7" fmla="*/ 1752449 h 1969382"/>
                <a:gd name="connsiteX8" fmla="*/ 1682145 w 3625126"/>
                <a:gd name="connsiteY8" fmla="*/ 1752449 h 1969382"/>
                <a:gd name="connsiteX9" fmla="*/ 1682948 w 3625126"/>
                <a:gd name="connsiteY9" fmla="*/ 1748471 h 1969382"/>
                <a:gd name="connsiteX10" fmla="*/ 1810021 w 3625126"/>
                <a:gd name="connsiteY10" fmla="*/ 1664241 h 1969382"/>
                <a:gd name="connsiteX11" fmla="*/ 1947932 w 3625126"/>
                <a:gd name="connsiteY11" fmla="*/ 1802152 h 1969382"/>
                <a:gd name="connsiteX12" fmla="*/ 1810021 w 3625126"/>
                <a:gd name="connsiteY12" fmla="*/ 1940063 h 1969382"/>
                <a:gd name="connsiteX13" fmla="*/ 1712503 w 3625126"/>
                <a:gd name="connsiteY13" fmla="*/ 1899670 h 1969382"/>
                <a:gd name="connsiteX14" fmla="*/ 1686060 w 3625126"/>
                <a:gd name="connsiteY14" fmla="*/ 1860449 h 1969382"/>
                <a:gd name="connsiteX15" fmla="*/ 264769 w 3625126"/>
                <a:gd name="connsiteY15" fmla="*/ 1860449 h 1969382"/>
                <a:gd name="connsiteX16" fmla="*/ 235429 w 3625126"/>
                <a:gd name="connsiteY16" fmla="*/ 1903967 h 1969382"/>
                <a:gd name="connsiteX17" fmla="*/ 137911 w 3625126"/>
                <a:gd name="connsiteY17" fmla="*/ 1944360 h 1969382"/>
                <a:gd name="connsiteX18" fmla="*/ 0 w 3625126"/>
                <a:gd name="connsiteY18" fmla="*/ 1806449 h 1969382"/>
                <a:gd name="connsiteX19" fmla="*/ 137911 w 3625126"/>
                <a:gd name="connsiteY19" fmla="*/ 1668538 h 1969382"/>
                <a:gd name="connsiteX20" fmla="*/ 191592 w 3625126"/>
                <a:gd name="connsiteY20" fmla="*/ 1679376 h 1969382"/>
                <a:gd name="connsiteX21" fmla="*/ 194787 w 3625126"/>
                <a:gd name="connsiteY21" fmla="*/ 1681530 h 1969382"/>
                <a:gd name="connsiteX22" fmla="*/ 1676749 w 3625126"/>
                <a:gd name="connsiteY22" fmla="*/ 199569 h 1969382"/>
                <a:gd name="connsiteX23" fmla="*/ 1671371 w 3625126"/>
                <a:gd name="connsiteY23" fmla="*/ 191592 h 1969382"/>
                <a:gd name="connsiteX24" fmla="*/ 1660533 w 3625126"/>
                <a:gd name="connsiteY24" fmla="*/ 137911 h 1969382"/>
                <a:gd name="connsiteX25" fmla="*/ 1798444 w 3625126"/>
                <a:gd name="connsiteY25" fmla="*/ 0 h 1969382"/>
                <a:gd name="connsiteX26" fmla="*/ 1936355 w 3625126"/>
                <a:gd name="connsiteY26" fmla="*/ 137911 h 1969382"/>
                <a:gd name="connsiteX27" fmla="*/ 1925517 w 3625126"/>
                <a:gd name="connsiteY27" fmla="*/ 191592 h 1969382"/>
                <a:gd name="connsiteX28" fmla="*/ 1924679 w 3625126"/>
                <a:gd name="connsiteY28" fmla="*/ 192835 h 1969382"/>
                <a:gd name="connsiteX29" fmla="*/ 3435787 w 3625126"/>
                <a:gd name="connsiteY29" fmla="*/ 1703943 h 1969382"/>
                <a:gd name="connsiteX30" fmla="*/ 3487215 w 3625126"/>
                <a:gd name="connsiteY30" fmla="*/ 1693560 h 1969382"/>
                <a:gd name="connsiteX31" fmla="*/ 3625126 w 3625126"/>
                <a:gd name="connsiteY31" fmla="*/ 1831471 h 196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625126" h="1969382">
                  <a:moveTo>
                    <a:pt x="3625126" y="1831471"/>
                  </a:moveTo>
                  <a:cubicBezTo>
                    <a:pt x="3625126" y="1907637"/>
                    <a:pt x="3563381" y="1969382"/>
                    <a:pt x="3487215" y="1969382"/>
                  </a:cubicBezTo>
                  <a:cubicBezTo>
                    <a:pt x="3411049" y="1969382"/>
                    <a:pt x="3349304" y="1907637"/>
                    <a:pt x="3349304" y="1831471"/>
                  </a:cubicBezTo>
                  <a:lnTo>
                    <a:pt x="3359597" y="1780488"/>
                  </a:lnTo>
                  <a:lnTo>
                    <a:pt x="1845443" y="266333"/>
                  </a:lnTo>
                  <a:lnTo>
                    <a:pt x="1798444" y="275822"/>
                  </a:lnTo>
                  <a:lnTo>
                    <a:pt x="1760825" y="268227"/>
                  </a:lnTo>
                  <a:lnTo>
                    <a:pt x="276604" y="1752449"/>
                  </a:lnTo>
                  <a:lnTo>
                    <a:pt x="1682145" y="1752449"/>
                  </a:lnTo>
                  <a:lnTo>
                    <a:pt x="1682948" y="1748471"/>
                  </a:lnTo>
                  <a:cubicBezTo>
                    <a:pt x="1703884" y="1698973"/>
                    <a:pt x="1752897" y="1664241"/>
                    <a:pt x="1810021" y="1664241"/>
                  </a:cubicBezTo>
                  <a:cubicBezTo>
                    <a:pt x="1886187" y="1664241"/>
                    <a:pt x="1947932" y="1725986"/>
                    <a:pt x="1947932" y="1802152"/>
                  </a:cubicBezTo>
                  <a:cubicBezTo>
                    <a:pt x="1947932" y="1878318"/>
                    <a:pt x="1886187" y="1940063"/>
                    <a:pt x="1810021" y="1940063"/>
                  </a:cubicBezTo>
                  <a:cubicBezTo>
                    <a:pt x="1771938" y="1940063"/>
                    <a:pt x="1737460" y="1924627"/>
                    <a:pt x="1712503" y="1899670"/>
                  </a:cubicBezTo>
                  <a:lnTo>
                    <a:pt x="1686060" y="1860449"/>
                  </a:lnTo>
                  <a:lnTo>
                    <a:pt x="264769" y="1860449"/>
                  </a:lnTo>
                  <a:lnTo>
                    <a:pt x="235429" y="1903967"/>
                  </a:lnTo>
                  <a:cubicBezTo>
                    <a:pt x="210471" y="1928924"/>
                    <a:pt x="175994" y="1944360"/>
                    <a:pt x="137911" y="1944360"/>
                  </a:cubicBezTo>
                  <a:cubicBezTo>
                    <a:pt x="61745" y="1944360"/>
                    <a:pt x="0" y="1882615"/>
                    <a:pt x="0" y="1806449"/>
                  </a:cubicBezTo>
                  <a:cubicBezTo>
                    <a:pt x="0" y="1730283"/>
                    <a:pt x="61745" y="1668538"/>
                    <a:pt x="137911" y="1668538"/>
                  </a:cubicBezTo>
                  <a:cubicBezTo>
                    <a:pt x="156952" y="1668538"/>
                    <a:pt x="175092" y="1672397"/>
                    <a:pt x="191592" y="1679376"/>
                  </a:cubicBezTo>
                  <a:lnTo>
                    <a:pt x="194787" y="1681530"/>
                  </a:lnTo>
                  <a:lnTo>
                    <a:pt x="1676749" y="199569"/>
                  </a:lnTo>
                  <a:lnTo>
                    <a:pt x="1671371" y="191592"/>
                  </a:lnTo>
                  <a:cubicBezTo>
                    <a:pt x="1664392" y="175093"/>
                    <a:pt x="1660533" y="156953"/>
                    <a:pt x="1660533" y="137911"/>
                  </a:cubicBezTo>
                  <a:cubicBezTo>
                    <a:pt x="1660533" y="61745"/>
                    <a:pt x="1722278" y="0"/>
                    <a:pt x="1798444" y="0"/>
                  </a:cubicBezTo>
                  <a:cubicBezTo>
                    <a:pt x="1874610" y="0"/>
                    <a:pt x="1936355" y="61745"/>
                    <a:pt x="1936355" y="137911"/>
                  </a:cubicBezTo>
                  <a:cubicBezTo>
                    <a:pt x="1936355" y="156953"/>
                    <a:pt x="1932496" y="175093"/>
                    <a:pt x="1925517" y="191592"/>
                  </a:cubicBezTo>
                  <a:lnTo>
                    <a:pt x="1924679" y="192835"/>
                  </a:lnTo>
                  <a:lnTo>
                    <a:pt x="3435787" y="1703943"/>
                  </a:lnTo>
                  <a:lnTo>
                    <a:pt x="3487215" y="1693560"/>
                  </a:lnTo>
                  <a:cubicBezTo>
                    <a:pt x="3563381" y="1693560"/>
                    <a:pt x="3625126" y="1755305"/>
                    <a:pt x="3625126" y="183147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55" name="TextBox 54">
              <a:hlinkClick r:id="rId3"/>
              <a:extLst>
                <a:ext uri="{FF2B5EF4-FFF2-40B4-BE49-F238E27FC236}">
                  <a16:creationId xmlns:a16="http://schemas.microsoft.com/office/drawing/2014/main" id="{80B2E58B-D83B-42AE-94AD-EDE631DF2B49}"/>
                </a:ext>
              </a:extLst>
            </p:cNvPr>
            <p:cNvSpPr txBox="1"/>
            <p:nvPr/>
          </p:nvSpPr>
          <p:spPr>
            <a:xfrm rot="-2700000">
              <a:off x="5423142" y="2356557"/>
              <a:ext cx="16049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200" b="1" dirty="0"/>
                <a:t>Digital Blueprint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E2117B0-FE77-401C-AC2A-6A05004C3138}"/>
                </a:ext>
              </a:extLst>
            </p:cNvPr>
            <p:cNvSpPr txBox="1"/>
            <p:nvPr/>
          </p:nvSpPr>
          <p:spPr>
            <a:xfrm rot="-2700000">
              <a:off x="5567813" y="802997"/>
              <a:ext cx="1298753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1200" b="1" dirty="0"/>
                <a:t>The right demo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68F3759-4299-4E28-A138-047B10962767}"/>
                </a:ext>
              </a:extLst>
            </p:cNvPr>
            <p:cNvSpPr txBox="1"/>
            <p:nvPr/>
          </p:nvSpPr>
          <p:spPr>
            <a:xfrm rot="-2700000">
              <a:off x="4464030" y="5301570"/>
              <a:ext cx="133081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1200" b="1" dirty="0"/>
                <a:t>Design Session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0B022081-622F-4294-B6D8-10318784F6EC}"/>
                </a:ext>
              </a:extLst>
            </p:cNvPr>
            <p:cNvSpPr/>
            <p:nvPr/>
          </p:nvSpPr>
          <p:spPr>
            <a:xfrm flipH="1" flipV="1">
              <a:off x="6399436" y="4368281"/>
              <a:ext cx="2213480" cy="965037"/>
            </a:xfrm>
            <a:prstGeom prst="roundRect">
              <a:avLst/>
            </a:prstGeom>
            <a:solidFill>
              <a:schemeClr val="bg1"/>
            </a:solidFill>
            <a:ln w="127000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62" name="Arrow: Chevron 61">
              <a:extLst>
                <a:ext uri="{FF2B5EF4-FFF2-40B4-BE49-F238E27FC236}">
                  <a16:creationId xmlns:a16="http://schemas.microsoft.com/office/drawing/2014/main" id="{44DA2AD0-EA67-4370-88F1-6D428149B0E9}"/>
                </a:ext>
              </a:extLst>
            </p:cNvPr>
            <p:cNvSpPr/>
            <p:nvPr/>
          </p:nvSpPr>
          <p:spPr>
            <a:xfrm>
              <a:off x="7582430" y="5180492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3" name="Arrow: Chevron 62">
              <a:extLst>
                <a:ext uri="{FF2B5EF4-FFF2-40B4-BE49-F238E27FC236}">
                  <a16:creationId xmlns:a16="http://schemas.microsoft.com/office/drawing/2014/main" id="{87EC0232-B181-476D-8852-E48F0AA20227}"/>
                </a:ext>
              </a:extLst>
            </p:cNvPr>
            <p:cNvSpPr/>
            <p:nvPr/>
          </p:nvSpPr>
          <p:spPr>
            <a:xfrm rot="16200000">
              <a:off x="8477969" y="4920795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4" name="Arrow: Chevron 63">
              <a:extLst>
                <a:ext uri="{FF2B5EF4-FFF2-40B4-BE49-F238E27FC236}">
                  <a16:creationId xmlns:a16="http://schemas.microsoft.com/office/drawing/2014/main" id="{3DFF6BD3-EC5C-40A2-8392-579EC4479E90}"/>
                </a:ext>
              </a:extLst>
            </p:cNvPr>
            <p:cNvSpPr/>
            <p:nvPr/>
          </p:nvSpPr>
          <p:spPr>
            <a:xfrm rot="10800000">
              <a:off x="7570976" y="4211118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5" name="Arrow: Chevron 64">
              <a:extLst>
                <a:ext uri="{FF2B5EF4-FFF2-40B4-BE49-F238E27FC236}">
                  <a16:creationId xmlns:a16="http://schemas.microsoft.com/office/drawing/2014/main" id="{018A2BCF-590F-44E2-A158-8F15A7A6D78C}"/>
                </a:ext>
              </a:extLst>
            </p:cNvPr>
            <p:cNvSpPr/>
            <p:nvPr/>
          </p:nvSpPr>
          <p:spPr>
            <a:xfrm rot="5400000">
              <a:off x="6279642" y="4451399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A4EFA2D-C917-4DEF-9A0E-DC642E289C6C}"/>
                </a:ext>
              </a:extLst>
            </p:cNvPr>
            <p:cNvSpPr/>
            <p:nvPr/>
          </p:nvSpPr>
          <p:spPr>
            <a:xfrm rot="5400000">
              <a:off x="6480452" y="5801408"/>
              <a:ext cx="1482915" cy="275823"/>
            </a:xfrm>
            <a:custGeom>
              <a:avLst/>
              <a:gdLst>
                <a:gd name="connsiteX0" fmla="*/ 0 w 1482915"/>
                <a:gd name="connsiteY0" fmla="*/ 137912 h 275823"/>
                <a:gd name="connsiteX1" fmla="*/ 137912 w 1482915"/>
                <a:gd name="connsiteY1" fmla="*/ 0 h 275823"/>
                <a:gd name="connsiteX2" fmla="*/ 235430 w 1482915"/>
                <a:gd name="connsiteY2" fmla="*/ 40393 h 275823"/>
                <a:gd name="connsiteX3" fmla="*/ 264770 w 1482915"/>
                <a:gd name="connsiteY3" fmla="*/ 83911 h 275823"/>
                <a:gd name="connsiteX4" fmla="*/ 1218146 w 1482915"/>
                <a:gd name="connsiteY4" fmla="*/ 83911 h 275823"/>
                <a:gd name="connsiteX5" fmla="*/ 1247486 w 1482915"/>
                <a:gd name="connsiteY5" fmla="*/ 40393 h 275823"/>
                <a:gd name="connsiteX6" fmla="*/ 1345004 w 1482915"/>
                <a:gd name="connsiteY6" fmla="*/ 0 h 275823"/>
                <a:gd name="connsiteX7" fmla="*/ 1482915 w 1482915"/>
                <a:gd name="connsiteY7" fmla="*/ 137912 h 275823"/>
                <a:gd name="connsiteX8" fmla="*/ 1345004 w 1482915"/>
                <a:gd name="connsiteY8" fmla="*/ 275823 h 275823"/>
                <a:gd name="connsiteX9" fmla="*/ 1247486 w 1482915"/>
                <a:gd name="connsiteY9" fmla="*/ 235429 h 275823"/>
                <a:gd name="connsiteX10" fmla="*/ 1218145 w 1482915"/>
                <a:gd name="connsiteY10" fmla="*/ 191911 h 275823"/>
                <a:gd name="connsiteX11" fmla="*/ 264770 w 1482915"/>
                <a:gd name="connsiteY11" fmla="*/ 191911 h 275823"/>
                <a:gd name="connsiteX12" fmla="*/ 235430 w 1482915"/>
                <a:gd name="connsiteY12" fmla="*/ 235429 h 275823"/>
                <a:gd name="connsiteX13" fmla="*/ 137912 w 1482915"/>
                <a:gd name="connsiteY13" fmla="*/ 275823 h 275823"/>
                <a:gd name="connsiteX14" fmla="*/ 0 w 1482915"/>
                <a:gd name="connsiteY14" fmla="*/ 137912 h 275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82915" h="275823">
                  <a:moveTo>
                    <a:pt x="0" y="137912"/>
                  </a:moveTo>
                  <a:cubicBezTo>
                    <a:pt x="0" y="61745"/>
                    <a:pt x="61745" y="0"/>
                    <a:pt x="137912" y="0"/>
                  </a:cubicBezTo>
                  <a:cubicBezTo>
                    <a:pt x="175995" y="0"/>
                    <a:pt x="210473" y="15437"/>
                    <a:pt x="235430" y="40393"/>
                  </a:cubicBezTo>
                  <a:lnTo>
                    <a:pt x="264770" y="83911"/>
                  </a:lnTo>
                  <a:lnTo>
                    <a:pt x="1218146" y="83911"/>
                  </a:lnTo>
                  <a:lnTo>
                    <a:pt x="1247486" y="40393"/>
                  </a:lnTo>
                  <a:cubicBezTo>
                    <a:pt x="1272443" y="15437"/>
                    <a:pt x="1306921" y="0"/>
                    <a:pt x="1345004" y="0"/>
                  </a:cubicBezTo>
                  <a:cubicBezTo>
                    <a:pt x="1421170" y="0"/>
                    <a:pt x="1482915" y="61745"/>
                    <a:pt x="1482915" y="137912"/>
                  </a:cubicBezTo>
                  <a:cubicBezTo>
                    <a:pt x="1482915" y="214078"/>
                    <a:pt x="1421170" y="275823"/>
                    <a:pt x="1345004" y="275823"/>
                  </a:cubicBezTo>
                  <a:cubicBezTo>
                    <a:pt x="1306921" y="275823"/>
                    <a:pt x="1272443" y="260386"/>
                    <a:pt x="1247486" y="235429"/>
                  </a:cubicBezTo>
                  <a:lnTo>
                    <a:pt x="1218145" y="191911"/>
                  </a:lnTo>
                  <a:lnTo>
                    <a:pt x="264770" y="191911"/>
                  </a:lnTo>
                  <a:lnTo>
                    <a:pt x="235430" y="235429"/>
                  </a:lnTo>
                  <a:cubicBezTo>
                    <a:pt x="210473" y="260386"/>
                    <a:pt x="175995" y="275823"/>
                    <a:pt x="137912" y="275823"/>
                  </a:cubicBezTo>
                  <a:cubicBezTo>
                    <a:pt x="61745" y="275823"/>
                    <a:pt x="0" y="214078"/>
                    <a:pt x="0" y="137912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193B11D9-239D-4DA7-B7FF-A64372646A0D}"/>
                </a:ext>
              </a:extLst>
            </p:cNvPr>
            <p:cNvSpPr/>
            <p:nvPr/>
          </p:nvSpPr>
          <p:spPr>
            <a:xfrm rot="5400000">
              <a:off x="8563138" y="5544455"/>
              <a:ext cx="1938955" cy="275823"/>
            </a:xfrm>
            <a:custGeom>
              <a:avLst/>
              <a:gdLst>
                <a:gd name="connsiteX0" fmla="*/ 0 w 1938955"/>
                <a:gd name="connsiteY0" fmla="*/ 137912 h 275823"/>
                <a:gd name="connsiteX1" fmla="*/ 137912 w 1938955"/>
                <a:gd name="connsiteY1" fmla="*/ 0 h 275823"/>
                <a:gd name="connsiteX2" fmla="*/ 235430 w 1938955"/>
                <a:gd name="connsiteY2" fmla="*/ 40393 h 275823"/>
                <a:gd name="connsiteX3" fmla="*/ 264770 w 1938955"/>
                <a:gd name="connsiteY3" fmla="*/ 83912 h 275823"/>
                <a:gd name="connsiteX4" fmla="*/ 1674185 w 1938955"/>
                <a:gd name="connsiteY4" fmla="*/ 83912 h 275823"/>
                <a:gd name="connsiteX5" fmla="*/ 1703526 w 1938955"/>
                <a:gd name="connsiteY5" fmla="*/ 40393 h 275823"/>
                <a:gd name="connsiteX6" fmla="*/ 1801044 w 1938955"/>
                <a:gd name="connsiteY6" fmla="*/ 0 h 275823"/>
                <a:gd name="connsiteX7" fmla="*/ 1938955 w 1938955"/>
                <a:gd name="connsiteY7" fmla="*/ 137912 h 275823"/>
                <a:gd name="connsiteX8" fmla="*/ 1801044 w 1938955"/>
                <a:gd name="connsiteY8" fmla="*/ 275823 h 275823"/>
                <a:gd name="connsiteX9" fmla="*/ 1703526 w 1938955"/>
                <a:gd name="connsiteY9" fmla="*/ 235430 h 275823"/>
                <a:gd name="connsiteX10" fmla="*/ 1674185 w 1938955"/>
                <a:gd name="connsiteY10" fmla="*/ 191912 h 275823"/>
                <a:gd name="connsiteX11" fmla="*/ 264770 w 1938955"/>
                <a:gd name="connsiteY11" fmla="*/ 191912 h 275823"/>
                <a:gd name="connsiteX12" fmla="*/ 235430 w 1938955"/>
                <a:gd name="connsiteY12" fmla="*/ 235430 h 275823"/>
                <a:gd name="connsiteX13" fmla="*/ 137912 w 1938955"/>
                <a:gd name="connsiteY13" fmla="*/ 275823 h 275823"/>
                <a:gd name="connsiteX14" fmla="*/ 0 w 1938955"/>
                <a:gd name="connsiteY14" fmla="*/ 137912 h 275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955" h="275823">
                  <a:moveTo>
                    <a:pt x="0" y="137912"/>
                  </a:moveTo>
                  <a:cubicBezTo>
                    <a:pt x="0" y="61745"/>
                    <a:pt x="61745" y="0"/>
                    <a:pt x="137912" y="0"/>
                  </a:cubicBezTo>
                  <a:cubicBezTo>
                    <a:pt x="175995" y="0"/>
                    <a:pt x="210473" y="15436"/>
                    <a:pt x="235430" y="40393"/>
                  </a:cubicBezTo>
                  <a:lnTo>
                    <a:pt x="264770" y="83912"/>
                  </a:lnTo>
                  <a:lnTo>
                    <a:pt x="1674185" y="83912"/>
                  </a:lnTo>
                  <a:lnTo>
                    <a:pt x="1703526" y="40393"/>
                  </a:lnTo>
                  <a:cubicBezTo>
                    <a:pt x="1728483" y="15436"/>
                    <a:pt x="1762961" y="0"/>
                    <a:pt x="1801044" y="0"/>
                  </a:cubicBezTo>
                  <a:cubicBezTo>
                    <a:pt x="1877210" y="0"/>
                    <a:pt x="1938955" y="61745"/>
                    <a:pt x="1938955" y="137912"/>
                  </a:cubicBezTo>
                  <a:cubicBezTo>
                    <a:pt x="1938955" y="214078"/>
                    <a:pt x="1877210" y="275823"/>
                    <a:pt x="1801044" y="275823"/>
                  </a:cubicBezTo>
                  <a:cubicBezTo>
                    <a:pt x="1762961" y="275823"/>
                    <a:pt x="1728483" y="260387"/>
                    <a:pt x="1703526" y="235430"/>
                  </a:cubicBezTo>
                  <a:lnTo>
                    <a:pt x="1674185" y="191912"/>
                  </a:lnTo>
                  <a:lnTo>
                    <a:pt x="264770" y="191912"/>
                  </a:lnTo>
                  <a:lnTo>
                    <a:pt x="235430" y="235430"/>
                  </a:lnTo>
                  <a:cubicBezTo>
                    <a:pt x="210473" y="260387"/>
                    <a:pt x="175995" y="275823"/>
                    <a:pt x="137912" y="275823"/>
                  </a:cubicBezTo>
                  <a:cubicBezTo>
                    <a:pt x="61745" y="275823"/>
                    <a:pt x="0" y="214078"/>
                    <a:pt x="0" y="137912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8D7861-6472-44B3-AC0E-429E3FDC85A0}"/>
                </a:ext>
              </a:extLst>
            </p:cNvPr>
            <p:cNvSpPr/>
            <p:nvPr/>
          </p:nvSpPr>
          <p:spPr>
            <a:xfrm>
              <a:off x="163550" y="2959853"/>
              <a:ext cx="1768036" cy="43183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200" b="1" dirty="0"/>
                <a:t>DXC Digital Explorer</a:t>
              </a: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4F812E9-8753-4485-9B6C-BFFA9C402B4B}"/>
                </a:ext>
              </a:extLst>
            </p:cNvPr>
            <p:cNvSpPr/>
            <p:nvPr/>
          </p:nvSpPr>
          <p:spPr>
            <a:xfrm rot="5400000">
              <a:off x="6527397" y="2778730"/>
              <a:ext cx="3159462" cy="275822"/>
            </a:xfrm>
            <a:custGeom>
              <a:avLst/>
              <a:gdLst>
                <a:gd name="connsiteX0" fmla="*/ 0 w 3159462"/>
                <a:gd name="connsiteY0" fmla="*/ 137911 h 275822"/>
                <a:gd name="connsiteX1" fmla="*/ 137911 w 3159462"/>
                <a:gd name="connsiteY1" fmla="*/ 0 h 275822"/>
                <a:gd name="connsiteX2" fmla="*/ 235429 w 3159462"/>
                <a:gd name="connsiteY2" fmla="*/ 40393 h 275822"/>
                <a:gd name="connsiteX3" fmla="*/ 264769 w 3159462"/>
                <a:gd name="connsiteY3" fmla="*/ 83911 h 275822"/>
                <a:gd name="connsiteX4" fmla="*/ 2894693 w 3159462"/>
                <a:gd name="connsiteY4" fmla="*/ 83911 h 275822"/>
                <a:gd name="connsiteX5" fmla="*/ 2924033 w 3159462"/>
                <a:gd name="connsiteY5" fmla="*/ 40393 h 275822"/>
                <a:gd name="connsiteX6" fmla="*/ 3021551 w 3159462"/>
                <a:gd name="connsiteY6" fmla="*/ 0 h 275822"/>
                <a:gd name="connsiteX7" fmla="*/ 3159462 w 3159462"/>
                <a:gd name="connsiteY7" fmla="*/ 137911 h 275822"/>
                <a:gd name="connsiteX8" fmla="*/ 3021551 w 3159462"/>
                <a:gd name="connsiteY8" fmla="*/ 275822 h 275822"/>
                <a:gd name="connsiteX9" fmla="*/ 2924033 w 3159462"/>
                <a:gd name="connsiteY9" fmla="*/ 235429 h 275822"/>
                <a:gd name="connsiteX10" fmla="*/ 2894693 w 3159462"/>
                <a:gd name="connsiteY10" fmla="*/ 191911 h 275822"/>
                <a:gd name="connsiteX11" fmla="*/ 264769 w 3159462"/>
                <a:gd name="connsiteY11" fmla="*/ 191911 h 275822"/>
                <a:gd name="connsiteX12" fmla="*/ 235429 w 3159462"/>
                <a:gd name="connsiteY12" fmla="*/ 235429 h 275822"/>
                <a:gd name="connsiteX13" fmla="*/ 137911 w 3159462"/>
                <a:gd name="connsiteY13" fmla="*/ 275822 h 275822"/>
                <a:gd name="connsiteX14" fmla="*/ 0 w 3159462"/>
                <a:gd name="connsiteY14" fmla="*/ 137911 h 275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59462" h="275822">
                  <a:moveTo>
                    <a:pt x="0" y="137911"/>
                  </a:moveTo>
                  <a:cubicBezTo>
                    <a:pt x="0" y="61745"/>
                    <a:pt x="61745" y="0"/>
                    <a:pt x="137911" y="0"/>
                  </a:cubicBezTo>
                  <a:cubicBezTo>
                    <a:pt x="175994" y="0"/>
                    <a:pt x="210472" y="15436"/>
                    <a:pt x="235429" y="40393"/>
                  </a:cubicBezTo>
                  <a:lnTo>
                    <a:pt x="264769" y="83911"/>
                  </a:lnTo>
                  <a:lnTo>
                    <a:pt x="2894693" y="83911"/>
                  </a:lnTo>
                  <a:lnTo>
                    <a:pt x="2924033" y="40393"/>
                  </a:lnTo>
                  <a:cubicBezTo>
                    <a:pt x="2948990" y="15436"/>
                    <a:pt x="2983468" y="0"/>
                    <a:pt x="3021551" y="0"/>
                  </a:cubicBezTo>
                  <a:cubicBezTo>
                    <a:pt x="3097717" y="0"/>
                    <a:pt x="3159462" y="61745"/>
                    <a:pt x="3159462" y="137911"/>
                  </a:cubicBezTo>
                  <a:cubicBezTo>
                    <a:pt x="3159462" y="214077"/>
                    <a:pt x="3097717" y="275822"/>
                    <a:pt x="3021551" y="275822"/>
                  </a:cubicBezTo>
                  <a:cubicBezTo>
                    <a:pt x="2983468" y="275822"/>
                    <a:pt x="2948990" y="260386"/>
                    <a:pt x="2924033" y="235429"/>
                  </a:cubicBezTo>
                  <a:lnTo>
                    <a:pt x="2894693" y="191911"/>
                  </a:lnTo>
                  <a:lnTo>
                    <a:pt x="264769" y="191911"/>
                  </a:lnTo>
                  <a:lnTo>
                    <a:pt x="235429" y="235429"/>
                  </a:lnTo>
                  <a:cubicBezTo>
                    <a:pt x="210472" y="260386"/>
                    <a:pt x="175994" y="275822"/>
                    <a:pt x="137911" y="275822"/>
                  </a:cubicBezTo>
                  <a:cubicBezTo>
                    <a:pt x="61745" y="275822"/>
                    <a:pt x="0" y="214077"/>
                    <a:pt x="0" y="13791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AF459966-2C4E-4FF8-A77F-22730428C22C}"/>
                </a:ext>
              </a:extLst>
            </p:cNvPr>
            <p:cNvSpPr/>
            <p:nvPr/>
          </p:nvSpPr>
          <p:spPr>
            <a:xfrm rot="16200000">
              <a:off x="8277233" y="4708313"/>
              <a:ext cx="3611238" cy="275822"/>
            </a:xfrm>
            <a:custGeom>
              <a:avLst/>
              <a:gdLst>
                <a:gd name="connsiteX0" fmla="*/ 3611238 w 3611238"/>
                <a:gd name="connsiteY0" fmla="*/ 137911 h 275822"/>
                <a:gd name="connsiteX1" fmla="*/ 3473327 w 3611238"/>
                <a:gd name="connsiteY1" fmla="*/ 275822 h 275822"/>
                <a:gd name="connsiteX2" fmla="*/ 3375809 w 3611238"/>
                <a:gd name="connsiteY2" fmla="*/ 235429 h 275822"/>
                <a:gd name="connsiteX3" fmla="*/ 3346470 w 3611238"/>
                <a:gd name="connsiteY3" fmla="*/ 191912 h 275822"/>
                <a:gd name="connsiteX4" fmla="*/ 264769 w 3611238"/>
                <a:gd name="connsiteY4" fmla="*/ 191912 h 275822"/>
                <a:gd name="connsiteX5" fmla="*/ 235429 w 3611238"/>
                <a:gd name="connsiteY5" fmla="*/ 235429 h 275822"/>
                <a:gd name="connsiteX6" fmla="*/ 137911 w 3611238"/>
                <a:gd name="connsiteY6" fmla="*/ 275822 h 275822"/>
                <a:gd name="connsiteX7" fmla="*/ 0 w 3611238"/>
                <a:gd name="connsiteY7" fmla="*/ 137911 h 275822"/>
                <a:gd name="connsiteX8" fmla="*/ 137911 w 3611238"/>
                <a:gd name="connsiteY8" fmla="*/ 0 h 275822"/>
                <a:gd name="connsiteX9" fmla="*/ 235429 w 3611238"/>
                <a:gd name="connsiteY9" fmla="*/ 40393 h 275822"/>
                <a:gd name="connsiteX10" fmla="*/ 264770 w 3611238"/>
                <a:gd name="connsiteY10" fmla="*/ 83912 h 275822"/>
                <a:gd name="connsiteX11" fmla="*/ 3346468 w 3611238"/>
                <a:gd name="connsiteY11" fmla="*/ 83912 h 275822"/>
                <a:gd name="connsiteX12" fmla="*/ 3375809 w 3611238"/>
                <a:gd name="connsiteY12" fmla="*/ 40393 h 275822"/>
                <a:gd name="connsiteX13" fmla="*/ 3473327 w 3611238"/>
                <a:gd name="connsiteY13" fmla="*/ 0 h 275822"/>
                <a:gd name="connsiteX14" fmla="*/ 3611238 w 3611238"/>
                <a:gd name="connsiteY14" fmla="*/ 137911 h 275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1238" h="275822">
                  <a:moveTo>
                    <a:pt x="3611238" y="137911"/>
                  </a:moveTo>
                  <a:cubicBezTo>
                    <a:pt x="3611238" y="214077"/>
                    <a:pt x="3549493" y="275822"/>
                    <a:pt x="3473327" y="275822"/>
                  </a:cubicBezTo>
                  <a:cubicBezTo>
                    <a:pt x="3435244" y="275822"/>
                    <a:pt x="3400766" y="260386"/>
                    <a:pt x="3375809" y="235429"/>
                  </a:cubicBezTo>
                  <a:lnTo>
                    <a:pt x="3346470" y="191912"/>
                  </a:lnTo>
                  <a:lnTo>
                    <a:pt x="264769" y="191912"/>
                  </a:lnTo>
                  <a:lnTo>
                    <a:pt x="235429" y="235429"/>
                  </a:lnTo>
                  <a:cubicBezTo>
                    <a:pt x="210472" y="260386"/>
                    <a:pt x="175994" y="275822"/>
                    <a:pt x="137911" y="275822"/>
                  </a:cubicBezTo>
                  <a:cubicBezTo>
                    <a:pt x="61745" y="275822"/>
                    <a:pt x="0" y="214077"/>
                    <a:pt x="0" y="137911"/>
                  </a:cubicBezTo>
                  <a:cubicBezTo>
                    <a:pt x="0" y="61745"/>
                    <a:pt x="61745" y="0"/>
                    <a:pt x="137911" y="0"/>
                  </a:cubicBezTo>
                  <a:cubicBezTo>
                    <a:pt x="175994" y="0"/>
                    <a:pt x="210472" y="15436"/>
                    <a:pt x="235429" y="40393"/>
                  </a:cubicBezTo>
                  <a:lnTo>
                    <a:pt x="264770" y="83912"/>
                  </a:lnTo>
                  <a:lnTo>
                    <a:pt x="3346468" y="83912"/>
                  </a:lnTo>
                  <a:lnTo>
                    <a:pt x="3375809" y="40393"/>
                  </a:lnTo>
                  <a:cubicBezTo>
                    <a:pt x="3400766" y="15436"/>
                    <a:pt x="3435244" y="0"/>
                    <a:pt x="3473327" y="0"/>
                  </a:cubicBezTo>
                  <a:cubicBezTo>
                    <a:pt x="3549493" y="0"/>
                    <a:pt x="3611238" y="61745"/>
                    <a:pt x="3611238" y="137911"/>
                  </a:cubicBezTo>
                  <a:close/>
                </a:path>
              </a:pathLst>
            </a:custGeom>
            <a:solidFill>
              <a:schemeClr val="bg2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D1E952B-0F21-4CCC-BE3E-0168BBD55C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90891" y="4143433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924FCAE-CFB6-4116-B124-B841FC9CB2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58606" y="1489713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75E68B2-3F17-4406-B70E-B952A74EC6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9822" y="1256685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4DC22B3-C3EC-41CD-900F-0E1B07B715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54432" y="1236511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57EB207-B5F0-46B0-B611-907EFA9E2F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27811" y="1242642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1D0BA5D-575A-4304-BFF1-B464BACB3B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81730" y="4630033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E1ABB2F-FEE0-40C7-A04D-07F9CE578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59230" y="6528170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601CD03-F7A3-4173-A82E-AD96B0B19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1609" y="6528170"/>
              <a:ext cx="0" cy="422143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8" name="TextBox 107">
              <a:hlinkClick r:id="rId3"/>
              <a:extLst>
                <a:ext uri="{FF2B5EF4-FFF2-40B4-BE49-F238E27FC236}">
                  <a16:creationId xmlns:a16="http://schemas.microsoft.com/office/drawing/2014/main" id="{F06216F3-00A3-42EB-A6B7-D957A41FB0E9}"/>
                </a:ext>
              </a:extLst>
            </p:cNvPr>
            <p:cNvSpPr txBox="1"/>
            <p:nvPr/>
          </p:nvSpPr>
          <p:spPr>
            <a:xfrm rot="-2700000">
              <a:off x="5865101" y="5828694"/>
              <a:ext cx="101419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sz="1200" b="1" dirty="0"/>
                <a:t>Hackathon</a:t>
              </a:r>
            </a:p>
          </p:txBody>
        </p:sp>
        <p:sp>
          <p:nvSpPr>
            <p:cNvPr id="109" name="TextBox 108">
              <a:hlinkClick r:id="rId3"/>
              <a:extLst>
                <a:ext uri="{FF2B5EF4-FFF2-40B4-BE49-F238E27FC236}">
                  <a16:creationId xmlns:a16="http://schemas.microsoft.com/office/drawing/2014/main" id="{C93471CB-220B-458F-A428-55C03683E93F}"/>
                </a:ext>
              </a:extLst>
            </p:cNvPr>
            <p:cNvSpPr txBox="1"/>
            <p:nvPr/>
          </p:nvSpPr>
          <p:spPr>
            <a:xfrm rot="-2700000">
              <a:off x="4969645" y="7200741"/>
              <a:ext cx="16049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sz="1200" b="1" dirty="0"/>
                <a:t>Pre-Discovery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13A3A18-3F81-40A7-A071-1C02C9E35F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60605" y="5336949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0495A65-97E4-42B8-B817-51578E8E0EB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459964" y="6535069"/>
              <a:ext cx="862134" cy="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7" name="TextBox 116">
              <a:hlinkClick r:id="rId3"/>
              <a:extLst>
                <a:ext uri="{FF2B5EF4-FFF2-40B4-BE49-F238E27FC236}">
                  <a16:creationId xmlns:a16="http://schemas.microsoft.com/office/drawing/2014/main" id="{5F556D66-4A16-41B3-B5AC-0C566EB285F7}"/>
                </a:ext>
              </a:extLst>
            </p:cNvPr>
            <p:cNvSpPr txBox="1"/>
            <p:nvPr/>
          </p:nvSpPr>
          <p:spPr>
            <a:xfrm rot="-2700000">
              <a:off x="6710013" y="3613862"/>
              <a:ext cx="101419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sz="1200" b="1" dirty="0"/>
                <a:t>Hackathon</a:t>
              </a: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A687DE95-739E-44C0-9C03-A016F1D73F40}"/>
                </a:ext>
              </a:extLst>
            </p:cNvPr>
            <p:cNvSpPr/>
            <p:nvPr/>
          </p:nvSpPr>
          <p:spPr>
            <a:xfrm flipH="1" flipV="1">
              <a:off x="7673619" y="6950311"/>
              <a:ext cx="3377234" cy="965037"/>
            </a:xfrm>
            <a:prstGeom prst="roundRect">
              <a:avLst/>
            </a:prstGeom>
            <a:noFill/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GB" sz="2800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5A49FA7-63ED-4E25-908D-AB603EB6B5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59689" y="6543759"/>
              <a:ext cx="0" cy="406552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5" name="Arrow: Chevron 124">
              <a:extLst>
                <a:ext uri="{FF2B5EF4-FFF2-40B4-BE49-F238E27FC236}">
                  <a16:creationId xmlns:a16="http://schemas.microsoft.com/office/drawing/2014/main" id="{36FCCACD-1E3C-4BC6-BBD0-81670D84B645}"/>
                </a:ext>
              </a:extLst>
            </p:cNvPr>
            <p:cNvSpPr/>
            <p:nvPr/>
          </p:nvSpPr>
          <p:spPr>
            <a:xfrm rot="16200000">
              <a:off x="10923219" y="7280002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7" name="Arrow: Chevron 126">
              <a:extLst>
                <a:ext uri="{FF2B5EF4-FFF2-40B4-BE49-F238E27FC236}">
                  <a16:creationId xmlns:a16="http://schemas.microsoft.com/office/drawing/2014/main" id="{0D034D14-79B8-4BCC-9F3E-86950B0F5D42}"/>
                </a:ext>
              </a:extLst>
            </p:cNvPr>
            <p:cNvSpPr/>
            <p:nvPr/>
          </p:nvSpPr>
          <p:spPr>
            <a:xfrm rot="5400000">
              <a:off x="7538270" y="7276339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8" name="Arrow: Chevron 127">
              <a:extLst>
                <a:ext uri="{FF2B5EF4-FFF2-40B4-BE49-F238E27FC236}">
                  <a16:creationId xmlns:a16="http://schemas.microsoft.com/office/drawing/2014/main" id="{1A243C2A-A08C-43C2-9F15-F2C2B31B9B18}"/>
                </a:ext>
              </a:extLst>
            </p:cNvPr>
            <p:cNvSpPr/>
            <p:nvPr/>
          </p:nvSpPr>
          <p:spPr>
            <a:xfrm>
              <a:off x="9274583" y="7762522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9" name="Arrow: Chevron 128">
              <a:extLst>
                <a:ext uri="{FF2B5EF4-FFF2-40B4-BE49-F238E27FC236}">
                  <a16:creationId xmlns:a16="http://schemas.microsoft.com/office/drawing/2014/main" id="{F87D05F9-8C3F-4A2C-AFB6-BB8056258587}"/>
                </a:ext>
              </a:extLst>
            </p:cNvPr>
            <p:cNvSpPr/>
            <p:nvPr/>
          </p:nvSpPr>
          <p:spPr>
            <a:xfrm rot="10800000">
              <a:off x="9274582" y="6822306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AC931E13-B1E2-4FB1-BC9A-4745713390AD}"/>
                </a:ext>
              </a:extLst>
            </p:cNvPr>
            <p:cNvSpPr/>
            <p:nvPr/>
          </p:nvSpPr>
          <p:spPr>
            <a:xfrm>
              <a:off x="3899067" y="3120852"/>
              <a:ext cx="103247" cy="103247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2A0567E-BCF0-430A-B440-E757E2F526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000676" y="6277991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2" name="TextBox 131">
              <a:hlinkClick r:id="rId3"/>
              <a:extLst>
                <a:ext uri="{FF2B5EF4-FFF2-40B4-BE49-F238E27FC236}">
                  <a16:creationId xmlns:a16="http://schemas.microsoft.com/office/drawing/2014/main" id="{9EF842F4-1183-42E4-8008-C92CA2CD94DF}"/>
                </a:ext>
              </a:extLst>
            </p:cNvPr>
            <p:cNvSpPr txBox="1"/>
            <p:nvPr/>
          </p:nvSpPr>
          <p:spPr>
            <a:xfrm rot="-2700000">
              <a:off x="11714287" y="5519137"/>
              <a:ext cx="16049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200" b="1" dirty="0"/>
                <a:t>Live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148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E6224A9A-7928-4005-9655-407ADCD57C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 highly intelligent search engine for DXC employees to find and access the right content anytime, anywhere in a secure manner</a:t>
            </a:r>
          </a:p>
        </p:txBody>
      </p:sp>
      <p:sp>
        <p:nvSpPr>
          <p:cNvPr id="60" name="Title 59">
            <a:extLst>
              <a:ext uri="{FF2B5EF4-FFF2-40B4-BE49-F238E27FC236}">
                <a16:creationId xmlns:a16="http://schemas.microsoft.com/office/drawing/2014/main" id="{5DFD658A-139E-4652-9A73-464BCA95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 Search Engine</a:t>
            </a:r>
            <a:endParaRPr lang="en-GB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F19DEC4-7B05-4D2E-B135-CC6C98916330}"/>
              </a:ext>
            </a:extLst>
          </p:cNvPr>
          <p:cNvGrpSpPr/>
          <p:nvPr/>
        </p:nvGrpSpPr>
        <p:grpSpPr>
          <a:xfrm>
            <a:off x="8094603" y="2060119"/>
            <a:ext cx="5250337" cy="5118553"/>
            <a:chOff x="4005939" y="918028"/>
            <a:chExt cx="6506032" cy="634273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EE0FAB7-6413-4753-A541-DC2B222870B5}"/>
                </a:ext>
              </a:extLst>
            </p:cNvPr>
            <p:cNvSpPr/>
            <p:nvPr/>
          </p:nvSpPr>
          <p:spPr>
            <a:xfrm>
              <a:off x="6676571" y="3476171"/>
              <a:ext cx="1277257" cy="1277257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chemeClr val="tx1"/>
                  </a:solidFill>
                </a:rPr>
                <a:t>ASE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E93CCD6-5EAC-466F-8465-457AD5CF0F28}"/>
                </a:ext>
              </a:extLst>
            </p:cNvPr>
            <p:cNvSpPr/>
            <p:nvPr/>
          </p:nvSpPr>
          <p:spPr>
            <a:xfrm>
              <a:off x="8982706" y="1728836"/>
              <a:ext cx="718458" cy="71845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1BBBE78-FB88-48D2-996A-1A8561623A1E}"/>
                </a:ext>
              </a:extLst>
            </p:cNvPr>
            <p:cNvSpPr/>
            <p:nvPr/>
          </p:nvSpPr>
          <p:spPr>
            <a:xfrm>
              <a:off x="9793513" y="3755570"/>
              <a:ext cx="718458" cy="71845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B43B9DB-7029-4227-941D-7F4CFB9A4EB2}"/>
                </a:ext>
              </a:extLst>
            </p:cNvPr>
            <p:cNvSpPr/>
            <p:nvPr/>
          </p:nvSpPr>
          <p:spPr>
            <a:xfrm>
              <a:off x="8982706" y="5782305"/>
              <a:ext cx="718458" cy="71845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FE04E83-F711-4442-BC1D-1945C38938D8}"/>
                </a:ext>
              </a:extLst>
            </p:cNvPr>
            <p:cNvSpPr/>
            <p:nvPr/>
          </p:nvSpPr>
          <p:spPr>
            <a:xfrm>
              <a:off x="6955971" y="6542300"/>
              <a:ext cx="718458" cy="71845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323FBB8-8FEF-408D-8268-B3C68E08F0B9}"/>
                </a:ext>
              </a:extLst>
            </p:cNvPr>
            <p:cNvSpPr/>
            <p:nvPr/>
          </p:nvSpPr>
          <p:spPr>
            <a:xfrm>
              <a:off x="4005939" y="3755571"/>
              <a:ext cx="718458" cy="71845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8B229E8-65DF-4E27-8A92-E95067B0E40D}"/>
                </a:ext>
              </a:extLst>
            </p:cNvPr>
            <p:cNvSpPr/>
            <p:nvPr/>
          </p:nvSpPr>
          <p:spPr>
            <a:xfrm>
              <a:off x="4949525" y="1746979"/>
              <a:ext cx="718458" cy="71845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E4D6DC7-8B5F-4C64-B965-D5B43C8CBE07}"/>
                </a:ext>
              </a:extLst>
            </p:cNvPr>
            <p:cNvSpPr/>
            <p:nvPr/>
          </p:nvSpPr>
          <p:spPr>
            <a:xfrm>
              <a:off x="6955971" y="918028"/>
              <a:ext cx="718458" cy="71845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BC68EF8-D3F0-41FC-91B9-EF199E9676C6}"/>
                </a:ext>
              </a:extLst>
            </p:cNvPr>
            <p:cNvCxnSpPr>
              <a:stCxn id="65" idx="0"/>
              <a:endCxn id="72" idx="4"/>
            </p:cNvCxnSpPr>
            <p:nvPr/>
          </p:nvCxnSpPr>
          <p:spPr>
            <a:xfrm flipV="1">
              <a:off x="7315200" y="1636486"/>
              <a:ext cx="0" cy="1839685"/>
            </a:xfrm>
            <a:prstGeom prst="line">
              <a:avLst/>
            </a:prstGeom>
            <a:ln w="1270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FA0344C-0A7D-4B40-AE7C-BE12B40E4428}"/>
                </a:ext>
              </a:extLst>
            </p:cNvPr>
            <p:cNvCxnSpPr>
              <a:cxnSpLocks/>
              <a:stCxn id="65" idx="7"/>
              <a:endCxn id="66" idx="3"/>
            </p:cNvCxnSpPr>
            <p:nvPr/>
          </p:nvCxnSpPr>
          <p:spPr>
            <a:xfrm flipV="1">
              <a:off x="7766778" y="2342078"/>
              <a:ext cx="1321144" cy="1321143"/>
            </a:xfrm>
            <a:prstGeom prst="line">
              <a:avLst/>
            </a:prstGeom>
            <a:ln w="1270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D7F4B09-1546-4ED0-AA41-7A2E19CAC47E}"/>
                </a:ext>
              </a:extLst>
            </p:cNvPr>
            <p:cNvCxnSpPr>
              <a:cxnSpLocks/>
              <a:stCxn id="65" idx="6"/>
              <a:endCxn id="67" idx="2"/>
            </p:cNvCxnSpPr>
            <p:nvPr/>
          </p:nvCxnSpPr>
          <p:spPr>
            <a:xfrm flipV="1">
              <a:off x="7953828" y="4114799"/>
              <a:ext cx="1839685" cy="1"/>
            </a:xfrm>
            <a:prstGeom prst="line">
              <a:avLst/>
            </a:prstGeom>
            <a:ln w="1270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76730FF-8D34-4E2A-B112-1E88B5805C98}"/>
                </a:ext>
              </a:extLst>
            </p:cNvPr>
            <p:cNvCxnSpPr>
              <a:cxnSpLocks/>
              <a:stCxn id="65" idx="5"/>
              <a:endCxn id="68" idx="1"/>
            </p:cNvCxnSpPr>
            <p:nvPr/>
          </p:nvCxnSpPr>
          <p:spPr>
            <a:xfrm>
              <a:off x="7766778" y="4566378"/>
              <a:ext cx="1321144" cy="1321143"/>
            </a:xfrm>
            <a:prstGeom prst="line">
              <a:avLst/>
            </a:prstGeom>
            <a:ln w="1270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CD11EDB-8855-43D6-9654-ADF4AA9B1F2C}"/>
                </a:ext>
              </a:extLst>
            </p:cNvPr>
            <p:cNvCxnSpPr>
              <a:cxnSpLocks/>
              <a:stCxn id="65" idx="4"/>
              <a:endCxn id="69" idx="0"/>
            </p:cNvCxnSpPr>
            <p:nvPr/>
          </p:nvCxnSpPr>
          <p:spPr>
            <a:xfrm>
              <a:off x="7315200" y="4753428"/>
              <a:ext cx="0" cy="1788872"/>
            </a:xfrm>
            <a:prstGeom prst="line">
              <a:avLst/>
            </a:prstGeom>
            <a:ln w="1270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D3E4A2A-A706-443A-B88C-334127CB3DEF}"/>
                </a:ext>
              </a:extLst>
            </p:cNvPr>
            <p:cNvCxnSpPr>
              <a:cxnSpLocks/>
              <a:stCxn id="65" idx="2"/>
              <a:endCxn id="70" idx="6"/>
            </p:cNvCxnSpPr>
            <p:nvPr/>
          </p:nvCxnSpPr>
          <p:spPr>
            <a:xfrm flipH="1">
              <a:off x="4724397" y="4114800"/>
              <a:ext cx="1952174" cy="0"/>
            </a:xfrm>
            <a:prstGeom prst="line">
              <a:avLst/>
            </a:prstGeom>
            <a:ln w="1270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B019E0E-C6E8-49E8-9599-B17455937D2D}"/>
                </a:ext>
              </a:extLst>
            </p:cNvPr>
            <p:cNvCxnSpPr>
              <a:cxnSpLocks/>
              <a:stCxn id="65" idx="1"/>
              <a:endCxn id="71" idx="5"/>
            </p:cNvCxnSpPr>
            <p:nvPr/>
          </p:nvCxnSpPr>
          <p:spPr>
            <a:xfrm flipH="1" flipV="1">
              <a:off x="5562767" y="2360221"/>
              <a:ext cx="1300854" cy="1303000"/>
            </a:xfrm>
            <a:prstGeom prst="line">
              <a:avLst/>
            </a:prstGeom>
            <a:ln w="1270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C3E75BC-389D-4C39-952E-9EB8BA761273}"/>
                </a:ext>
              </a:extLst>
            </p:cNvPr>
            <p:cNvSpPr/>
            <p:nvPr/>
          </p:nvSpPr>
          <p:spPr>
            <a:xfrm>
              <a:off x="4929236" y="5782305"/>
              <a:ext cx="718458" cy="71845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694CD99-5EA6-4C28-830F-CFD7F73F09D1}"/>
                </a:ext>
              </a:extLst>
            </p:cNvPr>
            <p:cNvCxnSpPr>
              <a:cxnSpLocks/>
              <a:stCxn id="65" idx="3"/>
              <a:endCxn id="80" idx="7"/>
            </p:cNvCxnSpPr>
            <p:nvPr/>
          </p:nvCxnSpPr>
          <p:spPr>
            <a:xfrm flipH="1">
              <a:off x="5542478" y="4566378"/>
              <a:ext cx="1321143" cy="1321143"/>
            </a:xfrm>
            <a:prstGeom prst="line">
              <a:avLst/>
            </a:prstGeom>
            <a:ln w="1270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04245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B95D4842-547E-476C-9CA7-38270C7C6168}"/>
              </a:ext>
            </a:extLst>
          </p:cNvPr>
          <p:cNvCxnSpPr>
            <a:cxnSpLocks/>
            <a:stCxn id="166" idx="3"/>
            <a:endCxn id="169" idx="1"/>
          </p:cNvCxnSpPr>
          <p:nvPr/>
        </p:nvCxnSpPr>
        <p:spPr bwMode="auto">
          <a:xfrm>
            <a:off x="4622950" y="4441404"/>
            <a:ext cx="1639043" cy="8749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accent5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EA9DE94-799E-4648-A7E9-0F6D1FE3E2D8}"/>
              </a:ext>
            </a:extLst>
          </p:cNvPr>
          <p:cNvCxnSpPr>
            <a:cxnSpLocks/>
            <a:endCxn id="137" idx="0"/>
          </p:cNvCxnSpPr>
          <p:nvPr/>
        </p:nvCxnSpPr>
        <p:spPr bwMode="auto">
          <a:xfrm flipH="1">
            <a:off x="7830554" y="4541878"/>
            <a:ext cx="15848" cy="2806973"/>
          </a:xfrm>
          <a:prstGeom prst="line">
            <a:avLst/>
          </a:prstGeom>
          <a:noFill/>
          <a:ln w="762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A48CA2D-4545-4D55-B610-9DA47F17F622}"/>
              </a:ext>
            </a:extLst>
          </p:cNvPr>
          <p:cNvCxnSpPr>
            <a:cxnSpLocks/>
            <a:endCxn id="134" idx="0"/>
          </p:cNvCxnSpPr>
          <p:nvPr/>
        </p:nvCxnSpPr>
        <p:spPr bwMode="auto">
          <a:xfrm>
            <a:off x="4933925" y="3440313"/>
            <a:ext cx="0" cy="3908538"/>
          </a:xfrm>
          <a:prstGeom prst="line">
            <a:avLst/>
          </a:prstGeom>
          <a:noFill/>
          <a:ln w="762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D68DF480-1AE3-4017-AA1C-77FB61519E7E}"/>
              </a:ext>
            </a:extLst>
          </p:cNvPr>
          <p:cNvGrpSpPr/>
          <p:nvPr/>
        </p:nvGrpSpPr>
        <p:grpSpPr>
          <a:xfrm>
            <a:off x="11556850" y="640525"/>
            <a:ext cx="1531026" cy="276999"/>
            <a:chOff x="11556850" y="640525"/>
            <a:chExt cx="1531026" cy="276999"/>
          </a:xfrm>
        </p:grpSpPr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A1BE8C2F-0C47-404C-BF7B-7BD6E0688B96}"/>
                </a:ext>
              </a:extLst>
            </p:cNvPr>
            <p:cNvSpPr/>
            <p:nvPr/>
          </p:nvSpPr>
          <p:spPr>
            <a:xfrm rot="16200000">
              <a:off x="11556850" y="641113"/>
              <a:ext cx="275822" cy="275822"/>
            </a:xfrm>
            <a:prstGeom prst="ellipse">
              <a:avLst/>
            </a:prstGeom>
            <a:solidFill>
              <a:schemeClr val="bg2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1576E018-A56C-4DBC-A936-721F7D61DE1C}"/>
                </a:ext>
              </a:extLst>
            </p:cNvPr>
            <p:cNvSpPr txBox="1"/>
            <p:nvPr/>
          </p:nvSpPr>
          <p:spPr>
            <a:xfrm>
              <a:off x="11858052" y="640525"/>
              <a:ext cx="122982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1200" b="1"/>
              </a:lvl1pPr>
            </a:lstStyle>
            <a:p>
              <a:r>
                <a:rPr lang="en-GB" dirty="0"/>
                <a:t>Action Station</a:t>
              </a:r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C7B1D310-7FED-4273-8CAA-1171A19E816F}"/>
              </a:ext>
            </a:extLst>
          </p:cNvPr>
          <p:cNvGrpSpPr/>
          <p:nvPr/>
        </p:nvGrpSpPr>
        <p:grpSpPr>
          <a:xfrm>
            <a:off x="11531472" y="1264126"/>
            <a:ext cx="1688736" cy="335487"/>
            <a:chOff x="11531472" y="1325468"/>
            <a:chExt cx="1688736" cy="335487"/>
          </a:xfrm>
        </p:grpSpPr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7BE92C1C-5F85-4F94-8CA1-72985A0EC8C1}"/>
                </a:ext>
              </a:extLst>
            </p:cNvPr>
            <p:cNvSpPr/>
            <p:nvPr/>
          </p:nvSpPr>
          <p:spPr>
            <a:xfrm>
              <a:off x="11531472" y="1325468"/>
              <a:ext cx="326580" cy="33548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E5CE020D-10FC-49DC-97AA-0651F9A275EF}"/>
                </a:ext>
              </a:extLst>
            </p:cNvPr>
            <p:cNvSpPr txBox="1"/>
            <p:nvPr/>
          </p:nvSpPr>
          <p:spPr>
            <a:xfrm>
              <a:off x="11864196" y="1354712"/>
              <a:ext cx="135601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1200" b="1"/>
              </a:lvl1pPr>
            </a:lstStyle>
            <a:p>
              <a:r>
                <a:rPr lang="en-GB" dirty="0"/>
                <a:t>Transfer Station</a:t>
              </a: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E9B7066A-934F-4215-B1A8-8FD3FD0326BB}"/>
              </a:ext>
            </a:extLst>
          </p:cNvPr>
          <p:cNvGrpSpPr/>
          <p:nvPr/>
        </p:nvGrpSpPr>
        <p:grpSpPr>
          <a:xfrm>
            <a:off x="11556850" y="1946216"/>
            <a:ext cx="2862854" cy="276999"/>
            <a:chOff x="11556850" y="1946216"/>
            <a:chExt cx="2862854" cy="276999"/>
          </a:xfrm>
        </p:grpSpPr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9C2E0750-491D-4CD5-A68B-30BD3B8974DB}"/>
                </a:ext>
              </a:extLst>
            </p:cNvPr>
            <p:cNvGrpSpPr/>
            <p:nvPr/>
          </p:nvGrpSpPr>
          <p:grpSpPr>
            <a:xfrm>
              <a:off x="11556850" y="1946804"/>
              <a:ext cx="275822" cy="275822"/>
              <a:chOff x="11556850" y="1943274"/>
              <a:chExt cx="275822" cy="275822"/>
            </a:xfrm>
          </p:grpSpPr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17185358-EB6B-4874-B083-9CF49AC2E1C4}"/>
                  </a:ext>
                </a:extLst>
              </p:cNvPr>
              <p:cNvSpPr/>
              <p:nvPr/>
            </p:nvSpPr>
            <p:spPr>
              <a:xfrm rot="16200000">
                <a:off x="11556850" y="1943274"/>
                <a:ext cx="275822" cy="275822"/>
              </a:xfrm>
              <a:prstGeom prst="ellipse">
                <a:avLst/>
              </a:prstGeom>
              <a:solidFill>
                <a:schemeClr val="bg2"/>
              </a:solidFill>
              <a:ln w="57150"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5504FAD2-8F89-4412-ACBC-D150F2D0DEFC}"/>
                  </a:ext>
                </a:extLst>
              </p:cNvPr>
              <p:cNvSpPr/>
              <p:nvPr/>
            </p:nvSpPr>
            <p:spPr>
              <a:xfrm>
                <a:off x="11643138" y="2029562"/>
                <a:ext cx="103247" cy="10324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7862CACF-ACA5-4F52-8629-2FF9280B548D}"/>
                </a:ext>
              </a:extLst>
            </p:cNvPr>
            <p:cNvSpPr txBox="1"/>
            <p:nvPr/>
          </p:nvSpPr>
          <p:spPr>
            <a:xfrm>
              <a:off x="11864196" y="1946216"/>
              <a:ext cx="2555508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1200" b="1"/>
              </a:lvl1pPr>
            </a:lstStyle>
            <a:p>
              <a:r>
                <a:rPr lang="en-GB" dirty="0"/>
                <a:t>Action Station with achievement</a:t>
              </a:r>
            </a:p>
          </p:txBody>
        </p: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8C40899-8ADC-404C-ACD6-21BBA38EE70A}"/>
              </a:ext>
            </a:extLst>
          </p:cNvPr>
          <p:cNvCxnSpPr>
            <a:cxnSpLocks/>
            <a:stCxn id="159" idx="2"/>
            <a:endCxn id="125" idx="0"/>
          </p:cNvCxnSpPr>
          <p:nvPr/>
        </p:nvCxnSpPr>
        <p:spPr bwMode="auto">
          <a:xfrm>
            <a:off x="4806925" y="3440314"/>
            <a:ext cx="0" cy="3169110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58" name="Rectangle: Rounded Corners 257">
            <a:extLst>
              <a:ext uri="{FF2B5EF4-FFF2-40B4-BE49-F238E27FC236}">
                <a16:creationId xmlns:a16="http://schemas.microsoft.com/office/drawing/2014/main" id="{FDF60D3C-295C-4036-83A6-7C2E5FF8C06C}"/>
              </a:ext>
            </a:extLst>
          </p:cNvPr>
          <p:cNvSpPr/>
          <p:nvPr/>
        </p:nvSpPr>
        <p:spPr>
          <a:xfrm>
            <a:off x="9977209" y="4800503"/>
            <a:ext cx="3331925" cy="2379208"/>
          </a:xfrm>
          <a:prstGeom prst="roundRect">
            <a:avLst>
              <a:gd name="adj" fmla="val 68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200" b="1" i="1" dirty="0">
                <a:solidFill>
                  <a:schemeClr val="tx1"/>
                </a:solidFill>
              </a:rPr>
              <a:t>Accelerated Solution Development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3337A0E6-F7AF-41DC-B1C4-5AD050B037B6}"/>
              </a:ext>
            </a:extLst>
          </p:cNvPr>
          <p:cNvSpPr/>
          <p:nvPr/>
        </p:nvSpPr>
        <p:spPr>
          <a:xfrm flipH="1" flipV="1">
            <a:off x="10616749" y="5163620"/>
            <a:ext cx="2081992" cy="90771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0" cap="rnd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sz="2400"/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9EE0F403-484E-4D0D-B716-4ACCADA8914C}"/>
              </a:ext>
            </a:extLst>
          </p:cNvPr>
          <p:cNvCxnSpPr>
            <a:cxnSpLocks/>
          </p:cNvCxnSpPr>
          <p:nvPr/>
        </p:nvCxnSpPr>
        <p:spPr>
          <a:xfrm flipV="1">
            <a:off x="6428565" y="2299162"/>
            <a:ext cx="970240" cy="966636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65106F68-CBDA-47F8-B5C1-736C89E0C3CA}"/>
              </a:ext>
            </a:extLst>
          </p:cNvPr>
          <p:cNvCxnSpPr>
            <a:cxnSpLocks/>
            <a:stCxn id="181" idx="2"/>
            <a:endCxn id="216" idx="0"/>
          </p:cNvCxnSpPr>
          <p:nvPr/>
        </p:nvCxnSpPr>
        <p:spPr bwMode="auto">
          <a:xfrm flipH="1">
            <a:off x="7071209" y="4579872"/>
            <a:ext cx="1" cy="2019677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859C7709-6910-4F73-AB84-F19CA05C296F}"/>
              </a:ext>
            </a:extLst>
          </p:cNvPr>
          <p:cNvCxnSpPr>
            <a:cxnSpLocks/>
            <a:stCxn id="209" idx="2"/>
            <a:endCxn id="218" idx="0"/>
          </p:cNvCxnSpPr>
          <p:nvPr/>
        </p:nvCxnSpPr>
        <p:spPr bwMode="auto">
          <a:xfrm>
            <a:off x="7729277" y="4579872"/>
            <a:ext cx="0" cy="907885"/>
          </a:xfrm>
          <a:prstGeom prst="line">
            <a:avLst/>
          </a:prstGeom>
          <a:noFill/>
          <a:ln w="762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8B79CD0-B263-427A-A959-66828F0AB9FC}"/>
              </a:ext>
            </a:extLst>
          </p:cNvPr>
          <p:cNvCxnSpPr>
            <a:cxnSpLocks/>
            <a:stCxn id="244" idx="2"/>
            <a:endCxn id="169" idx="0"/>
          </p:cNvCxnSpPr>
          <p:nvPr/>
        </p:nvCxnSpPr>
        <p:spPr bwMode="auto">
          <a:xfrm>
            <a:off x="6415583" y="3468374"/>
            <a:ext cx="0" cy="82400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8DB6587-0F9B-4DEA-A5C9-A5FFDA676A2A}"/>
              </a:ext>
            </a:extLst>
          </p:cNvPr>
          <p:cNvCxnSpPr>
            <a:cxnSpLocks/>
            <a:stCxn id="160" idx="2"/>
            <a:endCxn id="164" idx="0"/>
          </p:cNvCxnSpPr>
          <p:nvPr/>
        </p:nvCxnSpPr>
        <p:spPr bwMode="auto">
          <a:xfrm>
            <a:off x="5596857" y="3440314"/>
            <a:ext cx="0" cy="2064454"/>
          </a:xfrm>
          <a:prstGeom prst="line">
            <a:avLst/>
          </a:prstGeom>
          <a:noFill/>
          <a:ln w="762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C39A134-2E39-4F9F-B8D8-B9A278C4687E}"/>
              </a:ext>
            </a:extLst>
          </p:cNvPr>
          <p:cNvCxnSpPr>
            <a:cxnSpLocks/>
            <a:stCxn id="180" idx="0"/>
            <a:endCxn id="92" idx="2"/>
          </p:cNvCxnSpPr>
          <p:nvPr/>
        </p:nvCxnSpPr>
        <p:spPr bwMode="auto">
          <a:xfrm flipH="1" flipV="1">
            <a:off x="3042690" y="2300756"/>
            <a:ext cx="4236" cy="85206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ECB8485-F9D6-48BE-960A-838E6BE1EEC9}"/>
              </a:ext>
            </a:extLst>
          </p:cNvPr>
          <p:cNvCxnSpPr>
            <a:cxnSpLocks/>
            <a:stCxn id="96" idx="2"/>
            <a:endCxn id="110" idx="0"/>
          </p:cNvCxnSpPr>
          <p:nvPr/>
        </p:nvCxnSpPr>
        <p:spPr bwMode="auto">
          <a:xfrm>
            <a:off x="2519425" y="2300756"/>
            <a:ext cx="277" cy="3187001"/>
          </a:xfrm>
          <a:prstGeom prst="line">
            <a:avLst/>
          </a:prstGeom>
          <a:noFill/>
          <a:ln w="762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8E48AE4-0A59-4A26-BB10-F519D6488CE0}"/>
              </a:ext>
            </a:extLst>
          </p:cNvPr>
          <p:cNvCxnSpPr>
            <a:cxnSpLocks/>
            <a:stCxn id="90" idx="2"/>
            <a:endCxn id="104" idx="0"/>
          </p:cNvCxnSpPr>
          <p:nvPr/>
        </p:nvCxnSpPr>
        <p:spPr bwMode="auto">
          <a:xfrm flipH="1">
            <a:off x="1995609" y="2300756"/>
            <a:ext cx="554" cy="3187001"/>
          </a:xfrm>
          <a:prstGeom prst="line">
            <a:avLst/>
          </a:prstGeom>
          <a:noFill/>
          <a:ln w="762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753BE50-CDE8-45D9-8607-6233A01FAE0A}"/>
              </a:ext>
            </a:extLst>
          </p:cNvPr>
          <p:cNvSpPr txBox="1"/>
          <p:nvPr/>
        </p:nvSpPr>
        <p:spPr>
          <a:xfrm rot="18900000">
            <a:off x="1760623" y="1390909"/>
            <a:ext cx="1372381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100" b="1" dirty="0"/>
              <a:t>DXC Digital Story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5977B7E-919C-4BF6-8EBF-36476299297D}"/>
              </a:ext>
            </a:extLst>
          </p:cNvPr>
          <p:cNvSpPr txBox="1"/>
          <p:nvPr/>
        </p:nvSpPr>
        <p:spPr>
          <a:xfrm rot="18900000">
            <a:off x="2664301" y="1184088"/>
            <a:ext cx="2037312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GB" sz="1100" b="1" dirty="0"/>
              <a:t>DXC Innovation Flight Plan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7B4DC54-3416-4C06-841E-8441B98B5C1C}"/>
              </a:ext>
            </a:extLst>
          </p:cNvPr>
          <p:cNvSpPr txBox="1"/>
          <p:nvPr/>
        </p:nvSpPr>
        <p:spPr>
          <a:xfrm rot="18900000">
            <a:off x="2200882" y="1191769"/>
            <a:ext cx="1918197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100" b="1" dirty="0"/>
              <a:t>DXC Industry Showcases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4D8FC5E-A413-430F-9020-CB7C87E964E0}"/>
              </a:ext>
            </a:extLst>
          </p:cNvPr>
          <p:cNvSpPr txBox="1"/>
          <p:nvPr/>
        </p:nvSpPr>
        <p:spPr>
          <a:xfrm rot="18900000">
            <a:off x="2509215" y="3745752"/>
            <a:ext cx="1408568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100" b="1" dirty="0"/>
              <a:t>Create workspace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4651F24-737E-426E-B634-856B46FE6B20}"/>
              </a:ext>
            </a:extLst>
          </p:cNvPr>
          <p:cNvCxnSpPr>
            <a:cxnSpLocks/>
            <a:stCxn id="110" idx="4"/>
            <a:endCxn id="144" idx="0"/>
          </p:cNvCxnSpPr>
          <p:nvPr/>
        </p:nvCxnSpPr>
        <p:spPr bwMode="auto">
          <a:xfrm flipH="1">
            <a:off x="2518872" y="5747194"/>
            <a:ext cx="830" cy="852355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A872BAEF-9AD7-47CD-A0B5-DBB82D799B25}"/>
              </a:ext>
            </a:extLst>
          </p:cNvPr>
          <p:cNvCxnSpPr>
            <a:cxnSpLocks/>
            <a:stCxn id="104" idx="4"/>
            <a:endCxn id="143" idx="0"/>
          </p:cNvCxnSpPr>
          <p:nvPr/>
        </p:nvCxnSpPr>
        <p:spPr bwMode="auto">
          <a:xfrm flipH="1">
            <a:off x="1994780" y="5747194"/>
            <a:ext cx="830" cy="852355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45798877-149D-4081-8436-2FAD40A7BB29}"/>
              </a:ext>
            </a:extLst>
          </p:cNvPr>
          <p:cNvSpPr txBox="1"/>
          <p:nvPr/>
        </p:nvSpPr>
        <p:spPr>
          <a:xfrm rot="18900000">
            <a:off x="2807972" y="3865713"/>
            <a:ext cx="1610610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GB" sz="1100" b="1" dirty="0"/>
              <a:t>Invite team members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56E7EA7-5881-4D0D-81FE-03B3096562B9}"/>
              </a:ext>
            </a:extLst>
          </p:cNvPr>
          <p:cNvSpPr txBox="1"/>
          <p:nvPr/>
        </p:nvSpPr>
        <p:spPr>
          <a:xfrm rot="18880238">
            <a:off x="6751413" y="3425591"/>
            <a:ext cx="1962585" cy="260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/>
              <a:t>Create Innovation Agenda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9651F82-35C8-494B-9B54-A55E87923B77}"/>
              </a:ext>
            </a:extLst>
          </p:cNvPr>
          <p:cNvSpPr txBox="1"/>
          <p:nvPr/>
        </p:nvSpPr>
        <p:spPr>
          <a:xfrm rot="18900000">
            <a:off x="8216108" y="3474466"/>
            <a:ext cx="1859393" cy="260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/>
              <a:t>Outline innovation ideas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9B8A408-9134-4334-993A-9C50EA7F47C8}"/>
              </a:ext>
            </a:extLst>
          </p:cNvPr>
          <p:cNvCxnSpPr>
            <a:cxnSpLocks/>
          </p:cNvCxnSpPr>
          <p:nvPr/>
        </p:nvCxnSpPr>
        <p:spPr bwMode="auto">
          <a:xfrm flipV="1">
            <a:off x="9194716" y="4524957"/>
            <a:ext cx="0" cy="107931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760C4AC2-80A7-4E0D-9D8F-B7D128102459}"/>
              </a:ext>
            </a:extLst>
          </p:cNvPr>
          <p:cNvSpPr txBox="1"/>
          <p:nvPr/>
        </p:nvSpPr>
        <p:spPr>
          <a:xfrm rot="18900000">
            <a:off x="7449218" y="3386296"/>
            <a:ext cx="2005648" cy="260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/>
              <a:t>Review Recommendations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F275782-801C-498C-846C-0A40476671CF}"/>
              </a:ext>
            </a:extLst>
          </p:cNvPr>
          <p:cNvSpPr/>
          <p:nvPr/>
        </p:nvSpPr>
        <p:spPr>
          <a:xfrm rot="18900000">
            <a:off x="10258798" y="6306719"/>
            <a:ext cx="752683" cy="260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/>
              <a:t>Concept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65FB19B6-1CBF-4C33-91AD-F45A21EDCFB1}"/>
              </a:ext>
            </a:extLst>
          </p:cNvPr>
          <p:cNvSpPr/>
          <p:nvPr/>
        </p:nvSpPr>
        <p:spPr>
          <a:xfrm rot="18900000">
            <a:off x="12391588" y="4760199"/>
            <a:ext cx="315126" cy="1736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100" b="1" dirty="0"/>
              <a:t>Pilot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D456ACCD-5E4A-4A55-8103-9541FE960D01}"/>
              </a:ext>
            </a:extLst>
          </p:cNvPr>
          <p:cNvSpPr/>
          <p:nvPr/>
        </p:nvSpPr>
        <p:spPr>
          <a:xfrm rot="18900000">
            <a:off x="10873555" y="4608379"/>
            <a:ext cx="765951" cy="1736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100" b="1" dirty="0"/>
              <a:t>Production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D81D755B-F2C0-450C-B673-289EBE4765FA}"/>
              </a:ext>
            </a:extLst>
          </p:cNvPr>
          <p:cNvSpPr txBox="1"/>
          <p:nvPr/>
        </p:nvSpPr>
        <p:spPr>
          <a:xfrm rot="16200000">
            <a:off x="8951860" y="4981000"/>
            <a:ext cx="485710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700" dirty="0"/>
              <a:t>SEND IDEA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64F14232-3E85-46F2-832C-07227E4FE8BF}"/>
              </a:ext>
            </a:extLst>
          </p:cNvPr>
          <p:cNvSpPr txBox="1"/>
          <p:nvPr/>
        </p:nvSpPr>
        <p:spPr>
          <a:xfrm rot="16200000">
            <a:off x="6216816" y="3824024"/>
            <a:ext cx="397545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700" dirty="0"/>
              <a:t>SEND TO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A5F6B7A-52E1-42E5-AF81-CAC9E6807816}"/>
              </a:ext>
            </a:extLst>
          </p:cNvPr>
          <p:cNvSpPr txBox="1"/>
          <p:nvPr/>
        </p:nvSpPr>
        <p:spPr>
          <a:xfrm rot="18900000">
            <a:off x="6714917" y="2723447"/>
            <a:ext cx="397545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pPr algn="ctr"/>
            <a:r>
              <a:rPr lang="en-GB" sz="700" dirty="0"/>
              <a:t>SEND TO</a:t>
            </a:r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F977A610-E701-4A63-9417-FD2B6A12B3DE}"/>
              </a:ext>
            </a:extLst>
          </p:cNvPr>
          <p:cNvCxnSpPr>
            <a:cxnSpLocks/>
          </p:cNvCxnSpPr>
          <p:nvPr/>
        </p:nvCxnSpPr>
        <p:spPr bwMode="auto">
          <a:xfrm>
            <a:off x="9194716" y="5770135"/>
            <a:ext cx="0" cy="814976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48F1544-8DE6-40B1-BB5A-1E9A1EA1BA1D}"/>
              </a:ext>
            </a:extLst>
          </p:cNvPr>
          <p:cNvSpPr/>
          <p:nvPr/>
        </p:nvSpPr>
        <p:spPr>
          <a:xfrm>
            <a:off x="163550" y="6526178"/>
            <a:ext cx="1457705" cy="406181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Trends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32ED7D9-BF24-4BDD-94D2-5D11DBDD6E33}"/>
              </a:ext>
            </a:extLst>
          </p:cNvPr>
          <p:cNvCxnSpPr>
            <a:cxnSpLocks/>
          </p:cNvCxnSpPr>
          <p:nvPr/>
        </p:nvCxnSpPr>
        <p:spPr bwMode="auto">
          <a:xfrm>
            <a:off x="1621255" y="6729268"/>
            <a:ext cx="11951585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92AF4AFB-7A90-4DC0-948C-E4199A2BD00F}"/>
              </a:ext>
            </a:extLst>
          </p:cNvPr>
          <p:cNvSpPr/>
          <p:nvPr/>
        </p:nvSpPr>
        <p:spPr>
          <a:xfrm>
            <a:off x="1865061" y="6599549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599C975-3EFC-4770-AD10-7A80C745683D}"/>
              </a:ext>
            </a:extLst>
          </p:cNvPr>
          <p:cNvSpPr/>
          <p:nvPr/>
        </p:nvSpPr>
        <p:spPr>
          <a:xfrm>
            <a:off x="2389153" y="6599549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724670E0-6E5F-4CA7-8A80-9624382AD4AE}"/>
              </a:ext>
            </a:extLst>
          </p:cNvPr>
          <p:cNvSpPr/>
          <p:nvPr/>
        </p:nvSpPr>
        <p:spPr>
          <a:xfrm>
            <a:off x="6941490" y="6599549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1EC95420-E0B5-48D7-97C1-6BFDFC0D9DE7}"/>
              </a:ext>
            </a:extLst>
          </p:cNvPr>
          <p:cNvSpPr/>
          <p:nvPr/>
        </p:nvSpPr>
        <p:spPr>
          <a:xfrm>
            <a:off x="9064997" y="6599549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79566BDD-0C82-4567-95E2-3E930D14CA2D}"/>
              </a:ext>
            </a:extLst>
          </p:cNvPr>
          <p:cNvCxnSpPr>
            <a:cxnSpLocks/>
          </p:cNvCxnSpPr>
          <p:nvPr/>
        </p:nvCxnSpPr>
        <p:spPr bwMode="auto">
          <a:xfrm>
            <a:off x="3270316" y="2171036"/>
            <a:ext cx="6631228" cy="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accent4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B11D9D96-36AB-4C43-910E-F076F7CBE2ED}"/>
              </a:ext>
            </a:extLst>
          </p:cNvPr>
          <p:cNvSpPr/>
          <p:nvPr/>
        </p:nvSpPr>
        <p:spPr>
          <a:xfrm>
            <a:off x="163550" y="1967946"/>
            <a:ext cx="1457705" cy="406181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Playbooks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C9BCE0E-6060-49CF-B1CE-8DEFB069B7DD}"/>
              </a:ext>
            </a:extLst>
          </p:cNvPr>
          <p:cNvCxnSpPr>
            <a:cxnSpLocks/>
          </p:cNvCxnSpPr>
          <p:nvPr/>
        </p:nvCxnSpPr>
        <p:spPr bwMode="auto">
          <a:xfrm>
            <a:off x="1621255" y="2171036"/>
            <a:ext cx="2094158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6B971FE-B0D3-4FC5-9A4E-86F22FF91769}"/>
              </a:ext>
            </a:extLst>
          </p:cNvPr>
          <p:cNvSpPr/>
          <p:nvPr/>
        </p:nvSpPr>
        <p:spPr>
          <a:xfrm rot="16200000">
            <a:off x="1866445" y="2041318"/>
            <a:ext cx="259437" cy="259437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541D0FD-F8FF-4A9B-896E-581CDE00D77A}"/>
              </a:ext>
            </a:extLst>
          </p:cNvPr>
          <p:cNvSpPr/>
          <p:nvPr/>
        </p:nvSpPr>
        <p:spPr>
          <a:xfrm rot="16200000">
            <a:off x="2912971" y="2041318"/>
            <a:ext cx="259437" cy="259437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306394A-E2C8-464E-8001-9765B5FC1101}"/>
              </a:ext>
            </a:extLst>
          </p:cNvPr>
          <p:cNvSpPr/>
          <p:nvPr/>
        </p:nvSpPr>
        <p:spPr>
          <a:xfrm rot="16200000">
            <a:off x="2389706" y="2041318"/>
            <a:ext cx="259437" cy="259437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E04FF7A-4D04-405D-B560-60B850E411EA}"/>
              </a:ext>
            </a:extLst>
          </p:cNvPr>
          <p:cNvCxnSpPr>
            <a:cxnSpLocks/>
          </p:cNvCxnSpPr>
          <p:nvPr/>
        </p:nvCxnSpPr>
        <p:spPr bwMode="auto">
          <a:xfrm>
            <a:off x="7643283" y="2171036"/>
            <a:ext cx="1130176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BACDB1F-4321-4D47-A624-6755B1517CD7}"/>
              </a:ext>
            </a:extLst>
          </p:cNvPr>
          <p:cNvSpPr/>
          <p:nvPr/>
        </p:nvSpPr>
        <p:spPr>
          <a:xfrm>
            <a:off x="7336103" y="2013257"/>
            <a:ext cx="307180" cy="31555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FA62A4B3-E63C-4D35-AB3F-0EBBA758F78E}"/>
              </a:ext>
            </a:extLst>
          </p:cNvPr>
          <p:cNvCxnSpPr>
            <a:cxnSpLocks/>
          </p:cNvCxnSpPr>
          <p:nvPr/>
        </p:nvCxnSpPr>
        <p:spPr bwMode="auto">
          <a:xfrm flipH="1">
            <a:off x="1621257" y="3303754"/>
            <a:ext cx="5352393" cy="16079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05B146F-2549-4636-A1C7-25DF46E56E15}"/>
              </a:ext>
            </a:extLst>
          </p:cNvPr>
          <p:cNvSpPr/>
          <p:nvPr/>
        </p:nvSpPr>
        <p:spPr>
          <a:xfrm>
            <a:off x="163550" y="3107504"/>
            <a:ext cx="1457705" cy="406181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Workspaces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C55A4EE-97FB-491D-8C02-E12CA121900D}"/>
              </a:ext>
            </a:extLst>
          </p:cNvPr>
          <p:cNvCxnSpPr>
            <a:cxnSpLocks/>
          </p:cNvCxnSpPr>
          <p:nvPr/>
        </p:nvCxnSpPr>
        <p:spPr bwMode="auto">
          <a:xfrm>
            <a:off x="3227538" y="3303754"/>
            <a:ext cx="3034455" cy="1368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BEB3D6F9-72F0-4B99-9ABC-1C977E022392}"/>
              </a:ext>
            </a:extLst>
          </p:cNvPr>
          <p:cNvSpPr/>
          <p:nvPr/>
        </p:nvSpPr>
        <p:spPr>
          <a:xfrm rot="16200000">
            <a:off x="5467139" y="3180876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31F00B43-7F38-4315-AADE-3FF3F130FC2B}"/>
              </a:ext>
            </a:extLst>
          </p:cNvPr>
          <p:cNvSpPr/>
          <p:nvPr/>
        </p:nvSpPr>
        <p:spPr>
          <a:xfrm>
            <a:off x="2893336" y="3152816"/>
            <a:ext cx="307180" cy="3155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9874423-DB31-46B0-8486-5B380AB9EFEE}"/>
              </a:ext>
            </a:extLst>
          </p:cNvPr>
          <p:cNvSpPr/>
          <p:nvPr/>
        </p:nvSpPr>
        <p:spPr>
          <a:xfrm>
            <a:off x="6261993" y="3152816"/>
            <a:ext cx="307180" cy="3155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078FAB5A-B0D5-4A7B-B45A-1576462A30D2}"/>
              </a:ext>
            </a:extLst>
          </p:cNvPr>
          <p:cNvGrpSpPr/>
          <p:nvPr/>
        </p:nvGrpSpPr>
        <p:grpSpPr>
          <a:xfrm>
            <a:off x="3636338" y="3180876"/>
            <a:ext cx="259437" cy="259437"/>
            <a:chOff x="3855662" y="3430519"/>
            <a:chExt cx="275822" cy="275822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8D0B56C-EBBC-4336-9B4B-47D4D0E614E8}"/>
                </a:ext>
              </a:extLst>
            </p:cNvPr>
            <p:cNvSpPr/>
            <p:nvPr/>
          </p:nvSpPr>
          <p:spPr>
            <a:xfrm rot="16200000">
              <a:off x="3855662" y="3430519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83FC0DA8-D5D7-4A98-A988-186A43F6ED65}"/>
                </a:ext>
              </a:extLst>
            </p:cNvPr>
            <p:cNvSpPr/>
            <p:nvPr/>
          </p:nvSpPr>
          <p:spPr>
            <a:xfrm>
              <a:off x="3941950" y="3516806"/>
              <a:ext cx="103247" cy="103247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3ED705F7-7B4B-4F7A-8046-96843D0111BF}"/>
              </a:ext>
            </a:extLst>
          </p:cNvPr>
          <p:cNvGrpSpPr/>
          <p:nvPr/>
        </p:nvGrpSpPr>
        <p:grpSpPr>
          <a:xfrm>
            <a:off x="4096552" y="3180876"/>
            <a:ext cx="259437" cy="259437"/>
            <a:chOff x="4344941" y="3430518"/>
            <a:chExt cx="275822" cy="275822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B17B2BC3-A5A0-45B1-95EA-6339127F7272}"/>
                </a:ext>
              </a:extLst>
            </p:cNvPr>
            <p:cNvSpPr/>
            <p:nvPr/>
          </p:nvSpPr>
          <p:spPr>
            <a:xfrm rot="16200000">
              <a:off x="4344941" y="3430518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EB2104FF-4426-4B11-8B63-13931E65E058}"/>
                </a:ext>
              </a:extLst>
            </p:cNvPr>
            <p:cNvSpPr/>
            <p:nvPr/>
          </p:nvSpPr>
          <p:spPr>
            <a:xfrm>
              <a:off x="4431229" y="3516806"/>
              <a:ext cx="103247" cy="103247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6F9DE23B-3100-446D-9D7A-FA928D065931}"/>
              </a:ext>
            </a:extLst>
          </p:cNvPr>
          <p:cNvCxnSpPr>
            <a:cxnSpLocks/>
          </p:cNvCxnSpPr>
          <p:nvPr/>
        </p:nvCxnSpPr>
        <p:spPr bwMode="auto">
          <a:xfrm flipV="1">
            <a:off x="6569184" y="4439693"/>
            <a:ext cx="2471941" cy="2092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381BB00-4B4D-4BB8-B398-F1AADFD56333}"/>
              </a:ext>
            </a:extLst>
          </p:cNvPr>
          <p:cNvSpPr/>
          <p:nvPr/>
        </p:nvSpPr>
        <p:spPr>
          <a:xfrm>
            <a:off x="3514834" y="4238313"/>
            <a:ext cx="1108116" cy="406181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Roadmaps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00841BC-7C34-46E2-989B-17886D33C5DF}"/>
              </a:ext>
            </a:extLst>
          </p:cNvPr>
          <p:cNvSpPr/>
          <p:nvPr/>
        </p:nvSpPr>
        <p:spPr>
          <a:xfrm>
            <a:off x="6261993" y="4292374"/>
            <a:ext cx="307180" cy="31555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2A4069BE-36F8-43F8-A665-132489B1572A}"/>
              </a:ext>
            </a:extLst>
          </p:cNvPr>
          <p:cNvSpPr/>
          <p:nvPr/>
        </p:nvSpPr>
        <p:spPr>
          <a:xfrm rot="16200000">
            <a:off x="6941491" y="4320435"/>
            <a:ext cx="259437" cy="25943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3406DF83-80F2-4FAB-BA85-257B0252D97D}"/>
              </a:ext>
            </a:extLst>
          </p:cNvPr>
          <p:cNvSpPr/>
          <p:nvPr/>
        </p:nvSpPr>
        <p:spPr>
          <a:xfrm rot="16200000">
            <a:off x="8396293" y="4320434"/>
            <a:ext cx="259437" cy="259437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1F26704A-E3A3-4F7C-B964-08A169791633}"/>
              </a:ext>
            </a:extLst>
          </p:cNvPr>
          <p:cNvSpPr/>
          <p:nvPr/>
        </p:nvSpPr>
        <p:spPr>
          <a:xfrm>
            <a:off x="9041126" y="4292374"/>
            <a:ext cx="307180" cy="31555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F7C407D4-669B-4AD6-B06D-255451FE5387}"/>
              </a:ext>
            </a:extLst>
          </p:cNvPr>
          <p:cNvSpPr/>
          <p:nvPr/>
        </p:nvSpPr>
        <p:spPr>
          <a:xfrm rot="16200000">
            <a:off x="7599559" y="4320435"/>
            <a:ext cx="259437" cy="259437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9A1ED0CC-A63B-4E94-8509-8E5EC552C0FC}"/>
              </a:ext>
            </a:extLst>
          </p:cNvPr>
          <p:cNvSpPr/>
          <p:nvPr/>
        </p:nvSpPr>
        <p:spPr>
          <a:xfrm>
            <a:off x="7022652" y="4401596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5713726D-12B8-402F-A8B6-432DC03A24D0}"/>
              </a:ext>
            </a:extLst>
          </p:cNvPr>
          <p:cNvSpPr/>
          <p:nvPr/>
        </p:nvSpPr>
        <p:spPr>
          <a:xfrm>
            <a:off x="8479744" y="4401596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AB3FE2A-650A-4AEE-B6CA-883E7C1385DF}"/>
              </a:ext>
            </a:extLst>
          </p:cNvPr>
          <p:cNvSpPr/>
          <p:nvPr/>
        </p:nvSpPr>
        <p:spPr>
          <a:xfrm>
            <a:off x="163550" y="5414385"/>
            <a:ext cx="1457705" cy="40618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Solutions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5E7A85D-10A0-42C7-A2B5-5FF1C8AB6F9B}"/>
              </a:ext>
            </a:extLst>
          </p:cNvPr>
          <p:cNvCxnSpPr>
            <a:cxnSpLocks/>
          </p:cNvCxnSpPr>
          <p:nvPr/>
        </p:nvCxnSpPr>
        <p:spPr bwMode="auto">
          <a:xfrm>
            <a:off x="1621255" y="5603594"/>
            <a:ext cx="8995494" cy="27764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9A7C0AF5-9951-4E6D-A3EE-1B795065E0E5}"/>
              </a:ext>
            </a:extLst>
          </p:cNvPr>
          <p:cNvSpPr/>
          <p:nvPr/>
        </p:nvSpPr>
        <p:spPr>
          <a:xfrm>
            <a:off x="1865891" y="5487756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688E02E-DE56-461F-85C0-4D6526DA4B15}"/>
              </a:ext>
            </a:extLst>
          </p:cNvPr>
          <p:cNvSpPr/>
          <p:nvPr/>
        </p:nvSpPr>
        <p:spPr>
          <a:xfrm>
            <a:off x="2389983" y="5487756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C866E171-7EE4-4765-9A02-60300CCAF3DE}"/>
              </a:ext>
            </a:extLst>
          </p:cNvPr>
          <p:cNvSpPr/>
          <p:nvPr/>
        </p:nvSpPr>
        <p:spPr>
          <a:xfrm>
            <a:off x="5467139" y="5504768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3478A2D-B546-44D7-8DE1-3B5EC59FB98B}"/>
              </a:ext>
            </a:extLst>
          </p:cNvPr>
          <p:cNvSpPr/>
          <p:nvPr/>
        </p:nvSpPr>
        <p:spPr>
          <a:xfrm>
            <a:off x="9041126" y="5459697"/>
            <a:ext cx="307180" cy="3155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B2A5695F-30CF-4E88-8315-A3062A714D06}"/>
              </a:ext>
            </a:extLst>
          </p:cNvPr>
          <p:cNvSpPr/>
          <p:nvPr/>
        </p:nvSpPr>
        <p:spPr>
          <a:xfrm>
            <a:off x="7599559" y="5487756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B3EA3CE1-6D69-4E2E-AD86-422B1F0BDDBD}"/>
              </a:ext>
            </a:extLst>
          </p:cNvPr>
          <p:cNvSpPr/>
          <p:nvPr/>
        </p:nvSpPr>
        <p:spPr>
          <a:xfrm>
            <a:off x="9146159" y="5568919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3856B387-C9A5-42B9-A5C9-CC2E52A9ED9F}"/>
              </a:ext>
            </a:extLst>
          </p:cNvPr>
          <p:cNvSpPr/>
          <p:nvPr/>
        </p:nvSpPr>
        <p:spPr>
          <a:xfrm>
            <a:off x="12262051" y="5035747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54D1131C-F5A5-48E7-B782-9131E045ACCE}"/>
              </a:ext>
            </a:extLst>
          </p:cNvPr>
          <p:cNvSpPr/>
          <p:nvPr/>
        </p:nvSpPr>
        <p:spPr>
          <a:xfrm rot="18900000">
            <a:off x="11738352" y="6405497"/>
            <a:ext cx="675485" cy="1736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100" b="1" dirty="0"/>
              <a:t>Prototype</a:t>
            </a:r>
          </a:p>
        </p:txBody>
      </p:sp>
      <p:sp>
        <p:nvSpPr>
          <p:cNvPr id="304" name="Arrow: Chevron 303">
            <a:extLst>
              <a:ext uri="{FF2B5EF4-FFF2-40B4-BE49-F238E27FC236}">
                <a16:creationId xmlns:a16="http://schemas.microsoft.com/office/drawing/2014/main" id="{0200BCC9-074F-4A8E-9BB2-8EF383279965}"/>
              </a:ext>
            </a:extLst>
          </p:cNvPr>
          <p:cNvSpPr/>
          <p:nvPr/>
        </p:nvSpPr>
        <p:spPr>
          <a:xfrm>
            <a:off x="11530186" y="5927583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305" name="Arrow: Chevron 304">
            <a:extLst>
              <a:ext uri="{FF2B5EF4-FFF2-40B4-BE49-F238E27FC236}">
                <a16:creationId xmlns:a16="http://schemas.microsoft.com/office/drawing/2014/main" id="{5D162C6C-6BAB-407B-A652-3CE89667E8EA}"/>
              </a:ext>
            </a:extLst>
          </p:cNvPr>
          <p:cNvSpPr/>
          <p:nvPr/>
        </p:nvSpPr>
        <p:spPr>
          <a:xfrm rot="10800000">
            <a:off x="11530186" y="5023485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315" name="Arrow: Chevron 314">
            <a:extLst>
              <a:ext uri="{FF2B5EF4-FFF2-40B4-BE49-F238E27FC236}">
                <a16:creationId xmlns:a16="http://schemas.microsoft.com/office/drawing/2014/main" id="{16DDDEF2-24C2-4C51-AF59-F7AC599F7302}"/>
              </a:ext>
            </a:extLst>
          </p:cNvPr>
          <p:cNvSpPr/>
          <p:nvPr/>
        </p:nvSpPr>
        <p:spPr>
          <a:xfrm rot="16200000">
            <a:off x="12585756" y="5473727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C6D61C31-7265-45DA-AECD-2EB9E3A2AF2F}"/>
              </a:ext>
            </a:extLst>
          </p:cNvPr>
          <p:cNvGrpSpPr/>
          <p:nvPr/>
        </p:nvGrpSpPr>
        <p:grpSpPr>
          <a:xfrm>
            <a:off x="666182" y="1131609"/>
            <a:ext cx="452439" cy="774969"/>
            <a:chOff x="3833818" y="37354842"/>
            <a:chExt cx="481013" cy="823912"/>
          </a:xfrm>
          <a:solidFill>
            <a:schemeClr val="tx1"/>
          </a:solidFill>
        </p:grpSpPr>
        <p:sp>
          <p:nvSpPr>
            <p:cNvPr id="317" name="Oval 87">
              <a:extLst>
                <a:ext uri="{FF2B5EF4-FFF2-40B4-BE49-F238E27FC236}">
                  <a16:creationId xmlns:a16="http://schemas.microsoft.com/office/drawing/2014/main" id="{9A21C319-DAE5-4FE1-86F8-A5F883E90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268" y="37492954"/>
              <a:ext cx="138113" cy="136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318" name="Freeform 88">
              <a:extLst>
                <a:ext uri="{FF2B5EF4-FFF2-40B4-BE49-F238E27FC236}">
                  <a16:creationId xmlns:a16="http://schemas.microsoft.com/office/drawing/2014/main" id="{03833C2D-C39B-480B-AD1F-8E2FCE09D8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3818" y="37354842"/>
              <a:ext cx="481013" cy="823912"/>
            </a:xfrm>
            <a:custGeom>
              <a:avLst/>
              <a:gdLst>
                <a:gd name="T0" fmla="*/ 633 w 672"/>
                <a:gd name="T1" fmla="*/ 494 h 1152"/>
                <a:gd name="T2" fmla="*/ 672 w 672"/>
                <a:gd name="T3" fmla="*/ 336 h 1152"/>
                <a:gd name="T4" fmla="*/ 336 w 672"/>
                <a:gd name="T5" fmla="*/ 0 h 1152"/>
                <a:gd name="T6" fmla="*/ 0 w 672"/>
                <a:gd name="T7" fmla="*/ 336 h 1152"/>
                <a:gd name="T8" fmla="*/ 39 w 672"/>
                <a:gd name="T9" fmla="*/ 494 h 1152"/>
                <a:gd name="T10" fmla="*/ 39 w 672"/>
                <a:gd name="T11" fmla="*/ 494 h 1152"/>
                <a:gd name="T12" fmla="*/ 336 w 672"/>
                <a:gd name="T13" fmla="*/ 1152 h 1152"/>
                <a:gd name="T14" fmla="*/ 633 w 672"/>
                <a:gd name="T15" fmla="*/ 494 h 1152"/>
                <a:gd name="T16" fmla="*/ 336 w 672"/>
                <a:gd name="T17" fmla="*/ 96 h 1152"/>
                <a:gd name="T18" fmla="*/ 576 w 672"/>
                <a:gd name="T19" fmla="*/ 336 h 1152"/>
                <a:gd name="T20" fmla="*/ 512 w 672"/>
                <a:gd name="T21" fmla="*/ 499 h 1152"/>
                <a:gd name="T22" fmla="*/ 336 w 672"/>
                <a:gd name="T23" fmla="*/ 384 h 1152"/>
                <a:gd name="T24" fmla="*/ 160 w 672"/>
                <a:gd name="T25" fmla="*/ 499 h 1152"/>
                <a:gd name="T26" fmla="*/ 96 w 672"/>
                <a:gd name="T27" fmla="*/ 336 h 1152"/>
                <a:gd name="T28" fmla="*/ 336 w 672"/>
                <a:gd name="T29" fmla="*/ 9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2" h="1152">
                  <a:moveTo>
                    <a:pt x="633" y="494"/>
                  </a:moveTo>
                  <a:cubicBezTo>
                    <a:pt x="658" y="447"/>
                    <a:pt x="672" y="393"/>
                    <a:pt x="672" y="336"/>
                  </a:cubicBezTo>
                  <a:cubicBezTo>
                    <a:pt x="672" y="150"/>
                    <a:pt x="522" y="0"/>
                    <a:pt x="336" y="0"/>
                  </a:cubicBezTo>
                  <a:cubicBezTo>
                    <a:pt x="150" y="0"/>
                    <a:pt x="0" y="150"/>
                    <a:pt x="0" y="336"/>
                  </a:cubicBezTo>
                  <a:cubicBezTo>
                    <a:pt x="0" y="393"/>
                    <a:pt x="14" y="447"/>
                    <a:pt x="39" y="494"/>
                  </a:cubicBezTo>
                  <a:cubicBezTo>
                    <a:pt x="39" y="494"/>
                    <a:pt x="39" y="494"/>
                    <a:pt x="39" y="494"/>
                  </a:cubicBezTo>
                  <a:cubicBezTo>
                    <a:pt x="336" y="1152"/>
                    <a:pt x="336" y="1152"/>
                    <a:pt x="336" y="1152"/>
                  </a:cubicBezTo>
                  <a:cubicBezTo>
                    <a:pt x="633" y="494"/>
                    <a:pt x="633" y="494"/>
                    <a:pt x="633" y="494"/>
                  </a:cubicBezTo>
                  <a:close/>
                  <a:moveTo>
                    <a:pt x="336" y="96"/>
                  </a:moveTo>
                  <a:cubicBezTo>
                    <a:pt x="469" y="96"/>
                    <a:pt x="576" y="203"/>
                    <a:pt x="576" y="336"/>
                  </a:cubicBezTo>
                  <a:cubicBezTo>
                    <a:pt x="576" y="399"/>
                    <a:pt x="552" y="456"/>
                    <a:pt x="512" y="499"/>
                  </a:cubicBezTo>
                  <a:cubicBezTo>
                    <a:pt x="482" y="431"/>
                    <a:pt x="415" y="384"/>
                    <a:pt x="336" y="384"/>
                  </a:cubicBezTo>
                  <a:cubicBezTo>
                    <a:pt x="257" y="384"/>
                    <a:pt x="190" y="431"/>
                    <a:pt x="160" y="499"/>
                  </a:cubicBezTo>
                  <a:cubicBezTo>
                    <a:pt x="120" y="456"/>
                    <a:pt x="96" y="399"/>
                    <a:pt x="96" y="336"/>
                  </a:cubicBezTo>
                  <a:cubicBezTo>
                    <a:pt x="96" y="203"/>
                    <a:pt x="203" y="96"/>
                    <a:pt x="33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dirty="0"/>
            </a:p>
          </p:txBody>
        </p:sp>
      </p:grpSp>
      <p:sp>
        <p:nvSpPr>
          <p:cNvPr id="319" name="TextBox 318">
            <a:extLst>
              <a:ext uri="{FF2B5EF4-FFF2-40B4-BE49-F238E27FC236}">
                <a16:creationId xmlns:a16="http://schemas.microsoft.com/office/drawing/2014/main" id="{439CD837-B555-4F47-A88E-683AAE8A4759}"/>
              </a:ext>
            </a:extLst>
          </p:cNvPr>
          <p:cNvSpPr txBox="1"/>
          <p:nvPr/>
        </p:nvSpPr>
        <p:spPr>
          <a:xfrm>
            <a:off x="243152" y="707193"/>
            <a:ext cx="1298499" cy="376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/>
              <a:t>Start here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45A4654C-6C7A-4037-B940-AABAF447C1C6}"/>
              </a:ext>
            </a:extLst>
          </p:cNvPr>
          <p:cNvSpPr/>
          <p:nvPr/>
        </p:nvSpPr>
        <p:spPr>
          <a:xfrm>
            <a:off x="2889100" y="2010524"/>
            <a:ext cx="307180" cy="31555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A294D48D-F0C2-48F0-872D-65B1DD4599B9}"/>
              </a:ext>
            </a:extLst>
          </p:cNvPr>
          <p:cNvSpPr txBox="1"/>
          <p:nvPr/>
        </p:nvSpPr>
        <p:spPr>
          <a:xfrm rot="16200000">
            <a:off x="2728600" y="2689389"/>
            <a:ext cx="634789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700" dirty="0"/>
              <a:t>TRANSFER TO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561397-B137-488E-96F5-8E715DB2263F}"/>
              </a:ext>
            </a:extLst>
          </p:cNvPr>
          <p:cNvCxnSpPr>
            <a:cxnSpLocks/>
            <a:stCxn id="158" idx="1"/>
            <a:endCxn id="113" idx="3"/>
          </p:cNvCxnSpPr>
          <p:nvPr/>
        </p:nvCxnSpPr>
        <p:spPr>
          <a:xfrm flipH="1" flipV="1">
            <a:off x="4808206" y="1664636"/>
            <a:ext cx="26354" cy="1607618"/>
          </a:xfrm>
          <a:prstGeom prst="line">
            <a:avLst/>
          </a:prstGeom>
          <a:noFill/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689C69F9-2BE6-4184-BFCD-FBF7EF5B9ABC}"/>
              </a:ext>
            </a:extLst>
          </p:cNvPr>
          <p:cNvSpPr/>
          <p:nvPr/>
        </p:nvSpPr>
        <p:spPr>
          <a:xfrm rot="16200000">
            <a:off x="4677206" y="3180876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28" name="Arrow: Chevron 127">
            <a:extLst>
              <a:ext uri="{FF2B5EF4-FFF2-40B4-BE49-F238E27FC236}">
                <a16:creationId xmlns:a16="http://schemas.microsoft.com/office/drawing/2014/main" id="{8AD580D8-1B9F-4FD6-9624-8426BACB47C8}"/>
              </a:ext>
            </a:extLst>
          </p:cNvPr>
          <p:cNvSpPr/>
          <p:nvPr/>
        </p:nvSpPr>
        <p:spPr>
          <a:xfrm rot="10800000">
            <a:off x="7427362" y="1005252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129" name="Arrow: Chevron 128">
            <a:extLst>
              <a:ext uri="{FF2B5EF4-FFF2-40B4-BE49-F238E27FC236}">
                <a16:creationId xmlns:a16="http://schemas.microsoft.com/office/drawing/2014/main" id="{3105F7DD-668D-4469-96BD-1FBEB41E6808}"/>
              </a:ext>
            </a:extLst>
          </p:cNvPr>
          <p:cNvSpPr/>
          <p:nvPr/>
        </p:nvSpPr>
        <p:spPr>
          <a:xfrm rot="10800000">
            <a:off x="5320463" y="999488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131" name="Arrow: Chevron 130">
            <a:extLst>
              <a:ext uri="{FF2B5EF4-FFF2-40B4-BE49-F238E27FC236}">
                <a16:creationId xmlns:a16="http://schemas.microsoft.com/office/drawing/2014/main" id="{F08B7471-1D38-42BF-AE1D-851D01872309}"/>
              </a:ext>
            </a:extLst>
          </p:cNvPr>
          <p:cNvSpPr/>
          <p:nvPr/>
        </p:nvSpPr>
        <p:spPr>
          <a:xfrm rot="10800000">
            <a:off x="6373912" y="1000984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13E7CA5-3A5C-4788-88FD-0F261B8591C0}"/>
              </a:ext>
            </a:extLst>
          </p:cNvPr>
          <p:cNvSpPr/>
          <p:nvPr/>
        </p:nvSpPr>
        <p:spPr>
          <a:xfrm flipH="1" flipV="1">
            <a:off x="4808206" y="1149000"/>
            <a:ext cx="3383150" cy="1031273"/>
          </a:xfrm>
          <a:prstGeom prst="roundRect">
            <a:avLst>
              <a:gd name="adj" fmla="val 20142"/>
            </a:avLst>
          </a:prstGeom>
          <a:noFill/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4641292-67F1-4D4D-BC74-AADDC3CDC8DF}"/>
              </a:ext>
            </a:extLst>
          </p:cNvPr>
          <p:cNvSpPr txBox="1"/>
          <p:nvPr/>
        </p:nvSpPr>
        <p:spPr>
          <a:xfrm>
            <a:off x="8322516" y="1534364"/>
            <a:ext cx="1780989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100" b="1" dirty="0"/>
              <a:t>Client Summary Report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11542F4-49CF-45A5-8A62-BB61520D3CD1}"/>
              </a:ext>
            </a:extLst>
          </p:cNvPr>
          <p:cNvGrpSpPr/>
          <p:nvPr/>
        </p:nvGrpSpPr>
        <p:grpSpPr>
          <a:xfrm>
            <a:off x="8061637" y="1534917"/>
            <a:ext cx="259437" cy="259437"/>
            <a:chOff x="8904127" y="1572492"/>
            <a:chExt cx="275822" cy="275822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578F1C73-B2FB-4166-A244-752B1CD180D7}"/>
                </a:ext>
              </a:extLst>
            </p:cNvPr>
            <p:cNvSpPr/>
            <p:nvPr/>
          </p:nvSpPr>
          <p:spPr>
            <a:xfrm rot="16200000">
              <a:off x="8904127" y="1572492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4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8A641E67-1527-47DA-A40E-AD135E79E245}"/>
                </a:ext>
              </a:extLst>
            </p:cNvPr>
            <p:cNvSpPr/>
            <p:nvPr/>
          </p:nvSpPr>
          <p:spPr>
            <a:xfrm>
              <a:off x="8990415" y="1658780"/>
              <a:ext cx="103247" cy="103247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132" name="Arrow: Chevron 131">
            <a:extLst>
              <a:ext uri="{FF2B5EF4-FFF2-40B4-BE49-F238E27FC236}">
                <a16:creationId xmlns:a16="http://schemas.microsoft.com/office/drawing/2014/main" id="{90387DAA-8902-4089-9C1E-2726AE56800B}"/>
              </a:ext>
            </a:extLst>
          </p:cNvPr>
          <p:cNvSpPr/>
          <p:nvPr/>
        </p:nvSpPr>
        <p:spPr>
          <a:xfrm rot="5400000">
            <a:off x="4689441" y="1520888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377553E1-5314-4018-869A-F87B2BDE22FA}"/>
              </a:ext>
            </a:extLst>
          </p:cNvPr>
          <p:cNvSpPr/>
          <p:nvPr/>
        </p:nvSpPr>
        <p:spPr>
          <a:xfrm>
            <a:off x="10825651" y="5039903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D5C7DCE4-2E24-469F-B228-02C81C7B95FD}"/>
              </a:ext>
            </a:extLst>
          </p:cNvPr>
          <p:cNvSpPr/>
          <p:nvPr/>
        </p:nvSpPr>
        <p:spPr>
          <a:xfrm>
            <a:off x="10825651" y="5941612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8920A952-50F7-48E7-878A-FB5FAB790BB4}"/>
              </a:ext>
            </a:extLst>
          </p:cNvPr>
          <p:cNvSpPr/>
          <p:nvPr/>
        </p:nvSpPr>
        <p:spPr>
          <a:xfrm>
            <a:off x="12278784" y="5949042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F20EBF6B-FD40-4504-89FB-4332F6EC7F54}"/>
              </a:ext>
            </a:extLst>
          </p:cNvPr>
          <p:cNvSpPr/>
          <p:nvPr/>
        </p:nvSpPr>
        <p:spPr>
          <a:xfrm flipH="1" flipV="1">
            <a:off x="9192402" y="3748368"/>
            <a:ext cx="761499" cy="693036"/>
          </a:xfrm>
          <a:prstGeom prst="roundRect">
            <a:avLst/>
          </a:prstGeom>
          <a:noFill/>
          <a:ln w="12700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7766245F-1153-4C6C-BFAF-F99CF6258622}"/>
              </a:ext>
            </a:extLst>
          </p:cNvPr>
          <p:cNvSpPr txBox="1"/>
          <p:nvPr/>
        </p:nvSpPr>
        <p:spPr>
          <a:xfrm>
            <a:off x="10046592" y="3955861"/>
            <a:ext cx="1829237" cy="260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/>
              <a:t>Review and select ideas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2E7379B7-621A-4AF6-8971-A4501F7BD080}"/>
              </a:ext>
            </a:extLst>
          </p:cNvPr>
          <p:cNvSpPr/>
          <p:nvPr/>
        </p:nvSpPr>
        <p:spPr>
          <a:xfrm rot="16200000">
            <a:off x="9824183" y="3959625"/>
            <a:ext cx="259437" cy="259437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46" name="Arrow: Chevron 145">
            <a:extLst>
              <a:ext uri="{FF2B5EF4-FFF2-40B4-BE49-F238E27FC236}">
                <a16:creationId xmlns:a16="http://schemas.microsoft.com/office/drawing/2014/main" id="{2E4CB18C-166E-44E4-9847-BD6B0D6D2313}"/>
              </a:ext>
            </a:extLst>
          </p:cNvPr>
          <p:cNvSpPr/>
          <p:nvPr/>
        </p:nvSpPr>
        <p:spPr>
          <a:xfrm>
            <a:off x="9485641" y="4302336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147" name="Arrow: Chevron 146">
            <a:extLst>
              <a:ext uri="{FF2B5EF4-FFF2-40B4-BE49-F238E27FC236}">
                <a16:creationId xmlns:a16="http://schemas.microsoft.com/office/drawing/2014/main" id="{4C07BDDE-F39A-44C9-8447-FB82DA835D08}"/>
              </a:ext>
            </a:extLst>
          </p:cNvPr>
          <p:cNvSpPr/>
          <p:nvPr/>
        </p:nvSpPr>
        <p:spPr>
          <a:xfrm rot="10800000">
            <a:off x="9425738" y="3596044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31C7CB7-395F-48F3-BF81-B74057930FEF}"/>
              </a:ext>
            </a:extLst>
          </p:cNvPr>
          <p:cNvSpPr/>
          <p:nvPr/>
        </p:nvSpPr>
        <p:spPr>
          <a:xfrm>
            <a:off x="10906813" y="6022774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CA5CF07-223D-47A8-A67F-4D8EC56B7E32}"/>
              </a:ext>
            </a:extLst>
          </p:cNvPr>
          <p:cNvSpPr/>
          <p:nvPr/>
        </p:nvSpPr>
        <p:spPr>
          <a:xfrm>
            <a:off x="12359946" y="6030204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2981A99-2ADF-4AEE-B874-D536C75F4AB0}"/>
              </a:ext>
            </a:extLst>
          </p:cNvPr>
          <p:cNvSpPr/>
          <p:nvPr/>
        </p:nvSpPr>
        <p:spPr>
          <a:xfrm>
            <a:off x="10906813" y="5121065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DD67B01E-B0A0-4274-B80B-E448476BB903}"/>
              </a:ext>
            </a:extLst>
          </p:cNvPr>
          <p:cNvSpPr/>
          <p:nvPr/>
        </p:nvSpPr>
        <p:spPr>
          <a:xfrm>
            <a:off x="12343213" y="5116909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C16825D-B96F-44A6-9F64-F5E431E65827}"/>
              </a:ext>
            </a:extLst>
          </p:cNvPr>
          <p:cNvSpPr txBox="1"/>
          <p:nvPr/>
        </p:nvSpPr>
        <p:spPr>
          <a:xfrm rot="18900000">
            <a:off x="4536202" y="2421682"/>
            <a:ext cx="2037312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GB" sz="1100" b="1" dirty="0"/>
              <a:t>Analyse Client Information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F938826-3EC2-4D17-A82D-3A20EDF30073}"/>
              </a:ext>
            </a:extLst>
          </p:cNvPr>
          <p:cNvSpPr txBox="1"/>
          <p:nvPr/>
        </p:nvSpPr>
        <p:spPr>
          <a:xfrm rot="18900000">
            <a:off x="5288015" y="2374561"/>
            <a:ext cx="2034253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GB" sz="1100" b="1" dirty="0"/>
              <a:t>Review Recommendations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48CEA42-3630-4B37-929A-FE09DBFA9305}"/>
              </a:ext>
            </a:extLst>
          </p:cNvPr>
          <p:cNvSpPr/>
          <p:nvPr/>
        </p:nvSpPr>
        <p:spPr>
          <a:xfrm>
            <a:off x="4677206" y="6609424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25FFFA0-75CD-4EC1-B82A-170214872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337" y="96848"/>
            <a:ext cx="10638437" cy="492568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GB" b="0" dirty="0"/>
              <a:t>DXC Digital Explorer Journey Map </a:t>
            </a:r>
            <a:r>
              <a:rPr lang="en-GB" i="1" dirty="0"/>
              <a:t>Plus ASE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A63D61D-EA3E-4FDE-B7E2-87233840D6ED}"/>
              </a:ext>
            </a:extLst>
          </p:cNvPr>
          <p:cNvSpPr/>
          <p:nvPr/>
        </p:nvSpPr>
        <p:spPr>
          <a:xfrm>
            <a:off x="163552" y="7275479"/>
            <a:ext cx="1457705" cy="40618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ASE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8AED207-D5E8-44AA-8F40-009153FF15F6}"/>
              </a:ext>
            </a:extLst>
          </p:cNvPr>
          <p:cNvCxnSpPr>
            <a:cxnSpLocks/>
          </p:cNvCxnSpPr>
          <p:nvPr/>
        </p:nvCxnSpPr>
        <p:spPr bwMode="auto">
          <a:xfrm>
            <a:off x="1621257" y="7478569"/>
            <a:ext cx="12004121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A2368BF6-A1E8-4A44-8684-CBEF5C88F291}"/>
              </a:ext>
            </a:extLst>
          </p:cNvPr>
          <p:cNvSpPr/>
          <p:nvPr/>
        </p:nvSpPr>
        <p:spPr>
          <a:xfrm>
            <a:off x="4804206" y="7348851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712F51BC-15E0-49C8-8B0A-E25660B6AE7C}"/>
              </a:ext>
            </a:extLst>
          </p:cNvPr>
          <p:cNvSpPr/>
          <p:nvPr/>
        </p:nvSpPr>
        <p:spPr>
          <a:xfrm>
            <a:off x="7700835" y="7348851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48" name="Arrow: Chevron 147">
            <a:extLst>
              <a:ext uri="{FF2B5EF4-FFF2-40B4-BE49-F238E27FC236}">
                <a16:creationId xmlns:a16="http://schemas.microsoft.com/office/drawing/2014/main" id="{4B996971-04A6-4E22-A179-9D186CD84C33}"/>
              </a:ext>
            </a:extLst>
          </p:cNvPr>
          <p:cNvSpPr/>
          <p:nvPr/>
        </p:nvSpPr>
        <p:spPr>
          <a:xfrm rot="5400000">
            <a:off x="4721574" y="2672910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43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2E4D6965-C50B-4DC5-93C4-C0E48D390E05}"/>
              </a:ext>
            </a:extLst>
          </p:cNvPr>
          <p:cNvSpPr/>
          <p:nvPr/>
        </p:nvSpPr>
        <p:spPr>
          <a:xfrm>
            <a:off x="3514834" y="4238313"/>
            <a:ext cx="1108116" cy="406181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Roadmaps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EA9DE94-799E-4648-A7E9-0F6D1FE3E2D8}"/>
              </a:ext>
            </a:extLst>
          </p:cNvPr>
          <p:cNvCxnSpPr>
            <a:cxnSpLocks/>
            <a:endCxn id="137" idx="0"/>
          </p:cNvCxnSpPr>
          <p:nvPr/>
        </p:nvCxnSpPr>
        <p:spPr bwMode="auto">
          <a:xfrm flipH="1">
            <a:off x="7830554" y="4541878"/>
            <a:ext cx="15848" cy="2806973"/>
          </a:xfrm>
          <a:prstGeom prst="line">
            <a:avLst/>
          </a:prstGeom>
          <a:noFill/>
          <a:ln w="762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A48CA2D-4545-4D55-B610-9DA47F17F622}"/>
              </a:ext>
            </a:extLst>
          </p:cNvPr>
          <p:cNvCxnSpPr>
            <a:cxnSpLocks/>
            <a:endCxn id="134" idx="0"/>
          </p:cNvCxnSpPr>
          <p:nvPr/>
        </p:nvCxnSpPr>
        <p:spPr bwMode="auto">
          <a:xfrm>
            <a:off x="4933925" y="3440313"/>
            <a:ext cx="0" cy="3908538"/>
          </a:xfrm>
          <a:prstGeom prst="line">
            <a:avLst/>
          </a:prstGeom>
          <a:noFill/>
          <a:ln w="762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D68DF480-1AE3-4017-AA1C-77FB61519E7E}"/>
              </a:ext>
            </a:extLst>
          </p:cNvPr>
          <p:cNvGrpSpPr/>
          <p:nvPr/>
        </p:nvGrpSpPr>
        <p:grpSpPr>
          <a:xfrm>
            <a:off x="11556850" y="640525"/>
            <a:ext cx="1531026" cy="276999"/>
            <a:chOff x="11556850" y="640525"/>
            <a:chExt cx="1531026" cy="276999"/>
          </a:xfrm>
        </p:grpSpPr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A1BE8C2F-0C47-404C-BF7B-7BD6E0688B96}"/>
                </a:ext>
              </a:extLst>
            </p:cNvPr>
            <p:cNvSpPr/>
            <p:nvPr/>
          </p:nvSpPr>
          <p:spPr>
            <a:xfrm rot="16200000">
              <a:off x="11556850" y="641113"/>
              <a:ext cx="275822" cy="275822"/>
            </a:xfrm>
            <a:prstGeom prst="ellipse">
              <a:avLst/>
            </a:prstGeom>
            <a:solidFill>
              <a:schemeClr val="bg2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1576E018-A56C-4DBC-A936-721F7D61DE1C}"/>
                </a:ext>
              </a:extLst>
            </p:cNvPr>
            <p:cNvSpPr txBox="1"/>
            <p:nvPr/>
          </p:nvSpPr>
          <p:spPr>
            <a:xfrm>
              <a:off x="11858052" y="640525"/>
              <a:ext cx="122982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1200" b="1"/>
              </a:lvl1pPr>
            </a:lstStyle>
            <a:p>
              <a:r>
                <a:rPr lang="en-GB" dirty="0"/>
                <a:t>Action Station</a:t>
              </a:r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C7B1D310-7FED-4273-8CAA-1171A19E816F}"/>
              </a:ext>
            </a:extLst>
          </p:cNvPr>
          <p:cNvGrpSpPr/>
          <p:nvPr/>
        </p:nvGrpSpPr>
        <p:grpSpPr>
          <a:xfrm>
            <a:off x="11531472" y="1264126"/>
            <a:ext cx="1688736" cy="335487"/>
            <a:chOff x="11531472" y="1325468"/>
            <a:chExt cx="1688736" cy="335487"/>
          </a:xfrm>
        </p:grpSpPr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7BE92C1C-5F85-4F94-8CA1-72985A0EC8C1}"/>
                </a:ext>
              </a:extLst>
            </p:cNvPr>
            <p:cNvSpPr/>
            <p:nvPr/>
          </p:nvSpPr>
          <p:spPr>
            <a:xfrm>
              <a:off x="11531472" y="1325468"/>
              <a:ext cx="326580" cy="33548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E5CE020D-10FC-49DC-97AA-0651F9A275EF}"/>
                </a:ext>
              </a:extLst>
            </p:cNvPr>
            <p:cNvSpPr txBox="1"/>
            <p:nvPr/>
          </p:nvSpPr>
          <p:spPr>
            <a:xfrm>
              <a:off x="11864196" y="1354712"/>
              <a:ext cx="135601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1200" b="1"/>
              </a:lvl1pPr>
            </a:lstStyle>
            <a:p>
              <a:r>
                <a:rPr lang="en-GB" dirty="0"/>
                <a:t>Transfer Station</a:t>
              </a: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E9B7066A-934F-4215-B1A8-8FD3FD0326BB}"/>
              </a:ext>
            </a:extLst>
          </p:cNvPr>
          <p:cNvGrpSpPr/>
          <p:nvPr/>
        </p:nvGrpSpPr>
        <p:grpSpPr>
          <a:xfrm>
            <a:off x="11556850" y="1946216"/>
            <a:ext cx="2862854" cy="276999"/>
            <a:chOff x="11556850" y="1946216"/>
            <a:chExt cx="2862854" cy="276999"/>
          </a:xfrm>
        </p:grpSpPr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9C2E0750-491D-4CD5-A68B-30BD3B8974DB}"/>
                </a:ext>
              </a:extLst>
            </p:cNvPr>
            <p:cNvGrpSpPr/>
            <p:nvPr/>
          </p:nvGrpSpPr>
          <p:grpSpPr>
            <a:xfrm>
              <a:off x="11556850" y="1946804"/>
              <a:ext cx="275822" cy="275822"/>
              <a:chOff x="11556850" y="1943274"/>
              <a:chExt cx="275822" cy="275822"/>
            </a:xfrm>
          </p:grpSpPr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17185358-EB6B-4874-B083-9CF49AC2E1C4}"/>
                  </a:ext>
                </a:extLst>
              </p:cNvPr>
              <p:cNvSpPr/>
              <p:nvPr/>
            </p:nvSpPr>
            <p:spPr>
              <a:xfrm rot="16200000">
                <a:off x="11556850" y="1943274"/>
                <a:ext cx="275822" cy="275822"/>
              </a:xfrm>
              <a:prstGeom prst="ellipse">
                <a:avLst/>
              </a:prstGeom>
              <a:solidFill>
                <a:schemeClr val="bg2"/>
              </a:solidFill>
              <a:ln w="57150"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5504FAD2-8F89-4412-ACBC-D150F2D0DEFC}"/>
                  </a:ext>
                </a:extLst>
              </p:cNvPr>
              <p:cNvSpPr/>
              <p:nvPr/>
            </p:nvSpPr>
            <p:spPr>
              <a:xfrm>
                <a:off x="11643138" y="2029562"/>
                <a:ext cx="103247" cy="10324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7862CACF-ACA5-4F52-8629-2FF9280B548D}"/>
                </a:ext>
              </a:extLst>
            </p:cNvPr>
            <p:cNvSpPr txBox="1"/>
            <p:nvPr/>
          </p:nvSpPr>
          <p:spPr>
            <a:xfrm>
              <a:off x="11864196" y="1946216"/>
              <a:ext cx="2555508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1200" b="1"/>
              </a:lvl1pPr>
            </a:lstStyle>
            <a:p>
              <a:r>
                <a:rPr lang="en-GB" dirty="0"/>
                <a:t>Action Station with achievement</a:t>
              </a:r>
            </a:p>
          </p:txBody>
        </p: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8C40899-8ADC-404C-ACD6-21BBA38EE70A}"/>
              </a:ext>
            </a:extLst>
          </p:cNvPr>
          <p:cNvCxnSpPr>
            <a:cxnSpLocks/>
            <a:stCxn id="159" idx="2"/>
            <a:endCxn id="125" idx="0"/>
          </p:cNvCxnSpPr>
          <p:nvPr/>
        </p:nvCxnSpPr>
        <p:spPr bwMode="auto">
          <a:xfrm>
            <a:off x="4806925" y="3440314"/>
            <a:ext cx="0" cy="3169110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58" name="Rectangle: Rounded Corners 257">
            <a:extLst>
              <a:ext uri="{FF2B5EF4-FFF2-40B4-BE49-F238E27FC236}">
                <a16:creationId xmlns:a16="http://schemas.microsoft.com/office/drawing/2014/main" id="{FDF60D3C-295C-4036-83A6-7C2E5FF8C06C}"/>
              </a:ext>
            </a:extLst>
          </p:cNvPr>
          <p:cNvSpPr/>
          <p:nvPr/>
        </p:nvSpPr>
        <p:spPr>
          <a:xfrm>
            <a:off x="9977209" y="4800503"/>
            <a:ext cx="3331925" cy="2379208"/>
          </a:xfrm>
          <a:prstGeom prst="roundRect">
            <a:avLst>
              <a:gd name="adj" fmla="val 68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200" b="1" i="1" dirty="0">
                <a:solidFill>
                  <a:schemeClr val="tx1"/>
                </a:solidFill>
              </a:rPr>
              <a:t>Accelerated Solution Development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3337A0E6-F7AF-41DC-B1C4-5AD050B037B6}"/>
              </a:ext>
            </a:extLst>
          </p:cNvPr>
          <p:cNvSpPr/>
          <p:nvPr/>
        </p:nvSpPr>
        <p:spPr>
          <a:xfrm flipH="1" flipV="1">
            <a:off x="10616749" y="5163620"/>
            <a:ext cx="2081992" cy="90771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0" cap="rnd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sz="2400"/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9EE0F403-484E-4D0D-B716-4ACCADA8914C}"/>
              </a:ext>
            </a:extLst>
          </p:cNvPr>
          <p:cNvCxnSpPr>
            <a:cxnSpLocks/>
          </p:cNvCxnSpPr>
          <p:nvPr/>
        </p:nvCxnSpPr>
        <p:spPr>
          <a:xfrm flipV="1">
            <a:off x="6428565" y="2299162"/>
            <a:ext cx="970240" cy="966636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65106F68-CBDA-47F8-B5C1-736C89E0C3CA}"/>
              </a:ext>
            </a:extLst>
          </p:cNvPr>
          <p:cNvCxnSpPr>
            <a:cxnSpLocks/>
            <a:stCxn id="181" idx="2"/>
            <a:endCxn id="216" idx="0"/>
          </p:cNvCxnSpPr>
          <p:nvPr/>
        </p:nvCxnSpPr>
        <p:spPr bwMode="auto">
          <a:xfrm flipH="1">
            <a:off x="7071209" y="4579872"/>
            <a:ext cx="1" cy="2019677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859C7709-6910-4F73-AB84-F19CA05C296F}"/>
              </a:ext>
            </a:extLst>
          </p:cNvPr>
          <p:cNvCxnSpPr>
            <a:cxnSpLocks/>
            <a:stCxn id="209" idx="2"/>
            <a:endCxn id="218" idx="0"/>
          </p:cNvCxnSpPr>
          <p:nvPr/>
        </p:nvCxnSpPr>
        <p:spPr bwMode="auto">
          <a:xfrm>
            <a:off x="7729277" y="4579872"/>
            <a:ext cx="0" cy="907885"/>
          </a:xfrm>
          <a:prstGeom prst="line">
            <a:avLst/>
          </a:prstGeom>
          <a:noFill/>
          <a:ln w="762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8B79CD0-B263-427A-A959-66828F0AB9FC}"/>
              </a:ext>
            </a:extLst>
          </p:cNvPr>
          <p:cNvCxnSpPr>
            <a:cxnSpLocks/>
            <a:stCxn id="244" idx="2"/>
            <a:endCxn id="169" idx="0"/>
          </p:cNvCxnSpPr>
          <p:nvPr/>
        </p:nvCxnSpPr>
        <p:spPr bwMode="auto">
          <a:xfrm>
            <a:off x="6415583" y="3468374"/>
            <a:ext cx="0" cy="82400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8DB6587-0F9B-4DEA-A5C9-A5FFDA676A2A}"/>
              </a:ext>
            </a:extLst>
          </p:cNvPr>
          <p:cNvCxnSpPr>
            <a:cxnSpLocks/>
            <a:stCxn id="160" idx="2"/>
            <a:endCxn id="164" idx="0"/>
          </p:cNvCxnSpPr>
          <p:nvPr/>
        </p:nvCxnSpPr>
        <p:spPr bwMode="auto">
          <a:xfrm>
            <a:off x="5596857" y="3440314"/>
            <a:ext cx="0" cy="2064454"/>
          </a:xfrm>
          <a:prstGeom prst="line">
            <a:avLst/>
          </a:prstGeom>
          <a:noFill/>
          <a:ln w="762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C39A134-2E39-4F9F-B8D8-B9A278C4687E}"/>
              </a:ext>
            </a:extLst>
          </p:cNvPr>
          <p:cNvCxnSpPr>
            <a:cxnSpLocks/>
            <a:stCxn id="180" idx="0"/>
            <a:endCxn id="92" idx="2"/>
          </p:cNvCxnSpPr>
          <p:nvPr/>
        </p:nvCxnSpPr>
        <p:spPr bwMode="auto">
          <a:xfrm flipH="1" flipV="1">
            <a:off x="3042690" y="2300756"/>
            <a:ext cx="4236" cy="85206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ECB8485-F9D6-48BE-960A-838E6BE1EEC9}"/>
              </a:ext>
            </a:extLst>
          </p:cNvPr>
          <p:cNvCxnSpPr>
            <a:cxnSpLocks/>
            <a:stCxn id="96" idx="2"/>
            <a:endCxn id="110" idx="0"/>
          </p:cNvCxnSpPr>
          <p:nvPr/>
        </p:nvCxnSpPr>
        <p:spPr bwMode="auto">
          <a:xfrm>
            <a:off x="2519425" y="2300756"/>
            <a:ext cx="277" cy="3187001"/>
          </a:xfrm>
          <a:prstGeom prst="line">
            <a:avLst/>
          </a:prstGeom>
          <a:noFill/>
          <a:ln w="762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8E48AE4-0A59-4A26-BB10-F519D6488CE0}"/>
              </a:ext>
            </a:extLst>
          </p:cNvPr>
          <p:cNvCxnSpPr>
            <a:cxnSpLocks/>
            <a:stCxn id="90" idx="2"/>
            <a:endCxn id="104" idx="0"/>
          </p:cNvCxnSpPr>
          <p:nvPr/>
        </p:nvCxnSpPr>
        <p:spPr bwMode="auto">
          <a:xfrm flipH="1">
            <a:off x="1995609" y="2300756"/>
            <a:ext cx="554" cy="3187001"/>
          </a:xfrm>
          <a:prstGeom prst="line">
            <a:avLst/>
          </a:prstGeom>
          <a:noFill/>
          <a:ln w="762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753BE50-CDE8-45D9-8607-6233A01FAE0A}"/>
              </a:ext>
            </a:extLst>
          </p:cNvPr>
          <p:cNvSpPr txBox="1"/>
          <p:nvPr/>
        </p:nvSpPr>
        <p:spPr>
          <a:xfrm rot="18900000">
            <a:off x="1760623" y="1390909"/>
            <a:ext cx="1372381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100" b="1" dirty="0"/>
              <a:t>DXC Digital Story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5977B7E-919C-4BF6-8EBF-36476299297D}"/>
              </a:ext>
            </a:extLst>
          </p:cNvPr>
          <p:cNvSpPr txBox="1"/>
          <p:nvPr/>
        </p:nvSpPr>
        <p:spPr>
          <a:xfrm rot="18900000">
            <a:off x="2664301" y="1184088"/>
            <a:ext cx="2037312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GB" sz="1100" b="1" dirty="0"/>
              <a:t>DXC Innovation Flight Plan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7B4DC54-3416-4C06-841E-8441B98B5C1C}"/>
              </a:ext>
            </a:extLst>
          </p:cNvPr>
          <p:cNvSpPr txBox="1"/>
          <p:nvPr/>
        </p:nvSpPr>
        <p:spPr>
          <a:xfrm rot="18900000">
            <a:off x="2200882" y="1191769"/>
            <a:ext cx="1918197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100" b="1" dirty="0"/>
              <a:t>DXC Industry Showcases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4D8FC5E-A413-430F-9020-CB7C87E964E0}"/>
              </a:ext>
            </a:extLst>
          </p:cNvPr>
          <p:cNvSpPr txBox="1"/>
          <p:nvPr/>
        </p:nvSpPr>
        <p:spPr>
          <a:xfrm rot="18900000">
            <a:off x="2509215" y="3745752"/>
            <a:ext cx="1408568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100" b="1" dirty="0"/>
              <a:t>Create workspace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4651F24-737E-426E-B634-856B46FE6B20}"/>
              </a:ext>
            </a:extLst>
          </p:cNvPr>
          <p:cNvCxnSpPr>
            <a:cxnSpLocks/>
            <a:stCxn id="110" idx="4"/>
            <a:endCxn id="144" idx="0"/>
          </p:cNvCxnSpPr>
          <p:nvPr/>
        </p:nvCxnSpPr>
        <p:spPr bwMode="auto">
          <a:xfrm flipH="1">
            <a:off x="2518872" y="5747194"/>
            <a:ext cx="830" cy="852355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A872BAEF-9AD7-47CD-A0B5-DBB82D799B25}"/>
              </a:ext>
            </a:extLst>
          </p:cNvPr>
          <p:cNvCxnSpPr>
            <a:cxnSpLocks/>
            <a:stCxn id="104" idx="4"/>
            <a:endCxn id="143" idx="0"/>
          </p:cNvCxnSpPr>
          <p:nvPr/>
        </p:nvCxnSpPr>
        <p:spPr bwMode="auto">
          <a:xfrm flipH="1">
            <a:off x="1994780" y="5747194"/>
            <a:ext cx="830" cy="852355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45798877-149D-4081-8436-2FAD40A7BB29}"/>
              </a:ext>
            </a:extLst>
          </p:cNvPr>
          <p:cNvSpPr txBox="1"/>
          <p:nvPr/>
        </p:nvSpPr>
        <p:spPr>
          <a:xfrm rot="18900000">
            <a:off x="2807972" y="3865713"/>
            <a:ext cx="1610610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GB" sz="1100" b="1" dirty="0"/>
              <a:t>Invite team members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56E7EA7-5881-4D0D-81FE-03B3096562B9}"/>
              </a:ext>
            </a:extLst>
          </p:cNvPr>
          <p:cNvSpPr txBox="1"/>
          <p:nvPr/>
        </p:nvSpPr>
        <p:spPr>
          <a:xfrm rot="18880238">
            <a:off x="6751413" y="3425591"/>
            <a:ext cx="1962585" cy="260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/>
              <a:t>Create Innovation Agenda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9651F82-35C8-494B-9B54-A55E87923B77}"/>
              </a:ext>
            </a:extLst>
          </p:cNvPr>
          <p:cNvSpPr txBox="1"/>
          <p:nvPr/>
        </p:nvSpPr>
        <p:spPr>
          <a:xfrm rot="18900000">
            <a:off x="8216108" y="3474466"/>
            <a:ext cx="1859393" cy="260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/>
              <a:t>Outline innovation ideas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9B8A408-9134-4334-993A-9C50EA7F47C8}"/>
              </a:ext>
            </a:extLst>
          </p:cNvPr>
          <p:cNvCxnSpPr>
            <a:cxnSpLocks/>
          </p:cNvCxnSpPr>
          <p:nvPr/>
        </p:nvCxnSpPr>
        <p:spPr bwMode="auto">
          <a:xfrm flipV="1">
            <a:off x="9194716" y="4524957"/>
            <a:ext cx="0" cy="107931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760C4AC2-80A7-4E0D-9D8F-B7D128102459}"/>
              </a:ext>
            </a:extLst>
          </p:cNvPr>
          <p:cNvSpPr txBox="1"/>
          <p:nvPr/>
        </p:nvSpPr>
        <p:spPr>
          <a:xfrm rot="18900000">
            <a:off x="7449218" y="3386296"/>
            <a:ext cx="2005648" cy="260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/>
              <a:t>Review Recommendations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F275782-801C-498C-846C-0A40476671CF}"/>
              </a:ext>
            </a:extLst>
          </p:cNvPr>
          <p:cNvSpPr/>
          <p:nvPr/>
        </p:nvSpPr>
        <p:spPr>
          <a:xfrm rot="18900000">
            <a:off x="10258798" y="6306719"/>
            <a:ext cx="752683" cy="260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/>
              <a:t>Concept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65FB19B6-1CBF-4C33-91AD-F45A21EDCFB1}"/>
              </a:ext>
            </a:extLst>
          </p:cNvPr>
          <p:cNvSpPr/>
          <p:nvPr/>
        </p:nvSpPr>
        <p:spPr>
          <a:xfrm rot="18900000">
            <a:off x="12391588" y="4760199"/>
            <a:ext cx="315126" cy="1736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100" b="1" dirty="0"/>
              <a:t>Pilot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D456ACCD-5E4A-4A55-8103-9541FE960D01}"/>
              </a:ext>
            </a:extLst>
          </p:cNvPr>
          <p:cNvSpPr/>
          <p:nvPr/>
        </p:nvSpPr>
        <p:spPr>
          <a:xfrm rot="18900000">
            <a:off x="10873555" y="4608379"/>
            <a:ext cx="765951" cy="1736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100" b="1" dirty="0"/>
              <a:t>Production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D81D755B-F2C0-450C-B673-289EBE4765FA}"/>
              </a:ext>
            </a:extLst>
          </p:cNvPr>
          <p:cNvSpPr txBox="1"/>
          <p:nvPr/>
        </p:nvSpPr>
        <p:spPr>
          <a:xfrm rot="16200000">
            <a:off x="8951860" y="4981000"/>
            <a:ext cx="485710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700" dirty="0"/>
              <a:t>SEND IDEA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64F14232-3E85-46F2-832C-07227E4FE8BF}"/>
              </a:ext>
            </a:extLst>
          </p:cNvPr>
          <p:cNvSpPr txBox="1"/>
          <p:nvPr/>
        </p:nvSpPr>
        <p:spPr>
          <a:xfrm rot="16200000">
            <a:off x="6216816" y="3824024"/>
            <a:ext cx="397545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700" dirty="0"/>
              <a:t>SEND TO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A5F6B7A-52E1-42E5-AF81-CAC9E6807816}"/>
              </a:ext>
            </a:extLst>
          </p:cNvPr>
          <p:cNvSpPr txBox="1"/>
          <p:nvPr/>
        </p:nvSpPr>
        <p:spPr>
          <a:xfrm rot="18900000">
            <a:off x="6714917" y="2723447"/>
            <a:ext cx="397545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pPr algn="ctr"/>
            <a:r>
              <a:rPr lang="en-GB" sz="700" dirty="0"/>
              <a:t>SEND TO</a:t>
            </a:r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F977A610-E701-4A63-9417-FD2B6A12B3DE}"/>
              </a:ext>
            </a:extLst>
          </p:cNvPr>
          <p:cNvCxnSpPr>
            <a:cxnSpLocks/>
          </p:cNvCxnSpPr>
          <p:nvPr/>
        </p:nvCxnSpPr>
        <p:spPr bwMode="auto">
          <a:xfrm>
            <a:off x="9194716" y="5770135"/>
            <a:ext cx="0" cy="814976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48F1544-8DE6-40B1-BB5A-1E9A1EA1BA1D}"/>
              </a:ext>
            </a:extLst>
          </p:cNvPr>
          <p:cNvSpPr/>
          <p:nvPr/>
        </p:nvSpPr>
        <p:spPr>
          <a:xfrm>
            <a:off x="163550" y="6526178"/>
            <a:ext cx="1457705" cy="406181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Trends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32ED7D9-BF24-4BDD-94D2-5D11DBDD6E33}"/>
              </a:ext>
            </a:extLst>
          </p:cNvPr>
          <p:cNvCxnSpPr>
            <a:cxnSpLocks/>
          </p:cNvCxnSpPr>
          <p:nvPr/>
        </p:nvCxnSpPr>
        <p:spPr bwMode="auto">
          <a:xfrm>
            <a:off x="1621255" y="6729268"/>
            <a:ext cx="11951585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92AF4AFB-7A90-4DC0-948C-E4199A2BD00F}"/>
              </a:ext>
            </a:extLst>
          </p:cNvPr>
          <p:cNvSpPr/>
          <p:nvPr/>
        </p:nvSpPr>
        <p:spPr>
          <a:xfrm>
            <a:off x="1865061" y="6599549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599C975-3EFC-4770-AD10-7A80C745683D}"/>
              </a:ext>
            </a:extLst>
          </p:cNvPr>
          <p:cNvSpPr/>
          <p:nvPr/>
        </p:nvSpPr>
        <p:spPr>
          <a:xfrm>
            <a:off x="2389153" y="6599549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724670E0-6E5F-4CA7-8A80-9624382AD4AE}"/>
              </a:ext>
            </a:extLst>
          </p:cNvPr>
          <p:cNvSpPr/>
          <p:nvPr/>
        </p:nvSpPr>
        <p:spPr>
          <a:xfrm>
            <a:off x="6941490" y="6599549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1EC95420-E0B5-48D7-97C1-6BFDFC0D9DE7}"/>
              </a:ext>
            </a:extLst>
          </p:cNvPr>
          <p:cNvSpPr/>
          <p:nvPr/>
        </p:nvSpPr>
        <p:spPr>
          <a:xfrm>
            <a:off x="9064997" y="6599549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79566BDD-0C82-4567-95E2-3E930D14CA2D}"/>
              </a:ext>
            </a:extLst>
          </p:cNvPr>
          <p:cNvCxnSpPr>
            <a:cxnSpLocks/>
          </p:cNvCxnSpPr>
          <p:nvPr/>
        </p:nvCxnSpPr>
        <p:spPr bwMode="auto">
          <a:xfrm>
            <a:off x="3270316" y="2171036"/>
            <a:ext cx="6631228" cy="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accent4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B11D9D96-36AB-4C43-910E-F076F7CBE2ED}"/>
              </a:ext>
            </a:extLst>
          </p:cNvPr>
          <p:cNvSpPr/>
          <p:nvPr/>
        </p:nvSpPr>
        <p:spPr>
          <a:xfrm>
            <a:off x="163550" y="1967946"/>
            <a:ext cx="1457705" cy="406181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Playbooks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C9BCE0E-6060-49CF-B1CE-8DEFB069B7DD}"/>
              </a:ext>
            </a:extLst>
          </p:cNvPr>
          <p:cNvCxnSpPr>
            <a:cxnSpLocks/>
          </p:cNvCxnSpPr>
          <p:nvPr/>
        </p:nvCxnSpPr>
        <p:spPr bwMode="auto">
          <a:xfrm>
            <a:off x="1621255" y="2171036"/>
            <a:ext cx="2094158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6B971FE-B0D3-4FC5-9A4E-86F22FF91769}"/>
              </a:ext>
            </a:extLst>
          </p:cNvPr>
          <p:cNvSpPr/>
          <p:nvPr/>
        </p:nvSpPr>
        <p:spPr>
          <a:xfrm rot="16200000">
            <a:off x="1866445" y="2041318"/>
            <a:ext cx="259437" cy="259437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541D0FD-F8FF-4A9B-896E-581CDE00D77A}"/>
              </a:ext>
            </a:extLst>
          </p:cNvPr>
          <p:cNvSpPr/>
          <p:nvPr/>
        </p:nvSpPr>
        <p:spPr>
          <a:xfrm rot="16200000">
            <a:off x="2912971" y="2041318"/>
            <a:ext cx="259437" cy="259437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306394A-E2C8-464E-8001-9765B5FC1101}"/>
              </a:ext>
            </a:extLst>
          </p:cNvPr>
          <p:cNvSpPr/>
          <p:nvPr/>
        </p:nvSpPr>
        <p:spPr>
          <a:xfrm rot="16200000">
            <a:off x="2389706" y="2041318"/>
            <a:ext cx="259437" cy="259437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E04FF7A-4D04-405D-B560-60B850E411EA}"/>
              </a:ext>
            </a:extLst>
          </p:cNvPr>
          <p:cNvCxnSpPr>
            <a:cxnSpLocks/>
          </p:cNvCxnSpPr>
          <p:nvPr/>
        </p:nvCxnSpPr>
        <p:spPr bwMode="auto">
          <a:xfrm>
            <a:off x="7643283" y="2171036"/>
            <a:ext cx="1130176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BACDB1F-4321-4D47-A624-6755B1517CD7}"/>
              </a:ext>
            </a:extLst>
          </p:cNvPr>
          <p:cNvSpPr/>
          <p:nvPr/>
        </p:nvSpPr>
        <p:spPr>
          <a:xfrm>
            <a:off x="7336103" y="2013257"/>
            <a:ext cx="307180" cy="31555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FA62A4B3-E63C-4D35-AB3F-0EBBA758F78E}"/>
              </a:ext>
            </a:extLst>
          </p:cNvPr>
          <p:cNvCxnSpPr>
            <a:cxnSpLocks/>
          </p:cNvCxnSpPr>
          <p:nvPr/>
        </p:nvCxnSpPr>
        <p:spPr bwMode="auto">
          <a:xfrm flipH="1">
            <a:off x="1621257" y="3303754"/>
            <a:ext cx="5352393" cy="16079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05B146F-2549-4636-A1C7-25DF46E56E15}"/>
              </a:ext>
            </a:extLst>
          </p:cNvPr>
          <p:cNvSpPr/>
          <p:nvPr/>
        </p:nvSpPr>
        <p:spPr>
          <a:xfrm>
            <a:off x="163550" y="3107504"/>
            <a:ext cx="1457705" cy="406181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Workspaces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C55A4EE-97FB-491D-8C02-E12CA121900D}"/>
              </a:ext>
            </a:extLst>
          </p:cNvPr>
          <p:cNvCxnSpPr>
            <a:cxnSpLocks/>
          </p:cNvCxnSpPr>
          <p:nvPr/>
        </p:nvCxnSpPr>
        <p:spPr bwMode="auto">
          <a:xfrm>
            <a:off x="3227538" y="3303754"/>
            <a:ext cx="3034455" cy="1368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BEB3D6F9-72F0-4B99-9ABC-1C977E022392}"/>
              </a:ext>
            </a:extLst>
          </p:cNvPr>
          <p:cNvSpPr/>
          <p:nvPr/>
        </p:nvSpPr>
        <p:spPr>
          <a:xfrm rot="16200000">
            <a:off x="5467139" y="3180876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31F00B43-7F38-4315-AADE-3FF3F130FC2B}"/>
              </a:ext>
            </a:extLst>
          </p:cNvPr>
          <p:cNvSpPr/>
          <p:nvPr/>
        </p:nvSpPr>
        <p:spPr>
          <a:xfrm>
            <a:off x="2893336" y="3152816"/>
            <a:ext cx="307180" cy="3155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9874423-DB31-46B0-8486-5B380AB9EFEE}"/>
              </a:ext>
            </a:extLst>
          </p:cNvPr>
          <p:cNvSpPr/>
          <p:nvPr/>
        </p:nvSpPr>
        <p:spPr>
          <a:xfrm>
            <a:off x="6261993" y="3152816"/>
            <a:ext cx="307180" cy="3155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078FAB5A-B0D5-4A7B-B45A-1576462A30D2}"/>
              </a:ext>
            </a:extLst>
          </p:cNvPr>
          <p:cNvGrpSpPr/>
          <p:nvPr/>
        </p:nvGrpSpPr>
        <p:grpSpPr>
          <a:xfrm>
            <a:off x="3636338" y="3180876"/>
            <a:ext cx="259437" cy="259437"/>
            <a:chOff x="3855662" y="3430519"/>
            <a:chExt cx="275822" cy="275822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8D0B56C-EBBC-4336-9B4B-47D4D0E614E8}"/>
                </a:ext>
              </a:extLst>
            </p:cNvPr>
            <p:cNvSpPr/>
            <p:nvPr/>
          </p:nvSpPr>
          <p:spPr>
            <a:xfrm rot="16200000">
              <a:off x="3855662" y="3430519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83FC0DA8-D5D7-4A98-A988-186A43F6ED65}"/>
                </a:ext>
              </a:extLst>
            </p:cNvPr>
            <p:cNvSpPr/>
            <p:nvPr/>
          </p:nvSpPr>
          <p:spPr>
            <a:xfrm>
              <a:off x="3941950" y="3516806"/>
              <a:ext cx="103247" cy="103247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3ED705F7-7B4B-4F7A-8046-96843D0111BF}"/>
              </a:ext>
            </a:extLst>
          </p:cNvPr>
          <p:cNvGrpSpPr/>
          <p:nvPr/>
        </p:nvGrpSpPr>
        <p:grpSpPr>
          <a:xfrm>
            <a:off x="4096552" y="3180876"/>
            <a:ext cx="259437" cy="259437"/>
            <a:chOff x="4344941" y="3430518"/>
            <a:chExt cx="275822" cy="275822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B17B2BC3-A5A0-45B1-95EA-6339127F7272}"/>
                </a:ext>
              </a:extLst>
            </p:cNvPr>
            <p:cNvSpPr/>
            <p:nvPr/>
          </p:nvSpPr>
          <p:spPr>
            <a:xfrm rot="16200000">
              <a:off x="4344941" y="3430518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EB2104FF-4426-4B11-8B63-13931E65E058}"/>
                </a:ext>
              </a:extLst>
            </p:cNvPr>
            <p:cNvSpPr/>
            <p:nvPr/>
          </p:nvSpPr>
          <p:spPr>
            <a:xfrm>
              <a:off x="4431229" y="3516806"/>
              <a:ext cx="103247" cy="103247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B95D4842-547E-476C-9CA7-38270C7C6168}"/>
              </a:ext>
            </a:extLst>
          </p:cNvPr>
          <p:cNvCxnSpPr>
            <a:cxnSpLocks/>
            <a:stCxn id="141" idx="3"/>
            <a:endCxn id="169" idx="1"/>
          </p:cNvCxnSpPr>
          <p:nvPr/>
        </p:nvCxnSpPr>
        <p:spPr bwMode="auto">
          <a:xfrm>
            <a:off x="4622950" y="4441404"/>
            <a:ext cx="1639043" cy="8749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accent5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6F9DE23B-3100-446D-9D7A-FA928D065931}"/>
              </a:ext>
            </a:extLst>
          </p:cNvPr>
          <p:cNvCxnSpPr>
            <a:cxnSpLocks/>
          </p:cNvCxnSpPr>
          <p:nvPr/>
        </p:nvCxnSpPr>
        <p:spPr bwMode="auto">
          <a:xfrm flipV="1">
            <a:off x="6569184" y="4439693"/>
            <a:ext cx="2471941" cy="2092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00841BC-7C34-46E2-989B-17886D33C5DF}"/>
              </a:ext>
            </a:extLst>
          </p:cNvPr>
          <p:cNvSpPr/>
          <p:nvPr/>
        </p:nvSpPr>
        <p:spPr>
          <a:xfrm>
            <a:off x="6261993" y="4292374"/>
            <a:ext cx="307180" cy="31555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2A4069BE-36F8-43F8-A665-132489B1572A}"/>
              </a:ext>
            </a:extLst>
          </p:cNvPr>
          <p:cNvSpPr/>
          <p:nvPr/>
        </p:nvSpPr>
        <p:spPr>
          <a:xfrm rot="16200000">
            <a:off x="6941491" y="4320435"/>
            <a:ext cx="259437" cy="25943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3406DF83-80F2-4FAB-BA85-257B0252D97D}"/>
              </a:ext>
            </a:extLst>
          </p:cNvPr>
          <p:cNvSpPr/>
          <p:nvPr/>
        </p:nvSpPr>
        <p:spPr>
          <a:xfrm rot="16200000">
            <a:off x="8396293" y="4320434"/>
            <a:ext cx="259437" cy="259437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1F26704A-E3A3-4F7C-B964-08A169791633}"/>
              </a:ext>
            </a:extLst>
          </p:cNvPr>
          <p:cNvSpPr/>
          <p:nvPr/>
        </p:nvSpPr>
        <p:spPr>
          <a:xfrm>
            <a:off x="9041126" y="4292374"/>
            <a:ext cx="307180" cy="31555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F7C407D4-669B-4AD6-B06D-255451FE5387}"/>
              </a:ext>
            </a:extLst>
          </p:cNvPr>
          <p:cNvSpPr/>
          <p:nvPr/>
        </p:nvSpPr>
        <p:spPr>
          <a:xfrm rot="16200000">
            <a:off x="7599559" y="4320435"/>
            <a:ext cx="259437" cy="259437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9A1ED0CC-A63B-4E94-8509-8E5EC552C0FC}"/>
              </a:ext>
            </a:extLst>
          </p:cNvPr>
          <p:cNvSpPr/>
          <p:nvPr/>
        </p:nvSpPr>
        <p:spPr>
          <a:xfrm>
            <a:off x="7022652" y="4401596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5713726D-12B8-402F-A8B6-432DC03A24D0}"/>
              </a:ext>
            </a:extLst>
          </p:cNvPr>
          <p:cNvSpPr/>
          <p:nvPr/>
        </p:nvSpPr>
        <p:spPr>
          <a:xfrm>
            <a:off x="8479744" y="4401596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AB3FE2A-650A-4AEE-B6CA-883E7C1385DF}"/>
              </a:ext>
            </a:extLst>
          </p:cNvPr>
          <p:cNvSpPr/>
          <p:nvPr/>
        </p:nvSpPr>
        <p:spPr>
          <a:xfrm>
            <a:off x="163550" y="5414385"/>
            <a:ext cx="1457705" cy="40618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Solutions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5E7A85D-10A0-42C7-A2B5-5FF1C8AB6F9B}"/>
              </a:ext>
            </a:extLst>
          </p:cNvPr>
          <p:cNvCxnSpPr>
            <a:cxnSpLocks/>
          </p:cNvCxnSpPr>
          <p:nvPr/>
        </p:nvCxnSpPr>
        <p:spPr bwMode="auto">
          <a:xfrm>
            <a:off x="1621255" y="5603594"/>
            <a:ext cx="8995494" cy="27764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9A7C0AF5-9951-4E6D-A3EE-1B795065E0E5}"/>
              </a:ext>
            </a:extLst>
          </p:cNvPr>
          <p:cNvSpPr/>
          <p:nvPr/>
        </p:nvSpPr>
        <p:spPr>
          <a:xfrm>
            <a:off x="1865891" y="5487756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688E02E-DE56-461F-85C0-4D6526DA4B15}"/>
              </a:ext>
            </a:extLst>
          </p:cNvPr>
          <p:cNvSpPr/>
          <p:nvPr/>
        </p:nvSpPr>
        <p:spPr>
          <a:xfrm>
            <a:off x="2389983" y="5487756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C866E171-7EE4-4765-9A02-60300CCAF3DE}"/>
              </a:ext>
            </a:extLst>
          </p:cNvPr>
          <p:cNvSpPr/>
          <p:nvPr/>
        </p:nvSpPr>
        <p:spPr>
          <a:xfrm>
            <a:off x="5467139" y="5504768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3478A2D-B546-44D7-8DE1-3B5EC59FB98B}"/>
              </a:ext>
            </a:extLst>
          </p:cNvPr>
          <p:cNvSpPr/>
          <p:nvPr/>
        </p:nvSpPr>
        <p:spPr>
          <a:xfrm>
            <a:off x="9041126" y="5459697"/>
            <a:ext cx="307180" cy="3155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B2A5695F-30CF-4E88-8315-A3062A714D06}"/>
              </a:ext>
            </a:extLst>
          </p:cNvPr>
          <p:cNvSpPr/>
          <p:nvPr/>
        </p:nvSpPr>
        <p:spPr>
          <a:xfrm>
            <a:off x="7599559" y="5487756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B3EA3CE1-6D69-4E2E-AD86-422B1F0BDDBD}"/>
              </a:ext>
            </a:extLst>
          </p:cNvPr>
          <p:cNvSpPr/>
          <p:nvPr/>
        </p:nvSpPr>
        <p:spPr>
          <a:xfrm>
            <a:off x="9146159" y="5568919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3856B387-C9A5-42B9-A5C9-CC2E52A9ED9F}"/>
              </a:ext>
            </a:extLst>
          </p:cNvPr>
          <p:cNvSpPr/>
          <p:nvPr/>
        </p:nvSpPr>
        <p:spPr>
          <a:xfrm>
            <a:off x="12262051" y="5035747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54D1131C-F5A5-48E7-B782-9131E045ACCE}"/>
              </a:ext>
            </a:extLst>
          </p:cNvPr>
          <p:cNvSpPr/>
          <p:nvPr/>
        </p:nvSpPr>
        <p:spPr>
          <a:xfrm rot="18900000">
            <a:off x="11738352" y="6405497"/>
            <a:ext cx="675485" cy="1736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100" b="1" dirty="0"/>
              <a:t>Prototype</a:t>
            </a:r>
          </a:p>
        </p:txBody>
      </p:sp>
      <p:sp>
        <p:nvSpPr>
          <p:cNvPr id="304" name="Arrow: Chevron 303">
            <a:extLst>
              <a:ext uri="{FF2B5EF4-FFF2-40B4-BE49-F238E27FC236}">
                <a16:creationId xmlns:a16="http://schemas.microsoft.com/office/drawing/2014/main" id="{0200BCC9-074F-4A8E-9BB2-8EF383279965}"/>
              </a:ext>
            </a:extLst>
          </p:cNvPr>
          <p:cNvSpPr/>
          <p:nvPr/>
        </p:nvSpPr>
        <p:spPr>
          <a:xfrm>
            <a:off x="11530186" y="5927583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305" name="Arrow: Chevron 304">
            <a:extLst>
              <a:ext uri="{FF2B5EF4-FFF2-40B4-BE49-F238E27FC236}">
                <a16:creationId xmlns:a16="http://schemas.microsoft.com/office/drawing/2014/main" id="{5D162C6C-6BAB-407B-A652-3CE89667E8EA}"/>
              </a:ext>
            </a:extLst>
          </p:cNvPr>
          <p:cNvSpPr/>
          <p:nvPr/>
        </p:nvSpPr>
        <p:spPr>
          <a:xfrm rot="10800000">
            <a:off x="11530186" y="5023485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315" name="Arrow: Chevron 314">
            <a:extLst>
              <a:ext uri="{FF2B5EF4-FFF2-40B4-BE49-F238E27FC236}">
                <a16:creationId xmlns:a16="http://schemas.microsoft.com/office/drawing/2014/main" id="{16DDDEF2-24C2-4C51-AF59-F7AC599F7302}"/>
              </a:ext>
            </a:extLst>
          </p:cNvPr>
          <p:cNvSpPr/>
          <p:nvPr/>
        </p:nvSpPr>
        <p:spPr>
          <a:xfrm rot="16200000">
            <a:off x="12585756" y="5473727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C6D61C31-7265-45DA-AECD-2EB9E3A2AF2F}"/>
              </a:ext>
            </a:extLst>
          </p:cNvPr>
          <p:cNvGrpSpPr/>
          <p:nvPr/>
        </p:nvGrpSpPr>
        <p:grpSpPr>
          <a:xfrm>
            <a:off x="666182" y="1131609"/>
            <a:ext cx="452439" cy="774969"/>
            <a:chOff x="3833818" y="37354842"/>
            <a:chExt cx="481013" cy="823912"/>
          </a:xfrm>
          <a:solidFill>
            <a:schemeClr val="tx1"/>
          </a:solidFill>
        </p:grpSpPr>
        <p:sp>
          <p:nvSpPr>
            <p:cNvPr id="317" name="Oval 87">
              <a:extLst>
                <a:ext uri="{FF2B5EF4-FFF2-40B4-BE49-F238E27FC236}">
                  <a16:creationId xmlns:a16="http://schemas.microsoft.com/office/drawing/2014/main" id="{9A21C319-DAE5-4FE1-86F8-A5F883E90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268" y="37492954"/>
              <a:ext cx="138113" cy="136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318" name="Freeform 88">
              <a:extLst>
                <a:ext uri="{FF2B5EF4-FFF2-40B4-BE49-F238E27FC236}">
                  <a16:creationId xmlns:a16="http://schemas.microsoft.com/office/drawing/2014/main" id="{03833C2D-C39B-480B-AD1F-8E2FCE09D8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3818" y="37354842"/>
              <a:ext cx="481013" cy="823912"/>
            </a:xfrm>
            <a:custGeom>
              <a:avLst/>
              <a:gdLst>
                <a:gd name="T0" fmla="*/ 633 w 672"/>
                <a:gd name="T1" fmla="*/ 494 h 1152"/>
                <a:gd name="T2" fmla="*/ 672 w 672"/>
                <a:gd name="T3" fmla="*/ 336 h 1152"/>
                <a:gd name="T4" fmla="*/ 336 w 672"/>
                <a:gd name="T5" fmla="*/ 0 h 1152"/>
                <a:gd name="T6" fmla="*/ 0 w 672"/>
                <a:gd name="T7" fmla="*/ 336 h 1152"/>
                <a:gd name="T8" fmla="*/ 39 w 672"/>
                <a:gd name="T9" fmla="*/ 494 h 1152"/>
                <a:gd name="T10" fmla="*/ 39 w 672"/>
                <a:gd name="T11" fmla="*/ 494 h 1152"/>
                <a:gd name="T12" fmla="*/ 336 w 672"/>
                <a:gd name="T13" fmla="*/ 1152 h 1152"/>
                <a:gd name="T14" fmla="*/ 633 w 672"/>
                <a:gd name="T15" fmla="*/ 494 h 1152"/>
                <a:gd name="T16" fmla="*/ 336 w 672"/>
                <a:gd name="T17" fmla="*/ 96 h 1152"/>
                <a:gd name="T18" fmla="*/ 576 w 672"/>
                <a:gd name="T19" fmla="*/ 336 h 1152"/>
                <a:gd name="T20" fmla="*/ 512 w 672"/>
                <a:gd name="T21" fmla="*/ 499 h 1152"/>
                <a:gd name="T22" fmla="*/ 336 w 672"/>
                <a:gd name="T23" fmla="*/ 384 h 1152"/>
                <a:gd name="T24" fmla="*/ 160 w 672"/>
                <a:gd name="T25" fmla="*/ 499 h 1152"/>
                <a:gd name="T26" fmla="*/ 96 w 672"/>
                <a:gd name="T27" fmla="*/ 336 h 1152"/>
                <a:gd name="T28" fmla="*/ 336 w 672"/>
                <a:gd name="T29" fmla="*/ 9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2" h="1152">
                  <a:moveTo>
                    <a:pt x="633" y="494"/>
                  </a:moveTo>
                  <a:cubicBezTo>
                    <a:pt x="658" y="447"/>
                    <a:pt x="672" y="393"/>
                    <a:pt x="672" y="336"/>
                  </a:cubicBezTo>
                  <a:cubicBezTo>
                    <a:pt x="672" y="150"/>
                    <a:pt x="522" y="0"/>
                    <a:pt x="336" y="0"/>
                  </a:cubicBezTo>
                  <a:cubicBezTo>
                    <a:pt x="150" y="0"/>
                    <a:pt x="0" y="150"/>
                    <a:pt x="0" y="336"/>
                  </a:cubicBezTo>
                  <a:cubicBezTo>
                    <a:pt x="0" y="393"/>
                    <a:pt x="14" y="447"/>
                    <a:pt x="39" y="494"/>
                  </a:cubicBezTo>
                  <a:cubicBezTo>
                    <a:pt x="39" y="494"/>
                    <a:pt x="39" y="494"/>
                    <a:pt x="39" y="494"/>
                  </a:cubicBezTo>
                  <a:cubicBezTo>
                    <a:pt x="336" y="1152"/>
                    <a:pt x="336" y="1152"/>
                    <a:pt x="336" y="1152"/>
                  </a:cubicBezTo>
                  <a:cubicBezTo>
                    <a:pt x="633" y="494"/>
                    <a:pt x="633" y="494"/>
                    <a:pt x="633" y="494"/>
                  </a:cubicBezTo>
                  <a:close/>
                  <a:moveTo>
                    <a:pt x="336" y="96"/>
                  </a:moveTo>
                  <a:cubicBezTo>
                    <a:pt x="469" y="96"/>
                    <a:pt x="576" y="203"/>
                    <a:pt x="576" y="336"/>
                  </a:cubicBezTo>
                  <a:cubicBezTo>
                    <a:pt x="576" y="399"/>
                    <a:pt x="552" y="456"/>
                    <a:pt x="512" y="499"/>
                  </a:cubicBezTo>
                  <a:cubicBezTo>
                    <a:pt x="482" y="431"/>
                    <a:pt x="415" y="384"/>
                    <a:pt x="336" y="384"/>
                  </a:cubicBezTo>
                  <a:cubicBezTo>
                    <a:pt x="257" y="384"/>
                    <a:pt x="190" y="431"/>
                    <a:pt x="160" y="499"/>
                  </a:cubicBezTo>
                  <a:cubicBezTo>
                    <a:pt x="120" y="456"/>
                    <a:pt x="96" y="399"/>
                    <a:pt x="96" y="336"/>
                  </a:cubicBezTo>
                  <a:cubicBezTo>
                    <a:pt x="96" y="203"/>
                    <a:pt x="203" y="96"/>
                    <a:pt x="33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dirty="0"/>
            </a:p>
          </p:txBody>
        </p:sp>
      </p:grpSp>
      <p:sp>
        <p:nvSpPr>
          <p:cNvPr id="319" name="TextBox 318">
            <a:extLst>
              <a:ext uri="{FF2B5EF4-FFF2-40B4-BE49-F238E27FC236}">
                <a16:creationId xmlns:a16="http://schemas.microsoft.com/office/drawing/2014/main" id="{439CD837-B555-4F47-A88E-683AAE8A4759}"/>
              </a:ext>
            </a:extLst>
          </p:cNvPr>
          <p:cNvSpPr txBox="1"/>
          <p:nvPr/>
        </p:nvSpPr>
        <p:spPr>
          <a:xfrm>
            <a:off x="243152" y="707193"/>
            <a:ext cx="1298499" cy="376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/>
              <a:t>Start here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45A4654C-6C7A-4037-B940-AABAF447C1C6}"/>
              </a:ext>
            </a:extLst>
          </p:cNvPr>
          <p:cNvSpPr/>
          <p:nvPr/>
        </p:nvSpPr>
        <p:spPr>
          <a:xfrm>
            <a:off x="2889100" y="2010524"/>
            <a:ext cx="307180" cy="31555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A294D48D-F0C2-48F0-872D-65B1DD4599B9}"/>
              </a:ext>
            </a:extLst>
          </p:cNvPr>
          <p:cNvSpPr txBox="1"/>
          <p:nvPr/>
        </p:nvSpPr>
        <p:spPr>
          <a:xfrm rot="16200000">
            <a:off x="2728600" y="2689389"/>
            <a:ext cx="634789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700" dirty="0"/>
              <a:t>TRANSFER TO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561397-B137-488E-96F5-8E715DB2263F}"/>
              </a:ext>
            </a:extLst>
          </p:cNvPr>
          <p:cNvCxnSpPr>
            <a:cxnSpLocks/>
            <a:stCxn id="158" idx="1"/>
            <a:endCxn id="113" idx="3"/>
          </p:cNvCxnSpPr>
          <p:nvPr/>
        </p:nvCxnSpPr>
        <p:spPr>
          <a:xfrm flipH="1" flipV="1">
            <a:off x="4808206" y="1664636"/>
            <a:ext cx="26354" cy="1607618"/>
          </a:xfrm>
          <a:prstGeom prst="line">
            <a:avLst/>
          </a:prstGeom>
          <a:noFill/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689C69F9-2BE6-4184-BFCD-FBF7EF5B9ABC}"/>
              </a:ext>
            </a:extLst>
          </p:cNvPr>
          <p:cNvSpPr/>
          <p:nvPr/>
        </p:nvSpPr>
        <p:spPr>
          <a:xfrm rot="16200000">
            <a:off x="4677206" y="3180876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28" name="Arrow: Chevron 127">
            <a:extLst>
              <a:ext uri="{FF2B5EF4-FFF2-40B4-BE49-F238E27FC236}">
                <a16:creationId xmlns:a16="http://schemas.microsoft.com/office/drawing/2014/main" id="{8AD580D8-1B9F-4FD6-9624-8426BACB47C8}"/>
              </a:ext>
            </a:extLst>
          </p:cNvPr>
          <p:cNvSpPr/>
          <p:nvPr/>
        </p:nvSpPr>
        <p:spPr>
          <a:xfrm rot="10800000">
            <a:off x="7427362" y="1005252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129" name="Arrow: Chevron 128">
            <a:extLst>
              <a:ext uri="{FF2B5EF4-FFF2-40B4-BE49-F238E27FC236}">
                <a16:creationId xmlns:a16="http://schemas.microsoft.com/office/drawing/2014/main" id="{3105F7DD-668D-4469-96BD-1FBEB41E6808}"/>
              </a:ext>
            </a:extLst>
          </p:cNvPr>
          <p:cNvSpPr/>
          <p:nvPr/>
        </p:nvSpPr>
        <p:spPr>
          <a:xfrm rot="10800000">
            <a:off x="5320463" y="999488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131" name="Arrow: Chevron 130">
            <a:extLst>
              <a:ext uri="{FF2B5EF4-FFF2-40B4-BE49-F238E27FC236}">
                <a16:creationId xmlns:a16="http://schemas.microsoft.com/office/drawing/2014/main" id="{F08B7471-1D38-42BF-AE1D-851D01872309}"/>
              </a:ext>
            </a:extLst>
          </p:cNvPr>
          <p:cNvSpPr/>
          <p:nvPr/>
        </p:nvSpPr>
        <p:spPr>
          <a:xfrm rot="10800000">
            <a:off x="6373912" y="1000984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13E7CA5-3A5C-4788-88FD-0F261B8591C0}"/>
              </a:ext>
            </a:extLst>
          </p:cNvPr>
          <p:cNvSpPr/>
          <p:nvPr/>
        </p:nvSpPr>
        <p:spPr>
          <a:xfrm flipH="1" flipV="1">
            <a:off x="4808206" y="1149000"/>
            <a:ext cx="3383150" cy="1031273"/>
          </a:xfrm>
          <a:prstGeom prst="roundRect">
            <a:avLst>
              <a:gd name="adj" fmla="val 20142"/>
            </a:avLst>
          </a:prstGeom>
          <a:noFill/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4641292-67F1-4D4D-BC74-AADDC3CDC8DF}"/>
              </a:ext>
            </a:extLst>
          </p:cNvPr>
          <p:cNvSpPr txBox="1"/>
          <p:nvPr/>
        </p:nvSpPr>
        <p:spPr>
          <a:xfrm>
            <a:off x="8322516" y="1534364"/>
            <a:ext cx="1780989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100" b="1" dirty="0"/>
              <a:t>Client Summary Report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11542F4-49CF-45A5-8A62-BB61520D3CD1}"/>
              </a:ext>
            </a:extLst>
          </p:cNvPr>
          <p:cNvGrpSpPr/>
          <p:nvPr/>
        </p:nvGrpSpPr>
        <p:grpSpPr>
          <a:xfrm>
            <a:off x="8061637" y="1534917"/>
            <a:ext cx="259437" cy="259437"/>
            <a:chOff x="8904127" y="1572492"/>
            <a:chExt cx="275822" cy="275822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578F1C73-B2FB-4166-A244-752B1CD180D7}"/>
                </a:ext>
              </a:extLst>
            </p:cNvPr>
            <p:cNvSpPr/>
            <p:nvPr/>
          </p:nvSpPr>
          <p:spPr>
            <a:xfrm rot="16200000">
              <a:off x="8904127" y="1572492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4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8A641E67-1527-47DA-A40E-AD135E79E245}"/>
                </a:ext>
              </a:extLst>
            </p:cNvPr>
            <p:cNvSpPr/>
            <p:nvPr/>
          </p:nvSpPr>
          <p:spPr>
            <a:xfrm>
              <a:off x="8990415" y="1658780"/>
              <a:ext cx="103247" cy="103247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132" name="Arrow: Chevron 131">
            <a:extLst>
              <a:ext uri="{FF2B5EF4-FFF2-40B4-BE49-F238E27FC236}">
                <a16:creationId xmlns:a16="http://schemas.microsoft.com/office/drawing/2014/main" id="{90387DAA-8902-4089-9C1E-2726AE56800B}"/>
              </a:ext>
            </a:extLst>
          </p:cNvPr>
          <p:cNvSpPr/>
          <p:nvPr/>
        </p:nvSpPr>
        <p:spPr>
          <a:xfrm rot="5400000">
            <a:off x="4689441" y="1520888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377553E1-5314-4018-869A-F87B2BDE22FA}"/>
              </a:ext>
            </a:extLst>
          </p:cNvPr>
          <p:cNvSpPr/>
          <p:nvPr/>
        </p:nvSpPr>
        <p:spPr>
          <a:xfrm>
            <a:off x="10825651" y="5039903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D5C7DCE4-2E24-469F-B228-02C81C7B95FD}"/>
              </a:ext>
            </a:extLst>
          </p:cNvPr>
          <p:cNvSpPr/>
          <p:nvPr/>
        </p:nvSpPr>
        <p:spPr>
          <a:xfrm>
            <a:off x="10825651" y="5941612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8920A952-50F7-48E7-878A-FB5FAB790BB4}"/>
              </a:ext>
            </a:extLst>
          </p:cNvPr>
          <p:cNvSpPr/>
          <p:nvPr/>
        </p:nvSpPr>
        <p:spPr>
          <a:xfrm>
            <a:off x="12278784" y="5949042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F20EBF6B-FD40-4504-89FB-4332F6EC7F54}"/>
              </a:ext>
            </a:extLst>
          </p:cNvPr>
          <p:cNvSpPr/>
          <p:nvPr/>
        </p:nvSpPr>
        <p:spPr>
          <a:xfrm flipH="1" flipV="1">
            <a:off x="9192402" y="3748368"/>
            <a:ext cx="761499" cy="693036"/>
          </a:xfrm>
          <a:prstGeom prst="roundRect">
            <a:avLst/>
          </a:prstGeom>
          <a:noFill/>
          <a:ln w="12700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7766245F-1153-4C6C-BFAF-F99CF6258622}"/>
              </a:ext>
            </a:extLst>
          </p:cNvPr>
          <p:cNvSpPr txBox="1"/>
          <p:nvPr/>
        </p:nvSpPr>
        <p:spPr>
          <a:xfrm>
            <a:off x="10046592" y="3955861"/>
            <a:ext cx="1829237" cy="260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/>
              <a:t>Review and select ideas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2E7379B7-621A-4AF6-8971-A4501F7BD080}"/>
              </a:ext>
            </a:extLst>
          </p:cNvPr>
          <p:cNvSpPr/>
          <p:nvPr/>
        </p:nvSpPr>
        <p:spPr>
          <a:xfrm rot="16200000">
            <a:off x="9824183" y="3959625"/>
            <a:ext cx="259437" cy="259437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46" name="Arrow: Chevron 145">
            <a:extLst>
              <a:ext uri="{FF2B5EF4-FFF2-40B4-BE49-F238E27FC236}">
                <a16:creationId xmlns:a16="http://schemas.microsoft.com/office/drawing/2014/main" id="{2E4CB18C-166E-44E4-9847-BD6B0D6D2313}"/>
              </a:ext>
            </a:extLst>
          </p:cNvPr>
          <p:cNvSpPr/>
          <p:nvPr/>
        </p:nvSpPr>
        <p:spPr>
          <a:xfrm>
            <a:off x="9485641" y="4302336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147" name="Arrow: Chevron 146">
            <a:extLst>
              <a:ext uri="{FF2B5EF4-FFF2-40B4-BE49-F238E27FC236}">
                <a16:creationId xmlns:a16="http://schemas.microsoft.com/office/drawing/2014/main" id="{4C07BDDE-F39A-44C9-8447-FB82DA835D08}"/>
              </a:ext>
            </a:extLst>
          </p:cNvPr>
          <p:cNvSpPr/>
          <p:nvPr/>
        </p:nvSpPr>
        <p:spPr>
          <a:xfrm rot="10800000">
            <a:off x="9425738" y="3596044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31C7CB7-395F-48F3-BF81-B74057930FEF}"/>
              </a:ext>
            </a:extLst>
          </p:cNvPr>
          <p:cNvSpPr/>
          <p:nvPr/>
        </p:nvSpPr>
        <p:spPr>
          <a:xfrm>
            <a:off x="10906813" y="6022774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CA5CF07-223D-47A8-A67F-4D8EC56B7E32}"/>
              </a:ext>
            </a:extLst>
          </p:cNvPr>
          <p:cNvSpPr/>
          <p:nvPr/>
        </p:nvSpPr>
        <p:spPr>
          <a:xfrm>
            <a:off x="12359946" y="6030204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2981A99-2ADF-4AEE-B874-D536C75F4AB0}"/>
              </a:ext>
            </a:extLst>
          </p:cNvPr>
          <p:cNvSpPr/>
          <p:nvPr/>
        </p:nvSpPr>
        <p:spPr>
          <a:xfrm>
            <a:off x="10906813" y="5121065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DD67B01E-B0A0-4274-B80B-E448476BB903}"/>
              </a:ext>
            </a:extLst>
          </p:cNvPr>
          <p:cNvSpPr/>
          <p:nvPr/>
        </p:nvSpPr>
        <p:spPr>
          <a:xfrm>
            <a:off x="12343213" y="5116909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C16825D-B96F-44A6-9F64-F5E431E65827}"/>
              </a:ext>
            </a:extLst>
          </p:cNvPr>
          <p:cNvSpPr txBox="1"/>
          <p:nvPr/>
        </p:nvSpPr>
        <p:spPr>
          <a:xfrm rot="18900000">
            <a:off x="4536202" y="2421682"/>
            <a:ext cx="2037312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GB" sz="1100" b="1" dirty="0"/>
              <a:t>Analyse Client Information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F938826-3EC2-4D17-A82D-3A20EDF30073}"/>
              </a:ext>
            </a:extLst>
          </p:cNvPr>
          <p:cNvSpPr txBox="1"/>
          <p:nvPr/>
        </p:nvSpPr>
        <p:spPr>
          <a:xfrm rot="18900000">
            <a:off x="5288015" y="2374561"/>
            <a:ext cx="2034253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GB" sz="1100" b="1" dirty="0"/>
              <a:t>Review Recommendations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48CEA42-3630-4B37-929A-FE09DBFA9305}"/>
              </a:ext>
            </a:extLst>
          </p:cNvPr>
          <p:cNvSpPr/>
          <p:nvPr/>
        </p:nvSpPr>
        <p:spPr>
          <a:xfrm>
            <a:off x="4677206" y="6609424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25FFFA0-75CD-4EC1-B82A-170214872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337" y="96848"/>
            <a:ext cx="10638437" cy="492568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GB" dirty="0"/>
              <a:t>DXC Digital Explorer Journey Map </a:t>
            </a:r>
            <a:r>
              <a:rPr lang="en-GB" i="1" dirty="0"/>
              <a:t>Plus ASE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A63D61D-EA3E-4FDE-B7E2-87233840D6ED}"/>
              </a:ext>
            </a:extLst>
          </p:cNvPr>
          <p:cNvSpPr/>
          <p:nvPr/>
        </p:nvSpPr>
        <p:spPr>
          <a:xfrm>
            <a:off x="163552" y="7275479"/>
            <a:ext cx="1457705" cy="40618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ASE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8AED207-D5E8-44AA-8F40-009153FF15F6}"/>
              </a:ext>
            </a:extLst>
          </p:cNvPr>
          <p:cNvCxnSpPr>
            <a:cxnSpLocks/>
          </p:cNvCxnSpPr>
          <p:nvPr/>
        </p:nvCxnSpPr>
        <p:spPr bwMode="auto">
          <a:xfrm>
            <a:off x="1621257" y="7478569"/>
            <a:ext cx="12004121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A2368BF6-A1E8-4A44-8684-CBEF5C88F291}"/>
              </a:ext>
            </a:extLst>
          </p:cNvPr>
          <p:cNvSpPr/>
          <p:nvPr/>
        </p:nvSpPr>
        <p:spPr>
          <a:xfrm>
            <a:off x="4804206" y="7348851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712F51BC-15E0-49C8-8B0A-E25660B6AE7C}"/>
              </a:ext>
            </a:extLst>
          </p:cNvPr>
          <p:cNvSpPr/>
          <p:nvPr/>
        </p:nvSpPr>
        <p:spPr>
          <a:xfrm>
            <a:off x="7700835" y="7348851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8B3E3D5C-A4DB-41A9-887C-059DB49D066A}"/>
              </a:ext>
            </a:extLst>
          </p:cNvPr>
          <p:cNvSpPr/>
          <p:nvPr/>
        </p:nvSpPr>
        <p:spPr>
          <a:xfrm>
            <a:off x="7378776" y="4114800"/>
            <a:ext cx="765352" cy="3822697"/>
          </a:xfrm>
          <a:prstGeom prst="roundRect">
            <a:avLst/>
          </a:prstGeom>
          <a:solidFill>
            <a:schemeClr val="accent2">
              <a:alpha val="52000"/>
            </a:schemeClr>
          </a:solidFill>
          <a:ln w="98425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82D21FCB-CAE8-4512-9B95-A725C59382C1}"/>
              </a:ext>
            </a:extLst>
          </p:cNvPr>
          <p:cNvSpPr/>
          <p:nvPr/>
        </p:nvSpPr>
        <p:spPr>
          <a:xfrm>
            <a:off x="10490200" y="1401552"/>
            <a:ext cx="2983975" cy="1678663"/>
          </a:xfrm>
          <a:prstGeom prst="borderCallout1">
            <a:avLst>
              <a:gd name="adj1" fmla="val 57021"/>
              <a:gd name="adj2" fmla="val -5779"/>
              <a:gd name="adj3" fmla="val 175776"/>
              <a:gd name="adj4" fmla="val -88491"/>
            </a:avLst>
          </a:prstGeom>
          <a:solidFill>
            <a:schemeClr val="accent3"/>
          </a:solidFill>
          <a:ln w="76200">
            <a:solidFill>
              <a:srgbClr val="FF0000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The Digital Explorer recommendation engine </a:t>
            </a:r>
            <a:br>
              <a:rPr lang="en-GB" sz="1400" b="1" dirty="0">
                <a:solidFill>
                  <a:schemeClr val="tx1"/>
                </a:solidFill>
              </a:rPr>
            </a:br>
            <a:r>
              <a:rPr lang="en-GB" sz="1400" b="1" dirty="0">
                <a:solidFill>
                  <a:schemeClr val="tx1"/>
                </a:solidFill>
              </a:rPr>
              <a:t>“digs deeper” into the DXC ASE Dataset – extending suggested recommendations.</a:t>
            </a:r>
          </a:p>
        </p:txBody>
      </p:sp>
      <p:sp>
        <p:nvSpPr>
          <p:cNvPr id="148" name="Arrow: Chevron 147">
            <a:extLst>
              <a:ext uri="{FF2B5EF4-FFF2-40B4-BE49-F238E27FC236}">
                <a16:creationId xmlns:a16="http://schemas.microsoft.com/office/drawing/2014/main" id="{0F95B8D8-FEA0-4CCA-8332-8CC2EC2FEDBF}"/>
              </a:ext>
            </a:extLst>
          </p:cNvPr>
          <p:cNvSpPr/>
          <p:nvPr/>
        </p:nvSpPr>
        <p:spPr>
          <a:xfrm rot="5400000">
            <a:off x="4697803" y="2652046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0B1569-3098-4ED1-92A4-ACFFB8D74239}"/>
              </a:ext>
            </a:extLst>
          </p:cNvPr>
          <p:cNvSpPr/>
          <p:nvPr/>
        </p:nvSpPr>
        <p:spPr>
          <a:xfrm>
            <a:off x="4495373" y="2766422"/>
            <a:ext cx="765352" cy="5171078"/>
          </a:xfrm>
          <a:prstGeom prst="roundRect">
            <a:avLst/>
          </a:prstGeom>
          <a:solidFill>
            <a:schemeClr val="accent2">
              <a:alpha val="52000"/>
            </a:schemeClr>
          </a:solidFill>
          <a:ln w="98425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321060-4838-452B-9FBA-B6981C5B0D73}"/>
              </a:ext>
            </a:extLst>
          </p:cNvPr>
          <p:cNvCxnSpPr>
            <a:cxnSpLocks/>
          </p:cNvCxnSpPr>
          <p:nvPr/>
        </p:nvCxnSpPr>
        <p:spPr>
          <a:xfrm flipH="1">
            <a:off x="4972799" y="2223215"/>
            <a:ext cx="5304111" cy="1092952"/>
          </a:xfrm>
          <a:prstGeom prst="line">
            <a:avLst/>
          </a:prstGeom>
          <a:solidFill>
            <a:schemeClr val="accent3"/>
          </a:solidFill>
          <a:ln w="76200">
            <a:solidFill>
              <a:srgbClr val="FF0000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6829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1F6CC2-AC6A-4227-A0E4-0CF1384FE1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The DXC Digital Explorer Journey maps show potential routes through the Digital Explorer platform to support a client’s Digital Transformation journey.</a:t>
            </a:r>
          </a:p>
          <a:p>
            <a:endParaRPr lang="en-GB" dirty="0"/>
          </a:p>
          <a:p>
            <a:r>
              <a:rPr lang="en-GB" dirty="0"/>
              <a:t>From the initial framing of DXC’s position and showcase solutions to analysing a client challenges to ultimately deliver Digital Solutions.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C24B00-7F2F-43EC-BE76-38F64E7B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DXC Digital Explorer Journey Map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10DA4B-697C-4A2F-9B6F-E5CB0B5FF841}"/>
              </a:ext>
            </a:extLst>
          </p:cNvPr>
          <p:cNvSpPr/>
          <p:nvPr/>
        </p:nvSpPr>
        <p:spPr>
          <a:xfrm>
            <a:off x="5156200" y="2057399"/>
            <a:ext cx="8788400" cy="5121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A78A7B-9961-47DD-B385-6D6124B6A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233" y="2359656"/>
            <a:ext cx="8488335" cy="451676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D1D24DF-D44D-440D-9AD3-114EE9A4F40B}"/>
              </a:ext>
            </a:extLst>
          </p:cNvPr>
          <p:cNvSpPr/>
          <p:nvPr/>
        </p:nvSpPr>
        <p:spPr>
          <a:xfrm>
            <a:off x="10661355" y="6172201"/>
            <a:ext cx="3759200" cy="1006474"/>
          </a:xfrm>
          <a:prstGeom prst="rightArrow">
            <a:avLst>
              <a:gd name="adj1" fmla="val 50000"/>
              <a:gd name="adj2" fmla="val 41167"/>
            </a:avLst>
          </a:prstGeom>
          <a:ln w="57150"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Next Slide for the complete Map</a:t>
            </a:r>
          </a:p>
        </p:txBody>
      </p:sp>
    </p:spTree>
    <p:extLst>
      <p:ext uri="{BB962C8B-B14F-4D97-AF65-F5344CB8AC3E}">
        <p14:creationId xmlns:p14="http://schemas.microsoft.com/office/powerpoint/2010/main" val="158758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7B2B3E8C-15C6-48B1-B8C9-EBBF65C5D126}"/>
              </a:ext>
            </a:extLst>
          </p:cNvPr>
          <p:cNvSpPr/>
          <p:nvPr/>
        </p:nvSpPr>
        <p:spPr>
          <a:xfrm>
            <a:off x="10957617" y="398000"/>
            <a:ext cx="3509233" cy="3047022"/>
          </a:xfrm>
          <a:prstGeom prst="roundRect">
            <a:avLst>
              <a:gd name="adj" fmla="val 6872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b="1" i="1" dirty="0">
                <a:solidFill>
                  <a:schemeClr val="tx1"/>
                </a:solidFill>
              </a:rPr>
              <a:t>FY20 Development Plans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79566BDD-0C82-4567-95E2-3E930D14CA2D}"/>
              </a:ext>
            </a:extLst>
          </p:cNvPr>
          <p:cNvCxnSpPr>
            <a:cxnSpLocks/>
          </p:cNvCxnSpPr>
          <p:nvPr/>
        </p:nvCxnSpPr>
        <p:spPr bwMode="auto">
          <a:xfrm>
            <a:off x="3504724" y="2020367"/>
            <a:ext cx="8125974" cy="790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accent4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58" name="Rectangle: Rounded Corners 257">
            <a:extLst>
              <a:ext uri="{FF2B5EF4-FFF2-40B4-BE49-F238E27FC236}">
                <a16:creationId xmlns:a16="http://schemas.microsoft.com/office/drawing/2014/main" id="{FDF60D3C-295C-4036-83A6-7C2E5FF8C06C}"/>
              </a:ext>
            </a:extLst>
          </p:cNvPr>
          <p:cNvSpPr/>
          <p:nvPr/>
        </p:nvSpPr>
        <p:spPr>
          <a:xfrm>
            <a:off x="10241239" y="4693882"/>
            <a:ext cx="3898106" cy="3047011"/>
          </a:xfrm>
          <a:prstGeom prst="roundRect">
            <a:avLst>
              <a:gd name="adj" fmla="val 68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400" b="1" i="1" dirty="0">
                <a:solidFill>
                  <a:schemeClr val="tx1"/>
                </a:solidFill>
              </a:rPr>
              <a:t>Accelerated Solution Development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6F9DE23B-3100-446D-9D7A-FA928D065931}"/>
              </a:ext>
            </a:extLst>
          </p:cNvPr>
          <p:cNvCxnSpPr>
            <a:cxnSpLocks/>
            <a:endCxn id="146" idx="1"/>
          </p:cNvCxnSpPr>
          <p:nvPr/>
        </p:nvCxnSpPr>
        <p:spPr bwMode="auto">
          <a:xfrm flipV="1">
            <a:off x="6310265" y="4439095"/>
            <a:ext cx="4808157" cy="4328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13E7CA5-3A5C-4788-88FD-0F261B8591C0}"/>
              </a:ext>
            </a:extLst>
          </p:cNvPr>
          <p:cNvSpPr/>
          <p:nvPr/>
        </p:nvSpPr>
        <p:spPr>
          <a:xfrm flipH="1" flipV="1">
            <a:off x="5101539" y="933784"/>
            <a:ext cx="3596813" cy="1096403"/>
          </a:xfrm>
          <a:prstGeom prst="roundRect">
            <a:avLst>
              <a:gd name="adj" fmla="val 20142"/>
            </a:avLst>
          </a:prstGeom>
          <a:noFill/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28" name="Arrow: Chevron 127">
            <a:extLst>
              <a:ext uri="{FF2B5EF4-FFF2-40B4-BE49-F238E27FC236}">
                <a16:creationId xmlns:a16="http://schemas.microsoft.com/office/drawing/2014/main" id="{8AD580D8-1B9F-4FD6-9624-8426BACB47C8}"/>
              </a:ext>
            </a:extLst>
          </p:cNvPr>
          <p:cNvSpPr/>
          <p:nvPr/>
        </p:nvSpPr>
        <p:spPr>
          <a:xfrm rot="10800000">
            <a:off x="7886108" y="780958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9" name="Arrow: Chevron 128">
            <a:extLst>
              <a:ext uri="{FF2B5EF4-FFF2-40B4-BE49-F238E27FC236}">
                <a16:creationId xmlns:a16="http://schemas.microsoft.com/office/drawing/2014/main" id="{3105F7DD-668D-4469-96BD-1FBEB41E6808}"/>
              </a:ext>
            </a:extLst>
          </p:cNvPr>
          <p:cNvSpPr/>
          <p:nvPr/>
        </p:nvSpPr>
        <p:spPr>
          <a:xfrm rot="10800000">
            <a:off x="5646148" y="774830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1" name="Arrow: Chevron 130">
            <a:extLst>
              <a:ext uri="{FF2B5EF4-FFF2-40B4-BE49-F238E27FC236}">
                <a16:creationId xmlns:a16="http://schemas.microsoft.com/office/drawing/2014/main" id="{F08B7471-1D38-42BF-AE1D-851D01872309}"/>
              </a:ext>
            </a:extLst>
          </p:cNvPr>
          <p:cNvSpPr/>
          <p:nvPr/>
        </p:nvSpPr>
        <p:spPr>
          <a:xfrm rot="10800000">
            <a:off x="6766128" y="776420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8C40899-8ADC-404C-ACD6-21BBA38EE70A}"/>
              </a:ext>
            </a:extLst>
          </p:cNvPr>
          <p:cNvCxnSpPr>
            <a:cxnSpLocks/>
            <a:stCxn id="159" idx="2"/>
            <a:endCxn id="125" idx="0"/>
          </p:cNvCxnSpPr>
          <p:nvPr/>
        </p:nvCxnSpPr>
        <p:spPr bwMode="auto">
          <a:xfrm>
            <a:off x="5090328" y="3369806"/>
            <a:ext cx="0" cy="3369255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8DB6587-0F9B-4DEA-A5C9-A5FFDA676A2A}"/>
              </a:ext>
            </a:extLst>
          </p:cNvPr>
          <p:cNvCxnSpPr>
            <a:cxnSpLocks/>
            <a:stCxn id="160" idx="2"/>
            <a:endCxn id="164" idx="0"/>
          </p:cNvCxnSpPr>
          <p:nvPr/>
        </p:nvCxnSpPr>
        <p:spPr bwMode="auto">
          <a:xfrm>
            <a:off x="5939998" y="3369806"/>
            <a:ext cx="0" cy="2194835"/>
          </a:xfrm>
          <a:prstGeom prst="line">
            <a:avLst/>
          </a:prstGeom>
          <a:noFill/>
          <a:ln w="762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856E7EA7-5881-4D0D-81FE-03B3096562B9}"/>
              </a:ext>
            </a:extLst>
          </p:cNvPr>
          <p:cNvSpPr txBox="1"/>
          <p:nvPr/>
        </p:nvSpPr>
        <p:spPr>
          <a:xfrm rot="18880238">
            <a:off x="7198698" y="3453613"/>
            <a:ext cx="2086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/>
              <a:t>Create Innovation Agenda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65FB19B6-1CBF-4C33-91AD-F45A21EDCFB1}"/>
              </a:ext>
            </a:extLst>
          </p:cNvPr>
          <p:cNvSpPr/>
          <p:nvPr/>
        </p:nvSpPr>
        <p:spPr>
          <a:xfrm rot="18900000">
            <a:off x="13163850" y="4773049"/>
            <a:ext cx="33502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b="1" dirty="0"/>
              <a:t>Pilot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D456ACCD-5E4A-4A55-8103-9541FE960D01}"/>
              </a:ext>
            </a:extLst>
          </p:cNvPr>
          <p:cNvSpPr/>
          <p:nvPr/>
        </p:nvSpPr>
        <p:spPr>
          <a:xfrm rot="18900000">
            <a:off x="11549946" y="4611640"/>
            <a:ext cx="81432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b="1" dirty="0"/>
              <a:t>Production</a:t>
            </a:r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9A1ED0CC-A63B-4E94-8509-8E5EC552C0FC}"/>
              </a:ext>
            </a:extLst>
          </p:cNvPr>
          <p:cNvSpPr/>
          <p:nvPr/>
        </p:nvSpPr>
        <p:spPr>
          <a:xfrm>
            <a:off x="7455839" y="4391798"/>
            <a:ext cx="103247" cy="103247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2981A99-2ADF-4AEE-B874-D536C75F4AB0}"/>
              </a:ext>
            </a:extLst>
          </p:cNvPr>
          <p:cNvSpPr/>
          <p:nvPr/>
        </p:nvSpPr>
        <p:spPr>
          <a:xfrm>
            <a:off x="11585304" y="5156705"/>
            <a:ext cx="103247" cy="103247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DD67B01E-B0A0-4274-B80B-E448476BB903}"/>
              </a:ext>
            </a:extLst>
          </p:cNvPr>
          <p:cNvSpPr/>
          <p:nvPr/>
        </p:nvSpPr>
        <p:spPr>
          <a:xfrm>
            <a:off x="13112420" y="5152287"/>
            <a:ext cx="103247" cy="103247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E04FF7A-4D04-405D-B560-60B850E411EA}"/>
              </a:ext>
            </a:extLst>
          </p:cNvPr>
          <p:cNvCxnSpPr>
            <a:cxnSpLocks/>
          </p:cNvCxnSpPr>
          <p:nvPr/>
        </p:nvCxnSpPr>
        <p:spPr bwMode="auto">
          <a:xfrm>
            <a:off x="8115666" y="2016559"/>
            <a:ext cx="1201552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24641292-67F1-4D4D-BC74-AADDC3CDC8DF}"/>
              </a:ext>
            </a:extLst>
          </p:cNvPr>
          <p:cNvSpPr txBox="1"/>
          <p:nvPr/>
        </p:nvSpPr>
        <p:spPr>
          <a:xfrm>
            <a:off x="8837796" y="1343486"/>
            <a:ext cx="189346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200" b="1" dirty="0"/>
              <a:t>Client Summary Report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11542F4-49CF-45A5-8A62-BB61520D3CD1}"/>
              </a:ext>
            </a:extLst>
          </p:cNvPr>
          <p:cNvGrpSpPr/>
          <p:nvPr/>
        </p:nvGrpSpPr>
        <p:grpSpPr>
          <a:xfrm>
            <a:off x="8560441" y="1344074"/>
            <a:ext cx="275822" cy="275822"/>
            <a:chOff x="8904127" y="1572492"/>
            <a:chExt cx="275822" cy="275822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578F1C73-B2FB-4166-A244-752B1CD180D7}"/>
                </a:ext>
              </a:extLst>
            </p:cNvPr>
            <p:cNvSpPr/>
            <p:nvPr/>
          </p:nvSpPr>
          <p:spPr>
            <a:xfrm rot="16200000">
              <a:off x="8904127" y="1572492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8A641E67-1527-47DA-A40E-AD135E79E245}"/>
                </a:ext>
              </a:extLst>
            </p:cNvPr>
            <p:cNvSpPr/>
            <p:nvPr/>
          </p:nvSpPr>
          <p:spPr>
            <a:xfrm>
              <a:off x="8990415" y="1658780"/>
              <a:ext cx="103247" cy="10324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B42816F-0344-45AB-AEBE-CD7A40DB387E}"/>
              </a:ext>
            </a:extLst>
          </p:cNvPr>
          <p:cNvCxnSpPr>
            <a:cxnSpLocks/>
          </p:cNvCxnSpPr>
          <p:nvPr/>
        </p:nvCxnSpPr>
        <p:spPr bwMode="auto">
          <a:xfrm>
            <a:off x="10915619" y="2020367"/>
            <a:ext cx="2110513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79DB1744-F837-4679-83C2-28084780C3A5}"/>
              </a:ext>
            </a:extLst>
          </p:cNvPr>
          <p:cNvSpPr/>
          <p:nvPr/>
        </p:nvSpPr>
        <p:spPr>
          <a:xfrm rot="16200000">
            <a:off x="12386235" y="1892276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5CDC458-FE72-44C5-BBF7-228C77F903FD}"/>
              </a:ext>
            </a:extLst>
          </p:cNvPr>
          <p:cNvSpPr txBox="1"/>
          <p:nvPr/>
        </p:nvSpPr>
        <p:spPr>
          <a:xfrm rot="18900000">
            <a:off x="12240016" y="1049848"/>
            <a:ext cx="209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/>
              <a:t>Client Roadmap Summary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9651F82-35C8-494B-9B54-A55E87923B77}"/>
              </a:ext>
            </a:extLst>
          </p:cNvPr>
          <p:cNvSpPr txBox="1"/>
          <p:nvPr/>
        </p:nvSpPr>
        <p:spPr>
          <a:xfrm rot="18900000">
            <a:off x="8507437" y="3317099"/>
            <a:ext cx="1976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/>
              <a:t>Outline innovation ideas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760C4AC2-80A7-4E0D-9D8F-B7D128102459}"/>
              </a:ext>
            </a:extLst>
          </p:cNvPr>
          <p:cNvSpPr txBox="1"/>
          <p:nvPr/>
        </p:nvSpPr>
        <p:spPr>
          <a:xfrm rot="18900000">
            <a:off x="7859075" y="3430894"/>
            <a:ext cx="2132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/>
              <a:t>Review Recommendations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F20EBF6B-FD40-4504-89FB-4332F6EC7F54}"/>
              </a:ext>
            </a:extLst>
          </p:cNvPr>
          <p:cNvSpPr/>
          <p:nvPr/>
        </p:nvSpPr>
        <p:spPr>
          <a:xfrm flipH="1" flipV="1">
            <a:off x="10704902" y="3697314"/>
            <a:ext cx="819809" cy="736805"/>
          </a:xfrm>
          <a:prstGeom prst="roundRect">
            <a:avLst/>
          </a:prstGeom>
          <a:noFill/>
          <a:ln w="12700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7" name="Arrow: Chevron 146">
            <a:extLst>
              <a:ext uri="{FF2B5EF4-FFF2-40B4-BE49-F238E27FC236}">
                <a16:creationId xmlns:a16="http://schemas.microsoft.com/office/drawing/2014/main" id="{4C07BDDE-F39A-44C9-8447-FB82DA835D08}"/>
              </a:ext>
            </a:extLst>
          </p:cNvPr>
          <p:cNvSpPr/>
          <p:nvPr/>
        </p:nvSpPr>
        <p:spPr>
          <a:xfrm rot="10800000">
            <a:off x="10927934" y="3497008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9CFE3A8-9151-4319-A882-DC75120BF7F9}"/>
              </a:ext>
            </a:extLst>
          </p:cNvPr>
          <p:cNvSpPr/>
          <p:nvPr/>
        </p:nvSpPr>
        <p:spPr>
          <a:xfrm>
            <a:off x="13526512" y="2527236"/>
            <a:ext cx="809592" cy="431833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SFDC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C947BF45-005D-4FEB-A791-4E0844E7AD5A}"/>
              </a:ext>
            </a:extLst>
          </p:cNvPr>
          <p:cNvCxnSpPr>
            <a:cxnSpLocks/>
          </p:cNvCxnSpPr>
          <p:nvPr/>
        </p:nvCxnSpPr>
        <p:spPr bwMode="auto">
          <a:xfrm flipH="1">
            <a:off x="12035010" y="2743152"/>
            <a:ext cx="1491502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2F6A9FC5-5BBE-4AF6-8495-C23BC3D32B4D}"/>
              </a:ext>
            </a:extLst>
          </p:cNvPr>
          <p:cNvCxnSpPr>
            <a:cxnSpLocks/>
          </p:cNvCxnSpPr>
          <p:nvPr/>
        </p:nvCxnSpPr>
        <p:spPr bwMode="auto">
          <a:xfrm flipH="1">
            <a:off x="11361420" y="2743152"/>
            <a:ext cx="1045977" cy="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rgbClr val="66666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B95D4842-547E-476C-9CA7-38270C7C6168}"/>
              </a:ext>
            </a:extLst>
          </p:cNvPr>
          <p:cNvCxnSpPr>
            <a:cxnSpLocks/>
          </p:cNvCxnSpPr>
          <p:nvPr/>
        </p:nvCxnSpPr>
        <p:spPr bwMode="auto">
          <a:xfrm flipV="1">
            <a:off x="4907875" y="4443422"/>
            <a:ext cx="1739265" cy="278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accent5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3337A0E6-F7AF-41DC-B1C4-5AD050B037B6}"/>
              </a:ext>
            </a:extLst>
          </p:cNvPr>
          <p:cNvSpPr/>
          <p:nvPr/>
        </p:nvSpPr>
        <p:spPr>
          <a:xfrm flipH="1" flipV="1">
            <a:off x="11276921" y="5201948"/>
            <a:ext cx="2213480" cy="96503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0" cap="rnd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65106F68-CBDA-47F8-B5C1-736C89E0C3CA}"/>
              </a:ext>
            </a:extLst>
          </p:cNvPr>
          <p:cNvCxnSpPr>
            <a:cxnSpLocks/>
            <a:stCxn id="181" idx="2"/>
            <a:endCxn id="216" idx="0"/>
          </p:cNvCxnSpPr>
          <p:nvPr/>
        </p:nvCxnSpPr>
        <p:spPr bwMode="auto">
          <a:xfrm flipH="1">
            <a:off x="7507462" y="4581333"/>
            <a:ext cx="1" cy="2147230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859C7709-6910-4F73-AB84-F19CA05C296F}"/>
              </a:ext>
            </a:extLst>
          </p:cNvPr>
          <p:cNvCxnSpPr>
            <a:cxnSpLocks/>
            <a:stCxn id="209" idx="2"/>
            <a:endCxn id="218" idx="0"/>
          </p:cNvCxnSpPr>
          <p:nvPr/>
        </p:nvCxnSpPr>
        <p:spPr bwMode="auto">
          <a:xfrm>
            <a:off x="8207091" y="4581333"/>
            <a:ext cx="0" cy="965222"/>
          </a:xfrm>
          <a:prstGeom prst="line">
            <a:avLst/>
          </a:prstGeom>
          <a:noFill/>
          <a:ln w="762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4651F24-737E-426E-B634-856B46FE6B20}"/>
              </a:ext>
            </a:extLst>
          </p:cNvPr>
          <p:cNvCxnSpPr>
            <a:cxnSpLocks/>
            <a:stCxn id="110" idx="4"/>
            <a:endCxn id="144" idx="0"/>
          </p:cNvCxnSpPr>
          <p:nvPr/>
        </p:nvCxnSpPr>
        <p:spPr bwMode="auto">
          <a:xfrm flipH="1">
            <a:off x="2667622" y="5822377"/>
            <a:ext cx="882" cy="906186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A872BAEF-9AD7-47CD-A0B5-DBB82D799B25}"/>
              </a:ext>
            </a:extLst>
          </p:cNvPr>
          <p:cNvCxnSpPr>
            <a:cxnSpLocks/>
            <a:stCxn id="104" idx="4"/>
            <a:endCxn id="143" idx="0"/>
          </p:cNvCxnSpPr>
          <p:nvPr/>
        </p:nvCxnSpPr>
        <p:spPr bwMode="auto">
          <a:xfrm flipH="1">
            <a:off x="2110431" y="5822377"/>
            <a:ext cx="882" cy="906186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F275782-801C-498C-846C-0A40476671CF}"/>
              </a:ext>
            </a:extLst>
          </p:cNvPr>
          <p:cNvSpPr/>
          <p:nvPr/>
        </p:nvSpPr>
        <p:spPr>
          <a:xfrm rot="18900000">
            <a:off x="10896364" y="641723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/>
              <a:t>Concept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48F1544-8DE6-40B1-BB5A-1E9A1EA1BA1D}"/>
              </a:ext>
            </a:extLst>
          </p:cNvPr>
          <p:cNvSpPr/>
          <p:nvPr/>
        </p:nvSpPr>
        <p:spPr>
          <a:xfrm>
            <a:off x="163550" y="6650558"/>
            <a:ext cx="1549766" cy="431833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b="1" dirty="0">
                <a:solidFill>
                  <a:schemeClr val="tx1"/>
                </a:solidFill>
              </a:rPr>
              <a:t>Trends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32ED7D9-BF24-4BDD-94D2-5D11DBDD6E33}"/>
              </a:ext>
            </a:extLst>
          </p:cNvPr>
          <p:cNvCxnSpPr>
            <a:cxnSpLocks/>
          </p:cNvCxnSpPr>
          <p:nvPr/>
        </p:nvCxnSpPr>
        <p:spPr bwMode="auto">
          <a:xfrm>
            <a:off x="1713316" y="6866474"/>
            <a:ext cx="12706388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92AF4AFB-7A90-4DC0-948C-E4199A2BD00F}"/>
              </a:ext>
            </a:extLst>
          </p:cNvPr>
          <p:cNvSpPr/>
          <p:nvPr/>
        </p:nvSpPr>
        <p:spPr>
          <a:xfrm>
            <a:off x="1972520" y="6728563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599C975-3EFC-4770-AD10-7A80C745683D}"/>
              </a:ext>
            </a:extLst>
          </p:cNvPr>
          <p:cNvSpPr/>
          <p:nvPr/>
        </p:nvSpPr>
        <p:spPr>
          <a:xfrm>
            <a:off x="2529711" y="6728563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724670E0-6E5F-4CA7-8A80-9624382AD4AE}"/>
              </a:ext>
            </a:extLst>
          </p:cNvPr>
          <p:cNvSpPr/>
          <p:nvPr/>
        </p:nvSpPr>
        <p:spPr>
          <a:xfrm>
            <a:off x="7369551" y="6728563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381BB00-4B4D-4BB8-B398-F1AADFD56333}"/>
              </a:ext>
            </a:extLst>
          </p:cNvPr>
          <p:cNvSpPr/>
          <p:nvPr/>
        </p:nvSpPr>
        <p:spPr>
          <a:xfrm>
            <a:off x="4003435" y="4227505"/>
            <a:ext cx="1436684" cy="431833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b="1" dirty="0">
                <a:solidFill>
                  <a:schemeClr val="tx1"/>
                </a:solidFill>
              </a:rPr>
              <a:t>Roadmaps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2A4069BE-36F8-43F8-A665-132489B1572A}"/>
              </a:ext>
            </a:extLst>
          </p:cNvPr>
          <p:cNvSpPr/>
          <p:nvPr/>
        </p:nvSpPr>
        <p:spPr>
          <a:xfrm rot="16200000">
            <a:off x="7369552" y="4305511"/>
            <a:ext cx="275822" cy="275822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AB3FE2A-650A-4AEE-B6CA-883E7C1385DF}"/>
              </a:ext>
            </a:extLst>
          </p:cNvPr>
          <p:cNvSpPr/>
          <p:nvPr/>
        </p:nvSpPr>
        <p:spPr>
          <a:xfrm>
            <a:off x="163550" y="5468550"/>
            <a:ext cx="1549766" cy="43183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b="1" dirty="0">
                <a:solidFill>
                  <a:schemeClr val="tx1"/>
                </a:solidFill>
              </a:rPr>
              <a:t>Solutions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5E7A85D-10A0-42C7-A2B5-5FF1C8AB6F9B}"/>
              </a:ext>
            </a:extLst>
          </p:cNvPr>
          <p:cNvCxnSpPr>
            <a:cxnSpLocks/>
          </p:cNvCxnSpPr>
          <p:nvPr/>
        </p:nvCxnSpPr>
        <p:spPr bwMode="auto">
          <a:xfrm>
            <a:off x="1713316" y="5669708"/>
            <a:ext cx="9563605" cy="29517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C866E171-7EE4-4765-9A02-60300CCAF3DE}"/>
              </a:ext>
            </a:extLst>
          </p:cNvPr>
          <p:cNvSpPr/>
          <p:nvPr/>
        </p:nvSpPr>
        <p:spPr>
          <a:xfrm>
            <a:off x="5802087" y="5564641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B2A5695F-30CF-4E88-8315-A3062A714D06}"/>
              </a:ext>
            </a:extLst>
          </p:cNvPr>
          <p:cNvSpPr/>
          <p:nvPr/>
        </p:nvSpPr>
        <p:spPr>
          <a:xfrm>
            <a:off x="8069180" y="5546555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54D1131C-F5A5-48E7-B782-9131E045ACCE}"/>
              </a:ext>
            </a:extLst>
          </p:cNvPr>
          <p:cNvSpPr/>
          <p:nvPr/>
        </p:nvSpPr>
        <p:spPr>
          <a:xfrm rot="18900000">
            <a:off x="12469359" y="6522256"/>
            <a:ext cx="71814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b="1" dirty="0"/>
              <a:t>Prototype</a:t>
            </a:r>
          </a:p>
        </p:txBody>
      </p:sp>
      <p:sp>
        <p:nvSpPr>
          <p:cNvPr id="304" name="Arrow: Chevron 303">
            <a:extLst>
              <a:ext uri="{FF2B5EF4-FFF2-40B4-BE49-F238E27FC236}">
                <a16:creationId xmlns:a16="http://schemas.microsoft.com/office/drawing/2014/main" id="{0200BCC9-074F-4A8E-9BB2-8EF383279965}"/>
              </a:ext>
            </a:extLst>
          </p:cNvPr>
          <p:cNvSpPr/>
          <p:nvPr/>
        </p:nvSpPr>
        <p:spPr>
          <a:xfrm>
            <a:off x="12248046" y="6014159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5" name="Arrow: Chevron 314">
            <a:extLst>
              <a:ext uri="{FF2B5EF4-FFF2-40B4-BE49-F238E27FC236}">
                <a16:creationId xmlns:a16="http://schemas.microsoft.com/office/drawing/2014/main" id="{16DDDEF2-24C2-4C51-AF59-F7AC599F7302}"/>
              </a:ext>
            </a:extLst>
          </p:cNvPr>
          <p:cNvSpPr/>
          <p:nvPr/>
        </p:nvSpPr>
        <p:spPr>
          <a:xfrm rot="16200000">
            <a:off x="13370281" y="5531640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D5C7DCE4-2E24-469F-B228-02C81C7B95FD}"/>
              </a:ext>
            </a:extLst>
          </p:cNvPr>
          <p:cNvSpPr/>
          <p:nvPr/>
        </p:nvSpPr>
        <p:spPr>
          <a:xfrm>
            <a:off x="11499016" y="6029074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8920A952-50F7-48E7-878A-FB5FAB790BB4}"/>
              </a:ext>
            </a:extLst>
          </p:cNvPr>
          <p:cNvSpPr/>
          <p:nvPr/>
        </p:nvSpPr>
        <p:spPr>
          <a:xfrm>
            <a:off x="13043922" y="6036973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F977A610-E701-4A63-9417-FD2B6A12B3DE}"/>
              </a:ext>
            </a:extLst>
          </p:cNvPr>
          <p:cNvCxnSpPr>
            <a:cxnSpLocks/>
          </p:cNvCxnSpPr>
          <p:nvPr/>
        </p:nvCxnSpPr>
        <p:spPr bwMode="auto">
          <a:xfrm flipH="1">
            <a:off x="10704902" y="5866968"/>
            <a:ext cx="5775" cy="867893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B31C7CB7-395F-48F3-BF81-B74057930FEF}"/>
              </a:ext>
            </a:extLst>
          </p:cNvPr>
          <p:cNvSpPr/>
          <p:nvPr/>
        </p:nvSpPr>
        <p:spPr>
          <a:xfrm>
            <a:off x="11585304" y="6115362"/>
            <a:ext cx="103247" cy="103247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CA5CF07-223D-47A8-A67F-4D8EC56B7E32}"/>
              </a:ext>
            </a:extLst>
          </p:cNvPr>
          <p:cNvSpPr/>
          <p:nvPr/>
        </p:nvSpPr>
        <p:spPr>
          <a:xfrm>
            <a:off x="13130210" y="6123261"/>
            <a:ext cx="103247" cy="103247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48CEA42-3630-4B37-929A-FE09DBFA9305}"/>
              </a:ext>
            </a:extLst>
          </p:cNvPr>
          <p:cNvSpPr/>
          <p:nvPr/>
        </p:nvSpPr>
        <p:spPr>
          <a:xfrm>
            <a:off x="4952417" y="6739061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ECB8485-F9D6-48BE-960A-838E6BE1EEC9}"/>
              </a:ext>
            </a:extLst>
          </p:cNvPr>
          <p:cNvCxnSpPr>
            <a:cxnSpLocks/>
            <a:stCxn id="96" idx="2"/>
            <a:endCxn id="110" idx="0"/>
          </p:cNvCxnSpPr>
          <p:nvPr/>
        </p:nvCxnSpPr>
        <p:spPr bwMode="auto">
          <a:xfrm>
            <a:off x="2668210" y="2158279"/>
            <a:ext cx="294" cy="3388276"/>
          </a:xfrm>
          <a:prstGeom prst="line">
            <a:avLst/>
          </a:prstGeom>
          <a:noFill/>
          <a:ln w="762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8E48AE4-0A59-4A26-BB10-F519D6488CE0}"/>
              </a:ext>
            </a:extLst>
          </p:cNvPr>
          <p:cNvCxnSpPr>
            <a:cxnSpLocks/>
            <a:stCxn id="90" idx="2"/>
            <a:endCxn id="104" idx="0"/>
          </p:cNvCxnSpPr>
          <p:nvPr/>
        </p:nvCxnSpPr>
        <p:spPr bwMode="auto">
          <a:xfrm flipH="1">
            <a:off x="2111313" y="2158279"/>
            <a:ext cx="589" cy="3388276"/>
          </a:xfrm>
          <a:prstGeom prst="line">
            <a:avLst/>
          </a:prstGeom>
          <a:noFill/>
          <a:ln w="762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561397-B137-488E-96F5-8E715DB2263F}"/>
              </a:ext>
            </a:extLst>
          </p:cNvPr>
          <p:cNvCxnSpPr>
            <a:cxnSpLocks/>
          </p:cNvCxnSpPr>
          <p:nvPr/>
        </p:nvCxnSpPr>
        <p:spPr>
          <a:xfrm flipH="1" flipV="1">
            <a:off x="5082398" y="1468128"/>
            <a:ext cx="15861" cy="1625856"/>
          </a:xfrm>
          <a:prstGeom prst="line">
            <a:avLst/>
          </a:prstGeom>
          <a:noFill/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753BE50-CDE8-45D9-8607-6233A01FAE0A}"/>
              </a:ext>
            </a:extLst>
          </p:cNvPr>
          <p:cNvSpPr txBox="1"/>
          <p:nvPr/>
        </p:nvSpPr>
        <p:spPr>
          <a:xfrm rot="18900000">
            <a:off x="1861486" y="1190971"/>
            <a:ext cx="145905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200" b="1" dirty="0"/>
              <a:t>DXC Digital Story</a:t>
            </a:r>
          </a:p>
        </p:txBody>
      </p:sp>
      <p:sp>
        <p:nvSpPr>
          <p:cNvPr id="93" name="TextBox 92">
            <a:hlinkClick r:id="rId3"/>
            <a:extLst>
              <a:ext uri="{FF2B5EF4-FFF2-40B4-BE49-F238E27FC236}">
                <a16:creationId xmlns:a16="http://schemas.microsoft.com/office/drawing/2014/main" id="{95977B7E-919C-4BF6-8EBF-36476299297D}"/>
              </a:ext>
            </a:extLst>
          </p:cNvPr>
          <p:cNvSpPr txBox="1"/>
          <p:nvPr/>
        </p:nvSpPr>
        <p:spPr>
          <a:xfrm rot="18900000">
            <a:off x="2822236" y="971088"/>
            <a:ext cx="216597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GB" sz="1200" b="1" dirty="0"/>
              <a:t>DXC Innovation Flight Plan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7B4DC54-3416-4C06-841E-8441B98B5C1C}"/>
              </a:ext>
            </a:extLst>
          </p:cNvPr>
          <p:cNvSpPr txBox="1"/>
          <p:nvPr/>
        </p:nvSpPr>
        <p:spPr>
          <a:xfrm rot="18900000">
            <a:off x="2329550" y="979254"/>
            <a:ext cx="203934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200" b="1" dirty="0"/>
              <a:t>DXC Industry Showcases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11D9D96-36AB-4C43-910E-F076F7CBE2ED}"/>
              </a:ext>
            </a:extLst>
          </p:cNvPr>
          <p:cNvSpPr/>
          <p:nvPr/>
        </p:nvSpPr>
        <p:spPr>
          <a:xfrm>
            <a:off x="163550" y="1804451"/>
            <a:ext cx="1549766" cy="431833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b="1" dirty="0">
                <a:solidFill>
                  <a:schemeClr val="tx1"/>
                </a:solidFill>
              </a:rPr>
              <a:t>Playbooks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C9BCE0E-6060-49CF-B1CE-8DEFB069B7DD}"/>
              </a:ext>
            </a:extLst>
          </p:cNvPr>
          <p:cNvCxnSpPr>
            <a:cxnSpLocks/>
          </p:cNvCxnSpPr>
          <p:nvPr/>
        </p:nvCxnSpPr>
        <p:spPr bwMode="auto">
          <a:xfrm>
            <a:off x="1713316" y="2020367"/>
            <a:ext cx="2226415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6B971FE-B0D3-4FC5-9A4E-86F22FF91769}"/>
              </a:ext>
            </a:extLst>
          </p:cNvPr>
          <p:cNvSpPr/>
          <p:nvPr/>
        </p:nvSpPr>
        <p:spPr>
          <a:xfrm rot="16200000">
            <a:off x="1973991" y="1882457"/>
            <a:ext cx="275822" cy="275822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306394A-E2C8-464E-8001-9765B5FC1101}"/>
              </a:ext>
            </a:extLst>
          </p:cNvPr>
          <p:cNvSpPr/>
          <p:nvPr/>
        </p:nvSpPr>
        <p:spPr>
          <a:xfrm rot="16200000">
            <a:off x="2530299" y="1882457"/>
            <a:ext cx="275822" cy="275822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sp>
        <p:nvSpPr>
          <p:cNvPr id="118" name="TextBox 117">
            <a:hlinkClick r:id="rId4"/>
            <a:extLst>
              <a:ext uri="{FF2B5EF4-FFF2-40B4-BE49-F238E27FC236}">
                <a16:creationId xmlns:a16="http://schemas.microsoft.com/office/drawing/2014/main" id="{54D8FC5E-A413-430F-9020-CB7C87E964E0}"/>
              </a:ext>
            </a:extLst>
          </p:cNvPr>
          <p:cNvSpPr txBox="1"/>
          <p:nvPr/>
        </p:nvSpPr>
        <p:spPr>
          <a:xfrm rot="18900000">
            <a:off x="2648344" y="3713512"/>
            <a:ext cx="149752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200" b="1" dirty="0"/>
              <a:t>Create workspace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5798877-149D-4081-8436-2FAD40A7BB29}"/>
              </a:ext>
            </a:extLst>
          </p:cNvPr>
          <p:cNvSpPr txBox="1"/>
          <p:nvPr/>
        </p:nvSpPr>
        <p:spPr>
          <a:xfrm rot="18900000">
            <a:off x="2948588" y="3939500"/>
            <a:ext cx="196194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b="1" dirty="0"/>
              <a:t>Invite team members</a:t>
            </a: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FA62A4B3-E63C-4D35-AB3F-0EBBA758F78E}"/>
              </a:ext>
            </a:extLst>
          </p:cNvPr>
          <p:cNvCxnSpPr>
            <a:cxnSpLocks/>
          </p:cNvCxnSpPr>
          <p:nvPr/>
        </p:nvCxnSpPr>
        <p:spPr bwMode="auto">
          <a:xfrm flipH="1">
            <a:off x="1713320" y="3231895"/>
            <a:ext cx="6226532" cy="9821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05B146F-2549-4636-A1C7-25DF46E56E15}"/>
              </a:ext>
            </a:extLst>
          </p:cNvPr>
          <p:cNvSpPr/>
          <p:nvPr/>
        </p:nvSpPr>
        <p:spPr>
          <a:xfrm>
            <a:off x="163550" y="3015978"/>
            <a:ext cx="1549766" cy="431833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b="1" dirty="0"/>
              <a:t>Workspaces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C55A4EE-97FB-491D-8C02-E12CA121900D}"/>
              </a:ext>
            </a:extLst>
          </p:cNvPr>
          <p:cNvCxnSpPr>
            <a:cxnSpLocks/>
          </p:cNvCxnSpPr>
          <p:nvPr/>
        </p:nvCxnSpPr>
        <p:spPr bwMode="auto">
          <a:xfrm>
            <a:off x="2826523" y="3231895"/>
            <a:ext cx="4488677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078FAB5A-B0D5-4A7B-B45A-1576462A30D2}"/>
              </a:ext>
            </a:extLst>
          </p:cNvPr>
          <p:cNvGrpSpPr/>
          <p:nvPr/>
        </p:nvGrpSpPr>
        <p:grpSpPr>
          <a:xfrm>
            <a:off x="3855662" y="3093983"/>
            <a:ext cx="275822" cy="275822"/>
            <a:chOff x="3855662" y="3430519"/>
            <a:chExt cx="275822" cy="275822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8D0B56C-EBBC-4336-9B4B-47D4D0E614E8}"/>
                </a:ext>
              </a:extLst>
            </p:cNvPr>
            <p:cNvSpPr/>
            <p:nvPr/>
          </p:nvSpPr>
          <p:spPr>
            <a:xfrm rot="16200000">
              <a:off x="3855662" y="3430519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83FC0DA8-D5D7-4A98-A988-186A43F6ED65}"/>
                </a:ext>
              </a:extLst>
            </p:cNvPr>
            <p:cNvSpPr/>
            <p:nvPr/>
          </p:nvSpPr>
          <p:spPr>
            <a:xfrm>
              <a:off x="3941950" y="3516806"/>
              <a:ext cx="103247" cy="103247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BC16825D-B96F-44A6-9F64-F5E431E65827}"/>
              </a:ext>
            </a:extLst>
          </p:cNvPr>
          <p:cNvSpPr txBox="1"/>
          <p:nvPr/>
        </p:nvSpPr>
        <p:spPr>
          <a:xfrm rot="18900000">
            <a:off x="4796898" y="2259626"/>
            <a:ext cx="216597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GB" sz="1200" b="1" dirty="0"/>
              <a:t>Analyse Client Information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689C69F9-2BE6-4184-BFCD-FBF7EF5B9ABC}"/>
              </a:ext>
            </a:extLst>
          </p:cNvPr>
          <p:cNvSpPr/>
          <p:nvPr/>
        </p:nvSpPr>
        <p:spPr>
          <a:xfrm rot="16200000">
            <a:off x="4952417" y="3093984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F938826-3EC2-4D17-A82D-3A20EDF30073}"/>
              </a:ext>
            </a:extLst>
          </p:cNvPr>
          <p:cNvSpPr txBox="1"/>
          <p:nvPr/>
        </p:nvSpPr>
        <p:spPr>
          <a:xfrm rot="18900000">
            <a:off x="5609954" y="2253479"/>
            <a:ext cx="216272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GB" sz="1200" b="1" dirty="0"/>
              <a:t>Review Recommendations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BEB3D6F9-72F0-4B99-9ABC-1C977E022392}"/>
              </a:ext>
            </a:extLst>
          </p:cNvPr>
          <p:cNvSpPr/>
          <p:nvPr/>
        </p:nvSpPr>
        <p:spPr>
          <a:xfrm rot="16200000">
            <a:off x="5802087" y="3093984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3856B387-C9A5-42B9-A5C9-CC2E52A9ED9F}"/>
              </a:ext>
            </a:extLst>
          </p:cNvPr>
          <p:cNvSpPr/>
          <p:nvPr/>
        </p:nvSpPr>
        <p:spPr>
          <a:xfrm>
            <a:off x="13026132" y="5065999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305" name="Arrow: Chevron 304">
            <a:extLst>
              <a:ext uri="{FF2B5EF4-FFF2-40B4-BE49-F238E27FC236}">
                <a16:creationId xmlns:a16="http://schemas.microsoft.com/office/drawing/2014/main" id="{5D162C6C-6BAB-407B-A652-3CE89667E8EA}"/>
              </a:ext>
            </a:extLst>
          </p:cNvPr>
          <p:cNvSpPr/>
          <p:nvPr/>
        </p:nvSpPr>
        <p:spPr>
          <a:xfrm rot="10800000">
            <a:off x="12248046" y="5052963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377553E1-5314-4018-869A-F87B2BDE22FA}"/>
              </a:ext>
            </a:extLst>
          </p:cNvPr>
          <p:cNvSpPr/>
          <p:nvPr/>
        </p:nvSpPr>
        <p:spPr>
          <a:xfrm>
            <a:off x="11499016" y="5070417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F7C407D4-669B-4AD6-B06D-255451FE5387}"/>
              </a:ext>
            </a:extLst>
          </p:cNvPr>
          <p:cNvSpPr/>
          <p:nvPr/>
        </p:nvSpPr>
        <p:spPr>
          <a:xfrm rot="16200000">
            <a:off x="8069180" y="4305511"/>
            <a:ext cx="275822" cy="275822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A7C0AF5-9951-4E6D-A3EE-1B795065E0E5}"/>
              </a:ext>
            </a:extLst>
          </p:cNvPr>
          <p:cNvSpPr/>
          <p:nvPr/>
        </p:nvSpPr>
        <p:spPr>
          <a:xfrm>
            <a:off x="1973402" y="5546555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688E02E-DE56-461F-85C0-4D6526DA4B15}"/>
              </a:ext>
            </a:extLst>
          </p:cNvPr>
          <p:cNvSpPr/>
          <p:nvPr/>
        </p:nvSpPr>
        <p:spPr>
          <a:xfrm>
            <a:off x="2530593" y="5546555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132" name="Arrow: Chevron 131">
            <a:extLst>
              <a:ext uri="{FF2B5EF4-FFF2-40B4-BE49-F238E27FC236}">
                <a16:creationId xmlns:a16="http://schemas.microsoft.com/office/drawing/2014/main" id="{90387DAA-8902-4089-9C1E-2726AE56800B}"/>
              </a:ext>
            </a:extLst>
          </p:cNvPr>
          <p:cNvSpPr/>
          <p:nvPr/>
        </p:nvSpPr>
        <p:spPr>
          <a:xfrm rot="5400000">
            <a:off x="4970208" y="1329159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3" name="Arrow: Chevron 132">
            <a:extLst>
              <a:ext uri="{FF2B5EF4-FFF2-40B4-BE49-F238E27FC236}">
                <a16:creationId xmlns:a16="http://schemas.microsoft.com/office/drawing/2014/main" id="{1C5C0A82-F680-4697-80AB-8EA41538EAE1}"/>
              </a:ext>
            </a:extLst>
          </p:cNvPr>
          <p:cNvSpPr/>
          <p:nvPr/>
        </p:nvSpPr>
        <p:spPr>
          <a:xfrm rot="5400000">
            <a:off x="4970208" y="2345122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6" name="Arrow: Chevron 145">
            <a:extLst>
              <a:ext uri="{FF2B5EF4-FFF2-40B4-BE49-F238E27FC236}">
                <a16:creationId xmlns:a16="http://schemas.microsoft.com/office/drawing/2014/main" id="{2E4CB18C-166E-44E4-9847-BD6B0D6D2313}"/>
              </a:ext>
            </a:extLst>
          </p:cNvPr>
          <p:cNvSpPr/>
          <p:nvPr/>
        </p:nvSpPr>
        <p:spPr>
          <a:xfrm>
            <a:off x="11026878" y="4286269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66331B7A-64CE-4701-B836-B3B17E4A6CD7}"/>
              </a:ext>
            </a:extLst>
          </p:cNvPr>
          <p:cNvCxnSpPr>
            <a:cxnSpLocks/>
          </p:cNvCxnSpPr>
          <p:nvPr/>
        </p:nvCxnSpPr>
        <p:spPr>
          <a:xfrm flipH="1" flipV="1">
            <a:off x="8894027" y="4199615"/>
            <a:ext cx="1" cy="224848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4081DD8E-3650-4E5D-A016-F29C44C9EA4D}"/>
              </a:ext>
            </a:extLst>
          </p:cNvPr>
          <p:cNvCxnSpPr>
            <a:cxnSpLocks/>
          </p:cNvCxnSpPr>
          <p:nvPr/>
        </p:nvCxnSpPr>
        <p:spPr>
          <a:xfrm flipH="1" flipV="1">
            <a:off x="4541951" y="3254552"/>
            <a:ext cx="1" cy="197553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7766245F-1153-4C6C-BFAF-F99CF6258622}"/>
              </a:ext>
            </a:extLst>
          </p:cNvPr>
          <p:cNvSpPr txBox="1"/>
          <p:nvPr/>
        </p:nvSpPr>
        <p:spPr>
          <a:xfrm rot="18900000">
            <a:off x="8924662" y="5069917"/>
            <a:ext cx="1944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/>
              <a:t>Review and select ideas</a:t>
            </a:r>
          </a:p>
        </p:txBody>
      </p:sp>
      <p:sp>
        <p:nvSpPr>
          <p:cNvPr id="328" name="Freeform: Shape 327">
            <a:extLst>
              <a:ext uri="{FF2B5EF4-FFF2-40B4-BE49-F238E27FC236}">
                <a16:creationId xmlns:a16="http://schemas.microsoft.com/office/drawing/2014/main" id="{103AC4F7-783A-45EA-8B3B-F14C09605EB2}"/>
              </a:ext>
            </a:extLst>
          </p:cNvPr>
          <p:cNvSpPr/>
          <p:nvPr/>
        </p:nvSpPr>
        <p:spPr>
          <a:xfrm>
            <a:off x="3123598" y="1874651"/>
            <a:ext cx="275822" cy="1495152"/>
          </a:xfrm>
          <a:custGeom>
            <a:avLst/>
            <a:gdLst>
              <a:gd name="connsiteX0" fmla="*/ 137911 w 275822"/>
              <a:gd name="connsiteY0" fmla="*/ 0 h 1495152"/>
              <a:gd name="connsiteX1" fmla="*/ 275822 w 275822"/>
              <a:gd name="connsiteY1" fmla="*/ 137911 h 1495152"/>
              <a:gd name="connsiteX2" fmla="*/ 191592 w 275822"/>
              <a:gd name="connsiteY2" fmla="*/ 264984 h 1495152"/>
              <a:gd name="connsiteX3" fmla="*/ 189849 w 275822"/>
              <a:gd name="connsiteY3" fmla="*/ 265336 h 1495152"/>
              <a:gd name="connsiteX4" fmla="*/ 189849 w 275822"/>
              <a:gd name="connsiteY4" fmla="*/ 1229816 h 1495152"/>
              <a:gd name="connsiteX5" fmla="*/ 191592 w 275822"/>
              <a:gd name="connsiteY5" fmla="*/ 1230168 h 1495152"/>
              <a:gd name="connsiteX6" fmla="*/ 275822 w 275822"/>
              <a:gd name="connsiteY6" fmla="*/ 1357241 h 1495152"/>
              <a:gd name="connsiteX7" fmla="*/ 137911 w 275822"/>
              <a:gd name="connsiteY7" fmla="*/ 1495152 h 1495152"/>
              <a:gd name="connsiteX8" fmla="*/ 0 w 275822"/>
              <a:gd name="connsiteY8" fmla="*/ 1357241 h 1495152"/>
              <a:gd name="connsiteX9" fmla="*/ 84230 w 275822"/>
              <a:gd name="connsiteY9" fmla="*/ 1230168 h 1495152"/>
              <a:gd name="connsiteX10" fmla="*/ 85973 w 275822"/>
              <a:gd name="connsiteY10" fmla="*/ 1229816 h 1495152"/>
              <a:gd name="connsiteX11" fmla="*/ 85973 w 275822"/>
              <a:gd name="connsiteY11" fmla="*/ 265336 h 1495152"/>
              <a:gd name="connsiteX12" fmla="*/ 84230 w 275822"/>
              <a:gd name="connsiteY12" fmla="*/ 264984 h 1495152"/>
              <a:gd name="connsiteX13" fmla="*/ 0 w 275822"/>
              <a:gd name="connsiteY13" fmla="*/ 137911 h 1495152"/>
              <a:gd name="connsiteX14" fmla="*/ 137911 w 275822"/>
              <a:gd name="connsiteY14" fmla="*/ 0 h 149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822" h="1495152">
                <a:moveTo>
                  <a:pt x="137911" y="0"/>
                </a:moveTo>
                <a:cubicBezTo>
                  <a:pt x="214077" y="0"/>
                  <a:pt x="275822" y="61745"/>
                  <a:pt x="275822" y="137911"/>
                </a:cubicBezTo>
                <a:cubicBezTo>
                  <a:pt x="275822" y="195036"/>
                  <a:pt x="241091" y="244048"/>
                  <a:pt x="191592" y="264984"/>
                </a:cubicBezTo>
                <a:lnTo>
                  <a:pt x="189849" y="265336"/>
                </a:lnTo>
                <a:lnTo>
                  <a:pt x="189849" y="1229816"/>
                </a:lnTo>
                <a:lnTo>
                  <a:pt x="191592" y="1230168"/>
                </a:lnTo>
                <a:cubicBezTo>
                  <a:pt x="241091" y="1251104"/>
                  <a:pt x="275822" y="1300117"/>
                  <a:pt x="275822" y="1357241"/>
                </a:cubicBezTo>
                <a:cubicBezTo>
                  <a:pt x="275822" y="1433407"/>
                  <a:pt x="214077" y="1495152"/>
                  <a:pt x="137911" y="1495152"/>
                </a:cubicBezTo>
                <a:cubicBezTo>
                  <a:pt x="61745" y="1495152"/>
                  <a:pt x="0" y="1433407"/>
                  <a:pt x="0" y="1357241"/>
                </a:cubicBezTo>
                <a:cubicBezTo>
                  <a:pt x="0" y="1300117"/>
                  <a:pt x="34731" y="1251104"/>
                  <a:pt x="84230" y="1230168"/>
                </a:cubicBezTo>
                <a:lnTo>
                  <a:pt x="85973" y="1229816"/>
                </a:lnTo>
                <a:lnTo>
                  <a:pt x="85973" y="265336"/>
                </a:lnTo>
                <a:lnTo>
                  <a:pt x="84230" y="264984"/>
                </a:lnTo>
                <a:cubicBezTo>
                  <a:pt x="34731" y="244048"/>
                  <a:pt x="0" y="195036"/>
                  <a:pt x="0" y="137911"/>
                </a:cubicBezTo>
                <a:cubicBezTo>
                  <a:pt x="0" y="61745"/>
                  <a:pt x="61745" y="0"/>
                  <a:pt x="137911" y="0"/>
                </a:cubicBezTo>
                <a:close/>
              </a:path>
            </a:pathLst>
          </a:cu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329" name="Freeform: Shape 328">
            <a:extLst>
              <a:ext uri="{FF2B5EF4-FFF2-40B4-BE49-F238E27FC236}">
                <a16:creationId xmlns:a16="http://schemas.microsoft.com/office/drawing/2014/main" id="{AA0E739D-A15B-4BF8-A967-C5B6598D3239}"/>
              </a:ext>
            </a:extLst>
          </p:cNvPr>
          <p:cNvSpPr/>
          <p:nvPr/>
        </p:nvSpPr>
        <p:spPr>
          <a:xfrm rot="16200000">
            <a:off x="6090196" y="2481410"/>
            <a:ext cx="2675786" cy="1470263"/>
          </a:xfrm>
          <a:custGeom>
            <a:avLst/>
            <a:gdLst>
              <a:gd name="connsiteX0" fmla="*/ 2675786 w 2675786"/>
              <a:gd name="connsiteY0" fmla="*/ 1332352 h 1470263"/>
              <a:gd name="connsiteX1" fmla="*/ 2537875 w 2675786"/>
              <a:gd name="connsiteY1" fmla="*/ 1470263 h 1470263"/>
              <a:gd name="connsiteX2" fmla="*/ 2399964 w 2675786"/>
              <a:gd name="connsiteY2" fmla="*/ 1332352 h 1470263"/>
              <a:gd name="connsiteX3" fmla="*/ 2410792 w 2675786"/>
              <a:gd name="connsiteY3" fmla="*/ 1278719 h 1470263"/>
              <a:gd name="connsiteX4" fmla="*/ 1396137 w 2675786"/>
              <a:gd name="connsiteY4" fmla="*/ 264064 h 1470263"/>
              <a:gd name="connsiteX5" fmla="*/ 1386907 w 2675786"/>
              <a:gd name="connsiteY5" fmla="*/ 270287 h 1470263"/>
              <a:gd name="connsiteX6" fmla="*/ 1333226 w 2675786"/>
              <a:gd name="connsiteY6" fmla="*/ 281125 h 1470263"/>
              <a:gd name="connsiteX7" fmla="*/ 1206153 w 2675786"/>
              <a:gd name="connsiteY7" fmla="*/ 196895 h 1470263"/>
              <a:gd name="connsiteX8" fmla="*/ 1204603 w 2675786"/>
              <a:gd name="connsiteY8" fmla="*/ 189219 h 1470263"/>
              <a:gd name="connsiteX9" fmla="*/ 265464 w 2675786"/>
              <a:gd name="connsiteY9" fmla="*/ 189219 h 1470263"/>
              <a:gd name="connsiteX10" fmla="*/ 264985 w 2675786"/>
              <a:gd name="connsiteY10" fmla="*/ 191592 h 1470263"/>
              <a:gd name="connsiteX11" fmla="*/ 137911 w 2675786"/>
              <a:gd name="connsiteY11" fmla="*/ 275822 h 1470263"/>
              <a:gd name="connsiteX12" fmla="*/ 0 w 2675786"/>
              <a:gd name="connsiteY12" fmla="*/ 137911 h 1470263"/>
              <a:gd name="connsiteX13" fmla="*/ 137911 w 2675786"/>
              <a:gd name="connsiteY13" fmla="*/ 0 h 1470263"/>
              <a:gd name="connsiteX14" fmla="*/ 264985 w 2675786"/>
              <a:gd name="connsiteY14" fmla="*/ 84230 h 1470263"/>
              <a:gd name="connsiteX15" fmla="*/ 265209 w 2675786"/>
              <a:gd name="connsiteY15" fmla="*/ 85343 h 1470263"/>
              <a:gd name="connsiteX16" fmla="*/ 1208978 w 2675786"/>
              <a:gd name="connsiteY16" fmla="*/ 85343 h 1470263"/>
              <a:gd name="connsiteX17" fmla="*/ 1235708 w 2675786"/>
              <a:gd name="connsiteY17" fmla="*/ 45696 h 1470263"/>
              <a:gd name="connsiteX18" fmla="*/ 1333226 w 2675786"/>
              <a:gd name="connsiteY18" fmla="*/ 5303 h 1470263"/>
              <a:gd name="connsiteX19" fmla="*/ 1471137 w 2675786"/>
              <a:gd name="connsiteY19" fmla="*/ 143214 h 1470263"/>
              <a:gd name="connsiteX20" fmla="*/ 1462915 w 2675786"/>
              <a:gd name="connsiteY20" fmla="*/ 183939 h 1470263"/>
              <a:gd name="connsiteX21" fmla="*/ 2484244 w 2675786"/>
              <a:gd name="connsiteY21" fmla="*/ 1205269 h 1470263"/>
              <a:gd name="connsiteX22" fmla="*/ 2537875 w 2675786"/>
              <a:gd name="connsiteY22" fmla="*/ 1194441 h 1470263"/>
              <a:gd name="connsiteX23" fmla="*/ 2675786 w 2675786"/>
              <a:gd name="connsiteY23" fmla="*/ 1332352 h 147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675786" h="1470263">
                <a:moveTo>
                  <a:pt x="2675786" y="1332352"/>
                </a:moveTo>
                <a:cubicBezTo>
                  <a:pt x="2675786" y="1408518"/>
                  <a:pt x="2614041" y="1470263"/>
                  <a:pt x="2537875" y="1470263"/>
                </a:cubicBezTo>
                <a:cubicBezTo>
                  <a:pt x="2461709" y="1470263"/>
                  <a:pt x="2399964" y="1408518"/>
                  <a:pt x="2399964" y="1332352"/>
                </a:cubicBezTo>
                <a:lnTo>
                  <a:pt x="2410792" y="1278719"/>
                </a:lnTo>
                <a:lnTo>
                  <a:pt x="1396137" y="264064"/>
                </a:lnTo>
                <a:lnTo>
                  <a:pt x="1386907" y="270287"/>
                </a:lnTo>
                <a:cubicBezTo>
                  <a:pt x="1370408" y="277266"/>
                  <a:pt x="1352267" y="281125"/>
                  <a:pt x="1333226" y="281125"/>
                </a:cubicBezTo>
                <a:cubicBezTo>
                  <a:pt x="1276101" y="281125"/>
                  <a:pt x="1227089" y="246393"/>
                  <a:pt x="1206153" y="196895"/>
                </a:cubicBezTo>
                <a:lnTo>
                  <a:pt x="1204603" y="189219"/>
                </a:lnTo>
                <a:lnTo>
                  <a:pt x="265464" y="189219"/>
                </a:lnTo>
                <a:lnTo>
                  <a:pt x="264985" y="191592"/>
                </a:lnTo>
                <a:cubicBezTo>
                  <a:pt x="244048" y="241090"/>
                  <a:pt x="195036" y="275822"/>
                  <a:pt x="137911" y="275822"/>
                </a:cubicBezTo>
                <a:cubicBezTo>
                  <a:pt x="61745" y="275822"/>
                  <a:pt x="0" y="214077"/>
                  <a:pt x="0" y="137911"/>
                </a:cubicBezTo>
                <a:cubicBezTo>
                  <a:pt x="0" y="61745"/>
                  <a:pt x="61745" y="0"/>
                  <a:pt x="137911" y="0"/>
                </a:cubicBezTo>
                <a:cubicBezTo>
                  <a:pt x="195036" y="0"/>
                  <a:pt x="244048" y="34731"/>
                  <a:pt x="264985" y="84230"/>
                </a:cubicBezTo>
                <a:lnTo>
                  <a:pt x="265209" y="85343"/>
                </a:lnTo>
                <a:lnTo>
                  <a:pt x="1208978" y="85343"/>
                </a:lnTo>
                <a:lnTo>
                  <a:pt x="1235708" y="45696"/>
                </a:lnTo>
                <a:cubicBezTo>
                  <a:pt x="1260665" y="20739"/>
                  <a:pt x="1295143" y="5303"/>
                  <a:pt x="1333226" y="5303"/>
                </a:cubicBezTo>
                <a:cubicBezTo>
                  <a:pt x="1409392" y="5303"/>
                  <a:pt x="1471137" y="67048"/>
                  <a:pt x="1471137" y="143214"/>
                </a:cubicBezTo>
                <a:lnTo>
                  <a:pt x="1462915" y="183939"/>
                </a:lnTo>
                <a:lnTo>
                  <a:pt x="2484244" y="1205269"/>
                </a:lnTo>
                <a:lnTo>
                  <a:pt x="2537875" y="1194441"/>
                </a:lnTo>
                <a:cubicBezTo>
                  <a:pt x="2614041" y="1194441"/>
                  <a:pt x="2675786" y="1256186"/>
                  <a:pt x="2675786" y="1332352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336" name="Freeform: Shape 335">
            <a:extLst>
              <a:ext uri="{FF2B5EF4-FFF2-40B4-BE49-F238E27FC236}">
                <a16:creationId xmlns:a16="http://schemas.microsoft.com/office/drawing/2014/main" id="{AC0C043C-A3D5-40D2-AEFC-46B00BCDFD57}"/>
              </a:ext>
            </a:extLst>
          </p:cNvPr>
          <p:cNvSpPr/>
          <p:nvPr/>
        </p:nvSpPr>
        <p:spPr>
          <a:xfrm rot="16200000">
            <a:off x="9231668" y="1908460"/>
            <a:ext cx="2702020" cy="2656783"/>
          </a:xfrm>
          <a:custGeom>
            <a:avLst/>
            <a:gdLst>
              <a:gd name="connsiteX0" fmla="*/ 2702020 w 2702020"/>
              <a:gd name="connsiteY0" fmla="*/ 2518872 h 2656783"/>
              <a:gd name="connsiteX1" fmla="*/ 2564109 w 2702020"/>
              <a:gd name="connsiteY1" fmla="*/ 2656783 h 2656783"/>
              <a:gd name="connsiteX2" fmla="*/ 2426198 w 2702020"/>
              <a:gd name="connsiteY2" fmla="*/ 2518872 h 2656783"/>
              <a:gd name="connsiteX3" fmla="*/ 2431707 w 2702020"/>
              <a:gd name="connsiteY3" fmla="*/ 2491586 h 2656783"/>
              <a:gd name="connsiteX4" fmla="*/ 199663 w 2702020"/>
              <a:gd name="connsiteY4" fmla="*/ 259543 h 2656783"/>
              <a:gd name="connsiteX5" fmla="*/ 191592 w 2702020"/>
              <a:gd name="connsiteY5" fmla="*/ 264984 h 2656783"/>
              <a:gd name="connsiteX6" fmla="*/ 137911 w 2702020"/>
              <a:gd name="connsiteY6" fmla="*/ 275822 h 2656783"/>
              <a:gd name="connsiteX7" fmla="*/ 0 w 2702020"/>
              <a:gd name="connsiteY7" fmla="*/ 137911 h 2656783"/>
              <a:gd name="connsiteX8" fmla="*/ 137911 w 2702020"/>
              <a:gd name="connsiteY8" fmla="*/ 0 h 2656783"/>
              <a:gd name="connsiteX9" fmla="*/ 275822 w 2702020"/>
              <a:gd name="connsiteY9" fmla="*/ 137911 h 2656783"/>
              <a:gd name="connsiteX10" fmla="*/ 268254 w 2702020"/>
              <a:gd name="connsiteY10" fmla="*/ 175398 h 2656783"/>
              <a:gd name="connsiteX11" fmla="*/ 2495034 w 2702020"/>
              <a:gd name="connsiteY11" fmla="*/ 2402178 h 2656783"/>
              <a:gd name="connsiteX12" fmla="*/ 2510428 w 2702020"/>
              <a:gd name="connsiteY12" fmla="*/ 2391799 h 2656783"/>
              <a:gd name="connsiteX13" fmla="*/ 2564109 w 2702020"/>
              <a:gd name="connsiteY13" fmla="*/ 2380961 h 2656783"/>
              <a:gd name="connsiteX14" fmla="*/ 2702020 w 2702020"/>
              <a:gd name="connsiteY14" fmla="*/ 2518872 h 265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02020" h="2656783">
                <a:moveTo>
                  <a:pt x="2702020" y="2518872"/>
                </a:moveTo>
                <a:cubicBezTo>
                  <a:pt x="2702020" y="2595038"/>
                  <a:pt x="2640275" y="2656783"/>
                  <a:pt x="2564109" y="2656783"/>
                </a:cubicBezTo>
                <a:cubicBezTo>
                  <a:pt x="2487943" y="2656783"/>
                  <a:pt x="2426198" y="2595038"/>
                  <a:pt x="2426198" y="2518872"/>
                </a:cubicBezTo>
                <a:lnTo>
                  <a:pt x="2431707" y="2491586"/>
                </a:lnTo>
                <a:lnTo>
                  <a:pt x="199663" y="259543"/>
                </a:lnTo>
                <a:lnTo>
                  <a:pt x="191592" y="264984"/>
                </a:lnTo>
                <a:cubicBezTo>
                  <a:pt x="175093" y="271963"/>
                  <a:pt x="156953" y="275822"/>
                  <a:pt x="137911" y="275822"/>
                </a:cubicBezTo>
                <a:cubicBezTo>
                  <a:pt x="61745" y="275822"/>
                  <a:pt x="0" y="214077"/>
                  <a:pt x="0" y="137911"/>
                </a:cubicBezTo>
                <a:cubicBezTo>
                  <a:pt x="0" y="61745"/>
                  <a:pt x="61745" y="0"/>
                  <a:pt x="137911" y="0"/>
                </a:cubicBezTo>
                <a:cubicBezTo>
                  <a:pt x="214077" y="0"/>
                  <a:pt x="275822" y="61745"/>
                  <a:pt x="275822" y="137911"/>
                </a:cubicBezTo>
                <a:lnTo>
                  <a:pt x="268254" y="175398"/>
                </a:lnTo>
                <a:lnTo>
                  <a:pt x="2495034" y="2402178"/>
                </a:lnTo>
                <a:lnTo>
                  <a:pt x="2510428" y="2391799"/>
                </a:lnTo>
                <a:cubicBezTo>
                  <a:pt x="2526927" y="2384820"/>
                  <a:pt x="2545067" y="2380961"/>
                  <a:pt x="2564109" y="2380961"/>
                </a:cubicBezTo>
                <a:cubicBezTo>
                  <a:pt x="2640275" y="2380961"/>
                  <a:pt x="2702020" y="2442706"/>
                  <a:pt x="2702020" y="2518872"/>
                </a:cubicBezTo>
                <a:close/>
              </a:path>
            </a:pathLst>
          </a:cu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4C3A06F-FC26-4216-B03D-2CC6D51DA8A6}"/>
              </a:ext>
            </a:extLst>
          </p:cNvPr>
          <p:cNvGrpSpPr/>
          <p:nvPr/>
        </p:nvGrpSpPr>
        <p:grpSpPr>
          <a:xfrm>
            <a:off x="5456118" y="7265068"/>
            <a:ext cx="3718165" cy="566533"/>
            <a:chOff x="4853284" y="7386012"/>
            <a:chExt cx="4520002" cy="688708"/>
          </a:xfrm>
        </p:grpSpPr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D68DF480-1AE3-4017-AA1C-77FB61519E7E}"/>
                </a:ext>
              </a:extLst>
            </p:cNvPr>
            <p:cNvGrpSpPr/>
            <p:nvPr/>
          </p:nvGrpSpPr>
          <p:grpSpPr>
            <a:xfrm>
              <a:off x="4853284" y="7627672"/>
              <a:ext cx="944302" cy="205388"/>
              <a:chOff x="11556850" y="641113"/>
              <a:chExt cx="1268133" cy="275822"/>
            </a:xfrm>
          </p:grpSpPr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A1BE8C2F-0C47-404C-BF7B-7BD6E0688B96}"/>
                  </a:ext>
                </a:extLst>
              </p:cNvPr>
              <p:cNvSpPr/>
              <p:nvPr/>
            </p:nvSpPr>
            <p:spPr>
              <a:xfrm rot="16200000">
                <a:off x="11556850" y="641113"/>
                <a:ext cx="275822" cy="275822"/>
              </a:xfrm>
              <a:prstGeom prst="ellipse">
                <a:avLst/>
              </a:prstGeom>
              <a:solidFill>
                <a:schemeClr val="bg2"/>
              </a:solidFill>
              <a:ln w="57150"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00"/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1576E018-A56C-4DBC-A936-721F7D61DE1C}"/>
                  </a:ext>
                </a:extLst>
              </p:cNvPr>
              <p:cNvSpPr txBox="1"/>
              <p:nvPr/>
            </p:nvSpPr>
            <p:spPr>
              <a:xfrm>
                <a:off x="11858052" y="663609"/>
                <a:ext cx="966931" cy="23083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>
                  <a:defRPr sz="1200" b="1"/>
                </a:lvl1pPr>
              </a:lstStyle>
              <a:p>
                <a:r>
                  <a:rPr lang="en-GB" sz="900" dirty="0"/>
                  <a:t>Action Station</a:t>
                </a:r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E9B7066A-934F-4215-B1A8-8FD3FD0326BB}"/>
                </a:ext>
              </a:extLst>
            </p:cNvPr>
            <p:cNvGrpSpPr/>
            <p:nvPr/>
          </p:nvGrpSpPr>
          <p:grpSpPr>
            <a:xfrm>
              <a:off x="7991676" y="7614950"/>
              <a:ext cx="1381610" cy="230832"/>
              <a:chOff x="11643137" y="1929719"/>
              <a:chExt cx="1855408" cy="309991"/>
            </a:xfrm>
          </p:grpSpPr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5504FAD2-8F89-4412-ACBC-D150F2D0DEFC}"/>
                  </a:ext>
                </a:extLst>
              </p:cNvPr>
              <p:cNvSpPr/>
              <p:nvPr/>
            </p:nvSpPr>
            <p:spPr>
              <a:xfrm>
                <a:off x="11643137" y="2033091"/>
                <a:ext cx="103247" cy="10324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7862CACF-ACA5-4F52-8629-2FF9280B548D}"/>
                  </a:ext>
                </a:extLst>
              </p:cNvPr>
              <p:cNvSpPr txBox="1"/>
              <p:nvPr/>
            </p:nvSpPr>
            <p:spPr>
              <a:xfrm>
                <a:off x="11864196" y="1929719"/>
                <a:ext cx="1634349" cy="30999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>
                  <a:defRPr sz="1200" b="1"/>
                </a:lvl1pPr>
              </a:lstStyle>
              <a:p>
                <a:r>
                  <a:rPr lang="en-GB" sz="900" dirty="0"/>
                  <a:t>Achievement point</a:t>
                </a:r>
              </a:p>
            </p:txBody>
          </p:sp>
        </p:grp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E5CE020D-10FC-49DC-97AA-0651F9A275EF}"/>
                </a:ext>
              </a:extLst>
            </p:cNvPr>
            <p:cNvSpPr txBox="1"/>
            <p:nvPr/>
          </p:nvSpPr>
          <p:spPr>
            <a:xfrm>
              <a:off x="6661462" y="7644423"/>
              <a:ext cx="796410" cy="1718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1200" b="1"/>
              </a:lvl1pPr>
            </a:lstStyle>
            <a:p>
              <a:r>
                <a:rPr lang="en-GB" sz="900" dirty="0"/>
                <a:t>Transfer Station</a:t>
              </a:r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5D013E4E-7806-4BB6-98EA-2F012C0F1F09}"/>
                </a:ext>
              </a:extLst>
            </p:cNvPr>
            <p:cNvSpPr/>
            <p:nvPr/>
          </p:nvSpPr>
          <p:spPr>
            <a:xfrm>
              <a:off x="6410304" y="7386012"/>
              <a:ext cx="282653" cy="688708"/>
            </a:xfrm>
            <a:custGeom>
              <a:avLst/>
              <a:gdLst>
                <a:gd name="connsiteX0" fmla="*/ 144742 w 282653"/>
                <a:gd name="connsiteY0" fmla="*/ 0 h 688708"/>
                <a:gd name="connsiteX1" fmla="*/ 282653 w 282653"/>
                <a:gd name="connsiteY1" fmla="*/ 137911 h 688708"/>
                <a:gd name="connsiteX2" fmla="*/ 198423 w 282653"/>
                <a:gd name="connsiteY2" fmla="*/ 264985 h 688708"/>
                <a:gd name="connsiteX3" fmla="*/ 195107 w 282653"/>
                <a:gd name="connsiteY3" fmla="*/ 265654 h 688708"/>
                <a:gd name="connsiteX4" fmla="*/ 195107 w 282653"/>
                <a:gd name="connsiteY4" fmla="*/ 426094 h 688708"/>
                <a:gd name="connsiteX5" fmla="*/ 235429 w 282653"/>
                <a:gd name="connsiteY5" fmla="*/ 453280 h 688708"/>
                <a:gd name="connsiteX6" fmla="*/ 275822 w 282653"/>
                <a:gd name="connsiteY6" fmla="*/ 550797 h 688708"/>
                <a:gd name="connsiteX7" fmla="*/ 137911 w 282653"/>
                <a:gd name="connsiteY7" fmla="*/ 688708 h 688708"/>
                <a:gd name="connsiteX8" fmla="*/ 0 w 282653"/>
                <a:gd name="connsiteY8" fmla="*/ 550797 h 688708"/>
                <a:gd name="connsiteX9" fmla="*/ 40393 w 282653"/>
                <a:gd name="connsiteY9" fmla="*/ 453280 h 688708"/>
                <a:gd name="connsiteX10" fmla="*/ 81155 w 282653"/>
                <a:gd name="connsiteY10" fmla="*/ 425797 h 688708"/>
                <a:gd name="connsiteX11" fmla="*/ 81155 w 282653"/>
                <a:gd name="connsiteY11" fmla="*/ 258306 h 688708"/>
                <a:gd name="connsiteX12" fmla="*/ 47224 w 282653"/>
                <a:gd name="connsiteY12" fmla="*/ 235429 h 688708"/>
                <a:gd name="connsiteX13" fmla="*/ 6831 w 282653"/>
                <a:gd name="connsiteY13" fmla="*/ 137911 h 688708"/>
                <a:gd name="connsiteX14" fmla="*/ 144742 w 282653"/>
                <a:gd name="connsiteY14" fmla="*/ 0 h 68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653" h="688708">
                  <a:moveTo>
                    <a:pt x="144742" y="0"/>
                  </a:moveTo>
                  <a:cubicBezTo>
                    <a:pt x="220908" y="0"/>
                    <a:pt x="282653" y="61745"/>
                    <a:pt x="282653" y="137911"/>
                  </a:cubicBezTo>
                  <a:cubicBezTo>
                    <a:pt x="282653" y="195036"/>
                    <a:pt x="247922" y="244048"/>
                    <a:pt x="198423" y="264985"/>
                  </a:cubicBezTo>
                  <a:lnTo>
                    <a:pt x="195107" y="265654"/>
                  </a:lnTo>
                  <a:lnTo>
                    <a:pt x="195107" y="426094"/>
                  </a:lnTo>
                  <a:lnTo>
                    <a:pt x="235429" y="453280"/>
                  </a:lnTo>
                  <a:cubicBezTo>
                    <a:pt x="260386" y="478237"/>
                    <a:pt x="275822" y="512714"/>
                    <a:pt x="275822" y="550797"/>
                  </a:cubicBezTo>
                  <a:cubicBezTo>
                    <a:pt x="275822" y="626963"/>
                    <a:pt x="214077" y="688708"/>
                    <a:pt x="137911" y="688708"/>
                  </a:cubicBezTo>
                  <a:cubicBezTo>
                    <a:pt x="61745" y="688708"/>
                    <a:pt x="0" y="626963"/>
                    <a:pt x="0" y="550797"/>
                  </a:cubicBezTo>
                  <a:cubicBezTo>
                    <a:pt x="0" y="512714"/>
                    <a:pt x="15436" y="478237"/>
                    <a:pt x="40393" y="453280"/>
                  </a:cubicBezTo>
                  <a:lnTo>
                    <a:pt x="81155" y="425797"/>
                  </a:lnTo>
                  <a:lnTo>
                    <a:pt x="81155" y="258306"/>
                  </a:lnTo>
                  <a:lnTo>
                    <a:pt x="47224" y="235429"/>
                  </a:lnTo>
                  <a:cubicBezTo>
                    <a:pt x="22267" y="210472"/>
                    <a:pt x="6831" y="175994"/>
                    <a:pt x="6831" y="137911"/>
                  </a:cubicBezTo>
                  <a:cubicBezTo>
                    <a:pt x="6831" y="61745"/>
                    <a:pt x="68576" y="0"/>
                    <a:pt x="144742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</p:grpSp>
      <p:sp>
        <p:nvSpPr>
          <p:cNvPr id="340" name="TextBox 339">
            <a:extLst>
              <a:ext uri="{FF2B5EF4-FFF2-40B4-BE49-F238E27FC236}">
                <a16:creationId xmlns:a16="http://schemas.microsoft.com/office/drawing/2014/main" id="{E01BADC5-BBE2-4143-95F0-BBE294792F3C}"/>
              </a:ext>
            </a:extLst>
          </p:cNvPr>
          <p:cNvSpPr txBox="1"/>
          <p:nvPr/>
        </p:nvSpPr>
        <p:spPr>
          <a:xfrm rot="18900000">
            <a:off x="9492416" y="3124337"/>
            <a:ext cx="1627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900" b="1" i="1"/>
            </a:lvl1pPr>
          </a:lstStyle>
          <a:p>
            <a:r>
              <a:rPr lang="en-GB" dirty="0"/>
              <a:t>Create summary playbook</a:t>
            </a:r>
          </a:p>
        </p:txBody>
      </p:sp>
      <p:sp>
        <p:nvSpPr>
          <p:cNvPr id="312" name="Freeform: Shape 311">
            <a:extLst>
              <a:ext uri="{FF2B5EF4-FFF2-40B4-BE49-F238E27FC236}">
                <a16:creationId xmlns:a16="http://schemas.microsoft.com/office/drawing/2014/main" id="{2969905B-4E08-44BD-8D8A-A3006DB32C14}"/>
              </a:ext>
            </a:extLst>
          </p:cNvPr>
          <p:cNvSpPr/>
          <p:nvPr/>
        </p:nvSpPr>
        <p:spPr>
          <a:xfrm>
            <a:off x="10563395" y="2605241"/>
            <a:ext cx="1931941" cy="4405442"/>
          </a:xfrm>
          <a:custGeom>
            <a:avLst/>
            <a:gdLst>
              <a:gd name="connsiteX0" fmla="*/ 1794030 w 1931941"/>
              <a:gd name="connsiteY0" fmla="*/ 0 h 4405442"/>
              <a:gd name="connsiteX1" fmla="*/ 1931941 w 1931941"/>
              <a:gd name="connsiteY1" fmla="*/ 137911 h 4405442"/>
              <a:gd name="connsiteX2" fmla="*/ 1794030 w 1931941"/>
              <a:gd name="connsiteY2" fmla="*/ 275822 h 4405442"/>
              <a:gd name="connsiteX3" fmla="*/ 1752817 w 1931941"/>
              <a:gd name="connsiteY3" fmla="*/ 267501 h 4405442"/>
              <a:gd name="connsiteX4" fmla="*/ 256985 w 1931941"/>
              <a:gd name="connsiteY4" fmla="*/ 1763333 h 4405442"/>
              <a:gd name="connsiteX5" fmla="*/ 264984 w 1931941"/>
              <a:gd name="connsiteY5" fmla="*/ 1775197 h 4405442"/>
              <a:gd name="connsiteX6" fmla="*/ 275822 w 1931941"/>
              <a:gd name="connsiteY6" fmla="*/ 1828878 h 4405442"/>
              <a:gd name="connsiteX7" fmla="*/ 191592 w 1931941"/>
              <a:gd name="connsiteY7" fmla="*/ 1955951 h 4405442"/>
              <a:gd name="connsiteX8" fmla="*/ 190680 w 1931941"/>
              <a:gd name="connsiteY8" fmla="*/ 1956135 h 4405442"/>
              <a:gd name="connsiteX9" fmla="*/ 190680 w 1931941"/>
              <a:gd name="connsiteY9" fmla="*/ 4138965 h 4405442"/>
              <a:gd name="connsiteX10" fmla="*/ 198075 w 1931941"/>
              <a:gd name="connsiteY10" fmla="*/ 4140458 h 4405442"/>
              <a:gd name="connsiteX11" fmla="*/ 282305 w 1931941"/>
              <a:gd name="connsiteY11" fmla="*/ 4267531 h 4405442"/>
              <a:gd name="connsiteX12" fmla="*/ 144394 w 1931941"/>
              <a:gd name="connsiteY12" fmla="*/ 4405442 h 4405442"/>
              <a:gd name="connsiteX13" fmla="*/ 6483 w 1931941"/>
              <a:gd name="connsiteY13" fmla="*/ 4267531 h 4405442"/>
              <a:gd name="connsiteX14" fmla="*/ 90713 w 1931941"/>
              <a:gd name="connsiteY14" fmla="*/ 4140458 h 4405442"/>
              <a:gd name="connsiteX15" fmla="*/ 92333 w 1931941"/>
              <a:gd name="connsiteY15" fmla="*/ 4140131 h 4405442"/>
              <a:gd name="connsiteX16" fmla="*/ 92333 w 1931941"/>
              <a:gd name="connsiteY16" fmla="*/ 1957587 h 4405442"/>
              <a:gd name="connsiteX17" fmla="*/ 84230 w 1931941"/>
              <a:gd name="connsiteY17" fmla="*/ 1955951 h 4405442"/>
              <a:gd name="connsiteX18" fmla="*/ 0 w 1931941"/>
              <a:gd name="connsiteY18" fmla="*/ 1828878 h 4405442"/>
              <a:gd name="connsiteX19" fmla="*/ 137911 w 1931941"/>
              <a:gd name="connsiteY19" fmla="*/ 1690967 h 4405442"/>
              <a:gd name="connsiteX20" fmla="*/ 181472 w 1931941"/>
              <a:gd name="connsiteY20" fmla="*/ 1699761 h 4405442"/>
              <a:gd name="connsiteX21" fmla="*/ 1676092 w 1931941"/>
              <a:gd name="connsiteY21" fmla="*/ 205142 h 4405442"/>
              <a:gd name="connsiteX22" fmla="*/ 1666957 w 1931941"/>
              <a:gd name="connsiteY22" fmla="*/ 191592 h 4405442"/>
              <a:gd name="connsiteX23" fmla="*/ 1656119 w 1931941"/>
              <a:gd name="connsiteY23" fmla="*/ 137911 h 4405442"/>
              <a:gd name="connsiteX24" fmla="*/ 1794030 w 1931941"/>
              <a:gd name="connsiteY24" fmla="*/ 0 h 440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1941" h="4405442">
                <a:moveTo>
                  <a:pt x="1794030" y="0"/>
                </a:moveTo>
                <a:cubicBezTo>
                  <a:pt x="1870196" y="0"/>
                  <a:pt x="1931941" y="61745"/>
                  <a:pt x="1931941" y="137911"/>
                </a:cubicBezTo>
                <a:cubicBezTo>
                  <a:pt x="1931941" y="214077"/>
                  <a:pt x="1870196" y="275822"/>
                  <a:pt x="1794030" y="275822"/>
                </a:cubicBezTo>
                <a:lnTo>
                  <a:pt x="1752817" y="267501"/>
                </a:lnTo>
                <a:lnTo>
                  <a:pt x="256985" y="1763333"/>
                </a:lnTo>
                <a:lnTo>
                  <a:pt x="264984" y="1775197"/>
                </a:lnTo>
                <a:cubicBezTo>
                  <a:pt x="271963" y="1791696"/>
                  <a:pt x="275822" y="1809836"/>
                  <a:pt x="275822" y="1828878"/>
                </a:cubicBezTo>
                <a:cubicBezTo>
                  <a:pt x="275822" y="1886002"/>
                  <a:pt x="241090" y="1935015"/>
                  <a:pt x="191592" y="1955951"/>
                </a:cubicBezTo>
                <a:lnTo>
                  <a:pt x="190680" y="1956135"/>
                </a:lnTo>
                <a:lnTo>
                  <a:pt x="190680" y="4138965"/>
                </a:lnTo>
                <a:lnTo>
                  <a:pt x="198075" y="4140458"/>
                </a:lnTo>
                <a:cubicBezTo>
                  <a:pt x="247573" y="4161394"/>
                  <a:pt x="282305" y="4210407"/>
                  <a:pt x="282305" y="4267531"/>
                </a:cubicBezTo>
                <a:cubicBezTo>
                  <a:pt x="282305" y="4343697"/>
                  <a:pt x="220560" y="4405442"/>
                  <a:pt x="144394" y="4405442"/>
                </a:cubicBezTo>
                <a:cubicBezTo>
                  <a:pt x="68228" y="4405442"/>
                  <a:pt x="6483" y="4343697"/>
                  <a:pt x="6483" y="4267531"/>
                </a:cubicBezTo>
                <a:cubicBezTo>
                  <a:pt x="6483" y="4210407"/>
                  <a:pt x="41215" y="4161394"/>
                  <a:pt x="90713" y="4140458"/>
                </a:cubicBezTo>
                <a:lnTo>
                  <a:pt x="92333" y="4140131"/>
                </a:lnTo>
                <a:lnTo>
                  <a:pt x="92333" y="1957587"/>
                </a:lnTo>
                <a:lnTo>
                  <a:pt x="84230" y="1955951"/>
                </a:lnTo>
                <a:cubicBezTo>
                  <a:pt x="34732" y="1935015"/>
                  <a:pt x="0" y="1886002"/>
                  <a:pt x="0" y="1828878"/>
                </a:cubicBezTo>
                <a:cubicBezTo>
                  <a:pt x="0" y="1752712"/>
                  <a:pt x="61745" y="1690967"/>
                  <a:pt x="137911" y="1690967"/>
                </a:cubicBezTo>
                <a:lnTo>
                  <a:pt x="181472" y="1699761"/>
                </a:lnTo>
                <a:lnTo>
                  <a:pt x="1676092" y="205142"/>
                </a:lnTo>
                <a:lnTo>
                  <a:pt x="1666957" y="191592"/>
                </a:lnTo>
                <a:cubicBezTo>
                  <a:pt x="1659978" y="175093"/>
                  <a:pt x="1656119" y="156952"/>
                  <a:pt x="1656119" y="137911"/>
                </a:cubicBezTo>
                <a:cubicBezTo>
                  <a:pt x="1656119" y="61745"/>
                  <a:pt x="1717864" y="0"/>
                  <a:pt x="1794030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DFA1924-E5D5-48B8-AD04-F4DD083520CC}"/>
              </a:ext>
            </a:extLst>
          </p:cNvPr>
          <p:cNvGrpSpPr/>
          <p:nvPr/>
        </p:nvGrpSpPr>
        <p:grpSpPr>
          <a:xfrm>
            <a:off x="11404389" y="2915885"/>
            <a:ext cx="1097358" cy="512078"/>
            <a:chOff x="9480346" y="3616435"/>
            <a:chExt cx="1924492" cy="898057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FD0AED4-6AA1-4822-A9DA-7EEB71666E1F}"/>
                </a:ext>
              </a:extLst>
            </p:cNvPr>
            <p:cNvGrpSpPr/>
            <p:nvPr/>
          </p:nvGrpSpPr>
          <p:grpSpPr>
            <a:xfrm>
              <a:off x="9480346" y="3616435"/>
              <a:ext cx="1924492" cy="612695"/>
              <a:chOff x="9475224" y="3616435"/>
              <a:chExt cx="1924492" cy="612695"/>
            </a:xfrm>
          </p:grpSpPr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96F8CFF3-906A-47CF-8BE7-3D8CACF9AE3B}"/>
                  </a:ext>
                </a:extLst>
              </p:cNvPr>
              <p:cNvGrpSpPr/>
              <p:nvPr/>
            </p:nvGrpSpPr>
            <p:grpSpPr>
              <a:xfrm>
                <a:off x="9475224" y="3634740"/>
                <a:ext cx="1144006" cy="594390"/>
                <a:chOff x="9475224" y="3017706"/>
                <a:chExt cx="2331594" cy="1211424"/>
              </a:xfrm>
            </p:grpSpPr>
            <p:sp>
              <p:nvSpPr>
                <p:cNvPr id="185" name="Arc 184">
                  <a:extLst>
                    <a:ext uri="{FF2B5EF4-FFF2-40B4-BE49-F238E27FC236}">
                      <a16:creationId xmlns:a16="http://schemas.microsoft.com/office/drawing/2014/main" id="{0F023055-4144-4492-AAF2-8BFB603B67F2}"/>
                    </a:ext>
                  </a:extLst>
                </p:cNvPr>
                <p:cNvSpPr/>
                <p:nvPr/>
              </p:nvSpPr>
              <p:spPr>
                <a:xfrm rot="7911448">
                  <a:off x="9475224" y="3034788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6" name="Arc 185">
                  <a:extLst>
                    <a:ext uri="{FF2B5EF4-FFF2-40B4-BE49-F238E27FC236}">
                      <a16:creationId xmlns:a16="http://schemas.microsoft.com/office/drawing/2014/main" id="{4379E7BB-8C63-42BF-9EC4-FE5A9A419F00}"/>
                    </a:ext>
                  </a:extLst>
                </p:cNvPr>
                <p:cNvSpPr/>
                <p:nvPr/>
              </p:nvSpPr>
              <p:spPr>
                <a:xfrm rot="19043479">
                  <a:off x="10017982" y="3509122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7" name="Arc 186">
                  <a:extLst>
                    <a:ext uri="{FF2B5EF4-FFF2-40B4-BE49-F238E27FC236}">
                      <a16:creationId xmlns:a16="http://schemas.microsoft.com/office/drawing/2014/main" id="{D6A9822E-50A5-4926-B759-B9AB3A9637F6}"/>
                    </a:ext>
                  </a:extLst>
                </p:cNvPr>
                <p:cNvSpPr/>
                <p:nvPr/>
              </p:nvSpPr>
              <p:spPr>
                <a:xfrm rot="7911448">
                  <a:off x="10543406" y="3017706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8" name="Arc 187">
                  <a:extLst>
                    <a:ext uri="{FF2B5EF4-FFF2-40B4-BE49-F238E27FC236}">
                      <a16:creationId xmlns:a16="http://schemas.microsoft.com/office/drawing/2014/main" id="{795840AF-B932-4C07-94F7-3D907707DF60}"/>
                    </a:ext>
                  </a:extLst>
                </p:cNvPr>
                <p:cNvSpPr/>
                <p:nvPr/>
              </p:nvSpPr>
              <p:spPr>
                <a:xfrm rot="19043479">
                  <a:off x="11086810" y="3491809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A8375DA8-CA2C-4960-A6C3-F550EFA99BD7}"/>
                  </a:ext>
                </a:extLst>
              </p:cNvPr>
              <p:cNvGrpSpPr/>
              <p:nvPr/>
            </p:nvGrpSpPr>
            <p:grpSpPr>
              <a:xfrm>
                <a:off x="10522333" y="3616435"/>
                <a:ext cx="877383" cy="594390"/>
                <a:chOff x="9475224" y="3017706"/>
                <a:chExt cx="1788190" cy="1211424"/>
              </a:xfrm>
            </p:grpSpPr>
            <p:sp>
              <p:nvSpPr>
                <p:cNvPr id="179" name="Arc 178">
                  <a:extLst>
                    <a:ext uri="{FF2B5EF4-FFF2-40B4-BE49-F238E27FC236}">
                      <a16:creationId xmlns:a16="http://schemas.microsoft.com/office/drawing/2014/main" id="{D1C3D950-33B9-489A-96B7-C4FC5C138313}"/>
                    </a:ext>
                  </a:extLst>
                </p:cNvPr>
                <p:cNvSpPr/>
                <p:nvPr/>
              </p:nvSpPr>
              <p:spPr>
                <a:xfrm rot="7911448">
                  <a:off x="9475224" y="3034788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0" name="Arc 179">
                  <a:extLst>
                    <a:ext uri="{FF2B5EF4-FFF2-40B4-BE49-F238E27FC236}">
                      <a16:creationId xmlns:a16="http://schemas.microsoft.com/office/drawing/2014/main" id="{FC5B7437-C2EF-4C5B-99A0-31512A9524B9}"/>
                    </a:ext>
                  </a:extLst>
                </p:cNvPr>
                <p:cNvSpPr/>
                <p:nvPr/>
              </p:nvSpPr>
              <p:spPr>
                <a:xfrm rot="19043479">
                  <a:off x="10017982" y="3509122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3" name="Arc 182">
                  <a:extLst>
                    <a:ext uri="{FF2B5EF4-FFF2-40B4-BE49-F238E27FC236}">
                      <a16:creationId xmlns:a16="http://schemas.microsoft.com/office/drawing/2014/main" id="{337B2F2B-DB18-4B73-BFD6-60BE6FCE9A51}"/>
                    </a:ext>
                  </a:extLst>
                </p:cNvPr>
                <p:cNvSpPr/>
                <p:nvPr/>
              </p:nvSpPr>
              <p:spPr>
                <a:xfrm rot="7911448">
                  <a:off x="10543406" y="3017706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C43D555-003A-4B1A-81F4-1F28663BCAAC}"/>
                </a:ext>
              </a:extLst>
            </p:cNvPr>
            <p:cNvGrpSpPr/>
            <p:nvPr/>
          </p:nvGrpSpPr>
          <p:grpSpPr>
            <a:xfrm>
              <a:off x="9480346" y="3759116"/>
              <a:ext cx="1924492" cy="612695"/>
              <a:chOff x="9475224" y="3616435"/>
              <a:chExt cx="1924492" cy="612695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94F5E91A-9E45-444B-822A-1849ABDC8135}"/>
                  </a:ext>
                </a:extLst>
              </p:cNvPr>
              <p:cNvGrpSpPr/>
              <p:nvPr/>
            </p:nvGrpSpPr>
            <p:grpSpPr>
              <a:xfrm>
                <a:off x="9475224" y="3634740"/>
                <a:ext cx="1144006" cy="594390"/>
                <a:chOff x="9475224" y="3017706"/>
                <a:chExt cx="2331594" cy="1211424"/>
              </a:xfrm>
            </p:grpSpPr>
            <p:sp>
              <p:nvSpPr>
                <p:cNvPr id="172" name="Arc 171">
                  <a:extLst>
                    <a:ext uri="{FF2B5EF4-FFF2-40B4-BE49-F238E27FC236}">
                      <a16:creationId xmlns:a16="http://schemas.microsoft.com/office/drawing/2014/main" id="{56BBF3CF-B69D-4859-8971-371ACF4F0264}"/>
                    </a:ext>
                  </a:extLst>
                </p:cNvPr>
                <p:cNvSpPr/>
                <p:nvPr/>
              </p:nvSpPr>
              <p:spPr>
                <a:xfrm rot="7911448">
                  <a:off x="9475224" y="3034788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4" name="Arc 173">
                  <a:extLst>
                    <a:ext uri="{FF2B5EF4-FFF2-40B4-BE49-F238E27FC236}">
                      <a16:creationId xmlns:a16="http://schemas.microsoft.com/office/drawing/2014/main" id="{B063C091-4E99-4016-BF04-C61FBCFC01CD}"/>
                    </a:ext>
                  </a:extLst>
                </p:cNvPr>
                <p:cNvSpPr/>
                <p:nvPr/>
              </p:nvSpPr>
              <p:spPr>
                <a:xfrm rot="19043479">
                  <a:off x="10017982" y="3509122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5" name="Arc 174">
                  <a:extLst>
                    <a:ext uri="{FF2B5EF4-FFF2-40B4-BE49-F238E27FC236}">
                      <a16:creationId xmlns:a16="http://schemas.microsoft.com/office/drawing/2014/main" id="{8EA6EB3F-2E4B-47D3-BA91-331C042A7043}"/>
                    </a:ext>
                  </a:extLst>
                </p:cNvPr>
                <p:cNvSpPr/>
                <p:nvPr/>
              </p:nvSpPr>
              <p:spPr>
                <a:xfrm rot="7911448">
                  <a:off x="10543406" y="3017706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6" name="Arc 175">
                  <a:extLst>
                    <a:ext uri="{FF2B5EF4-FFF2-40B4-BE49-F238E27FC236}">
                      <a16:creationId xmlns:a16="http://schemas.microsoft.com/office/drawing/2014/main" id="{788074AE-9DB6-42D1-BA7F-12D9CB2E8CE2}"/>
                    </a:ext>
                  </a:extLst>
                </p:cNvPr>
                <p:cNvSpPr/>
                <p:nvPr/>
              </p:nvSpPr>
              <p:spPr>
                <a:xfrm rot="19043479">
                  <a:off x="11086810" y="3491809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363A3681-F59F-4C8B-81D0-D083BA15F591}"/>
                  </a:ext>
                </a:extLst>
              </p:cNvPr>
              <p:cNvGrpSpPr/>
              <p:nvPr/>
            </p:nvGrpSpPr>
            <p:grpSpPr>
              <a:xfrm>
                <a:off x="10522333" y="3616435"/>
                <a:ext cx="877383" cy="594390"/>
                <a:chOff x="9475224" y="3017706"/>
                <a:chExt cx="1788190" cy="1211424"/>
              </a:xfrm>
            </p:grpSpPr>
            <p:sp>
              <p:nvSpPr>
                <p:cNvPr id="169" name="Arc 168">
                  <a:extLst>
                    <a:ext uri="{FF2B5EF4-FFF2-40B4-BE49-F238E27FC236}">
                      <a16:creationId xmlns:a16="http://schemas.microsoft.com/office/drawing/2014/main" id="{6954A415-7C40-4298-AB86-18DDEFA4EB4A}"/>
                    </a:ext>
                  </a:extLst>
                </p:cNvPr>
                <p:cNvSpPr/>
                <p:nvPr/>
              </p:nvSpPr>
              <p:spPr>
                <a:xfrm rot="7911448">
                  <a:off x="9475224" y="3034788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0" name="Arc 169">
                  <a:extLst>
                    <a:ext uri="{FF2B5EF4-FFF2-40B4-BE49-F238E27FC236}">
                      <a16:creationId xmlns:a16="http://schemas.microsoft.com/office/drawing/2014/main" id="{F4E55BE6-8885-45A4-9765-BEF949B0C02B}"/>
                    </a:ext>
                  </a:extLst>
                </p:cNvPr>
                <p:cNvSpPr/>
                <p:nvPr/>
              </p:nvSpPr>
              <p:spPr>
                <a:xfrm rot="19043479">
                  <a:off x="10017982" y="3509122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1" name="Arc 170">
                  <a:extLst>
                    <a:ext uri="{FF2B5EF4-FFF2-40B4-BE49-F238E27FC236}">
                      <a16:creationId xmlns:a16="http://schemas.microsoft.com/office/drawing/2014/main" id="{50B38077-7EA9-4C5D-92F5-7A2EF5D4C8A5}"/>
                    </a:ext>
                  </a:extLst>
                </p:cNvPr>
                <p:cNvSpPr/>
                <p:nvPr/>
              </p:nvSpPr>
              <p:spPr>
                <a:xfrm rot="7911448">
                  <a:off x="10543406" y="3017706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97D8CF49-0AE5-49F3-A6F3-23B07D3CC528}"/>
                </a:ext>
              </a:extLst>
            </p:cNvPr>
            <p:cNvGrpSpPr/>
            <p:nvPr/>
          </p:nvGrpSpPr>
          <p:grpSpPr>
            <a:xfrm>
              <a:off x="9480346" y="3901797"/>
              <a:ext cx="1924492" cy="612695"/>
              <a:chOff x="9475224" y="3616435"/>
              <a:chExt cx="1924492" cy="612695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D010C2AB-EC27-447C-BD92-D9107E71E328}"/>
                  </a:ext>
                </a:extLst>
              </p:cNvPr>
              <p:cNvGrpSpPr/>
              <p:nvPr/>
            </p:nvGrpSpPr>
            <p:grpSpPr>
              <a:xfrm>
                <a:off x="9475224" y="3634740"/>
                <a:ext cx="1144006" cy="594390"/>
                <a:chOff x="9475224" y="3017706"/>
                <a:chExt cx="2331594" cy="1211424"/>
              </a:xfrm>
            </p:grpSpPr>
            <p:sp>
              <p:nvSpPr>
                <p:cNvPr id="138" name="Arc 137">
                  <a:extLst>
                    <a:ext uri="{FF2B5EF4-FFF2-40B4-BE49-F238E27FC236}">
                      <a16:creationId xmlns:a16="http://schemas.microsoft.com/office/drawing/2014/main" id="{44D6C923-6C52-45FC-B714-EEE8CD81E010}"/>
                    </a:ext>
                  </a:extLst>
                </p:cNvPr>
                <p:cNvSpPr/>
                <p:nvPr/>
              </p:nvSpPr>
              <p:spPr>
                <a:xfrm rot="7911448">
                  <a:off x="9475224" y="3034788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9" name="Arc 138">
                  <a:extLst>
                    <a:ext uri="{FF2B5EF4-FFF2-40B4-BE49-F238E27FC236}">
                      <a16:creationId xmlns:a16="http://schemas.microsoft.com/office/drawing/2014/main" id="{1140A992-3C9C-4459-9C33-C53A9012825B}"/>
                    </a:ext>
                  </a:extLst>
                </p:cNvPr>
                <p:cNvSpPr/>
                <p:nvPr/>
              </p:nvSpPr>
              <p:spPr>
                <a:xfrm rot="19043479">
                  <a:off x="10017982" y="3509122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1" name="Arc 140">
                  <a:extLst>
                    <a:ext uri="{FF2B5EF4-FFF2-40B4-BE49-F238E27FC236}">
                      <a16:creationId xmlns:a16="http://schemas.microsoft.com/office/drawing/2014/main" id="{9DB5ACB4-C637-457F-8724-BAC6205DFBD4}"/>
                    </a:ext>
                  </a:extLst>
                </p:cNvPr>
                <p:cNvSpPr/>
                <p:nvPr/>
              </p:nvSpPr>
              <p:spPr>
                <a:xfrm rot="7911448">
                  <a:off x="10543406" y="3017706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2" name="Arc 141">
                  <a:extLst>
                    <a:ext uri="{FF2B5EF4-FFF2-40B4-BE49-F238E27FC236}">
                      <a16:creationId xmlns:a16="http://schemas.microsoft.com/office/drawing/2014/main" id="{E0E7FE9D-AA2D-46DE-ADF9-0E7B42DE08FE}"/>
                    </a:ext>
                  </a:extLst>
                </p:cNvPr>
                <p:cNvSpPr/>
                <p:nvPr/>
              </p:nvSpPr>
              <p:spPr>
                <a:xfrm rot="19043479">
                  <a:off x="11086810" y="3491809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49328095-578C-4937-9B37-9EB7F21AB0E6}"/>
                  </a:ext>
                </a:extLst>
              </p:cNvPr>
              <p:cNvGrpSpPr/>
              <p:nvPr/>
            </p:nvGrpSpPr>
            <p:grpSpPr>
              <a:xfrm>
                <a:off x="10522333" y="3616435"/>
                <a:ext cx="877383" cy="594390"/>
                <a:chOff x="9475224" y="3017706"/>
                <a:chExt cx="1788190" cy="1211424"/>
              </a:xfrm>
            </p:grpSpPr>
            <p:sp>
              <p:nvSpPr>
                <p:cNvPr id="126" name="Arc 125">
                  <a:extLst>
                    <a:ext uri="{FF2B5EF4-FFF2-40B4-BE49-F238E27FC236}">
                      <a16:creationId xmlns:a16="http://schemas.microsoft.com/office/drawing/2014/main" id="{B48AAAD7-1FD7-420C-BD1B-DEA958AFAD58}"/>
                    </a:ext>
                  </a:extLst>
                </p:cNvPr>
                <p:cNvSpPr/>
                <p:nvPr/>
              </p:nvSpPr>
              <p:spPr>
                <a:xfrm rot="7911448">
                  <a:off x="9475224" y="3034788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4" name="Arc 133">
                  <a:extLst>
                    <a:ext uri="{FF2B5EF4-FFF2-40B4-BE49-F238E27FC236}">
                      <a16:creationId xmlns:a16="http://schemas.microsoft.com/office/drawing/2014/main" id="{D95E8923-F400-4FE5-8547-13491B302A02}"/>
                    </a:ext>
                  </a:extLst>
                </p:cNvPr>
                <p:cNvSpPr/>
                <p:nvPr/>
              </p:nvSpPr>
              <p:spPr>
                <a:xfrm rot="19043479">
                  <a:off x="10017982" y="3509122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6" name="Arc 135">
                  <a:extLst>
                    <a:ext uri="{FF2B5EF4-FFF2-40B4-BE49-F238E27FC236}">
                      <a16:creationId xmlns:a16="http://schemas.microsoft.com/office/drawing/2014/main" id="{02FC8AD7-08E4-4622-BB97-75CE665AA1B9}"/>
                    </a:ext>
                  </a:extLst>
                </p:cNvPr>
                <p:cNvSpPr/>
                <p:nvPr/>
              </p:nvSpPr>
              <p:spPr>
                <a:xfrm rot="7911448">
                  <a:off x="10543406" y="3017706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sp>
        <p:nvSpPr>
          <p:cNvPr id="189" name="Freeform 121">
            <a:extLst>
              <a:ext uri="{FF2B5EF4-FFF2-40B4-BE49-F238E27FC236}">
                <a16:creationId xmlns:a16="http://schemas.microsoft.com/office/drawing/2014/main" id="{5143EACF-DA0D-46A3-87AA-1A174AC90D0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7448" y="3119471"/>
            <a:ext cx="384807" cy="224847"/>
          </a:xfrm>
          <a:custGeom>
            <a:avLst/>
            <a:gdLst>
              <a:gd name="T0" fmla="*/ 576 w 1152"/>
              <a:gd name="T1" fmla="*/ 571 h 672"/>
              <a:gd name="T2" fmla="*/ 336 w 1152"/>
              <a:gd name="T3" fmla="*/ 672 h 672"/>
              <a:gd name="T4" fmla="*/ 0 w 1152"/>
              <a:gd name="T5" fmla="*/ 336 h 672"/>
              <a:gd name="T6" fmla="*/ 336 w 1152"/>
              <a:gd name="T7" fmla="*/ 0 h 672"/>
              <a:gd name="T8" fmla="*/ 576 w 1152"/>
              <a:gd name="T9" fmla="*/ 101 h 672"/>
              <a:gd name="T10" fmla="*/ 480 w 1152"/>
              <a:gd name="T11" fmla="*/ 336 h 672"/>
              <a:gd name="T12" fmla="*/ 576 w 1152"/>
              <a:gd name="T13" fmla="*/ 571 h 672"/>
              <a:gd name="T14" fmla="*/ 816 w 1152"/>
              <a:gd name="T15" fmla="*/ 0 h 672"/>
              <a:gd name="T16" fmla="*/ 576 w 1152"/>
              <a:gd name="T17" fmla="*/ 101 h 672"/>
              <a:gd name="T18" fmla="*/ 672 w 1152"/>
              <a:gd name="T19" fmla="*/ 336 h 672"/>
              <a:gd name="T20" fmla="*/ 576 w 1152"/>
              <a:gd name="T21" fmla="*/ 571 h 672"/>
              <a:gd name="T22" fmla="*/ 816 w 1152"/>
              <a:gd name="T23" fmla="*/ 672 h 672"/>
              <a:gd name="T24" fmla="*/ 1152 w 1152"/>
              <a:gd name="T25" fmla="*/ 336 h 672"/>
              <a:gd name="T26" fmla="*/ 816 w 1152"/>
              <a:gd name="T27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52" h="672">
                <a:moveTo>
                  <a:pt x="576" y="571"/>
                </a:moveTo>
                <a:cubicBezTo>
                  <a:pt x="515" y="633"/>
                  <a:pt x="430" y="672"/>
                  <a:pt x="336" y="672"/>
                </a:cubicBezTo>
                <a:cubicBezTo>
                  <a:pt x="150" y="672"/>
                  <a:pt x="0" y="522"/>
                  <a:pt x="0" y="336"/>
                </a:cubicBezTo>
                <a:cubicBezTo>
                  <a:pt x="0" y="150"/>
                  <a:pt x="150" y="0"/>
                  <a:pt x="336" y="0"/>
                </a:cubicBezTo>
                <a:cubicBezTo>
                  <a:pt x="430" y="0"/>
                  <a:pt x="515" y="39"/>
                  <a:pt x="576" y="101"/>
                </a:cubicBezTo>
                <a:cubicBezTo>
                  <a:pt x="517" y="162"/>
                  <a:pt x="480" y="244"/>
                  <a:pt x="480" y="336"/>
                </a:cubicBezTo>
                <a:cubicBezTo>
                  <a:pt x="480" y="428"/>
                  <a:pt x="517" y="510"/>
                  <a:pt x="576" y="571"/>
                </a:cubicBezTo>
                <a:close/>
                <a:moveTo>
                  <a:pt x="816" y="0"/>
                </a:moveTo>
                <a:cubicBezTo>
                  <a:pt x="722" y="0"/>
                  <a:pt x="637" y="39"/>
                  <a:pt x="576" y="101"/>
                </a:cubicBezTo>
                <a:cubicBezTo>
                  <a:pt x="635" y="162"/>
                  <a:pt x="672" y="244"/>
                  <a:pt x="672" y="336"/>
                </a:cubicBezTo>
                <a:cubicBezTo>
                  <a:pt x="672" y="428"/>
                  <a:pt x="635" y="510"/>
                  <a:pt x="576" y="571"/>
                </a:cubicBezTo>
                <a:cubicBezTo>
                  <a:pt x="637" y="633"/>
                  <a:pt x="722" y="672"/>
                  <a:pt x="816" y="672"/>
                </a:cubicBezTo>
                <a:cubicBezTo>
                  <a:pt x="1002" y="672"/>
                  <a:pt x="1152" y="522"/>
                  <a:pt x="1152" y="336"/>
                </a:cubicBezTo>
                <a:cubicBezTo>
                  <a:pt x="1152" y="150"/>
                  <a:pt x="1002" y="0"/>
                  <a:pt x="8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313AD1CC-C06E-4A42-BA4C-69C484DC0B1F}"/>
              </a:ext>
            </a:extLst>
          </p:cNvPr>
          <p:cNvGrpSpPr>
            <a:grpSpLocks noChangeAspect="1"/>
          </p:cNvGrpSpPr>
          <p:nvPr/>
        </p:nvGrpSpPr>
        <p:grpSpPr>
          <a:xfrm>
            <a:off x="4083349" y="4308421"/>
            <a:ext cx="270000" cy="270000"/>
            <a:chOff x="8373533" y="48106486"/>
            <a:chExt cx="822325" cy="822325"/>
          </a:xfrm>
          <a:solidFill>
            <a:schemeClr val="tx1"/>
          </a:solidFill>
        </p:grpSpPr>
        <p:sp>
          <p:nvSpPr>
            <p:cNvPr id="191" name="Freeform 74">
              <a:extLst>
                <a:ext uri="{FF2B5EF4-FFF2-40B4-BE49-F238E27FC236}">
                  <a16:creationId xmlns:a16="http://schemas.microsoft.com/office/drawing/2014/main" id="{CB3F99DC-67BD-431F-BC93-9CE93300F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3533" y="48243011"/>
              <a:ext cx="685800" cy="685800"/>
            </a:xfrm>
            <a:custGeom>
              <a:avLst/>
              <a:gdLst>
                <a:gd name="T0" fmla="*/ 480 w 960"/>
                <a:gd name="T1" fmla="*/ 768 h 960"/>
                <a:gd name="T2" fmla="*/ 768 w 960"/>
                <a:gd name="T3" fmla="*/ 480 h 960"/>
                <a:gd name="T4" fmla="*/ 960 w 960"/>
                <a:gd name="T5" fmla="*/ 480 h 960"/>
                <a:gd name="T6" fmla="*/ 480 w 960"/>
                <a:gd name="T7" fmla="*/ 960 h 960"/>
                <a:gd name="T8" fmla="*/ 0 w 960"/>
                <a:gd name="T9" fmla="*/ 480 h 960"/>
                <a:gd name="T10" fmla="*/ 480 w 960"/>
                <a:gd name="T11" fmla="*/ 0 h 960"/>
                <a:gd name="T12" fmla="*/ 480 w 960"/>
                <a:gd name="T13" fmla="*/ 192 h 960"/>
                <a:gd name="T14" fmla="*/ 192 w 960"/>
                <a:gd name="T15" fmla="*/ 480 h 960"/>
                <a:gd name="T16" fmla="*/ 480 w 960"/>
                <a:gd name="T17" fmla="*/ 768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0" h="960">
                  <a:moveTo>
                    <a:pt x="480" y="768"/>
                  </a:moveTo>
                  <a:cubicBezTo>
                    <a:pt x="639" y="768"/>
                    <a:pt x="768" y="639"/>
                    <a:pt x="768" y="480"/>
                  </a:cubicBezTo>
                  <a:cubicBezTo>
                    <a:pt x="960" y="480"/>
                    <a:pt x="960" y="480"/>
                    <a:pt x="960" y="480"/>
                  </a:cubicBezTo>
                  <a:cubicBezTo>
                    <a:pt x="960" y="745"/>
                    <a:pt x="745" y="960"/>
                    <a:pt x="480" y="960"/>
                  </a:cubicBezTo>
                  <a:cubicBezTo>
                    <a:pt x="215" y="960"/>
                    <a:pt x="0" y="745"/>
                    <a:pt x="0" y="480"/>
                  </a:cubicBezTo>
                  <a:cubicBezTo>
                    <a:pt x="0" y="215"/>
                    <a:pt x="215" y="0"/>
                    <a:pt x="480" y="0"/>
                  </a:cubicBezTo>
                  <a:cubicBezTo>
                    <a:pt x="480" y="192"/>
                    <a:pt x="480" y="192"/>
                    <a:pt x="480" y="192"/>
                  </a:cubicBezTo>
                  <a:cubicBezTo>
                    <a:pt x="321" y="192"/>
                    <a:pt x="192" y="321"/>
                    <a:pt x="192" y="480"/>
                  </a:cubicBezTo>
                  <a:cubicBezTo>
                    <a:pt x="192" y="639"/>
                    <a:pt x="321" y="768"/>
                    <a:pt x="480" y="76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75">
              <a:extLst>
                <a:ext uri="{FF2B5EF4-FFF2-40B4-BE49-F238E27FC236}">
                  <a16:creationId xmlns:a16="http://schemas.microsoft.com/office/drawing/2014/main" id="{7DC43815-BC8E-4540-B9E4-EA0423F6D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2958" y="48106486"/>
              <a:ext cx="342900" cy="342900"/>
            </a:xfrm>
            <a:custGeom>
              <a:avLst/>
              <a:gdLst>
                <a:gd name="T0" fmla="*/ 0 w 480"/>
                <a:gd name="T1" fmla="*/ 0 h 480"/>
                <a:gd name="T2" fmla="*/ 0 w 480"/>
                <a:gd name="T3" fmla="*/ 192 h 480"/>
                <a:gd name="T4" fmla="*/ 288 w 480"/>
                <a:gd name="T5" fmla="*/ 480 h 480"/>
                <a:gd name="T6" fmla="*/ 480 w 480"/>
                <a:gd name="T7" fmla="*/ 480 h 480"/>
                <a:gd name="T8" fmla="*/ 0 w 480"/>
                <a:gd name="T9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480">
                  <a:moveTo>
                    <a:pt x="0" y="0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159" y="192"/>
                    <a:pt x="288" y="321"/>
                    <a:pt x="288" y="480"/>
                  </a:cubicBezTo>
                  <a:cubicBezTo>
                    <a:pt x="480" y="480"/>
                    <a:pt x="480" y="480"/>
                    <a:pt x="480" y="480"/>
                  </a:cubicBezTo>
                  <a:cubicBezTo>
                    <a:pt x="480" y="215"/>
                    <a:pt x="265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76">
              <a:extLst>
                <a:ext uri="{FF2B5EF4-FFF2-40B4-BE49-F238E27FC236}">
                  <a16:creationId xmlns:a16="http://schemas.microsoft.com/office/drawing/2014/main" id="{F7462496-C6E5-4643-A9AB-D47CDF3A5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8171" y="48517649"/>
              <a:ext cx="136525" cy="136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4A13931-A98F-415B-9EE2-86417EE76851}"/>
              </a:ext>
            </a:extLst>
          </p:cNvPr>
          <p:cNvGrpSpPr>
            <a:grpSpLocks/>
          </p:cNvGrpSpPr>
          <p:nvPr/>
        </p:nvGrpSpPr>
        <p:grpSpPr>
          <a:xfrm>
            <a:off x="209374" y="5549466"/>
            <a:ext cx="270000" cy="270000"/>
            <a:chOff x="9857502" y="48105692"/>
            <a:chExt cx="822325" cy="823912"/>
          </a:xfrm>
          <a:solidFill>
            <a:schemeClr val="tx1"/>
          </a:solidFill>
        </p:grpSpPr>
        <p:sp>
          <p:nvSpPr>
            <p:cNvPr id="195" name="Freeform 80">
              <a:extLst>
                <a:ext uri="{FF2B5EF4-FFF2-40B4-BE49-F238E27FC236}">
                  <a16:creationId xmlns:a16="http://schemas.microsoft.com/office/drawing/2014/main" id="{9BE89F4A-E198-4C8E-9105-640B5192F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7502" y="48243804"/>
              <a:ext cx="685800" cy="685800"/>
            </a:xfrm>
            <a:custGeom>
              <a:avLst/>
              <a:gdLst>
                <a:gd name="T0" fmla="*/ 345 w 432"/>
                <a:gd name="T1" fmla="*/ 346 h 432"/>
                <a:gd name="T2" fmla="*/ 86 w 432"/>
                <a:gd name="T3" fmla="*/ 346 h 432"/>
                <a:gd name="T4" fmla="*/ 86 w 432"/>
                <a:gd name="T5" fmla="*/ 86 h 432"/>
                <a:gd name="T6" fmla="*/ 216 w 432"/>
                <a:gd name="T7" fmla="*/ 86 h 432"/>
                <a:gd name="T8" fmla="*/ 216 w 432"/>
                <a:gd name="T9" fmla="*/ 0 h 432"/>
                <a:gd name="T10" fmla="*/ 0 w 432"/>
                <a:gd name="T11" fmla="*/ 0 h 432"/>
                <a:gd name="T12" fmla="*/ 0 w 432"/>
                <a:gd name="T13" fmla="*/ 432 h 432"/>
                <a:gd name="T14" fmla="*/ 432 w 432"/>
                <a:gd name="T15" fmla="*/ 432 h 432"/>
                <a:gd name="T16" fmla="*/ 432 w 432"/>
                <a:gd name="T17" fmla="*/ 216 h 432"/>
                <a:gd name="T18" fmla="*/ 345 w 432"/>
                <a:gd name="T19" fmla="*/ 216 h 432"/>
                <a:gd name="T20" fmla="*/ 345 w 432"/>
                <a:gd name="T21" fmla="*/ 346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2" h="432">
                  <a:moveTo>
                    <a:pt x="345" y="346"/>
                  </a:moveTo>
                  <a:lnTo>
                    <a:pt x="86" y="346"/>
                  </a:lnTo>
                  <a:lnTo>
                    <a:pt x="86" y="86"/>
                  </a:lnTo>
                  <a:lnTo>
                    <a:pt x="216" y="86"/>
                  </a:lnTo>
                  <a:lnTo>
                    <a:pt x="216" y="0"/>
                  </a:lnTo>
                  <a:lnTo>
                    <a:pt x="0" y="0"/>
                  </a:lnTo>
                  <a:lnTo>
                    <a:pt x="0" y="432"/>
                  </a:lnTo>
                  <a:lnTo>
                    <a:pt x="432" y="432"/>
                  </a:lnTo>
                  <a:lnTo>
                    <a:pt x="432" y="216"/>
                  </a:lnTo>
                  <a:lnTo>
                    <a:pt x="345" y="216"/>
                  </a:lnTo>
                  <a:lnTo>
                    <a:pt x="345" y="3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81">
              <a:extLst>
                <a:ext uri="{FF2B5EF4-FFF2-40B4-BE49-F238E27FC236}">
                  <a16:creationId xmlns:a16="http://schemas.microsoft.com/office/drawing/2014/main" id="{61EC4B7B-1578-4232-BC9D-9D8C364C6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6927" y="48105692"/>
              <a:ext cx="342900" cy="342900"/>
            </a:xfrm>
            <a:custGeom>
              <a:avLst/>
              <a:gdLst>
                <a:gd name="T0" fmla="*/ 0 w 216"/>
                <a:gd name="T1" fmla="*/ 87 h 216"/>
                <a:gd name="T2" fmla="*/ 130 w 216"/>
                <a:gd name="T3" fmla="*/ 87 h 216"/>
                <a:gd name="T4" fmla="*/ 130 w 216"/>
                <a:gd name="T5" fmla="*/ 216 h 216"/>
                <a:gd name="T6" fmla="*/ 216 w 216"/>
                <a:gd name="T7" fmla="*/ 216 h 216"/>
                <a:gd name="T8" fmla="*/ 216 w 216"/>
                <a:gd name="T9" fmla="*/ 0 h 216"/>
                <a:gd name="T10" fmla="*/ 0 w 216"/>
                <a:gd name="T11" fmla="*/ 0 h 216"/>
                <a:gd name="T12" fmla="*/ 0 w 216"/>
                <a:gd name="T13" fmla="*/ 8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216">
                  <a:moveTo>
                    <a:pt x="0" y="87"/>
                  </a:moveTo>
                  <a:lnTo>
                    <a:pt x="130" y="87"/>
                  </a:lnTo>
                  <a:lnTo>
                    <a:pt x="130" y="216"/>
                  </a:lnTo>
                  <a:lnTo>
                    <a:pt x="216" y="216"/>
                  </a:lnTo>
                  <a:lnTo>
                    <a:pt x="216" y="0"/>
                  </a:lnTo>
                  <a:lnTo>
                    <a:pt x="0" y="0"/>
                  </a:lnTo>
                  <a:lnTo>
                    <a:pt x="0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82">
              <a:extLst>
                <a:ext uri="{FF2B5EF4-FFF2-40B4-BE49-F238E27FC236}">
                  <a16:creationId xmlns:a16="http://schemas.microsoft.com/office/drawing/2014/main" id="{9C108D51-AEB0-43E0-9903-575CD1CD9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2140" y="48518442"/>
              <a:ext cx="136525" cy="136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8" name="Freeform 96">
            <a:extLst>
              <a:ext uri="{FF2B5EF4-FFF2-40B4-BE49-F238E27FC236}">
                <a16:creationId xmlns:a16="http://schemas.microsoft.com/office/drawing/2014/main" id="{D5A0ECCF-5B19-4542-8333-6357F92F676D}"/>
              </a:ext>
            </a:extLst>
          </p:cNvPr>
          <p:cNvSpPr>
            <a:spLocks noEditPoints="1"/>
          </p:cNvSpPr>
          <p:nvPr/>
        </p:nvSpPr>
        <p:spPr bwMode="auto">
          <a:xfrm>
            <a:off x="226916" y="6731474"/>
            <a:ext cx="270000" cy="270000"/>
          </a:xfrm>
          <a:custGeom>
            <a:avLst/>
            <a:gdLst>
              <a:gd name="T0" fmla="*/ 1152 w 1152"/>
              <a:gd name="T1" fmla="*/ 336 h 1152"/>
              <a:gd name="T2" fmla="*/ 1062 w 1152"/>
              <a:gd name="T3" fmla="*/ 312 h 1152"/>
              <a:gd name="T4" fmla="*/ 774 w 1152"/>
              <a:gd name="T5" fmla="*/ 168 h 1152"/>
              <a:gd name="T6" fmla="*/ 1104 w 1152"/>
              <a:gd name="T7" fmla="*/ 192 h 1152"/>
              <a:gd name="T8" fmla="*/ 1104 w 1152"/>
              <a:gd name="T9" fmla="*/ 96 h 1152"/>
              <a:gd name="T10" fmla="*/ 731 w 1152"/>
              <a:gd name="T11" fmla="*/ 120 h 1152"/>
              <a:gd name="T12" fmla="*/ 0 w 1152"/>
              <a:gd name="T13" fmla="*/ 432 h 1152"/>
              <a:gd name="T14" fmla="*/ 336 w 1152"/>
              <a:gd name="T15" fmla="*/ 912 h 1152"/>
              <a:gd name="T16" fmla="*/ 768 w 1152"/>
              <a:gd name="T17" fmla="*/ 1152 h 1152"/>
              <a:gd name="T18" fmla="*/ 847 w 1152"/>
              <a:gd name="T19" fmla="*/ 552 h 1152"/>
              <a:gd name="T20" fmla="*/ 1104 w 1152"/>
              <a:gd name="T21" fmla="*/ 576 h 1152"/>
              <a:gd name="T22" fmla="*/ 1104 w 1152"/>
              <a:gd name="T23" fmla="*/ 480 h 1152"/>
              <a:gd name="T24" fmla="*/ 858 w 1152"/>
              <a:gd name="T25" fmla="*/ 504 h 1152"/>
              <a:gd name="T26" fmla="*/ 858 w 1152"/>
              <a:gd name="T27" fmla="*/ 360 h 1152"/>
              <a:gd name="T28" fmla="*/ 1104 w 1152"/>
              <a:gd name="T29" fmla="*/ 384 h 1152"/>
              <a:gd name="T30" fmla="*/ 760 w 1152"/>
              <a:gd name="T31" fmla="*/ 504 h 1152"/>
              <a:gd name="T32" fmla="*/ 670 w 1152"/>
              <a:gd name="T33" fmla="*/ 444 h 1152"/>
              <a:gd name="T34" fmla="*/ 624 w 1152"/>
              <a:gd name="T35" fmla="*/ 384 h 1152"/>
              <a:gd name="T36" fmla="*/ 624 w 1152"/>
              <a:gd name="T37" fmla="*/ 480 h 1152"/>
              <a:gd name="T38" fmla="*/ 710 w 1152"/>
              <a:gd name="T39" fmla="*/ 552 h 1152"/>
              <a:gd name="T40" fmla="*/ 670 w 1152"/>
              <a:gd name="T41" fmla="*/ 670 h 1152"/>
              <a:gd name="T42" fmla="*/ 96 w 1152"/>
              <a:gd name="T43" fmla="*/ 432 h 1152"/>
              <a:gd name="T44" fmla="*/ 596 w 1152"/>
              <a:gd name="T45" fmla="*/ 139 h 1152"/>
              <a:gd name="T46" fmla="*/ 528 w 1152"/>
              <a:gd name="T47" fmla="*/ 192 h 1152"/>
              <a:gd name="T48" fmla="*/ 528 w 1152"/>
              <a:gd name="T49" fmla="*/ 288 h 1152"/>
              <a:gd name="T50" fmla="*/ 574 w 1152"/>
              <a:gd name="T51" fmla="*/ 228 h 1152"/>
              <a:gd name="T52" fmla="*/ 640 w 1152"/>
              <a:gd name="T53" fmla="*/ 168 h 1152"/>
              <a:gd name="T54" fmla="*/ 442 w 1152"/>
              <a:gd name="T55" fmla="*/ 312 h 1152"/>
              <a:gd name="T56" fmla="*/ 384 w 1152"/>
              <a:gd name="T57" fmla="*/ 240 h 1152"/>
              <a:gd name="T58" fmla="*/ 288 w 1152"/>
              <a:gd name="T59" fmla="*/ 240 h 1152"/>
              <a:gd name="T60" fmla="*/ 348 w 1152"/>
              <a:gd name="T61" fmla="*/ 286 h 1152"/>
              <a:gd name="T62" fmla="*/ 760 w 1152"/>
              <a:gd name="T63" fmla="*/ 36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52" h="1152">
                <a:moveTo>
                  <a:pt x="1104" y="384"/>
                </a:moveTo>
                <a:cubicBezTo>
                  <a:pt x="1131" y="384"/>
                  <a:pt x="1152" y="363"/>
                  <a:pt x="1152" y="336"/>
                </a:cubicBezTo>
                <a:cubicBezTo>
                  <a:pt x="1152" y="309"/>
                  <a:pt x="1131" y="288"/>
                  <a:pt x="1104" y="288"/>
                </a:cubicBezTo>
                <a:cubicBezTo>
                  <a:pt x="1086" y="288"/>
                  <a:pt x="1071" y="298"/>
                  <a:pt x="1062" y="312"/>
                </a:cubicBezTo>
                <a:cubicBezTo>
                  <a:pt x="847" y="312"/>
                  <a:pt x="847" y="312"/>
                  <a:pt x="847" y="312"/>
                </a:cubicBezTo>
                <a:cubicBezTo>
                  <a:pt x="832" y="259"/>
                  <a:pt x="807" y="210"/>
                  <a:pt x="774" y="168"/>
                </a:cubicBezTo>
                <a:cubicBezTo>
                  <a:pt x="1062" y="168"/>
                  <a:pt x="1062" y="168"/>
                  <a:pt x="1062" y="168"/>
                </a:cubicBezTo>
                <a:cubicBezTo>
                  <a:pt x="1071" y="182"/>
                  <a:pt x="1086" y="192"/>
                  <a:pt x="1104" y="192"/>
                </a:cubicBezTo>
                <a:cubicBezTo>
                  <a:pt x="1131" y="192"/>
                  <a:pt x="1152" y="171"/>
                  <a:pt x="1152" y="144"/>
                </a:cubicBezTo>
                <a:cubicBezTo>
                  <a:pt x="1152" y="117"/>
                  <a:pt x="1131" y="96"/>
                  <a:pt x="1104" y="96"/>
                </a:cubicBezTo>
                <a:cubicBezTo>
                  <a:pt x="1086" y="96"/>
                  <a:pt x="1071" y="106"/>
                  <a:pt x="1062" y="120"/>
                </a:cubicBezTo>
                <a:cubicBezTo>
                  <a:pt x="731" y="120"/>
                  <a:pt x="731" y="120"/>
                  <a:pt x="731" y="120"/>
                </a:cubicBezTo>
                <a:cubicBezTo>
                  <a:pt x="653" y="46"/>
                  <a:pt x="548" y="0"/>
                  <a:pt x="432" y="0"/>
                </a:cubicBezTo>
                <a:cubicBezTo>
                  <a:pt x="193" y="0"/>
                  <a:pt x="0" y="193"/>
                  <a:pt x="0" y="432"/>
                </a:cubicBezTo>
                <a:cubicBezTo>
                  <a:pt x="0" y="912"/>
                  <a:pt x="0" y="912"/>
                  <a:pt x="0" y="912"/>
                </a:cubicBezTo>
                <a:cubicBezTo>
                  <a:pt x="336" y="912"/>
                  <a:pt x="336" y="912"/>
                  <a:pt x="336" y="912"/>
                </a:cubicBezTo>
                <a:cubicBezTo>
                  <a:pt x="336" y="1152"/>
                  <a:pt x="336" y="1152"/>
                  <a:pt x="336" y="1152"/>
                </a:cubicBezTo>
                <a:cubicBezTo>
                  <a:pt x="768" y="1152"/>
                  <a:pt x="768" y="1152"/>
                  <a:pt x="768" y="1152"/>
                </a:cubicBezTo>
                <a:cubicBezTo>
                  <a:pt x="768" y="704"/>
                  <a:pt x="768" y="704"/>
                  <a:pt x="768" y="704"/>
                </a:cubicBezTo>
                <a:cubicBezTo>
                  <a:pt x="804" y="659"/>
                  <a:pt x="831" y="608"/>
                  <a:pt x="847" y="552"/>
                </a:cubicBezTo>
                <a:cubicBezTo>
                  <a:pt x="1062" y="552"/>
                  <a:pt x="1062" y="552"/>
                  <a:pt x="1062" y="552"/>
                </a:cubicBezTo>
                <a:cubicBezTo>
                  <a:pt x="1071" y="566"/>
                  <a:pt x="1086" y="576"/>
                  <a:pt x="1104" y="576"/>
                </a:cubicBezTo>
                <a:cubicBezTo>
                  <a:pt x="1131" y="576"/>
                  <a:pt x="1152" y="555"/>
                  <a:pt x="1152" y="528"/>
                </a:cubicBezTo>
                <a:cubicBezTo>
                  <a:pt x="1152" y="501"/>
                  <a:pt x="1131" y="480"/>
                  <a:pt x="1104" y="480"/>
                </a:cubicBezTo>
                <a:cubicBezTo>
                  <a:pt x="1086" y="480"/>
                  <a:pt x="1071" y="490"/>
                  <a:pt x="1062" y="504"/>
                </a:cubicBezTo>
                <a:cubicBezTo>
                  <a:pt x="858" y="504"/>
                  <a:pt x="858" y="504"/>
                  <a:pt x="858" y="504"/>
                </a:cubicBezTo>
                <a:cubicBezTo>
                  <a:pt x="862" y="481"/>
                  <a:pt x="864" y="457"/>
                  <a:pt x="864" y="432"/>
                </a:cubicBezTo>
                <a:cubicBezTo>
                  <a:pt x="864" y="407"/>
                  <a:pt x="862" y="383"/>
                  <a:pt x="858" y="360"/>
                </a:cubicBezTo>
                <a:cubicBezTo>
                  <a:pt x="1062" y="360"/>
                  <a:pt x="1062" y="360"/>
                  <a:pt x="1062" y="360"/>
                </a:cubicBezTo>
                <a:cubicBezTo>
                  <a:pt x="1071" y="374"/>
                  <a:pt x="1086" y="384"/>
                  <a:pt x="1104" y="384"/>
                </a:cubicBezTo>
                <a:close/>
                <a:moveTo>
                  <a:pt x="768" y="432"/>
                </a:moveTo>
                <a:cubicBezTo>
                  <a:pt x="768" y="457"/>
                  <a:pt x="765" y="481"/>
                  <a:pt x="760" y="504"/>
                </a:cubicBezTo>
                <a:cubicBezTo>
                  <a:pt x="730" y="504"/>
                  <a:pt x="730" y="504"/>
                  <a:pt x="730" y="504"/>
                </a:cubicBezTo>
                <a:cubicBezTo>
                  <a:pt x="670" y="444"/>
                  <a:pt x="670" y="444"/>
                  <a:pt x="670" y="444"/>
                </a:cubicBezTo>
                <a:cubicBezTo>
                  <a:pt x="671" y="440"/>
                  <a:pt x="672" y="436"/>
                  <a:pt x="672" y="432"/>
                </a:cubicBezTo>
                <a:cubicBezTo>
                  <a:pt x="672" y="405"/>
                  <a:pt x="651" y="384"/>
                  <a:pt x="624" y="384"/>
                </a:cubicBezTo>
                <a:cubicBezTo>
                  <a:pt x="597" y="384"/>
                  <a:pt x="576" y="405"/>
                  <a:pt x="576" y="432"/>
                </a:cubicBezTo>
                <a:cubicBezTo>
                  <a:pt x="576" y="459"/>
                  <a:pt x="597" y="480"/>
                  <a:pt x="624" y="480"/>
                </a:cubicBezTo>
                <a:cubicBezTo>
                  <a:pt x="628" y="480"/>
                  <a:pt x="632" y="479"/>
                  <a:pt x="636" y="478"/>
                </a:cubicBezTo>
                <a:cubicBezTo>
                  <a:pt x="710" y="552"/>
                  <a:pt x="710" y="552"/>
                  <a:pt x="710" y="552"/>
                </a:cubicBezTo>
                <a:cubicBezTo>
                  <a:pt x="746" y="552"/>
                  <a:pt x="746" y="552"/>
                  <a:pt x="746" y="552"/>
                </a:cubicBezTo>
                <a:cubicBezTo>
                  <a:pt x="729" y="597"/>
                  <a:pt x="703" y="636"/>
                  <a:pt x="670" y="670"/>
                </a:cubicBezTo>
                <a:cubicBezTo>
                  <a:pt x="432" y="432"/>
                  <a:pt x="432" y="432"/>
                  <a:pt x="432" y="432"/>
                </a:cubicBezTo>
                <a:cubicBezTo>
                  <a:pt x="96" y="432"/>
                  <a:pt x="96" y="432"/>
                  <a:pt x="96" y="432"/>
                </a:cubicBezTo>
                <a:cubicBezTo>
                  <a:pt x="96" y="246"/>
                  <a:pt x="246" y="96"/>
                  <a:pt x="432" y="96"/>
                </a:cubicBezTo>
                <a:cubicBezTo>
                  <a:pt x="491" y="96"/>
                  <a:pt x="547" y="111"/>
                  <a:pt x="596" y="139"/>
                </a:cubicBezTo>
                <a:cubicBezTo>
                  <a:pt x="540" y="194"/>
                  <a:pt x="540" y="194"/>
                  <a:pt x="540" y="194"/>
                </a:cubicBezTo>
                <a:cubicBezTo>
                  <a:pt x="536" y="193"/>
                  <a:pt x="532" y="192"/>
                  <a:pt x="528" y="192"/>
                </a:cubicBezTo>
                <a:cubicBezTo>
                  <a:pt x="501" y="192"/>
                  <a:pt x="480" y="213"/>
                  <a:pt x="480" y="240"/>
                </a:cubicBezTo>
                <a:cubicBezTo>
                  <a:pt x="480" y="267"/>
                  <a:pt x="501" y="288"/>
                  <a:pt x="528" y="288"/>
                </a:cubicBezTo>
                <a:cubicBezTo>
                  <a:pt x="555" y="288"/>
                  <a:pt x="576" y="267"/>
                  <a:pt x="576" y="240"/>
                </a:cubicBezTo>
                <a:cubicBezTo>
                  <a:pt x="576" y="236"/>
                  <a:pt x="575" y="232"/>
                  <a:pt x="574" y="228"/>
                </a:cubicBezTo>
                <a:cubicBezTo>
                  <a:pt x="634" y="168"/>
                  <a:pt x="634" y="168"/>
                  <a:pt x="634" y="168"/>
                </a:cubicBezTo>
                <a:cubicBezTo>
                  <a:pt x="640" y="168"/>
                  <a:pt x="640" y="168"/>
                  <a:pt x="640" y="168"/>
                </a:cubicBezTo>
                <a:cubicBezTo>
                  <a:pt x="687" y="205"/>
                  <a:pt x="724" y="255"/>
                  <a:pt x="746" y="312"/>
                </a:cubicBezTo>
                <a:cubicBezTo>
                  <a:pt x="442" y="312"/>
                  <a:pt x="442" y="312"/>
                  <a:pt x="442" y="312"/>
                </a:cubicBezTo>
                <a:cubicBezTo>
                  <a:pt x="382" y="252"/>
                  <a:pt x="382" y="252"/>
                  <a:pt x="382" y="252"/>
                </a:cubicBezTo>
                <a:cubicBezTo>
                  <a:pt x="383" y="248"/>
                  <a:pt x="384" y="244"/>
                  <a:pt x="384" y="240"/>
                </a:cubicBezTo>
                <a:cubicBezTo>
                  <a:pt x="384" y="213"/>
                  <a:pt x="363" y="192"/>
                  <a:pt x="336" y="192"/>
                </a:cubicBezTo>
                <a:cubicBezTo>
                  <a:pt x="309" y="192"/>
                  <a:pt x="288" y="213"/>
                  <a:pt x="288" y="240"/>
                </a:cubicBezTo>
                <a:cubicBezTo>
                  <a:pt x="288" y="267"/>
                  <a:pt x="309" y="288"/>
                  <a:pt x="336" y="288"/>
                </a:cubicBezTo>
                <a:cubicBezTo>
                  <a:pt x="340" y="288"/>
                  <a:pt x="344" y="287"/>
                  <a:pt x="348" y="286"/>
                </a:cubicBezTo>
                <a:cubicBezTo>
                  <a:pt x="422" y="360"/>
                  <a:pt x="422" y="360"/>
                  <a:pt x="422" y="360"/>
                </a:cubicBezTo>
                <a:cubicBezTo>
                  <a:pt x="760" y="360"/>
                  <a:pt x="760" y="360"/>
                  <a:pt x="760" y="360"/>
                </a:cubicBezTo>
                <a:cubicBezTo>
                  <a:pt x="765" y="383"/>
                  <a:pt x="768" y="407"/>
                  <a:pt x="768" y="4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9" name="Freeform 77">
            <a:extLst>
              <a:ext uri="{FF2B5EF4-FFF2-40B4-BE49-F238E27FC236}">
                <a16:creationId xmlns:a16="http://schemas.microsoft.com/office/drawing/2014/main" id="{210F515E-2D3F-451C-B87E-3ACBD81A968D}"/>
              </a:ext>
            </a:extLst>
          </p:cNvPr>
          <p:cNvSpPr>
            <a:spLocks noEditPoints="1"/>
          </p:cNvSpPr>
          <p:nvPr/>
        </p:nvSpPr>
        <p:spPr bwMode="auto">
          <a:xfrm>
            <a:off x="256034" y="1885367"/>
            <a:ext cx="270000" cy="270000"/>
          </a:xfrm>
          <a:custGeom>
            <a:avLst/>
            <a:gdLst>
              <a:gd name="T0" fmla="*/ 864 w 1056"/>
              <a:gd name="T1" fmla="*/ 480 h 960"/>
              <a:gd name="T2" fmla="*/ 1056 w 1056"/>
              <a:gd name="T3" fmla="*/ 480 h 960"/>
              <a:gd name="T4" fmla="*/ 1056 w 1056"/>
              <a:gd name="T5" fmla="*/ 768 h 960"/>
              <a:gd name="T6" fmla="*/ 864 w 1056"/>
              <a:gd name="T7" fmla="*/ 960 h 960"/>
              <a:gd name="T8" fmla="*/ 192 w 1056"/>
              <a:gd name="T9" fmla="*/ 960 h 960"/>
              <a:gd name="T10" fmla="*/ 0 w 1056"/>
              <a:gd name="T11" fmla="*/ 768 h 960"/>
              <a:gd name="T12" fmla="*/ 0 w 1056"/>
              <a:gd name="T13" fmla="*/ 0 h 960"/>
              <a:gd name="T14" fmla="*/ 864 w 1056"/>
              <a:gd name="T15" fmla="*/ 0 h 960"/>
              <a:gd name="T16" fmla="*/ 864 w 1056"/>
              <a:gd name="T17" fmla="*/ 480 h 960"/>
              <a:gd name="T18" fmla="*/ 480 w 1056"/>
              <a:gd name="T19" fmla="*/ 96 h 960"/>
              <a:gd name="T20" fmla="*/ 96 w 1056"/>
              <a:gd name="T21" fmla="*/ 96 h 960"/>
              <a:gd name="T22" fmla="*/ 96 w 1056"/>
              <a:gd name="T23" fmla="*/ 384 h 960"/>
              <a:gd name="T24" fmla="*/ 480 w 1056"/>
              <a:gd name="T25" fmla="*/ 384 h 960"/>
              <a:gd name="T26" fmla="*/ 480 w 1056"/>
              <a:gd name="T27" fmla="*/ 96 h 960"/>
              <a:gd name="T28" fmla="*/ 768 w 1056"/>
              <a:gd name="T29" fmla="*/ 96 h 960"/>
              <a:gd name="T30" fmla="*/ 576 w 1056"/>
              <a:gd name="T31" fmla="*/ 96 h 960"/>
              <a:gd name="T32" fmla="*/ 576 w 1056"/>
              <a:gd name="T33" fmla="*/ 192 h 960"/>
              <a:gd name="T34" fmla="*/ 768 w 1056"/>
              <a:gd name="T35" fmla="*/ 192 h 960"/>
              <a:gd name="T36" fmla="*/ 768 w 1056"/>
              <a:gd name="T37" fmla="*/ 96 h 960"/>
              <a:gd name="T38" fmla="*/ 768 w 1056"/>
              <a:gd name="T39" fmla="*/ 288 h 960"/>
              <a:gd name="T40" fmla="*/ 576 w 1056"/>
              <a:gd name="T41" fmla="*/ 288 h 960"/>
              <a:gd name="T42" fmla="*/ 576 w 1056"/>
              <a:gd name="T43" fmla="*/ 384 h 960"/>
              <a:gd name="T44" fmla="*/ 768 w 1056"/>
              <a:gd name="T45" fmla="*/ 384 h 960"/>
              <a:gd name="T46" fmla="*/ 768 w 1056"/>
              <a:gd name="T47" fmla="*/ 288 h 960"/>
              <a:gd name="T48" fmla="*/ 768 w 1056"/>
              <a:gd name="T49" fmla="*/ 480 h 960"/>
              <a:gd name="T50" fmla="*/ 96 w 1056"/>
              <a:gd name="T51" fmla="*/ 480 h 960"/>
              <a:gd name="T52" fmla="*/ 96 w 1056"/>
              <a:gd name="T53" fmla="*/ 576 h 960"/>
              <a:gd name="T54" fmla="*/ 768 w 1056"/>
              <a:gd name="T55" fmla="*/ 576 h 960"/>
              <a:gd name="T56" fmla="*/ 768 w 1056"/>
              <a:gd name="T57" fmla="*/ 480 h 960"/>
              <a:gd name="T58" fmla="*/ 768 w 1056"/>
              <a:gd name="T59" fmla="*/ 672 h 960"/>
              <a:gd name="T60" fmla="*/ 96 w 1056"/>
              <a:gd name="T61" fmla="*/ 672 h 960"/>
              <a:gd name="T62" fmla="*/ 96 w 1056"/>
              <a:gd name="T63" fmla="*/ 768 h 960"/>
              <a:gd name="T64" fmla="*/ 768 w 1056"/>
              <a:gd name="T65" fmla="*/ 768 h 960"/>
              <a:gd name="T66" fmla="*/ 768 w 1056"/>
              <a:gd name="T67" fmla="*/ 672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56" h="960">
                <a:moveTo>
                  <a:pt x="864" y="480"/>
                </a:moveTo>
                <a:cubicBezTo>
                  <a:pt x="1056" y="480"/>
                  <a:pt x="1056" y="480"/>
                  <a:pt x="1056" y="480"/>
                </a:cubicBezTo>
                <a:cubicBezTo>
                  <a:pt x="1056" y="768"/>
                  <a:pt x="1056" y="768"/>
                  <a:pt x="1056" y="768"/>
                </a:cubicBezTo>
                <a:cubicBezTo>
                  <a:pt x="1056" y="874"/>
                  <a:pt x="970" y="960"/>
                  <a:pt x="864" y="960"/>
                </a:cubicBezTo>
                <a:cubicBezTo>
                  <a:pt x="192" y="960"/>
                  <a:pt x="192" y="960"/>
                  <a:pt x="192" y="960"/>
                </a:cubicBezTo>
                <a:cubicBezTo>
                  <a:pt x="86" y="960"/>
                  <a:pt x="0" y="874"/>
                  <a:pt x="0" y="768"/>
                </a:cubicBezTo>
                <a:cubicBezTo>
                  <a:pt x="0" y="0"/>
                  <a:pt x="0" y="0"/>
                  <a:pt x="0" y="0"/>
                </a:cubicBezTo>
                <a:cubicBezTo>
                  <a:pt x="864" y="0"/>
                  <a:pt x="864" y="0"/>
                  <a:pt x="864" y="0"/>
                </a:cubicBezTo>
                <a:lnTo>
                  <a:pt x="864" y="480"/>
                </a:lnTo>
                <a:close/>
                <a:moveTo>
                  <a:pt x="480" y="96"/>
                </a:moveTo>
                <a:cubicBezTo>
                  <a:pt x="96" y="96"/>
                  <a:pt x="96" y="96"/>
                  <a:pt x="96" y="96"/>
                </a:cubicBezTo>
                <a:cubicBezTo>
                  <a:pt x="96" y="384"/>
                  <a:pt x="96" y="384"/>
                  <a:pt x="96" y="384"/>
                </a:cubicBezTo>
                <a:cubicBezTo>
                  <a:pt x="480" y="384"/>
                  <a:pt x="480" y="384"/>
                  <a:pt x="480" y="384"/>
                </a:cubicBezTo>
                <a:lnTo>
                  <a:pt x="480" y="96"/>
                </a:lnTo>
                <a:close/>
                <a:moveTo>
                  <a:pt x="768" y="96"/>
                </a:moveTo>
                <a:cubicBezTo>
                  <a:pt x="576" y="96"/>
                  <a:pt x="576" y="96"/>
                  <a:pt x="576" y="96"/>
                </a:cubicBezTo>
                <a:cubicBezTo>
                  <a:pt x="576" y="192"/>
                  <a:pt x="576" y="192"/>
                  <a:pt x="576" y="192"/>
                </a:cubicBezTo>
                <a:cubicBezTo>
                  <a:pt x="768" y="192"/>
                  <a:pt x="768" y="192"/>
                  <a:pt x="768" y="192"/>
                </a:cubicBezTo>
                <a:lnTo>
                  <a:pt x="768" y="96"/>
                </a:lnTo>
                <a:close/>
                <a:moveTo>
                  <a:pt x="768" y="288"/>
                </a:moveTo>
                <a:cubicBezTo>
                  <a:pt x="576" y="288"/>
                  <a:pt x="576" y="288"/>
                  <a:pt x="576" y="288"/>
                </a:cubicBezTo>
                <a:cubicBezTo>
                  <a:pt x="576" y="384"/>
                  <a:pt x="576" y="384"/>
                  <a:pt x="576" y="384"/>
                </a:cubicBezTo>
                <a:cubicBezTo>
                  <a:pt x="768" y="384"/>
                  <a:pt x="768" y="384"/>
                  <a:pt x="768" y="384"/>
                </a:cubicBezTo>
                <a:lnTo>
                  <a:pt x="768" y="288"/>
                </a:lnTo>
                <a:close/>
                <a:moveTo>
                  <a:pt x="768" y="480"/>
                </a:moveTo>
                <a:cubicBezTo>
                  <a:pt x="96" y="480"/>
                  <a:pt x="96" y="480"/>
                  <a:pt x="96" y="480"/>
                </a:cubicBezTo>
                <a:cubicBezTo>
                  <a:pt x="96" y="576"/>
                  <a:pt x="96" y="576"/>
                  <a:pt x="96" y="576"/>
                </a:cubicBezTo>
                <a:cubicBezTo>
                  <a:pt x="768" y="576"/>
                  <a:pt x="768" y="576"/>
                  <a:pt x="768" y="576"/>
                </a:cubicBezTo>
                <a:lnTo>
                  <a:pt x="768" y="480"/>
                </a:lnTo>
                <a:close/>
                <a:moveTo>
                  <a:pt x="768" y="672"/>
                </a:moveTo>
                <a:cubicBezTo>
                  <a:pt x="96" y="672"/>
                  <a:pt x="96" y="672"/>
                  <a:pt x="96" y="672"/>
                </a:cubicBezTo>
                <a:cubicBezTo>
                  <a:pt x="96" y="768"/>
                  <a:pt x="96" y="768"/>
                  <a:pt x="96" y="768"/>
                </a:cubicBezTo>
                <a:cubicBezTo>
                  <a:pt x="768" y="768"/>
                  <a:pt x="768" y="768"/>
                  <a:pt x="768" y="768"/>
                </a:cubicBezTo>
                <a:lnTo>
                  <a:pt x="768" y="6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2" name="Arrow: Chevron 301">
            <a:extLst>
              <a:ext uri="{FF2B5EF4-FFF2-40B4-BE49-F238E27FC236}">
                <a16:creationId xmlns:a16="http://schemas.microsoft.com/office/drawing/2014/main" id="{7C8D3F18-89CA-4A4B-8DE0-3D8C870417DA}"/>
              </a:ext>
            </a:extLst>
          </p:cNvPr>
          <p:cNvSpPr/>
          <p:nvPr/>
        </p:nvSpPr>
        <p:spPr>
          <a:xfrm rot="5400000">
            <a:off x="11157127" y="5285066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3" name="Arrow: Chevron 302">
            <a:extLst>
              <a:ext uri="{FF2B5EF4-FFF2-40B4-BE49-F238E27FC236}">
                <a16:creationId xmlns:a16="http://schemas.microsoft.com/office/drawing/2014/main" id="{C1D5FD45-8C6D-4026-A8AE-A67DB899F520}"/>
              </a:ext>
            </a:extLst>
          </p:cNvPr>
          <p:cNvSpPr/>
          <p:nvPr/>
        </p:nvSpPr>
        <p:spPr>
          <a:xfrm rot="5400000">
            <a:off x="11170145" y="5748571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C6A840A5-A763-4854-AF74-FDF6AF4479D0}"/>
              </a:ext>
            </a:extLst>
          </p:cNvPr>
          <p:cNvSpPr/>
          <p:nvPr/>
        </p:nvSpPr>
        <p:spPr>
          <a:xfrm>
            <a:off x="10658340" y="4400654"/>
            <a:ext cx="76882" cy="768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2B044409-7D48-48B2-A1F9-E5C39523A1F2}"/>
              </a:ext>
            </a:extLst>
          </p:cNvPr>
          <p:cNvSpPr txBox="1"/>
          <p:nvPr/>
        </p:nvSpPr>
        <p:spPr>
          <a:xfrm rot="18900000">
            <a:off x="6688294" y="2442423"/>
            <a:ext cx="10887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i="1" dirty="0"/>
              <a:t>Create summary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7655700A-795C-4355-8B8F-2430276004AC}"/>
              </a:ext>
            </a:extLst>
          </p:cNvPr>
          <p:cNvSpPr txBox="1"/>
          <p:nvPr/>
        </p:nvSpPr>
        <p:spPr>
          <a:xfrm rot="16200000">
            <a:off x="6115031" y="3747051"/>
            <a:ext cx="1063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i="1" dirty="0"/>
              <a:t>Create roadmap</a:t>
            </a:r>
          </a:p>
        </p:txBody>
      </p:sp>
    </p:spTree>
    <p:extLst>
      <p:ext uri="{BB962C8B-B14F-4D97-AF65-F5344CB8AC3E}">
        <p14:creationId xmlns:p14="http://schemas.microsoft.com/office/powerpoint/2010/main" val="4612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B0C1-8D32-4E6F-A1EB-82FC1EF3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Journeys ~ Mini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1C0C2-A5DB-4E7A-8D24-982228246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DXC Digital Viewpoints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Clients Digital Challenge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Client analyse to playbook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Find solutions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Client analyse to digital blueprint (roadmap)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Digital blueprint to Accelerated Solution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Creating your Client’s overall summary report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Inviting your client to view and vote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Contributor journeys</a:t>
            </a:r>
          </a:p>
          <a:p>
            <a:pPr marL="717550" lvl="1" indent="-358775">
              <a:buFont typeface="Arial" panose="020B0604020202020204" pitchFamily="34" charset="0"/>
              <a:buChar char="•"/>
            </a:pPr>
            <a:r>
              <a:rPr lang="en-GB" dirty="0"/>
              <a:t>Add new trends</a:t>
            </a:r>
          </a:p>
          <a:p>
            <a:pPr marL="717550" lvl="1" indent="-358775">
              <a:buFont typeface="Arial" panose="020B0604020202020204" pitchFamily="34" charset="0"/>
              <a:buChar char="•"/>
            </a:pPr>
            <a:r>
              <a:rPr lang="en-GB" dirty="0"/>
              <a:t>Add new solutions</a:t>
            </a:r>
          </a:p>
          <a:p>
            <a:pPr marL="717550" lvl="1" indent="-358775">
              <a:buFont typeface="Arial" panose="020B0604020202020204" pitchFamily="34" charset="0"/>
              <a:buChar char="•"/>
            </a:pPr>
            <a:r>
              <a:rPr lang="en-GB" dirty="0"/>
              <a:t>Create reference playbooks</a:t>
            </a:r>
          </a:p>
          <a:p>
            <a:endParaRPr lang="en-GB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CE576F1-3B37-40F9-BDF3-12CA5BA0D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1845" y="1554162"/>
            <a:ext cx="5121275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7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B8B9FA-96D0-416F-A8C6-6888F0281547}"/>
              </a:ext>
            </a:extLst>
          </p:cNvPr>
          <p:cNvSpPr/>
          <p:nvPr/>
        </p:nvSpPr>
        <p:spPr>
          <a:xfrm>
            <a:off x="189571" y="1773044"/>
            <a:ext cx="9121697" cy="5467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AB0C1-8D32-4E6F-A1EB-82FC1EF3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Journey: DXC Digital Viewpoints 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30F7A21-CD7A-4CB9-AC10-753DE68FC106}"/>
              </a:ext>
            </a:extLst>
          </p:cNvPr>
          <p:cNvGrpSpPr/>
          <p:nvPr/>
        </p:nvGrpSpPr>
        <p:grpSpPr>
          <a:xfrm>
            <a:off x="685800" y="3162038"/>
            <a:ext cx="7510519" cy="2911998"/>
            <a:chOff x="685800" y="2908306"/>
            <a:chExt cx="7510519" cy="291199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B2B1D8E-83CC-4815-BE6C-998647A9794C}"/>
                </a:ext>
              </a:extLst>
            </p:cNvPr>
            <p:cNvSpPr/>
            <p:nvPr/>
          </p:nvSpPr>
          <p:spPr>
            <a:xfrm flipH="1" flipV="1">
              <a:off x="3746498" y="3825211"/>
              <a:ext cx="2730005" cy="1096403"/>
            </a:xfrm>
            <a:prstGeom prst="roundRect">
              <a:avLst>
                <a:gd name="adj" fmla="val 20142"/>
              </a:avLst>
            </a:prstGeom>
            <a:noFill/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3BC7735-B5AE-4252-951D-E44A031A5E3B}"/>
                </a:ext>
              </a:extLst>
            </p:cNvPr>
            <p:cNvSpPr/>
            <p:nvPr/>
          </p:nvSpPr>
          <p:spPr>
            <a:xfrm>
              <a:off x="685800" y="4695882"/>
              <a:ext cx="1549766" cy="431833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200" b="1" dirty="0">
                  <a:solidFill>
                    <a:schemeClr val="tx1"/>
                  </a:solidFill>
                </a:rPr>
                <a:t>Playbooks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71A4712-70D5-4635-8A51-9E6DE009A03D}"/>
                </a:ext>
              </a:extLst>
            </p:cNvPr>
            <p:cNvCxnSpPr>
              <a:cxnSpLocks/>
              <a:endCxn id="4" idx="0"/>
            </p:cNvCxnSpPr>
            <p:nvPr/>
          </p:nvCxnSpPr>
          <p:spPr bwMode="auto">
            <a:xfrm>
              <a:off x="2235566" y="4911798"/>
              <a:ext cx="2875934" cy="9816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89F231-0C0B-4372-A70A-7A927169EEF3}"/>
                </a:ext>
              </a:extLst>
            </p:cNvPr>
            <p:cNvSpPr/>
            <p:nvPr/>
          </p:nvSpPr>
          <p:spPr>
            <a:xfrm rot="16200000">
              <a:off x="3125644" y="4783705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C4E1CB-3BD4-4B90-AD0B-B1F0BF30E1AF}"/>
                </a:ext>
              </a:extLst>
            </p:cNvPr>
            <p:cNvSpPr txBox="1"/>
            <p:nvPr/>
          </p:nvSpPr>
          <p:spPr>
            <a:xfrm rot="18900000">
              <a:off x="1908273" y="5387086"/>
              <a:ext cx="145905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1200" b="1" dirty="0"/>
                <a:t>DXC Digital Story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B59A04-D3DB-4A0F-99BA-1F2370758191}"/>
                </a:ext>
              </a:extLst>
            </p:cNvPr>
            <p:cNvSpPr/>
            <p:nvPr/>
          </p:nvSpPr>
          <p:spPr>
            <a:xfrm rot="16200000">
              <a:off x="4973589" y="4783705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6A9E0B-B5D9-4ED1-AFC9-4A355001597B}"/>
                </a:ext>
              </a:extLst>
            </p:cNvPr>
            <p:cNvSpPr txBox="1"/>
            <p:nvPr/>
          </p:nvSpPr>
          <p:spPr>
            <a:xfrm rot="18900000">
              <a:off x="3442967" y="5543305"/>
              <a:ext cx="1834156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1200" b="1" dirty="0"/>
                <a:t>DXC Industry X Primer</a:t>
              </a:r>
            </a:p>
          </p:txBody>
        </p:sp>
        <p:sp>
          <p:nvSpPr>
            <p:cNvPr id="21" name="Freeform 77">
              <a:extLst>
                <a:ext uri="{FF2B5EF4-FFF2-40B4-BE49-F238E27FC236}">
                  <a16:creationId xmlns:a16="http://schemas.microsoft.com/office/drawing/2014/main" id="{D7397ADB-306F-410F-B19C-1B113D2E23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271" y="4789527"/>
              <a:ext cx="270000" cy="270000"/>
            </a:xfrm>
            <a:custGeom>
              <a:avLst/>
              <a:gdLst>
                <a:gd name="T0" fmla="*/ 864 w 1056"/>
                <a:gd name="T1" fmla="*/ 480 h 960"/>
                <a:gd name="T2" fmla="*/ 1056 w 1056"/>
                <a:gd name="T3" fmla="*/ 480 h 960"/>
                <a:gd name="T4" fmla="*/ 1056 w 1056"/>
                <a:gd name="T5" fmla="*/ 768 h 960"/>
                <a:gd name="T6" fmla="*/ 864 w 1056"/>
                <a:gd name="T7" fmla="*/ 960 h 960"/>
                <a:gd name="T8" fmla="*/ 192 w 1056"/>
                <a:gd name="T9" fmla="*/ 960 h 960"/>
                <a:gd name="T10" fmla="*/ 0 w 1056"/>
                <a:gd name="T11" fmla="*/ 768 h 960"/>
                <a:gd name="T12" fmla="*/ 0 w 1056"/>
                <a:gd name="T13" fmla="*/ 0 h 960"/>
                <a:gd name="T14" fmla="*/ 864 w 1056"/>
                <a:gd name="T15" fmla="*/ 0 h 960"/>
                <a:gd name="T16" fmla="*/ 864 w 1056"/>
                <a:gd name="T17" fmla="*/ 480 h 960"/>
                <a:gd name="T18" fmla="*/ 480 w 1056"/>
                <a:gd name="T19" fmla="*/ 96 h 960"/>
                <a:gd name="T20" fmla="*/ 96 w 1056"/>
                <a:gd name="T21" fmla="*/ 96 h 960"/>
                <a:gd name="T22" fmla="*/ 96 w 1056"/>
                <a:gd name="T23" fmla="*/ 384 h 960"/>
                <a:gd name="T24" fmla="*/ 480 w 1056"/>
                <a:gd name="T25" fmla="*/ 384 h 960"/>
                <a:gd name="T26" fmla="*/ 480 w 1056"/>
                <a:gd name="T27" fmla="*/ 96 h 960"/>
                <a:gd name="T28" fmla="*/ 768 w 1056"/>
                <a:gd name="T29" fmla="*/ 96 h 960"/>
                <a:gd name="T30" fmla="*/ 576 w 1056"/>
                <a:gd name="T31" fmla="*/ 96 h 960"/>
                <a:gd name="T32" fmla="*/ 576 w 1056"/>
                <a:gd name="T33" fmla="*/ 192 h 960"/>
                <a:gd name="T34" fmla="*/ 768 w 1056"/>
                <a:gd name="T35" fmla="*/ 192 h 960"/>
                <a:gd name="T36" fmla="*/ 768 w 1056"/>
                <a:gd name="T37" fmla="*/ 96 h 960"/>
                <a:gd name="T38" fmla="*/ 768 w 1056"/>
                <a:gd name="T39" fmla="*/ 288 h 960"/>
                <a:gd name="T40" fmla="*/ 576 w 1056"/>
                <a:gd name="T41" fmla="*/ 288 h 960"/>
                <a:gd name="T42" fmla="*/ 576 w 1056"/>
                <a:gd name="T43" fmla="*/ 384 h 960"/>
                <a:gd name="T44" fmla="*/ 768 w 1056"/>
                <a:gd name="T45" fmla="*/ 384 h 960"/>
                <a:gd name="T46" fmla="*/ 768 w 1056"/>
                <a:gd name="T47" fmla="*/ 288 h 960"/>
                <a:gd name="T48" fmla="*/ 768 w 1056"/>
                <a:gd name="T49" fmla="*/ 480 h 960"/>
                <a:gd name="T50" fmla="*/ 96 w 1056"/>
                <a:gd name="T51" fmla="*/ 480 h 960"/>
                <a:gd name="T52" fmla="*/ 96 w 1056"/>
                <a:gd name="T53" fmla="*/ 576 h 960"/>
                <a:gd name="T54" fmla="*/ 768 w 1056"/>
                <a:gd name="T55" fmla="*/ 576 h 960"/>
                <a:gd name="T56" fmla="*/ 768 w 1056"/>
                <a:gd name="T57" fmla="*/ 480 h 960"/>
                <a:gd name="T58" fmla="*/ 768 w 1056"/>
                <a:gd name="T59" fmla="*/ 672 h 960"/>
                <a:gd name="T60" fmla="*/ 96 w 1056"/>
                <a:gd name="T61" fmla="*/ 672 h 960"/>
                <a:gd name="T62" fmla="*/ 96 w 1056"/>
                <a:gd name="T63" fmla="*/ 768 h 960"/>
                <a:gd name="T64" fmla="*/ 768 w 1056"/>
                <a:gd name="T65" fmla="*/ 768 h 960"/>
                <a:gd name="T66" fmla="*/ 768 w 1056"/>
                <a:gd name="T67" fmla="*/ 672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56" h="960">
                  <a:moveTo>
                    <a:pt x="864" y="480"/>
                  </a:moveTo>
                  <a:cubicBezTo>
                    <a:pt x="1056" y="480"/>
                    <a:pt x="1056" y="480"/>
                    <a:pt x="1056" y="480"/>
                  </a:cubicBezTo>
                  <a:cubicBezTo>
                    <a:pt x="1056" y="768"/>
                    <a:pt x="1056" y="768"/>
                    <a:pt x="1056" y="768"/>
                  </a:cubicBezTo>
                  <a:cubicBezTo>
                    <a:pt x="1056" y="874"/>
                    <a:pt x="970" y="960"/>
                    <a:pt x="864" y="960"/>
                  </a:cubicBezTo>
                  <a:cubicBezTo>
                    <a:pt x="192" y="960"/>
                    <a:pt x="192" y="960"/>
                    <a:pt x="192" y="960"/>
                  </a:cubicBezTo>
                  <a:cubicBezTo>
                    <a:pt x="86" y="960"/>
                    <a:pt x="0" y="874"/>
                    <a:pt x="0" y="7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4" y="0"/>
                    <a:pt x="864" y="0"/>
                    <a:pt x="864" y="0"/>
                  </a:cubicBezTo>
                  <a:lnTo>
                    <a:pt x="864" y="480"/>
                  </a:lnTo>
                  <a:close/>
                  <a:moveTo>
                    <a:pt x="480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384"/>
                    <a:pt x="96" y="384"/>
                    <a:pt x="96" y="384"/>
                  </a:cubicBezTo>
                  <a:cubicBezTo>
                    <a:pt x="480" y="384"/>
                    <a:pt x="480" y="384"/>
                    <a:pt x="480" y="384"/>
                  </a:cubicBezTo>
                  <a:lnTo>
                    <a:pt x="480" y="96"/>
                  </a:lnTo>
                  <a:close/>
                  <a:moveTo>
                    <a:pt x="768" y="96"/>
                  </a:moveTo>
                  <a:cubicBezTo>
                    <a:pt x="576" y="96"/>
                    <a:pt x="576" y="96"/>
                    <a:pt x="576" y="96"/>
                  </a:cubicBezTo>
                  <a:cubicBezTo>
                    <a:pt x="576" y="192"/>
                    <a:pt x="576" y="192"/>
                    <a:pt x="576" y="192"/>
                  </a:cubicBezTo>
                  <a:cubicBezTo>
                    <a:pt x="768" y="192"/>
                    <a:pt x="768" y="192"/>
                    <a:pt x="768" y="192"/>
                  </a:cubicBezTo>
                  <a:lnTo>
                    <a:pt x="768" y="96"/>
                  </a:lnTo>
                  <a:close/>
                  <a:moveTo>
                    <a:pt x="768" y="288"/>
                  </a:moveTo>
                  <a:cubicBezTo>
                    <a:pt x="576" y="288"/>
                    <a:pt x="576" y="288"/>
                    <a:pt x="576" y="288"/>
                  </a:cubicBezTo>
                  <a:cubicBezTo>
                    <a:pt x="576" y="384"/>
                    <a:pt x="576" y="384"/>
                    <a:pt x="576" y="384"/>
                  </a:cubicBezTo>
                  <a:cubicBezTo>
                    <a:pt x="768" y="384"/>
                    <a:pt x="768" y="384"/>
                    <a:pt x="768" y="384"/>
                  </a:cubicBezTo>
                  <a:lnTo>
                    <a:pt x="768" y="288"/>
                  </a:lnTo>
                  <a:close/>
                  <a:moveTo>
                    <a:pt x="768" y="480"/>
                  </a:moveTo>
                  <a:cubicBezTo>
                    <a:pt x="96" y="480"/>
                    <a:pt x="96" y="480"/>
                    <a:pt x="96" y="480"/>
                  </a:cubicBezTo>
                  <a:cubicBezTo>
                    <a:pt x="96" y="576"/>
                    <a:pt x="96" y="576"/>
                    <a:pt x="96" y="576"/>
                  </a:cubicBezTo>
                  <a:cubicBezTo>
                    <a:pt x="768" y="576"/>
                    <a:pt x="768" y="576"/>
                    <a:pt x="768" y="576"/>
                  </a:cubicBezTo>
                  <a:lnTo>
                    <a:pt x="768" y="480"/>
                  </a:lnTo>
                  <a:close/>
                  <a:moveTo>
                    <a:pt x="768" y="672"/>
                  </a:moveTo>
                  <a:cubicBezTo>
                    <a:pt x="96" y="672"/>
                    <a:pt x="96" y="672"/>
                    <a:pt x="96" y="672"/>
                  </a:cubicBezTo>
                  <a:cubicBezTo>
                    <a:pt x="96" y="768"/>
                    <a:pt x="96" y="768"/>
                    <a:pt x="96" y="768"/>
                  </a:cubicBezTo>
                  <a:cubicBezTo>
                    <a:pt x="768" y="768"/>
                    <a:pt x="768" y="768"/>
                    <a:pt x="768" y="768"/>
                  </a:cubicBezTo>
                  <a:lnTo>
                    <a:pt x="768" y="67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7298BD9-BACD-44D3-9091-1ED1F7FDC90A}"/>
                </a:ext>
              </a:extLst>
            </p:cNvPr>
            <p:cNvSpPr/>
            <p:nvPr/>
          </p:nvSpPr>
          <p:spPr>
            <a:xfrm rot="16200000">
              <a:off x="6335729" y="4190971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EB6004-1ED9-4304-AAF9-0B4312B16727}"/>
                </a:ext>
              </a:extLst>
            </p:cNvPr>
            <p:cNvSpPr txBox="1"/>
            <p:nvPr/>
          </p:nvSpPr>
          <p:spPr>
            <a:xfrm rot="18900000">
              <a:off x="6367677" y="3490456"/>
              <a:ext cx="182864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1200" b="1" dirty="0"/>
                <a:t>DXC Industry Y Primer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8412B5B-C142-4200-9D59-5C6010C88988}"/>
                </a:ext>
              </a:extLst>
            </p:cNvPr>
            <p:cNvSpPr/>
            <p:nvPr/>
          </p:nvSpPr>
          <p:spPr>
            <a:xfrm rot="16200000">
              <a:off x="4968541" y="3680408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42DE18-FD5A-411D-89B2-28F6C006B031}"/>
                </a:ext>
              </a:extLst>
            </p:cNvPr>
            <p:cNvSpPr txBox="1"/>
            <p:nvPr/>
          </p:nvSpPr>
          <p:spPr>
            <a:xfrm rot="18900000">
              <a:off x="4878763" y="2908306"/>
              <a:ext cx="182864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1200" b="1" dirty="0"/>
                <a:t>DXC Industry Y Primer</a:t>
              </a:r>
            </a:p>
          </p:txBody>
        </p:sp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2CD6ECC7-D470-4079-A0CD-F57CE5887505}"/>
                </a:ext>
              </a:extLst>
            </p:cNvPr>
            <p:cNvSpPr/>
            <p:nvPr/>
          </p:nvSpPr>
          <p:spPr>
            <a:xfrm rot="10800000">
              <a:off x="5798679" y="3660833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Arrow: Chevron 30">
              <a:extLst>
                <a:ext uri="{FF2B5EF4-FFF2-40B4-BE49-F238E27FC236}">
                  <a16:creationId xmlns:a16="http://schemas.microsoft.com/office/drawing/2014/main" id="{FCB00D97-CD54-4A3A-894A-9FA0BF57E8F9}"/>
                </a:ext>
              </a:extLst>
            </p:cNvPr>
            <p:cNvSpPr/>
            <p:nvPr/>
          </p:nvSpPr>
          <p:spPr>
            <a:xfrm rot="10800000">
              <a:off x="4156020" y="3672385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id="{FB8798C0-A1C1-481A-912D-E9DDB01D930D}"/>
                </a:ext>
              </a:extLst>
            </p:cNvPr>
            <p:cNvSpPr/>
            <p:nvPr/>
          </p:nvSpPr>
          <p:spPr>
            <a:xfrm rot="5400000">
              <a:off x="3626377" y="4176056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3" name="Arrow: Chevron 32">
              <a:extLst>
                <a:ext uri="{FF2B5EF4-FFF2-40B4-BE49-F238E27FC236}">
                  <a16:creationId xmlns:a16="http://schemas.microsoft.com/office/drawing/2014/main" id="{EEA1DD21-6D91-4A5F-926F-FE34919C3EB1}"/>
                </a:ext>
              </a:extLst>
            </p:cNvPr>
            <p:cNvSpPr/>
            <p:nvPr/>
          </p:nvSpPr>
          <p:spPr>
            <a:xfrm>
              <a:off x="4160235" y="4764121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4" name="Arrow: Chevron 33">
              <a:extLst>
                <a:ext uri="{FF2B5EF4-FFF2-40B4-BE49-F238E27FC236}">
                  <a16:creationId xmlns:a16="http://schemas.microsoft.com/office/drawing/2014/main" id="{2C6C8601-0E40-49F1-ADE9-0C9EF896CF66}"/>
                </a:ext>
              </a:extLst>
            </p:cNvPr>
            <p:cNvSpPr/>
            <p:nvPr/>
          </p:nvSpPr>
          <p:spPr>
            <a:xfrm>
              <a:off x="5798679" y="4764121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41" name="Content Placeholder 15">
            <a:extLst>
              <a:ext uri="{FF2B5EF4-FFF2-40B4-BE49-F238E27FC236}">
                <a16:creationId xmlns:a16="http://schemas.microsoft.com/office/drawing/2014/main" id="{892E792F-DF63-41C5-81CA-777C5828E51E}"/>
              </a:ext>
            </a:extLst>
          </p:cNvPr>
          <p:cNvSpPr txBox="1">
            <a:spLocks/>
          </p:cNvSpPr>
          <p:nvPr/>
        </p:nvSpPr>
        <p:spPr>
          <a:xfrm>
            <a:off x="9982200" y="2209799"/>
            <a:ext cx="4114800" cy="51212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GB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1F6857E-DF91-4C7D-9DBF-1B4C34EE896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829800" y="1346200"/>
            <a:ext cx="4114800" cy="591886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GB" sz="2600" dirty="0"/>
              <a:t>Scenario</a:t>
            </a:r>
            <a:endParaRPr lang="en-GB" dirty="0"/>
          </a:p>
          <a:p>
            <a:pPr>
              <a:lnSpc>
                <a:spcPct val="120000"/>
              </a:lnSpc>
            </a:pPr>
            <a:r>
              <a:rPr lang="en-GB" b="0" dirty="0"/>
              <a:t>On demand Interactive presentations to outline and present DXC’s Digital viewpoint and industry aligned capabilities </a:t>
            </a:r>
          </a:p>
          <a:p>
            <a:pPr>
              <a:lnSpc>
                <a:spcPct val="120000"/>
              </a:lnSpc>
            </a:pP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Kit list</a:t>
            </a:r>
          </a:p>
          <a:p>
            <a:pPr>
              <a:lnSpc>
                <a:spcPct val="120000"/>
              </a:lnSpc>
            </a:pPr>
            <a:r>
              <a:rPr lang="en-GB" b="0" u="sng" dirty="0"/>
              <a:t>You bring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b="0" dirty="0"/>
              <a:t>No personal kit required</a:t>
            </a:r>
          </a:p>
          <a:p>
            <a:pPr>
              <a:lnSpc>
                <a:spcPct val="120000"/>
              </a:lnSpc>
            </a:pPr>
            <a:r>
              <a:rPr lang="en-GB" b="0" u="sng" dirty="0"/>
              <a:t>Provided for you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b="0" dirty="0"/>
              <a:t>DXC digital Story playbook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b="0" dirty="0"/>
              <a:t>Industry primers from DXC Knowledge team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b="0" dirty="0"/>
              <a:t>Industry showcases reference</a:t>
            </a:r>
            <a:br>
              <a:rPr lang="en-GB" b="0" dirty="0"/>
            </a:br>
            <a:endParaRPr lang="en-GB" b="0" dirty="0"/>
          </a:p>
          <a:p>
            <a:pPr>
              <a:lnSpc>
                <a:spcPct val="120000"/>
              </a:lnSpc>
            </a:pPr>
            <a:r>
              <a:rPr lang="en-GB" dirty="0"/>
              <a:t>Potential awards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b="0" dirty="0"/>
              <a:t>None</a:t>
            </a:r>
            <a:br>
              <a:rPr lang="en-GB" b="0" dirty="0"/>
            </a:br>
            <a:endParaRPr lang="en-GB" b="0" dirty="0"/>
          </a:p>
          <a:p>
            <a:pPr>
              <a:lnSpc>
                <a:spcPct val="120000"/>
              </a:lnSpc>
            </a:pPr>
            <a:r>
              <a:rPr lang="en-GB" dirty="0"/>
              <a:t>Estimated Journey time : 15-30 minutes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2843B35-4AC7-46F4-B701-D5418B30988A}"/>
              </a:ext>
            </a:extLst>
          </p:cNvPr>
          <p:cNvGrpSpPr/>
          <p:nvPr/>
        </p:nvGrpSpPr>
        <p:grpSpPr>
          <a:xfrm>
            <a:off x="5456118" y="7265068"/>
            <a:ext cx="3718165" cy="566533"/>
            <a:chOff x="4853284" y="7386012"/>
            <a:chExt cx="4520002" cy="68870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C3C0E95-2B21-46B1-8E02-96ADCE495D85}"/>
                </a:ext>
              </a:extLst>
            </p:cNvPr>
            <p:cNvGrpSpPr/>
            <p:nvPr/>
          </p:nvGrpSpPr>
          <p:grpSpPr>
            <a:xfrm>
              <a:off x="4853284" y="7627672"/>
              <a:ext cx="944302" cy="205388"/>
              <a:chOff x="11556850" y="641113"/>
              <a:chExt cx="1268133" cy="275822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F67A933-13D0-4D49-B0D8-94C3A2E01CE3}"/>
                  </a:ext>
                </a:extLst>
              </p:cNvPr>
              <p:cNvSpPr/>
              <p:nvPr/>
            </p:nvSpPr>
            <p:spPr>
              <a:xfrm rot="16200000">
                <a:off x="11556850" y="641113"/>
                <a:ext cx="275822" cy="275822"/>
              </a:xfrm>
              <a:prstGeom prst="ellipse">
                <a:avLst/>
              </a:prstGeom>
              <a:solidFill>
                <a:schemeClr val="bg2"/>
              </a:solidFill>
              <a:ln w="57150"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DC24334-E2CB-4584-AA4C-8C872061CE90}"/>
                  </a:ext>
                </a:extLst>
              </p:cNvPr>
              <p:cNvSpPr txBox="1"/>
              <p:nvPr/>
            </p:nvSpPr>
            <p:spPr>
              <a:xfrm>
                <a:off x="11858052" y="663609"/>
                <a:ext cx="966931" cy="23083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>
                  <a:defRPr sz="1200" b="1"/>
                </a:lvl1pPr>
              </a:lstStyle>
              <a:p>
                <a:r>
                  <a:rPr lang="en-GB" sz="900" dirty="0"/>
                  <a:t>Action Station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615DC8F-35C6-4FB9-A88F-DC4C6F3B433B}"/>
                </a:ext>
              </a:extLst>
            </p:cNvPr>
            <p:cNvGrpSpPr/>
            <p:nvPr/>
          </p:nvGrpSpPr>
          <p:grpSpPr>
            <a:xfrm>
              <a:off x="7991676" y="7614950"/>
              <a:ext cx="1381610" cy="230832"/>
              <a:chOff x="11643137" y="1929719"/>
              <a:chExt cx="1855408" cy="309991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600DD3D-BF1E-4022-AD3A-01C95DD4F8C5}"/>
                  </a:ext>
                </a:extLst>
              </p:cNvPr>
              <p:cNvSpPr/>
              <p:nvPr/>
            </p:nvSpPr>
            <p:spPr>
              <a:xfrm>
                <a:off x="11643137" y="2033091"/>
                <a:ext cx="103247" cy="10324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A35EDE7-E756-4D14-B52C-4E46A79432D0}"/>
                  </a:ext>
                </a:extLst>
              </p:cNvPr>
              <p:cNvSpPr txBox="1"/>
              <p:nvPr/>
            </p:nvSpPr>
            <p:spPr>
              <a:xfrm>
                <a:off x="11864196" y="1929719"/>
                <a:ext cx="1634349" cy="30999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>
                  <a:defRPr sz="1200" b="1"/>
                </a:lvl1pPr>
              </a:lstStyle>
              <a:p>
                <a:r>
                  <a:rPr lang="en-GB" sz="900" dirty="0"/>
                  <a:t>Achievement point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42729D4-9946-4C0C-98C3-24402062AE5C}"/>
                </a:ext>
              </a:extLst>
            </p:cNvPr>
            <p:cNvSpPr txBox="1"/>
            <p:nvPr/>
          </p:nvSpPr>
          <p:spPr>
            <a:xfrm>
              <a:off x="6661462" y="7644423"/>
              <a:ext cx="796410" cy="1718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1200" b="1"/>
              </a:lvl1pPr>
            </a:lstStyle>
            <a:p>
              <a:r>
                <a:rPr lang="en-GB" sz="900" dirty="0"/>
                <a:t>Transfer Station</a:t>
              </a: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7B60A0F-B88A-4030-849E-02DE15D04221}"/>
                </a:ext>
              </a:extLst>
            </p:cNvPr>
            <p:cNvSpPr/>
            <p:nvPr/>
          </p:nvSpPr>
          <p:spPr>
            <a:xfrm>
              <a:off x="6410304" y="7386012"/>
              <a:ext cx="282653" cy="688708"/>
            </a:xfrm>
            <a:custGeom>
              <a:avLst/>
              <a:gdLst>
                <a:gd name="connsiteX0" fmla="*/ 144742 w 282653"/>
                <a:gd name="connsiteY0" fmla="*/ 0 h 688708"/>
                <a:gd name="connsiteX1" fmla="*/ 282653 w 282653"/>
                <a:gd name="connsiteY1" fmla="*/ 137911 h 688708"/>
                <a:gd name="connsiteX2" fmla="*/ 198423 w 282653"/>
                <a:gd name="connsiteY2" fmla="*/ 264985 h 688708"/>
                <a:gd name="connsiteX3" fmla="*/ 195107 w 282653"/>
                <a:gd name="connsiteY3" fmla="*/ 265654 h 688708"/>
                <a:gd name="connsiteX4" fmla="*/ 195107 w 282653"/>
                <a:gd name="connsiteY4" fmla="*/ 426094 h 688708"/>
                <a:gd name="connsiteX5" fmla="*/ 235429 w 282653"/>
                <a:gd name="connsiteY5" fmla="*/ 453280 h 688708"/>
                <a:gd name="connsiteX6" fmla="*/ 275822 w 282653"/>
                <a:gd name="connsiteY6" fmla="*/ 550797 h 688708"/>
                <a:gd name="connsiteX7" fmla="*/ 137911 w 282653"/>
                <a:gd name="connsiteY7" fmla="*/ 688708 h 688708"/>
                <a:gd name="connsiteX8" fmla="*/ 0 w 282653"/>
                <a:gd name="connsiteY8" fmla="*/ 550797 h 688708"/>
                <a:gd name="connsiteX9" fmla="*/ 40393 w 282653"/>
                <a:gd name="connsiteY9" fmla="*/ 453280 h 688708"/>
                <a:gd name="connsiteX10" fmla="*/ 81155 w 282653"/>
                <a:gd name="connsiteY10" fmla="*/ 425797 h 688708"/>
                <a:gd name="connsiteX11" fmla="*/ 81155 w 282653"/>
                <a:gd name="connsiteY11" fmla="*/ 258306 h 688708"/>
                <a:gd name="connsiteX12" fmla="*/ 47224 w 282653"/>
                <a:gd name="connsiteY12" fmla="*/ 235429 h 688708"/>
                <a:gd name="connsiteX13" fmla="*/ 6831 w 282653"/>
                <a:gd name="connsiteY13" fmla="*/ 137911 h 688708"/>
                <a:gd name="connsiteX14" fmla="*/ 144742 w 282653"/>
                <a:gd name="connsiteY14" fmla="*/ 0 h 68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653" h="688708">
                  <a:moveTo>
                    <a:pt x="144742" y="0"/>
                  </a:moveTo>
                  <a:cubicBezTo>
                    <a:pt x="220908" y="0"/>
                    <a:pt x="282653" y="61745"/>
                    <a:pt x="282653" y="137911"/>
                  </a:cubicBezTo>
                  <a:cubicBezTo>
                    <a:pt x="282653" y="195036"/>
                    <a:pt x="247922" y="244048"/>
                    <a:pt x="198423" y="264985"/>
                  </a:cubicBezTo>
                  <a:lnTo>
                    <a:pt x="195107" y="265654"/>
                  </a:lnTo>
                  <a:lnTo>
                    <a:pt x="195107" y="426094"/>
                  </a:lnTo>
                  <a:lnTo>
                    <a:pt x="235429" y="453280"/>
                  </a:lnTo>
                  <a:cubicBezTo>
                    <a:pt x="260386" y="478237"/>
                    <a:pt x="275822" y="512714"/>
                    <a:pt x="275822" y="550797"/>
                  </a:cubicBezTo>
                  <a:cubicBezTo>
                    <a:pt x="275822" y="626963"/>
                    <a:pt x="214077" y="688708"/>
                    <a:pt x="137911" y="688708"/>
                  </a:cubicBezTo>
                  <a:cubicBezTo>
                    <a:pt x="61745" y="688708"/>
                    <a:pt x="0" y="626963"/>
                    <a:pt x="0" y="550797"/>
                  </a:cubicBezTo>
                  <a:cubicBezTo>
                    <a:pt x="0" y="512714"/>
                    <a:pt x="15436" y="478237"/>
                    <a:pt x="40393" y="453280"/>
                  </a:cubicBezTo>
                  <a:lnTo>
                    <a:pt x="81155" y="425797"/>
                  </a:lnTo>
                  <a:lnTo>
                    <a:pt x="81155" y="258306"/>
                  </a:lnTo>
                  <a:lnTo>
                    <a:pt x="47224" y="235429"/>
                  </a:lnTo>
                  <a:cubicBezTo>
                    <a:pt x="22267" y="210472"/>
                    <a:pt x="6831" y="175994"/>
                    <a:pt x="6831" y="137911"/>
                  </a:cubicBezTo>
                  <a:cubicBezTo>
                    <a:pt x="6831" y="61745"/>
                    <a:pt x="68576" y="0"/>
                    <a:pt x="144742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</p:grpSp>
      <p:pic>
        <p:nvPicPr>
          <p:cNvPr id="53" name="Graphic 52">
            <a:extLst>
              <a:ext uri="{FF2B5EF4-FFF2-40B4-BE49-F238E27FC236}">
                <a16:creationId xmlns:a16="http://schemas.microsoft.com/office/drawing/2014/main" id="{F9578DE4-B159-4F58-814A-0A4D01EDC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33120" y="227965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2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4C3A06F-FC26-4216-B03D-2CC6D51DA8A6}"/>
              </a:ext>
            </a:extLst>
          </p:cNvPr>
          <p:cNvGrpSpPr/>
          <p:nvPr/>
        </p:nvGrpSpPr>
        <p:grpSpPr>
          <a:xfrm>
            <a:off x="5456118" y="7265068"/>
            <a:ext cx="3718165" cy="566533"/>
            <a:chOff x="4853284" y="7386012"/>
            <a:chExt cx="4520002" cy="688708"/>
          </a:xfrm>
        </p:grpSpPr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D68DF480-1AE3-4017-AA1C-77FB61519E7E}"/>
                </a:ext>
              </a:extLst>
            </p:cNvPr>
            <p:cNvGrpSpPr/>
            <p:nvPr/>
          </p:nvGrpSpPr>
          <p:grpSpPr>
            <a:xfrm>
              <a:off x="4853284" y="7627672"/>
              <a:ext cx="944302" cy="205388"/>
              <a:chOff x="11556850" y="641113"/>
              <a:chExt cx="1268133" cy="275822"/>
            </a:xfrm>
          </p:grpSpPr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A1BE8C2F-0C47-404C-BF7B-7BD6E0688B96}"/>
                  </a:ext>
                </a:extLst>
              </p:cNvPr>
              <p:cNvSpPr/>
              <p:nvPr/>
            </p:nvSpPr>
            <p:spPr>
              <a:xfrm rot="16200000">
                <a:off x="11556850" y="641113"/>
                <a:ext cx="275822" cy="275822"/>
              </a:xfrm>
              <a:prstGeom prst="ellipse">
                <a:avLst/>
              </a:prstGeom>
              <a:solidFill>
                <a:schemeClr val="bg2"/>
              </a:solidFill>
              <a:ln w="57150"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00"/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1576E018-A56C-4DBC-A936-721F7D61DE1C}"/>
                  </a:ext>
                </a:extLst>
              </p:cNvPr>
              <p:cNvSpPr txBox="1"/>
              <p:nvPr/>
            </p:nvSpPr>
            <p:spPr>
              <a:xfrm>
                <a:off x="11858052" y="663609"/>
                <a:ext cx="966931" cy="23083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>
                  <a:defRPr sz="1200" b="1"/>
                </a:lvl1pPr>
              </a:lstStyle>
              <a:p>
                <a:r>
                  <a:rPr lang="en-GB" sz="900" dirty="0"/>
                  <a:t>Action Station</a:t>
                </a:r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E9B7066A-934F-4215-B1A8-8FD3FD0326BB}"/>
                </a:ext>
              </a:extLst>
            </p:cNvPr>
            <p:cNvGrpSpPr/>
            <p:nvPr/>
          </p:nvGrpSpPr>
          <p:grpSpPr>
            <a:xfrm>
              <a:off x="7991676" y="7614950"/>
              <a:ext cx="1381610" cy="230832"/>
              <a:chOff x="11643137" y="1929719"/>
              <a:chExt cx="1855408" cy="309991"/>
            </a:xfrm>
          </p:grpSpPr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5504FAD2-8F89-4412-ACBC-D150F2D0DEFC}"/>
                  </a:ext>
                </a:extLst>
              </p:cNvPr>
              <p:cNvSpPr/>
              <p:nvPr/>
            </p:nvSpPr>
            <p:spPr>
              <a:xfrm>
                <a:off x="11643137" y="2033091"/>
                <a:ext cx="103247" cy="10324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7862CACF-ACA5-4F52-8629-2FF9280B548D}"/>
                  </a:ext>
                </a:extLst>
              </p:cNvPr>
              <p:cNvSpPr txBox="1"/>
              <p:nvPr/>
            </p:nvSpPr>
            <p:spPr>
              <a:xfrm>
                <a:off x="11864196" y="1929719"/>
                <a:ext cx="1634349" cy="30999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>
                  <a:defRPr sz="1200" b="1"/>
                </a:lvl1pPr>
              </a:lstStyle>
              <a:p>
                <a:r>
                  <a:rPr lang="en-GB" sz="900" dirty="0"/>
                  <a:t>Achievement point</a:t>
                </a:r>
              </a:p>
            </p:txBody>
          </p:sp>
        </p:grp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E5CE020D-10FC-49DC-97AA-0651F9A275EF}"/>
                </a:ext>
              </a:extLst>
            </p:cNvPr>
            <p:cNvSpPr txBox="1"/>
            <p:nvPr/>
          </p:nvSpPr>
          <p:spPr>
            <a:xfrm>
              <a:off x="6661462" y="7644423"/>
              <a:ext cx="796410" cy="1718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1200" b="1"/>
              </a:lvl1pPr>
            </a:lstStyle>
            <a:p>
              <a:r>
                <a:rPr lang="en-GB" sz="900" dirty="0"/>
                <a:t>Transfer Station</a:t>
              </a:r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5D013E4E-7806-4BB6-98EA-2F012C0F1F09}"/>
                </a:ext>
              </a:extLst>
            </p:cNvPr>
            <p:cNvSpPr/>
            <p:nvPr/>
          </p:nvSpPr>
          <p:spPr>
            <a:xfrm>
              <a:off x="6410304" y="7386012"/>
              <a:ext cx="282653" cy="688708"/>
            </a:xfrm>
            <a:custGeom>
              <a:avLst/>
              <a:gdLst>
                <a:gd name="connsiteX0" fmla="*/ 144742 w 282653"/>
                <a:gd name="connsiteY0" fmla="*/ 0 h 688708"/>
                <a:gd name="connsiteX1" fmla="*/ 282653 w 282653"/>
                <a:gd name="connsiteY1" fmla="*/ 137911 h 688708"/>
                <a:gd name="connsiteX2" fmla="*/ 198423 w 282653"/>
                <a:gd name="connsiteY2" fmla="*/ 264985 h 688708"/>
                <a:gd name="connsiteX3" fmla="*/ 195107 w 282653"/>
                <a:gd name="connsiteY3" fmla="*/ 265654 h 688708"/>
                <a:gd name="connsiteX4" fmla="*/ 195107 w 282653"/>
                <a:gd name="connsiteY4" fmla="*/ 426094 h 688708"/>
                <a:gd name="connsiteX5" fmla="*/ 235429 w 282653"/>
                <a:gd name="connsiteY5" fmla="*/ 453280 h 688708"/>
                <a:gd name="connsiteX6" fmla="*/ 275822 w 282653"/>
                <a:gd name="connsiteY6" fmla="*/ 550797 h 688708"/>
                <a:gd name="connsiteX7" fmla="*/ 137911 w 282653"/>
                <a:gd name="connsiteY7" fmla="*/ 688708 h 688708"/>
                <a:gd name="connsiteX8" fmla="*/ 0 w 282653"/>
                <a:gd name="connsiteY8" fmla="*/ 550797 h 688708"/>
                <a:gd name="connsiteX9" fmla="*/ 40393 w 282653"/>
                <a:gd name="connsiteY9" fmla="*/ 453280 h 688708"/>
                <a:gd name="connsiteX10" fmla="*/ 81155 w 282653"/>
                <a:gd name="connsiteY10" fmla="*/ 425797 h 688708"/>
                <a:gd name="connsiteX11" fmla="*/ 81155 w 282653"/>
                <a:gd name="connsiteY11" fmla="*/ 258306 h 688708"/>
                <a:gd name="connsiteX12" fmla="*/ 47224 w 282653"/>
                <a:gd name="connsiteY12" fmla="*/ 235429 h 688708"/>
                <a:gd name="connsiteX13" fmla="*/ 6831 w 282653"/>
                <a:gd name="connsiteY13" fmla="*/ 137911 h 688708"/>
                <a:gd name="connsiteX14" fmla="*/ 144742 w 282653"/>
                <a:gd name="connsiteY14" fmla="*/ 0 h 68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653" h="688708">
                  <a:moveTo>
                    <a:pt x="144742" y="0"/>
                  </a:moveTo>
                  <a:cubicBezTo>
                    <a:pt x="220908" y="0"/>
                    <a:pt x="282653" y="61745"/>
                    <a:pt x="282653" y="137911"/>
                  </a:cubicBezTo>
                  <a:cubicBezTo>
                    <a:pt x="282653" y="195036"/>
                    <a:pt x="247922" y="244048"/>
                    <a:pt x="198423" y="264985"/>
                  </a:cubicBezTo>
                  <a:lnTo>
                    <a:pt x="195107" y="265654"/>
                  </a:lnTo>
                  <a:lnTo>
                    <a:pt x="195107" y="426094"/>
                  </a:lnTo>
                  <a:lnTo>
                    <a:pt x="235429" y="453280"/>
                  </a:lnTo>
                  <a:cubicBezTo>
                    <a:pt x="260386" y="478237"/>
                    <a:pt x="275822" y="512714"/>
                    <a:pt x="275822" y="550797"/>
                  </a:cubicBezTo>
                  <a:cubicBezTo>
                    <a:pt x="275822" y="626963"/>
                    <a:pt x="214077" y="688708"/>
                    <a:pt x="137911" y="688708"/>
                  </a:cubicBezTo>
                  <a:cubicBezTo>
                    <a:pt x="61745" y="688708"/>
                    <a:pt x="0" y="626963"/>
                    <a:pt x="0" y="550797"/>
                  </a:cubicBezTo>
                  <a:cubicBezTo>
                    <a:pt x="0" y="512714"/>
                    <a:pt x="15436" y="478237"/>
                    <a:pt x="40393" y="453280"/>
                  </a:cubicBezTo>
                  <a:lnTo>
                    <a:pt x="81155" y="425797"/>
                  </a:lnTo>
                  <a:lnTo>
                    <a:pt x="81155" y="258306"/>
                  </a:lnTo>
                  <a:lnTo>
                    <a:pt x="47224" y="235429"/>
                  </a:lnTo>
                  <a:cubicBezTo>
                    <a:pt x="22267" y="210472"/>
                    <a:pt x="6831" y="175994"/>
                    <a:pt x="6831" y="137911"/>
                  </a:cubicBezTo>
                  <a:cubicBezTo>
                    <a:pt x="6831" y="61745"/>
                    <a:pt x="68576" y="0"/>
                    <a:pt x="144742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</p:grpSp>
      <p:sp>
        <p:nvSpPr>
          <p:cNvPr id="237" name="Title 236">
            <a:extLst>
              <a:ext uri="{FF2B5EF4-FFF2-40B4-BE49-F238E27FC236}">
                <a16:creationId xmlns:a16="http://schemas.microsoft.com/office/drawing/2014/main" id="{4ED1BF2A-552F-4A46-A5E6-3CFA6076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Journey: The Client Digital Challenge</a:t>
            </a:r>
          </a:p>
        </p:txBody>
      </p:sp>
      <p:sp>
        <p:nvSpPr>
          <p:cNvPr id="119" name="Content Placeholder 15">
            <a:extLst>
              <a:ext uri="{FF2B5EF4-FFF2-40B4-BE49-F238E27FC236}">
                <a16:creationId xmlns:a16="http://schemas.microsoft.com/office/drawing/2014/main" id="{B2AA59D4-3418-4997-9892-01087F18D258}"/>
              </a:ext>
            </a:extLst>
          </p:cNvPr>
          <p:cNvSpPr txBox="1">
            <a:spLocks/>
          </p:cNvSpPr>
          <p:nvPr/>
        </p:nvSpPr>
        <p:spPr>
          <a:xfrm>
            <a:off x="9829800" y="2057399"/>
            <a:ext cx="4114800" cy="5121276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GB" sz="2600" dirty="0"/>
              <a:t>Scenario</a:t>
            </a:r>
            <a:endParaRPr lang="en-GB" dirty="0"/>
          </a:p>
          <a:p>
            <a:pPr>
              <a:lnSpc>
                <a:spcPct val="120000"/>
              </a:lnSpc>
            </a:pPr>
            <a:r>
              <a:rPr lang="en-GB" sz="3100" dirty="0"/>
              <a:t>Realtime analyse of client requirements to fast track your understanding of their digital challenges</a:t>
            </a:r>
          </a:p>
          <a:p>
            <a:pPr>
              <a:lnSpc>
                <a:spcPct val="120000"/>
              </a:lnSpc>
            </a:pPr>
            <a:endParaRPr lang="en-GB" sz="3100" dirty="0"/>
          </a:p>
          <a:p>
            <a:pPr>
              <a:lnSpc>
                <a:spcPct val="120000"/>
              </a:lnSpc>
            </a:pPr>
            <a:r>
              <a:rPr lang="en-GB" sz="3100" dirty="0"/>
              <a:t>Kit list</a:t>
            </a:r>
          </a:p>
          <a:p>
            <a:pPr>
              <a:lnSpc>
                <a:spcPct val="120000"/>
              </a:lnSpc>
            </a:pPr>
            <a:r>
              <a:rPr lang="en-GB" sz="3100" b="0" u="sng" dirty="0"/>
              <a:t>You bring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100" b="0" dirty="0"/>
              <a:t>Key client strategic documentation</a:t>
            </a:r>
          </a:p>
          <a:p>
            <a:pPr>
              <a:lnSpc>
                <a:spcPct val="120000"/>
              </a:lnSpc>
            </a:pPr>
            <a:r>
              <a:rPr lang="en-GB" sz="3100" b="0" u="sng" dirty="0"/>
              <a:t>Provided for you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100" b="0" dirty="0"/>
              <a:t>DXC industry primers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100" b="0" dirty="0"/>
              <a:t>DXC digital trends</a:t>
            </a:r>
          </a:p>
          <a:p>
            <a:pPr>
              <a:lnSpc>
                <a:spcPct val="120000"/>
              </a:lnSpc>
            </a:pPr>
            <a:endParaRPr lang="en-GB" sz="3100" u="sng" dirty="0"/>
          </a:p>
          <a:p>
            <a:pPr>
              <a:lnSpc>
                <a:spcPct val="120000"/>
              </a:lnSpc>
            </a:pPr>
            <a:r>
              <a:rPr lang="en-GB" sz="3100" dirty="0"/>
              <a:t>Potential awards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100" b="0" dirty="0"/>
              <a:t>Onboard workspaces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100" b="0" dirty="0"/>
              <a:t>Workspace membership</a:t>
            </a:r>
            <a:endParaRPr lang="en-GB" sz="3100" b="0" u="sng" dirty="0"/>
          </a:p>
          <a:p>
            <a:pPr>
              <a:lnSpc>
                <a:spcPct val="120000"/>
              </a:lnSpc>
            </a:pPr>
            <a:endParaRPr lang="en-GB" sz="3100" b="0" dirty="0"/>
          </a:p>
          <a:p>
            <a:pPr>
              <a:lnSpc>
                <a:spcPct val="120000"/>
              </a:lnSpc>
            </a:pPr>
            <a:r>
              <a:rPr lang="en-GB" sz="3100" dirty="0"/>
              <a:t>Estimated Journey time : 20-45 minutes</a:t>
            </a:r>
          </a:p>
          <a:p>
            <a:pPr>
              <a:lnSpc>
                <a:spcPct val="120000"/>
              </a:lnSpc>
            </a:pPr>
            <a:endParaRPr lang="en-GB" b="0" dirty="0"/>
          </a:p>
          <a:p>
            <a:pPr>
              <a:lnSpc>
                <a:spcPct val="120000"/>
              </a:lnSpc>
            </a:pPr>
            <a:endParaRPr lang="en-GB" dirty="0"/>
          </a:p>
          <a:p>
            <a:pPr>
              <a:lnSpc>
                <a:spcPct val="120000"/>
              </a:lnSpc>
            </a:pP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82469B-BB58-425C-9DB0-57D6F7224836}"/>
              </a:ext>
            </a:extLst>
          </p:cNvPr>
          <p:cNvGrpSpPr/>
          <p:nvPr/>
        </p:nvGrpSpPr>
        <p:grpSpPr>
          <a:xfrm>
            <a:off x="130215" y="2575227"/>
            <a:ext cx="9406915" cy="4085620"/>
            <a:chOff x="130215" y="2522543"/>
            <a:chExt cx="9406915" cy="4085620"/>
          </a:xfrm>
        </p:grpSpPr>
        <p:sp>
          <p:nvSpPr>
            <p:cNvPr id="245" name="Rectangle: Rounded Corners 244">
              <a:extLst>
                <a:ext uri="{FF2B5EF4-FFF2-40B4-BE49-F238E27FC236}">
                  <a16:creationId xmlns:a16="http://schemas.microsoft.com/office/drawing/2014/main" id="{2371F3B3-ACAB-4B22-95C2-2E36999D5AB0}"/>
                </a:ext>
              </a:extLst>
            </p:cNvPr>
            <p:cNvSpPr/>
            <p:nvPr/>
          </p:nvSpPr>
          <p:spPr>
            <a:xfrm>
              <a:off x="130215" y="5159940"/>
              <a:ext cx="9406915" cy="1448223"/>
            </a:xfrm>
            <a:prstGeom prst="roundRect">
              <a:avLst>
                <a:gd name="adj" fmla="val 0"/>
              </a:avLst>
            </a:prstGeom>
            <a:solidFill>
              <a:srgbClr val="FAFAFA"/>
            </a:solidFill>
            <a:ln>
              <a:solidFill>
                <a:schemeClr val="accent3"/>
              </a:solidFill>
              <a:prstDash val="lgDash"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GB" sz="1400" i="1" dirty="0">
                  <a:solidFill>
                    <a:schemeClr val="tx1"/>
                  </a:solidFill>
                </a:rPr>
                <a:t>Referenced only</a:t>
              </a: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8C40899-8ADC-404C-ACD6-21BBA38EE70A}"/>
                </a:ext>
              </a:extLst>
            </p:cNvPr>
            <p:cNvCxnSpPr>
              <a:cxnSpLocks/>
              <a:stCxn id="2" idx="2"/>
              <a:endCxn id="125" idx="0"/>
            </p:cNvCxnSpPr>
            <p:nvPr/>
          </p:nvCxnSpPr>
          <p:spPr bwMode="auto">
            <a:xfrm flipH="1">
              <a:off x="5740774" y="3798311"/>
              <a:ext cx="5698" cy="2230247"/>
            </a:xfrm>
            <a:prstGeom prst="line">
              <a:avLst/>
            </a:prstGeom>
            <a:noFill/>
            <a:ln w="76200" cap="flat" cmpd="sng" algn="ctr">
              <a:solidFill>
                <a:schemeClr val="accent3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8DB6587-0F9B-4DEA-A5C9-A5FFDA676A2A}"/>
                </a:ext>
              </a:extLst>
            </p:cNvPr>
            <p:cNvCxnSpPr>
              <a:cxnSpLocks/>
              <a:stCxn id="160" idx="2"/>
              <a:endCxn id="164" idx="0"/>
            </p:cNvCxnSpPr>
            <p:nvPr/>
          </p:nvCxnSpPr>
          <p:spPr bwMode="auto">
            <a:xfrm>
              <a:off x="6590444" y="3763772"/>
              <a:ext cx="0" cy="1676107"/>
            </a:xfrm>
            <a:prstGeom prst="line">
              <a:avLst/>
            </a:prstGeom>
            <a:noFill/>
            <a:ln w="76200" cap="flat" cmpd="sng" algn="ctr">
              <a:solidFill>
                <a:schemeClr val="accent6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8" name="TextBox 117">
              <a:hlinkClick r:id="rId3"/>
              <a:extLst>
                <a:ext uri="{FF2B5EF4-FFF2-40B4-BE49-F238E27FC236}">
                  <a16:creationId xmlns:a16="http://schemas.microsoft.com/office/drawing/2014/main" id="{54D8FC5E-A413-430F-9020-CB7C87E964E0}"/>
                </a:ext>
              </a:extLst>
            </p:cNvPr>
            <p:cNvSpPr txBox="1"/>
            <p:nvPr/>
          </p:nvSpPr>
          <p:spPr>
            <a:xfrm rot="18900000">
              <a:off x="2768781" y="4121884"/>
              <a:ext cx="14975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200" b="1" dirty="0"/>
                <a:t>Create workspace</a:t>
              </a:r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A62A4B3-E63C-4D35-AB3F-0EBBA758F78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363766" y="3620951"/>
              <a:ext cx="6226532" cy="9821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05B146F-2549-4636-A1C7-25DF46E56E15}"/>
                </a:ext>
              </a:extLst>
            </p:cNvPr>
            <p:cNvSpPr/>
            <p:nvPr/>
          </p:nvSpPr>
          <p:spPr>
            <a:xfrm>
              <a:off x="813996" y="3409945"/>
              <a:ext cx="1549766" cy="43183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200" b="1" dirty="0"/>
                <a:t>Workspaces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C55A4EE-97FB-491D-8C02-E12CA121900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76969" y="3625861"/>
              <a:ext cx="4488677" cy="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078FAB5A-B0D5-4A7B-B45A-1576462A30D2}"/>
                </a:ext>
              </a:extLst>
            </p:cNvPr>
            <p:cNvGrpSpPr/>
            <p:nvPr/>
          </p:nvGrpSpPr>
          <p:grpSpPr>
            <a:xfrm>
              <a:off x="3986989" y="3487950"/>
              <a:ext cx="275822" cy="275822"/>
              <a:chOff x="3855662" y="3430519"/>
              <a:chExt cx="275822" cy="275822"/>
            </a:xfrm>
          </p:grpSpPr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58D0B56C-EBBC-4336-9B4B-47D4D0E614E8}"/>
                  </a:ext>
                </a:extLst>
              </p:cNvPr>
              <p:cNvSpPr/>
              <p:nvPr/>
            </p:nvSpPr>
            <p:spPr>
              <a:xfrm rot="16200000">
                <a:off x="3855662" y="3430519"/>
                <a:ext cx="275822" cy="275822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2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83FC0DA8-D5D7-4A98-A988-186A43F6ED65}"/>
                  </a:ext>
                </a:extLst>
              </p:cNvPr>
              <p:cNvSpPr/>
              <p:nvPr/>
            </p:nvSpPr>
            <p:spPr>
              <a:xfrm>
                <a:off x="3941950" y="3516806"/>
                <a:ext cx="103247" cy="103247"/>
              </a:xfrm>
              <a:prstGeom prst="ellipse">
                <a:avLst/>
              </a:prstGeom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89C69F9-2BE6-4184-BFCD-FBF7EF5B9ABC}"/>
                </a:ext>
              </a:extLst>
            </p:cNvPr>
            <p:cNvSpPr/>
            <p:nvPr/>
          </p:nvSpPr>
          <p:spPr>
            <a:xfrm rot="16200000">
              <a:off x="5602863" y="3487951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BEB3D6F9-72F0-4B99-9ABC-1C977E022392}"/>
                </a:ext>
              </a:extLst>
            </p:cNvPr>
            <p:cNvSpPr/>
            <p:nvPr/>
          </p:nvSpPr>
          <p:spPr>
            <a:xfrm rot="16200000">
              <a:off x="6452533" y="3487950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4081DD8E-3650-4E5D-A016-F29C44C9EA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68983" y="3635953"/>
              <a:ext cx="1" cy="197553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9" name="Freeform 121">
              <a:extLst>
                <a:ext uri="{FF2B5EF4-FFF2-40B4-BE49-F238E27FC236}">
                  <a16:creationId xmlns:a16="http://schemas.microsoft.com/office/drawing/2014/main" id="{5143EACF-DA0D-46A3-87AA-1A174AC90D0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87894" y="3513438"/>
              <a:ext cx="384807" cy="224847"/>
            </a:xfrm>
            <a:custGeom>
              <a:avLst/>
              <a:gdLst>
                <a:gd name="T0" fmla="*/ 576 w 1152"/>
                <a:gd name="T1" fmla="*/ 571 h 672"/>
                <a:gd name="T2" fmla="*/ 336 w 1152"/>
                <a:gd name="T3" fmla="*/ 672 h 672"/>
                <a:gd name="T4" fmla="*/ 0 w 1152"/>
                <a:gd name="T5" fmla="*/ 336 h 672"/>
                <a:gd name="T6" fmla="*/ 336 w 1152"/>
                <a:gd name="T7" fmla="*/ 0 h 672"/>
                <a:gd name="T8" fmla="*/ 576 w 1152"/>
                <a:gd name="T9" fmla="*/ 101 h 672"/>
                <a:gd name="T10" fmla="*/ 480 w 1152"/>
                <a:gd name="T11" fmla="*/ 336 h 672"/>
                <a:gd name="T12" fmla="*/ 576 w 1152"/>
                <a:gd name="T13" fmla="*/ 571 h 672"/>
                <a:gd name="T14" fmla="*/ 816 w 1152"/>
                <a:gd name="T15" fmla="*/ 0 h 672"/>
                <a:gd name="T16" fmla="*/ 576 w 1152"/>
                <a:gd name="T17" fmla="*/ 101 h 672"/>
                <a:gd name="T18" fmla="*/ 672 w 1152"/>
                <a:gd name="T19" fmla="*/ 336 h 672"/>
                <a:gd name="T20" fmla="*/ 576 w 1152"/>
                <a:gd name="T21" fmla="*/ 571 h 672"/>
                <a:gd name="T22" fmla="*/ 816 w 1152"/>
                <a:gd name="T23" fmla="*/ 672 h 672"/>
                <a:gd name="T24" fmla="*/ 1152 w 1152"/>
                <a:gd name="T25" fmla="*/ 336 h 672"/>
                <a:gd name="T26" fmla="*/ 816 w 1152"/>
                <a:gd name="T2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2" h="672">
                  <a:moveTo>
                    <a:pt x="576" y="571"/>
                  </a:moveTo>
                  <a:cubicBezTo>
                    <a:pt x="515" y="633"/>
                    <a:pt x="430" y="672"/>
                    <a:pt x="336" y="672"/>
                  </a:cubicBezTo>
                  <a:cubicBezTo>
                    <a:pt x="150" y="672"/>
                    <a:pt x="0" y="522"/>
                    <a:pt x="0" y="336"/>
                  </a:cubicBezTo>
                  <a:cubicBezTo>
                    <a:pt x="0" y="150"/>
                    <a:pt x="150" y="0"/>
                    <a:pt x="336" y="0"/>
                  </a:cubicBezTo>
                  <a:cubicBezTo>
                    <a:pt x="430" y="0"/>
                    <a:pt x="515" y="39"/>
                    <a:pt x="576" y="101"/>
                  </a:cubicBezTo>
                  <a:cubicBezTo>
                    <a:pt x="517" y="162"/>
                    <a:pt x="480" y="244"/>
                    <a:pt x="480" y="336"/>
                  </a:cubicBezTo>
                  <a:cubicBezTo>
                    <a:pt x="480" y="428"/>
                    <a:pt x="517" y="510"/>
                    <a:pt x="576" y="571"/>
                  </a:cubicBezTo>
                  <a:close/>
                  <a:moveTo>
                    <a:pt x="816" y="0"/>
                  </a:moveTo>
                  <a:cubicBezTo>
                    <a:pt x="722" y="0"/>
                    <a:pt x="637" y="39"/>
                    <a:pt x="576" y="101"/>
                  </a:cubicBezTo>
                  <a:cubicBezTo>
                    <a:pt x="635" y="162"/>
                    <a:pt x="672" y="244"/>
                    <a:pt x="672" y="336"/>
                  </a:cubicBezTo>
                  <a:cubicBezTo>
                    <a:pt x="672" y="428"/>
                    <a:pt x="635" y="510"/>
                    <a:pt x="576" y="571"/>
                  </a:cubicBezTo>
                  <a:cubicBezTo>
                    <a:pt x="637" y="633"/>
                    <a:pt x="722" y="672"/>
                    <a:pt x="816" y="672"/>
                  </a:cubicBezTo>
                  <a:cubicBezTo>
                    <a:pt x="1002" y="672"/>
                    <a:pt x="1152" y="522"/>
                    <a:pt x="1152" y="336"/>
                  </a:cubicBezTo>
                  <a:cubicBezTo>
                    <a:pt x="1152" y="150"/>
                    <a:pt x="1002" y="0"/>
                    <a:pt x="8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6E2D919-378B-4DAA-85B5-6DF86C8DD34F}"/>
                </a:ext>
              </a:extLst>
            </p:cNvPr>
            <p:cNvGrpSpPr/>
            <p:nvPr/>
          </p:nvGrpSpPr>
          <p:grpSpPr>
            <a:xfrm>
              <a:off x="813996" y="5361874"/>
              <a:ext cx="8396891" cy="431833"/>
              <a:chOff x="163550" y="5423680"/>
              <a:chExt cx="8396891" cy="431833"/>
            </a:xfrm>
          </p:grpSpPr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E9605D5E-E7F7-43DA-B523-469BE99551ED}"/>
                  </a:ext>
                </a:extLst>
              </p:cNvPr>
              <p:cNvCxnSpPr>
                <a:cxnSpLocks/>
                <a:endCxn id="97" idx="3"/>
              </p:cNvCxnSpPr>
              <p:nvPr/>
            </p:nvCxnSpPr>
            <p:spPr bwMode="auto">
              <a:xfrm flipH="1">
                <a:off x="1713316" y="5639597"/>
                <a:ext cx="6847125" cy="0"/>
              </a:xfrm>
              <a:prstGeom prst="line">
                <a:avLst/>
              </a:prstGeom>
              <a:solidFill>
                <a:schemeClr val="accent1"/>
              </a:solidFill>
              <a:ln w="76200" cap="rnd" cmpd="sng" algn="ctr">
                <a:solidFill>
                  <a:schemeClr val="accent6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0AB3FE2A-650A-4AEE-B6CA-883E7C1385DF}"/>
                  </a:ext>
                </a:extLst>
              </p:cNvPr>
              <p:cNvSpPr/>
              <p:nvPr/>
            </p:nvSpPr>
            <p:spPr>
              <a:xfrm>
                <a:off x="163550" y="5423680"/>
                <a:ext cx="1549766" cy="431833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GB" sz="1200" dirty="0">
                    <a:solidFill>
                      <a:schemeClr val="tx1"/>
                    </a:solidFill>
                  </a:rPr>
                  <a:t>Solutions</a:t>
                </a: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C866E171-7EE4-4765-9A02-60300CCAF3DE}"/>
                  </a:ext>
                </a:extLst>
              </p:cNvPr>
              <p:cNvSpPr/>
              <p:nvPr/>
            </p:nvSpPr>
            <p:spPr>
              <a:xfrm>
                <a:off x="5802087" y="5501685"/>
                <a:ext cx="275822" cy="275822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6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/>
              </a:p>
            </p:txBody>
          </p: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94A13931-A98F-415B-9EE2-86417EE7685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9374" y="5504596"/>
                <a:ext cx="270000" cy="270000"/>
                <a:chOff x="9857502" y="48105692"/>
                <a:chExt cx="822325" cy="823912"/>
              </a:xfrm>
              <a:solidFill>
                <a:schemeClr val="tx1"/>
              </a:solidFill>
            </p:grpSpPr>
            <p:sp>
              <p:nvSpPr>
                <p:cNvPr id="195" name="Freeform 80">
                  <a:extLst>
                    <a:ext uri="{FF2B5EF4-FFF2-40B4-BE49-F238E27FC236}">
                      <a16:creationId xmlns:a16="http://schemas.microsoft.com/office/drawing/2014/main" id="{9BE89F4A-E198-4C8E-9105-640B5192F4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57502" y="48243804"/>
                  <a:ext cx="685800" cy="685800"/>
                </a:xfrm>
                <a:custGeom>
                  <a:avLst/>
                  <a:gdLst>
                    <a:gd name="T0" fmla="*/ 345 w 432"/>
                    <a:gd name="T1" fmla="*/ 346 h 432"/>
                    <a:gd name="T2" fmla="*/ 86 w 432"/>
                    <a:gd name="T3" fmla="*/ 346 h 432"/>
                    <a:gd name="T4" fmla="*/ 86 w 432"/>
                    <a:gd name="T5" fmla="*/ 86 h 432"/>
                    <a:gd name="T6" fmla="*/ 216 w 432"/>
                    <a:gd name="T7" fmla="*/ 86 h 432"/>
                    <a:gd name="T8" fmla="*/ 216 w 432"/>
                    <a:gd name="T9" fmla="*/ 0 h 432"/>
                    <a:gd name="T10" fmla="*/ 0 w 432"/>
                    <a:gd name="T11" fmla="*/ 0 h 432"/>
                    <a:gd name="T12" fmla="*/ 0 w 432"/>
                    <a:gd name="T13" fmla="*/ 432 h 432"/>
                    <a:gd name="T14" fmla="*/ 432 w 432"/>
                    <a:gd name="T15" fmla="*/ 432 h 432"/>
                    <a:gd name="T16" fmla="*/ 432 w 432"/>
                    <a:gd name="T17" fmla="*/ 216 h 432"/>
                    <a:gd name="T18" fmla="*/ 345 w 432"/>
                    <a:gd name="T19" fmla="*/ 216 h 432"/>
                    <a:gd name="T20" fmla="*/ 345 w 432"/>
                    <a:gd name="T21" fmla="*/ 346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32" h="432">
                      <a:moveTo>
                        <a:pt x="345" y="346"/>
                      </a:moveTo>
                      <a:lnTo>
                        <a:pt x="86" y="346"/>
                      </a:lnTo>
                      <a:lnTo>
                        <a:pt x="86" y="86"/>
                      </a:lnTo>
                      <a:lnTo>
                        <a:pt x="216" y="86"/>
                      </a:lnTo>
                      <a:lnTo>
                        <a:pt x="216" y="0"/>
                      </a:lnTo>
                      <a:lnTo>
                        <a:pt x="0" y="0"/>
                      </a:lnTo>
                      <a:lnTo>
                        <a:pt x="0" y="432"/>
                      </a:lnTo>
                      <a:lnTo>
                        <a:pt x="432" y="432"/>
                      </a:lnTo>
                      <a:lnTo>
                        <a:pt x="432" y="216"/>
                      </a:lnTo>
                      <a:lnTo>
                        <a:pt x="345" y="216"/>
                      </a:lnTo>
                      <a:lnTo>
                        <a:pt x="345" y="3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81">
                  <a:extLst>
                    <a:ext uri="{FF2B5EF4-FFF2-40B4-BE49-F238E27FC236}">
                      <a16:creationId xmlns:a16="http://schemas.microsoft.com/office/drawing/2014/main" id="{61EC4B7B-1578-4232-BC9D-9D8C364C65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36927" y="48105692"/>
                  <a:ext cx="342900" cy="342900"/>
                </a:xfrm>
                <a:custGeom>
                  <a:avLst/>
                  <a:gdLst>
                    <a:gd name="T0" fmla="*/ 0 w 216"/>
                    <a:gd name="T1" fmla="*/ 87 h 216"/>
                    <a:gd name="T2" fmla="*/ 130 w 216"/>
                    <a:gd name="T3" fmla="*/ 87 h 216"/>
                    <a:gd name="T4" fmla="*/ 130 w 216"/>
                    <a:gd name="T5" fmla="*/ 216 h 216"/>
                    <a:gd name="T6" fmla="*/ 216 w 216"/>
                    <a:gd name="T7" fmla="*/ 216 h 216"/>
                    <a:gd name="T8" fmla="*/ 216 w 216"/>
                    <a:gd name="T9" fmla="*/ 0 h 216"/>
                    <a:gd name="T10" fmla="*/ 0 w 216"/>
                    <a:gd name="T11" fmla="*/ 0 h 216"/>
                    <a:gd name="T12" fmla="*/ 0 w 216"/>
                    <a:gd name="T13" fmla="*/ 87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6" h="216">
                      <a:moveTo>
                        <a:pt x="0" y="87"/>
                      </a:moveTo>
                      <a:lnTo>
                        <a:pt x="130" y="87"/>
                      </a:lnTo>
                      <a:lnTo>
                        <a:pt x="130" y="216"/>
                      </a:lnTo>
                      <a:lnTo>
                        <a:pt x="216" y="216"/>
                      </a:lnTo>
                      <a:lnTo>
                        <a:pt x="216" y="0"/>
                      </a:lnTo>
                      <a:lnTo>
                        <a:pt x="0" y="0"/>
                      </a:lnTo>
                      <a:lnTo>
                        <a:pt x="0" y="8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Rectangle 82">
                  <a:extLst>
                    <a:ext uri="{FF2B5EF4-FFF2-40B4-BE49-F238E27FC236}">
                      <a16:creationId xmlns:a16="http://schemas.microsoft.com/office/drawing/2014/main" id="{9C108D51-AEB0-43E0-9903-575CD1CD95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32140" y="48518442"/>
                  <a:ext cx="136525" cy="1365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9D90BFF-0AAE-429A-B2AE-13D7C589488A}"/>
                </a:ext>
              </a:extLst>
            </p:cNvPr>
            <p:cNvGrpSpPr/>
            <p:nvPr/>
          </p:nvGrpSpPr>
          <p:grpSpPr>
            <a:xfrm>
              <a:off x="813996" y="5940055"/>
              <a:ext cx="8510179" cy="431833"/>
              <a:chOff x="163550" y="6650558"/>
              <a:chExt cx="8510179" cy="431833"/>
            </a:xfrm>
          </p:grpSpPr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94E65FF7-6E68-4FD1-97F8-5CD0DDE2C085}"/>
                  </a:ext>
                </a:extLst>
              </p:cNvPr>
              <p:cNvCxnSpPr>
                <a:cxnSpLocks/>
                <a:endCxn id="127" idx="3"/>
              </p:cNvCxnSpPr>
              <p:nvPr/>
            </p:nvCxnSpPr>
            <p:spPr bwMode="auto">
              <a:xfrm flipH="1">
                <a:off x="1713316" y="6858588"/>
                <a:ext cx="6960413" cy="7887"/>
              </a:xfrm>
              <a:prstGeom prst="line">
                <a:avLst/>
              </a:prstGeom>
              <a:solidFill>
                <a:schemeClr val="accent1"/>
              </a:solidFill>
              <a:ln w="76200" cap="rnd" cmpd="sng" algn="ctr">
                <a:solidFill>
                  <a:schemeClr val="accent3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748F1544-8DE6-40B1-BB5A-1E9A1EA1BA1D}"/>
                  </a:ext>
                </a:extLst>
              </p:cNvPr>
              <p:cNvSpPr/>
              <p:nvPr/>
            </p:nvSpPr>
            <p:spPr>
              <a:xfrm>
                <a:off x="163550" y="6650558"/>
                <a:ext cx="1549766" cy="431833"/>
              </a:xfrm>
              <a:prstGeom prst="rect">
                <a:avLst/>
              </a:pr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GB" sz="1200" dirty="0">
                    <a:solidFill>
                      <a:schemeClr val="tx1"/>
                    </a:solidFill>
                  </a:rPr>
                  <a:t>Trends</a:t>
                </a:r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48CEA42-3630-4B37-929A-FE09DBFA9305}"/>
                  </a:ext>
                </a:extLst>
              </p:cNvPr>
              <p:cNvSpPr/>
              <p:nvPr/>
            </p:nvSpPr>
            <p:spPr>
              <a:xfrm>
                <a:off x="4952417" y="6739061"/>
                <a:ext cx="275822" cy="275822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3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/>
              </a:p>
            </p:txBody>
          </p:sp>
          <p:sp>
            <p:nvSpPr>
              <p:cNvPr id="198" name="Freeform 96">
                <a:extLst>
                  <a:ext uri="{FF2B5EF4-FFF2-40B4-BE49-F238E27FC236}">
                    <a16:creationId xmlns:a16="http://schemas.microsoft.com/office/drawing/2014/main" id="{D5A0ECCF-5B19-4542-8333-6357F92F67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6916" y="6731474"/>
                <a:ext cx="270000" cy="270000"/>
              </a:xfrm>
              <a:custGeom>
                <a:avLst/>
                <a:gdLst>
                  <a:gd name="T0" fmla="*/ 1152 w 1152"/>
                  <a:gd name="T1" fmla="*/ 336 h 1152"/>
                  <a:gd name="T2" fmla="*/ 1062 w 1152"/>
                  <a:gd name="T3" fmla="*/ 312 h 1152"/>
                  <a:gd name="T4" fmla="*/ 774 w 1152"/>
                  <a:gd name="T5" fmla="*/ 168 h 1152"/>
                  <a:gd name="T6" fmla="*/ 1104 w 1152"/>
                  <a:gd name="T7" fmla="*/ 192 h 1152"/>
                  <a:gd name="T8" fmla="*/ 1104 w 1152"/>
                  <a:gd name="T9" fmla="*/ 96 h 1152"/>
                  <a:gd name="T10" fmla="*/ 731 w 1152"/>
                  <a:gd name="T11" fmla="*/ 120 h 1152"/>
                  <a:gd name="T12" fmla="*/ 0 w 1152"/>
                  <a:gd name="T13" fmla="*/ 432 h 1152"/>
                  <a:gd name="T14" fmla="*/ 336 w 1152"/>
                  <a:gd name="T15" fmla="*/ 912 h 1152"/>
                  <a:gd name="T16" fmla="*/ 768 w 1152"/>
                  <a:gd name="T17" fmla="*/ 1152 h 1152"/>
                  <a:gd name="T18" fmla="*/ 847 w 1152"/>
                  <a:gd name="T19" fmla="*/ 552 h 1152"/>
                  <a:gd name="T20" fmla="*/ 1104 w 1152"/>
                  <a:gd name="T21" fmla="*/ 576 h 1152"/>
                  <a:gd name="T22" fmla="*/ 1104 w 1152"/>
                  <a:gd name="T23" fmla="*/ 480 h 1152"/>
                  <a:gd name="T24" fmla="*/ 858 w 1152"/>
                  <a:gd name="T25" fmla="*/ 504 h 1152"/>
                  <a:gd name="T26" fmla="*/ 858 w 1152"/>
                  <a:gd name="T27" fmla="*/ 360 h 1152"/>
                  <a:gd name="T28" fmla="*/ 1104 w 1152"/>
                  <a:gd name="T29" fmla="*/ 384 h 1152"/>
                  <a:gd name="T30" fmla="*/ 760 w 1152"/>
                  <a:gd name="T31" fmla="*/ 504 h 1152"/>
                  <a:gd name="T32" fmla="*/ 670 w 1152"/>
                  <a:gd name="T33" fmla="*/ 444 h 1152"/>
                  <a:gd name="T34" fmla="*/ 624 w 1152"/>
                  <a:gd name="T35" fmla="*/ 384 h 1152"/>
                  <a:gd name="T36" fmla="*/ 624 w 1152"/>
                  <a:gd name="T37" fmla="*/ 480 h 1152"/>
                  <a:gd name="T38" fmla="*/ 710 w 1152"/>
                  <a:gd name="T39" fmla="*/ 552 h 1152"/>
                  <a:gd name="T40" fmla="*/ 670 w 1152"/>
                  <a:gd name="T41" fmla="*/ 670 h 1152"/>
                  <a:gd name="T42" fmla="*/ 96 w 1152"/>
                  <a:gd name="T43" fmla="*/ 432 h 1152"/>
                  <a:gd name="T44" fmla="*/ 596 w 1152"/>
                  <a:gd name="T45" fmla="*/ 139 h 1152"/>
                  <a:gd name="T46" fmla="*/ 528 w 1152"/>
                  <a:gd name="T47" fmla="*/ 192 h 1152"/>
                  <a:gd name="T48" fmla="*/ 528 w 1152"/>
                  <a:gd name="T49" fmla="*/ 288 h 1152"/>
                  <a:gd name="T50" fmla="*/ 574 w 1152"/>
                  <a:gd name="T51" fmla="*/ 228 h 1152"/>
                  <a:gd name="T52" fmla="*/ 640 w 1152"/>
                  <a:gd name="T53" fmla="*/ 168 h 1152"/>
                  <a:gd name="T54" fmla="*/ 442 w 1152"/>
                  <a:gd name="T55" fmla="*/ 312 h 1152"/>
                  <a:gd name="T56" fmla="*/ 384 w 1152"/>
                  <a:gd name="T57" fmla="*/ 240 h 1152"/>
                  <a:gd name="T58" fmla="*/ 288 w 1152"/>
                  <a:gd name="T59" fmla="*/ 240 h 1152"/>
                  <a:gd name="T60" fmla="*/ 348 w 1152"/>
                  <a:gd name="T61" fmla="*/ 286 h 1152"/>
                  <a:gd name="T62" fmla="*/ 760 w 1152"/>
                  <a:gd name="T63" fmla="*/ 360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52" h="1152">
                    <a:moveTo>
                      <a:pt x="1104" y="384"/>
                    </a:moveTo>
                    <a:cubicBezTo>
                      <a:pt x="1131" y="384"/>
                      <a:pt x="1152" y="363"/>
                      <a:pt x="1152" y="336"/>
                    </a:cubicBezTo>
                    <a:cubicBezTo>
                      <a:pt x="1152" y="309"/>
                      <a:pt x="1131" y="288"/>
                      <a:pt x="1104" y="288"/>
                    </a:cubicBezTo>
                    <a:cubicBezTo>
                      <a:pt x="1086" y="288"/>
                      <a:pt x="1071" y="298"/>
                      <a:pt x="1062" y="312"/>
                    </a:cubicBezTo>
                    <a:cubicBezTo>
                      <a:pt x="847" y="312"/>
                      <a:pt x="847" y="312"/>
                      <a:pt x="847" y="312"/>
                    </a:cubicBezTo>
                    <a:cubicBezTo>
                      <a:pt x="832" y="259"/>
                      <a:pt x="807" y="210"/>
                      <a:pt x="774" y="168"/>
                    </a:cubicBezTo>
                    <a:cubicBezTo>
                      <a:pt x="1062" y="168"/>
                      <a:pt x="1062" y="168"/>
                      <a:pt x="1062" y="168"/>
                    </a:cubicBezTo>
                    <a:cubicBezTo>
                      <a:pt x="1071" y="182"/>
                      <a:pt x="1086" y="192"/>
                      <a:pt x="1104" y="192"/>
                    </a:cubicBezTo>
                    <a:cubicBezTo>
                      <a:pt x="1131" y="192"/>
                      <a:pt x="1152" y="171"/>
                      <a:pt x="1152" y="144"/>
                    </a:cubicBezTo>
                    <a:cubicBezTo>
                      <a:pt x="1152" y="117"/>
                      <a:pt x="1131" y="96"/>
                      <a:pt x="1104" y="96"/>
                    </a:cubicBezTo>
                    <a:cubicBezTo>
                      <a:pt x="1086" y="96"/>
                      <a:pt x="1071" y="106"/>
                      <a:pt x="1062" y="120"/>
                    </a:cubicBezTo>
                    <a:cubicBezTo>
                      <a:pt x="731" y="120"/>
                      <a:pt x="731" y="120"/>
                      <a:pt x="731" y="120"/>
                    </a:cubicBezTo>
                    <a:cubicBezTo>
                      <a:pt x="653" y="46"/>
                      <a:pt x="548" y="0"/>
                      <a:pt x="432" y="0"/>
                    </a:cubicBezTo>
                    <a:cubicBezTo>
                      <a:pt x="193" y="0"/>
                      <a:pt x="0" y="193"/>
                      <a:pt x="0" y="432"/>
                    </a:cubicBezTo>
                    <a:cubicBezTo>
                      <a:pt x="0" y="912"/>
                      <a:pt x="0" y="912"/>
                      <a:pt x="0" y="912"/>
                    </a:cubicBezTo>
                    <a:cubicBezTo>
                      <a:pt x="336" y="912"/>
                      <a:pt x="336" y="912"/>
                      <a:pt x="336" y="912"/>
                    </a:cubicBezTo>
                    <a:cubicBezTo>
                      <a:pt x="336" y="1152"/>
                      <a:pt x="336" y="1152"/>
                      <a:pt x="336" y="1152"/>
                    </a:cubicBezTo>
                    <a:cubicBezTo>
                      <a:pt x="768" y="1152"/>
                      <a:pt x="768" y="1152"/>
                      <a:pt x="768" y="1152"/>
                    </a:cubicBezTo>
                    <a:cubicBezTo>
                      <a:pt x="768" y="704"/>
                      <a:pt x="768" y="704"/>
                      <a:pt x="768" y="704"/>
                    </a:cubicBezTo>
                    <a:cubicBezTo>
                      <a:pt x="804" y="659"/>
                      <a:pt x="831" y="608"/>
                      <a:pt x="847" y="552"/>
                    </a:cubicBezTo>
                    <a:cubicBezTo>
                      <a:pt x="1062" y="552"/>
                      <a:pt x="1062" y="552"/>
                      <a:pt x="1062" y="552"/>
                    </a:cubicBezTo>
                    <a:cubicBezTo>
                      <a:pt x="1071" y="566"/>
                      <a:pt x="1086" y="576"/>
                      <a:pt x="1104" y="576"/>
                    </a:cubicBezTo>
                    <a:cubicBezTo>
                      <a:pt x="1131" y="576"/>
                      <a:pt x="1152" y="555"/>
                      <a:pt x="1152" y="528"/>
                    </a:cubicBezTo>
                    <a:cubicBezTo>
                      <a:pt x="1152" y="501"/>
                      <a:pt x="1131" y="480"/>
                      <a:pt x="1104" y="480"/>
                    </a:cubicBezTo>
                    <a:cubicBezTo>
                      <a:pt x="1086" y="480"/>
                      <a:pt x="1071" y="490"/>
                      <a:pt x="1062" y="504"/>
                    </a:cubicBezTo>
                    <a:cubicBezTo>
                      <a:pt x="858" y="504"/>
                      <a:pt x="858" y="504"/>
                      <a:pt x="858" y="504"/>
                    </a:cubicBezTo>
                    <a:cubicBezTo>
                      <a:pt x="862" y="481"/>
                      <a:pt x="864" y="457"/>
                      <a:pt x="864" y="432"/>
                    </a:cubicBezTo>
                    <a:cubicBezTo>
                      <a:pt x="864" y="407"/>
                      <a:pt x="862" y="383"/>
                      <a:pt x="858" y="360"/>
                    </a:cubicBezTo>
                    <a:cubicBezTo>
                      <a:pt x="1062" y="360"/>
                      <a:pt x="1062" y="360"/>
                      <a:pt x="1062" y="360"/>
                    </a:cubicBezTo>
                    <a:cubicBezTo>
                      <a:pt x="1071" y="374"/>
                      <a:pt x="1086" y="384"/>
                      <a:pt x="1104" y="384"/>
                    </a:cubicBezTo>
                    <a:close/>
                    <a:moveTo>
                      <a:pt x="768" y="432"/>
                    </a:moveTo>
                    <a:cubicBezTo>
                      <a:pt x="768" y="457"/>
                      <a:pt x="765" y="481"/>
                      <a:pt x="760" y="504"/>
                    </a:cubicBezTo>
                    <a:cubicBezTo>
                      <a:pt x="730" y="504"/>
                      <a:pt x="730" y="504"/>
                      <a:pt x="730" y="504"/>
                    </a:cubicBezTo>
                    <a:cubicBezTo>
                      <a:pt x="670" y="444"/>
                      <a:pt x="670" y="444"/>
                      <a:pt x="670" y="444"/>
                    </a:cubicBezTo>
                    <a:cubicBezTo>
                      <a:pt x="671" y="440"/>
                      <a:pt x="672" y="436"/>
                      <a:pt x="672" y="432"/>
                    </a:cubicBezTo>
                    <a:cubicBezTo>
                      <a:pt x="672" y="405"/>
                      <a:pt x="651" y="384"/>
                      <a:pt x="624" y="384"/>
                    </a:cubicBezTo>
                    <a:cubicBezTo>
                      <a:pt x="597" y="384"/>
                      <a:pt x="576" y="405"/>
                      <a:pt x="576" y="432"/>
                    </a:cubicBezTo>
                    <a:cubicBezTo>
                      <a:pt x="576" y="459"/>
                      <a:pt x="597" y="480"/>
                      <a:pt x="624" y="480"/>
                    </a:cubicBezTo>
                    <a:cubicBezTo>
                      <a:pt x="628" y="480"/>
                      <a:pt x="632" y="479"/>
                      <a:pt x="636" y="478"/>
                    </a:cubicBezTo>
                    <a:cubicBezTo>
                      <a:pt x="710" y="552"/>
                      <a:pt x="710" y="552"/>
                      <a:pt x="710" y="552"/>
                    </a:cubicBezTo>
                    <a:cubicBezTo>
                      <a:pt x="746" y="552"/>
                      <a:pt x="746" y="552"/>
                      <a:pt x="746" y="552"/>
                    </a:cubicBezTo>
                    <a:cubicBezTo>
                      <a:pt x="729" y="597"/>
                      <a:pt x="703" y="636"/>
                      <a:pt x="670" y="670"/>
                    </a:cubicBezTo>
                    <a:cubicBezTo>
                      <a:pt x="432" y="432"/>
                      <a:pt x="432" y="432"/>
                      <a:pt x="432" y="432"/>
                    </a:cubicBezTo>
                    <a:cubicBezTo>
                      <a:pt x="96" y="432"/>
                      <a:pt x="96" y="432"/>
                      <a:pt x="96" y="432"/>
                    </a:cubicBezTo>
                    <a:cubicBezTo>
                      <a:pt x="96" y="246"/>
                      <a:pt x="246" y="96"/>
                      <a:pt x="432" y="96"/>
                    </a:cubicBezTo>
                    <a:cubicBezTo>
                      <a:pt x="491" y="96"/>
                      <a:pt x="547" y="111"/>
                      <a:pt x="596" y="139"/>
                    </a:cubicBezTo>
                    <a:cubicBezTo>
                      <a:pt x="540" y="194"/>
                      <a:pt x="540" y="194"/>
                      <a:pt x="540" y="194"/>
                    </a:cubicBezTo>
                    <a:cubicBezTo>
                      <a:pt x="536" y="193"/>
                      <a:pt x="532" y="192"/>
                      <a:pt x="528" y="192"/>
                    </a:cubicBezTo>
                    <a:cubicBezTo>
                      <a:pt x="501" y="192"/>
                      <a:pt x="480" y="213"/>
                      <a:pt x="480" y="240"/>
                    </a:cubicBezTo>
                    <a:cubicBezTo>
                      <a:pt x="480" y="267"/>
                      <a:pt x="501" y="288"/>
                      <a:pt x="528" y="288"/>
                    </a:cubicBezTo>
                    <a:cubicBezTo>
                      <a:pt x="555" y="288"/>
                      <a:pt x="576" y="267"/>
                      <a:pt x="576" y="240"/>
                    </a:cubicBezTo>
                    <a:cubicBezTo>
                      <a:pt x="576" y="236"/>
                      <a:pt x="575" y="232"/>
                      <a:pt x="574" y="228"/>
                    </a:cubicBezTo>
                    <a:cubicBezTo>
                      <a:pt x="634" y="168"/>
                      <a:pt x="634" y="168"/>
                      <a:pt x="634" y="168"/>
                    </a:cubicBezTo>
                    <a:cubicBezTo>
                      <a:pt x="640" y="168"/>
                      <a:pt x="640" y="168"/>
                      <a:pt x="640" y="168"/>
                    </a:cubicBezTo>
                    <a:cubicBezTo>
                      <a:pt x="687" y="205"/>
                      <a:pt x="724" y="255"/>
                      <a:pt x="746" y="312"/>
                    </a:cubicBezTo>
                    <a:cubicBezTo>
                      <a:pt x="442" y="312"/>
                      <a:pt x="442" y="312"/>
                      <a:pt x="442" y="312"/>
                    </a:cubicBezTo>
                    <a:cubicBezTo>
                      <a:pt x="382" y="252"/>
                      <a:pt x="382" y="252"/>
                      <a:pt x="382" y="252"/>
                    </a:cubicBezTo>
                    <a:cubicBezTo>
                      <a:pt x="383" y="248"/>
                      <a:pt x="384" y="244"/>
                      <a:pt x="384" y="240"/>
                    </a:cubicBezTo>
                    <a:cubicBezTo>
                      <a:pt x="384" y="213"/>
                      <a:pt x="363" y="192"/>
                      <a:pt x="336" y="192"/>
                    </a:cubicBezTo>
                    <a:cubicBezTo>
                      <a:pt x="309" y="192"/>
                      <a:pt x="288" y="213"/>
                      <a:pt x="288" y="240"/>
                    </a:cubicBezTo>
                    <a:cubicBezTo>
                      <a:pt x="288" y="267"/>
                      <a:pt x="309" y="288"/>
                      <a:pt x="336" y="288"/>
                    </a:cubicBezTo>
                    <a:cubicBezTo>
                      <a:pt x="340" y="288"/>
                      <a:pt x="344" y="287"/>
                      <a:pt x="348" y="286"/>
                    </a:cubicBezTo>
                    <a:cubicBezTo>
                      <a:pt x="422" y="360"/>
                      <a:pt x="422" y="360"/>
                      <a:pt x="422" y="360"/>
                    </a:cubicBezTo>
                    <a:cubicBezTo>
                      <a:pt x="760" y="360"/>
                      <a:pt x="760" y="360"/>
                      <a:pt x="760" y="360"/>
                    </a:cubicBezTo>
                    <a:cubicBezTo>
                      <a:pt x="765" y="383"/>
                      <a:pt x="768" y="407"/>
                      <a:pt x="768" y="43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5798877-149D-4081-8436-2FAD40A7BB29}"/>
                </a:ext>
              </a:extLst>
            </p:cNvPr>
            <p:cNvSpPr txBox="1"/>
            <p:nvPr/>
          </p:nvSpPr>
          <p:spPr>
            <a:xfrm rot="18900000">
              <a:off x="3067723" y="4317337"/>
              <a:ext cx="196194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200" b="1" dirty="0"/>
                <a:t>Invite team members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C16825D-B96F-44A6-9F64-F5E431E65827}"/>
                </a:ext>
              </a:extLst>
            </p:cNvPr>
            <p:cNvSpPr txBox="1"/>
            <p:nvPr/>
          </p:nvSpPr>
          <p:spPr>
            <a:xfrm rot="18900000">
              <a:off x="5346434" y="2522543"/>
              <a:ext cx="2165978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GB" sz="1200" b="1" dirty="0"/>
                <a:t>Analyse Client Information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F938826-3EC2-4D17-A82D-3A20EDF30073}"/>
                </a:ext>
              </a:extLst>
            </p:cNvPr>
            <p:cNvSpPr txBox="1"/>
            <p:nvPr/>
          </p:nvSpPr>
          <p:spPr>
            <a:xfrm rot="18900000">
              <a:off x="6260400" y="2592844"/>
              <a:ext cx="2162726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GB" sz="1200" b="1" dirty="0"/>
                <a:t>Review Recommendations</a:t>
              </a: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55CECAC-24AB-43D6-B859-76033566870B}"/>
                </a:ext>
              </a:extLst>
            </p:cNvPr>
            <p:cNvGrpSpPr/>
            <p:nvPr/>
          </p:nvGrpSpPr>
          <p:grpSpPr>
            <a:xfrm>
              <a:off x="5134362" y="4611109"/>
              <a:ext cx="1993520" cy="528745"/>
              <a:chOff x="6742642" y="5135544"/>
              <a:chExt cx="1993520" cy="528745"/>
            </a:xfrm>
          </p:grpSpPr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F0D846B9-A540-4D21-A1E9-C66A08EF3976}"/>
                  </a:ext>
                </a:extLst>
              </p:cNvPr>
              <p:cNvGrpSpPr/>
              <p:nvPr/>
            </p:nvGrpSpPr>
            <p:grpSpPr>
              <a:xfrm>
                <a:off x="6742642" y="5152211"/>
                <a:ext cx="1097358" cy="512078"/>
                <a:chOff x="9480346" y="3616435"/>
                <a:chExt cx="1924492" cy="898057"/>
              </a:xfrm>
            </p:grpSpPr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40D80072-E83E-4247-BB5B-9DBA3F343C9A}"/>
                    </a:ext>
                  </a:extLst>
                </p:cNvPr>
                <p:cNvGrpSpPr/>
                <p:nvPr/>
              </p:nvGrpSpPr>
              <p:grpSpPr>
                <a:xfrm>
                  <a:off x="9480346" y="3616435"/>
                  <a:ext cx="1924492" cy="612695"/>
                  <a:chOff x="9475224" y="3616435"/>
                  <a:chExt cx="1924492" cy="612695"/>
                </a:xfrm>
              </p:grpSpPr>
              <p:grpSp>
                <p:nvGrpSpPr>
                  <p:cNvPr id="273" name="Group 272">
                    <a:extLst>
                      <a:ext uri="{FF2B5EF4-FFF2-40B4-BE49-F238E27FC236}">
                        <a16:creationId xmlns:a16="http://schemas.microsoft.com/office/drawing/2014/main" id="{427EFC0B-1A11-4C96-B3D3-D161903435CA}"/>
                      </a:ext>
                    </a:extLst>
                  </p:cNvPr>
                  <p:cNvGrpSpPr/>
                  <p:nvPr/>
                </p:nvGrpSpPr>
                <p:grpSpPr>
                  <a:xfrm>
                    <a:off x="9475224" y="3634740"/>
                    <a:ext cx="1144006" cy="594390"/>
                    <a:chOff x="9475224" y="3017706"/>
                    <a:chExt cx="2331594" cy="1211424"/>
                  </a:xfrm>
                </p:grpSpPr>
                <p:sp>
                  <p:nvSpPr>
                    <p:cNvPr id="282" name="Arc 281">
                      <a:extLst>
                        <a:ext uri="{FF2B5EF4-FFF2-40B4-BE49-F238E27FC236}">
                          <a16:creationId xmlns:a16="http://schemas.microsoft.com/office/drawing/2014/main" id="{EF227C18-9BCA-4023-989B-7D18350B4F84}"/>
                        </a:ext>
                      </a:extLst>
                    </p:cNvPr>
                    <p:cNvSpPr/>
                    <p:nvPr/>
                  </p:nvSpPr>
                  <p:spPr>
                    <a:xfrm rot="7911448">
                      <a:off x="9475224" y="3034788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85" name="Arc 284">
                      <a:extLst>
                        <a:ext uri="{FF2B5EF4-FFF2-40B4-BE49-F238E27FC236}">
                          <a16:creationId xmlns:a16="http://schemas.microsoft.com/office/drawing/2014/main" id="{37732933-C242-401F-BB2E-8274C1EEB594}"/>
                        </a:ext>
                      </a:extLst>
                    </p:cNvPr>
                    <p:cNvSpPr/>
                    <p:nvPr/>
                  </p:nvSpPr>
                  <p:spPr>
                    <a:xfrm rot="19043479">
                      <a:off x="10017982" y="3509122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86" name="Arc 285">
                      <a:extLst>
                        <a:ext uri="{FF2B5EF4-FFF2-40B4-BE49-F238E27FC236}">
                          <a16:creationId xmlns:a16="http://schemas.microsoft.com/office/drawing/2014/main" id="{499A88BD-6DBD-42D5-88FE-119971AE0F84}"/>
                        </a:ext>
                      </a:extLst>
                    </p:cNvPr>
                    <p:cNvSpPr/>
                    <p:nvPr/>
                  </p:nvSpPr>
                  <p:spPr>
                    <a:xfrm rot="7911448">
                      <a:off x="10543406" y="3017706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91" name="Arc 290">
                      <a:extLst>
                        <a:ext uri="{FF2B5EF4-FFF2-40B4-BE49-F238E27FC236}">
                          <a16:creationId xmlns:a16="http://schemas.microsoft.com/office/drawing/2014/main" id="{647F40A1-DF2D-4EA9-9190-C8A8FA5EB761}"/>
                        </a:ext>
                      </a:extLst>
                    </p:cNvPr>
                    <p:cNvSpPr/>
                    <p:nvPr/>
                  </p:nvSpPr>
                  <p:spPr>
                    <a:xfrm rot="19043479">
                      <a:off x="11086810" y="3491809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277" name="Group 276">
                    <a:extLst>
                      <a:ext uri="{FF2B5EF4-FFF2-40B4-BE49-F238E27FC236}">
                        <a16:creationId xmlns:a16="http://schemas.microsoft.com/office/drawing/2014/main" id="{1B5C2D60-029D-438D-9024-D9BE8D01991B}"/>
                      </a:ext>
                    </a:extLst>
                  </p:cNvPr>
                  <p:cNvGrpSpPr/>
                  <p:nvPr/>
                </p:nvGrpSpPr>
                <p:grpSpPr>
                  <a:xfrm>
                    <a:off x="10522333" y="3616435"/>
                    <a:ext cx="877383" cy="594390"/>
                    <a:chOff x="9475224" y="3017706"/>
                    <a:chExt cx="1788190" cy="1211424"/>
                  </a:xfrm>
                </p:grpSpPr>
                <p:sp>
                  <p:nvSpPr>
                    <p:cNvPr id="279" name="Arc 278">
                      <a:extLst>
                        <a:ext uri="{FF2B5EF4-FFF2-40B4-BE49-F238E27FC236}">
                          <a16:creationId xmlns:a16="http://schemas.microsoft.com/office/drawing/2014/main" id="{BD3E61B0-A091-4D17-845D-00738A3854D7}"/>
                        </a:ext>
                      </a:extLst>
                    </p:cNvPr>
                    <p:cNvSpPr/>
                    <p:nvPr/>
                  </p:nvSpPr>
                  <p:spPr>
                    <a:xfrm rot="7911448">
                      <a:off x="9475224" y="3034788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80" name="Arc 279">
                      <a:extLst>
                        <a:ext uri="{FF2B5EF4-FFF2-40B4-BE49-F238E27FC236}">
                          <a16:creationId xmlns:a16="http://schemas.microsoft.com/office/drawing/2014/main" id="{C38ABF33-24C8-467F-8369-3A184D30EB60}"/>
                        </a:ext>
                      </a:extLst>
                    </p:cNvPr>
                    <p:cNvSpPr/>
                    <p:nvPr/>
                  </p:nvSpPr>
                  <p:spPr>
                    <a:xfrm rot="19043479">
                      <a:off x="10017982" y="3509122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81" name="Arc 280">
                      <a:extLst>
                        <a:ext uri="{FF2B5EF4-FFF2-40B4-BE49-F238E27FC236}">
                          <a16:creationId xmlns:a16="http://schemas.microsoft.com/office/drawing/2014/main" id="{11958533-FA4B-4AD4-8E0B-71D4E6CEC95B}"/>
                        </a:ext>
                      </a:extLst>
                    </p:cNvPr>
                    <p:cNvSpPr/>
                    <p:nvPr/>
                  </p:nvSpPr>
                  <p:spPr>
                    <a:xfrm rot="7911448">
                      <a:off x="10543406" y="3017706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grpSp>
              <p:nvGrpSpPr>
                <p:cNvPr id="248" name="Group 247">
                  <a:extLst>
                    <a:ext uri="{FF2B5EF4-FFF2-40B4-BE49-F238E27FC236}">
                      <a16:creationId xmlns:a16="http://schemas.microsoft.com/office/drawing/2014/main" id="{B82EFF62-942C-471A-B04B-B28E21F4D041}"/>
                    </a:ext>
                  </a:extLst>
                </p:cNvPr>
                <p:cNvGrpSpPr/>
                <p:nvPr/>
              </p:nvGrpSpPr>
              <p:grpSpPr>
                <a:xfrm>
                  <a:off x="9480346" y="3759116"/>
                  <a:ext cx="1924492" cy="612695"/>
                  <a:chOff x="9475224" y="3616435"/>
                  <a:chExt cx="1924492" cy="612695"/>
                </a:xfrm>
              </p:grpSpPr>
              <p:grpSp>
                <p:nvGrpSpPr>
                  <p:cNvPr id="261" name="Group 260">
                    <a:extLst>
                      <a:ext uri="{FF2B5EF4-FFF2-40B4-BE49-F238E27FC236}">
                        <a16:creationId xmlns:a16="http://schemas.microsoft.com/office/drawing/2014/main" id="{F8870AA3-2E49-41BC-8A52-6BAC387DFE9A}"/>
                      </a:ext>
                    </a:extLst>
                  </p:cNvPr>
                  <p:cNvGrpSpPr/>
                  <p:nvPr/>
                </p:nvGrpSpPr>
                <p:grpSpPr>
                  <a:xfrm>
                    <a:off x="9475224" y="3634740"/>
                    <a:ext cx="1144006" cy="594390"/>
                    <a:chOff x="9475224" y="3017706"/>
                    <a:chExt cx="2331594" cy="1211424"/>
                  </a:xfrm>
                </p:grpSpPr>
                <p:sp>
                  <p:nvSpPr>
                    <p:cNvPr id="267" name="Arc 266">
                      <a:extLst>
                        <a:ext uri="{FF2B5EF4-FFF2-40B4-BE49-F238E27FC236}">
                          <a16:creationId xmlns:a16="http://schemas.microsoft.com/office/drawing/2014/main" id="{2FEE3306-13A0-4225-AF99-A1A33E11DF7D}"/>
                        </a:ext>
                      </a:extLst>
                    </p:cNvPr>
                    <p:cNvSpPr/>
                    <p:nvPr/>
                  </p:nvSpPr>
                  <p:spPr>
                    <a:xfrm rot="7911448">
                      <a:off x="9475224" y="3034788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69" name="Arc 268">
                      <a:extLst>
                        <a:ext uri="{FF2B5EF4-FFF2-40B4-BE49-F238E27FC236}">
                          <a16:creationId xmlns:a16="http://schemas.microsoft.com/office/drawing/2014/main" id="{C556DEB5-A7BC-486A-ACD0-0C58155D17E0}"/>
                        </a:ext>
                      </a:extLst>
                    </p:cNvPr>
                    <p:cNvSpPr/>
                    <p:nvPr/>
                  </p:nvSpPr>
                  <p:spPr>
                    <a:xfrm rot="19043479">
                      <a:off x="10017982" y="3509122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70" name="Arc 269">
                      <a:extLst>
                        <a:ext uri="{FF2B5EF4-FFF2-40B4-BE49-F238E27FC236}">
                          <a16:creationId xmlns:a16="http://schemas.microsoft.com/office/drawing/2014/main" id="{28FAB37A-61C1-4015-A7B1-96FAF474227C}"/>
                        </a:ext>
                      </a:extLst>
                    </p:cNvPr>
                    <p:cNvSpPr/>
                    <p:nvPr/>
                  </p:nvSpPr>
                  <p:spPr>
                    <a:xfrm rot="7911448">
                      <a:off x="10543406" y="3017706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72" name="Arc 271">
                      <a:extLst>
                        <a:ext uri="{FF2B5EF4-FFF2-40B4-BE49-F238E27FC236}">
                          <a16:creationId xmlns:a16="http://schemas.microsoft.com/office/drawing/2014/main" id="{C40BFDBF-C4CF-4348-AEB5-D2B854E66B7F}"/>
                        </a:ext>
                      </a:extLst>
                    </p:cNvPr>
                    <p:cNvSpPr/>
                    <p:nvPr/>
                  </p:nvSpPr>
                  <p:spPr>
                    <a:xfrm rot="19043479">
                      <a:off x="11086810" y="3491809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262" name="Group 261">
                    <a:extLst>
                      <a:ext uri="{FF2B5EF4-FFF2-40B4-BE49-F238E27FC236}">
                        <a16:creationId xmlns:a16="http://schemas.microsoft.com/office/drawing/2014/main" id="{0405153A-3352-4B7B-8893-863471C1477F}"/>
                      </a:ext>
                    </a:extLst>
                  </p:cNvPr>
                  <p:cNvGrpSpPr/>
                  <p:nvPr/>
                </p:nvGrpSpPr>
                <p:grpSpPr>
                  <a:xfrm>
                    <a:off x="10522333" y="3616435"/>
                    <a:ext cx="877383" cy="594390"/>
                    <a:chOff x="9475224" y="3017706"/>
                    <a:chExt cx="1788190" cy="1211424"/>
                  </a:xfrm>
                </p:grpSpPr>
                <p:sp>
                  <p:nvSpPr>
                    <p:cNvPr id="263" name="Arc 262">
                      <a:extLst>
                        <a:ext uri="{FF2B5EF4-FFF2-40B4-BE49-F238E27FC236}">
                          <a16:creationId xmlns:a16="http://schemas.microsoft.com/office/drawing/2014/main" id="{729564DA-F0B3-44D3-AC24-39D23656973E}"/>
                        </a:ext>
                      </a:extLst>
                    </p:cNvPr>
                    <p:cNvSpPr/>
                    <p:nvPr/>
                  </p:nvSpPr>
                  <p:spPr>
                    <a:xfrm rot="7911448">
                      <a:off x="9475224" y="3034788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64" name="Arc 263">
                      <a:extLst>
                        <a:ext uri="{FF2B5EF4-FFF2-40B4-BE49-F238E27FC236}">
                          <a16:creationId xmlns:a16="http://schemas.microsoft.com/office/drawing/2014/main" id="{40C8317F-9423-40D7-AC1A-E0EB7635E859}"/>
                        </a:ext>
                      </a:extLst>
                    </p:cNvPr>
                    <p:cNvSpPr/>
                    <p:nvPr/>
                  </p:nvSpPr>
                  <p:spPr>
                    <a:xfrm rot="19043479">
                      <a:off x="10017982" y="3509122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66" name="Arc 265">
                      <a:extLst>
                        <a:ext uri="{FF2B5EF4-FFF2-40B4-BE49-F238E27FC236}">
                          <a16:creationId xmlns:a16="http://schemas.microsoft.com/office/drawing/2014/main" id="{91AC628F-1888-4064-9661-54DC9537F389}"/>
                        </a:ext>
                      </a:extLst>
                    </p:cNvPr>
                    <p:cNvSpPr/>
                    <p:nvPr/>
                  </p:nvSpPr>
                  <p:spPr>
                    <a:xfrm rot="7911448">
                      <a:off x="10543406" y="3017706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grpSp>
              <p:nvGrpSpPr>
                <p:cNvPr id="249" name="Group 248">
                  <a:extLst>
                    <a:ext uri="{FF2B5EF4-FFF2-40B4-BE49-F238E27FC236}">
                      <a16:creationId xmlns:a16="http://schemas.microsoft.com/office/drawing/2014/main" id="{05C2B157-5C2E-49AD-877B-8759997C81B4}"/>
                    </a:ext>
                  </a:extLst>
                </p:cNvPr>
                <p:cNvGrpSpPr/>
                <p:nvPr/>
              </p:nvGrpSpPr>
              <p:grpSpPr>
                <a:xfrm>
                  <a:off x="9480346" y="3901797"/>
                  <a:ext cx="1924492" cy="612695"/>
                  <a:chOff x="9475224" y="3616435"/>
                  <a:chExt cx="1924492" cy="612695"/>
                </a:xfrm>
              </p:grpSpPr>
              <p:grpSp>
                <p:nvGrpSpPr>
                  <p:cNvPr id="250" name="Group 249">
                    <a:extLst>
                      <a:ext uri="{FF2B5EF4-FFF2-40B4-BE49-F238E27FC236}">
                        <a16:creationId xmlns:a16="http://schemas.microsoft.com/office/drawing/2014/main" id="{7F229986-EF20-4118-B23F-0F2F7FB49BB4}"/>
                      </a:ext>
                    </a:extLst>
                  </p:cNvPr>
                  <p:cNvGrpSpPr/>
                  <p:nvPr/>
                </p:nvGrpSpPr>
                <p:grpSpPr>
                  <a:xfrm>
                    <a:off x="9475224" y="3634740"/>
                    <a:ext cx="1144006" cy="594390"/>
                    <a:chOff x="9475224" y="3017706"/>
                    <a:chExt cx="2331594" cy="1211424"/>
                  </a:xfrm>
                </p:grpSpPr>
                <p:sp>
                  <p:nvSpPr>
                    <p:cNvPr id="256" name="Arc 255">
                      <a:extLst>
                        <a:ext uri="{FF2B5EF4-FFF2-40B4-BE49-F238E27FC236}">
                          <a16:creationId xmlns:a16="http://schemas.microsoft.com/office/drawing/2014/main" id="{EC14BE10-218E-4829-BA77-F8A29A6B8214}"/>
                        </a:ext>
                      </a:extLst>
                    </p:cNvPr>
                    <p:cNvSpPr/>
                    <p:nvPr/>
                  </p:nvSpPr>
                  <p:spPr>
                    <a:xfrm rot="7911448">
                      <a:off x="9475224" y="3034788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57" name="Arc 256">
                      <a:extLst>
                        <a:ext uri="{FF2B5EF4-FFF2-40B4-BE49-F238E27FC236}">
                          <a16:creationId xmlns:a16="http://schemas.microsoft.com/office/drawing/2014/main" id="{66174D34-3652-4EB1-AC8E-B19938CA6E95}"/>
                        </a:ext>
                      </a:extLst>
                    </p:cNvPr>
                    <p:cNvSpPr/>
                    <p:nvPr/>
                  </p:nvSpPr>
                  <p:spPr>
                    <a:xfrm rot="19043479">
                      <a:off x="10017982" y="3509122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59" name="Arc 258">
                      <a:extLst>
                        <a:ext uri="{FF2B5EF4-FFF2-40B4-BE49-F238E27FC236}">
                          <a16:creationId xmlns:a16="http://schemas.microsoft.com/office/drawing/2014/main" id="{6DF6429C-2105-4DE8-A978-6E76E0974B94}"/>
                        </a:ext>
                      </a:extLst>
                    </p:cNvPr>
                    <p:cNvSpPr/>
                    <p:nvPr/>
                  </p:nvSpPr>
                  <p:spPr>
                    <a:xfrm rot="7911448">
                      <a:off x="10543406" y="3017706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60" name="Arc 259">
                      <a:extLst>
                        <a:ext uri="{FF2B5EF4-FFF2-40B4-BE49-F238E27FC236}">
                          <a16:creationId xmlns:a16="http://schemas.microsoft.com/office/drawing/2014/main" id="{BBD02DA2-0CAC-4F87-95FE-422BAD158667}"/>
                        </a:ext>
                      </a:extLst>
                    </p:cNvPr>
                    <p:cNvSpPr/>
                    <p:nvPr/>
                  </p:nvSpPr>
                  <p:spPr>
                    <a:xfrm rot="19043479">
                      <a:off x="11086810" y="3491809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252" name="Group 251">
                    <a:extLst>
                      <a:ext uri="{FF2B5EF4-FFF2-40B4-BE49-F238E27FC236}">
                        <a16:creationId xmlns:a16="http://schemas.microsoft.com/office/drawing/2014/main" id="{5CECE219-C9AE-4ACF-82D9-A834685D7E42}"/>
                      </a:ext>
                    </a:extLst>
                  </p:cNvPr>
                  <p:cNvGrpSpPr/>
                  <p:nvPr/>
                </p:nvGrpSpPr>
                <p:grpSpPr>
                  <a:xfrm>
                    <a:off x="10522333" y="3616435"/>
                    <a:ext cx="877383" cy="594390"/>
                    <a:chOff x="9475224" y="3017706"/>
                    <a:chExt cx="1788190" cy="1211424"/>
                  </a:xfrm>
                </p:grpSpPr>
                <p:sp>
                  <p:nvSpPr>
                    <p:cNvPr id="253" name="Arc 252">
                      <a:extLst>
                        <a:ext uri="{FF2B5EF4-FFF2-40B4-BE49-F238E27FC236}">
                          <a16:creationId xmlns:a16="http://schemas.microsoft.com/office/drawing/2014/main" id="{02B8723A-23AD-4009-929A-6AF6ED9D81F2}"/>
                        </a:ext>
                      </a:extLst>
                    </p:cNvPr>
                    <p:cNvSpPr/>
                    <p:nvPr/>
                  </p:nvSpPr>
                  <p:spPr>
                    <a:xfrm rot="7911448">
                      <a:off x="9475224" y="3034788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54" name="Arc 253">
                      <a:extLst>
                        <a:ext uri="{FF2B5EF4-FFF2-40B4-BE49-F238E27FC236}">
                          <a16:creationId xmlns:a16="http://schemas.microsoft.com/office/drawing/2014/main" id="{17703323-DB03-4614-990D-DD1B09306B64}"/>
                        </a:ext>
                      </a:extLst>
                    </p:cNvPr>
                    <p:cNvSpPr/>
                    <p:nvPr/>
                  </p:nvSpPr>
                  <p:spPr>
                    <a:xfrm rot="19043479">
                      <a:off x="10017982" y="3509122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255" name="Arc 254">
                      <a:extLst>
                        <a:ext uri="{FF2B5EF4-FFF2-40B4-BE49-F238E27FC236}">
                          <a16:creationId xmlns:a16="http://schemas.microsoft.com/office/drawing/2014/main" id="{5EF090F2-DB25-40C0-AA7A-14CB6C07A2DE}"/>
                        </a:ext>
                      </a:extLst>
                    </p:cNvPr>
                    <p:cNvSpPr/>
                    <p:nvPr/>
                  </p:nvSpPr>
                  <p:spPr>
                    <a:xfrm rot="7911448">
                      <a:off x="10543406" y="3017706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</p:grp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D00A9D41-9013-4FB4-9F0A-6C5529AA5C39}"/>
                  </a:ext>
                </a:extLst>
              </p:cNvPr>
              <p:cNvGrpSpPr/>
              <p:nvPr/>
            </p:nvGrpSpPr>
            <p:grpSpPr>
              <a:xfrm>
                <a:off x="7638804" y="5135544"/>
                <a:ext cx="1097358" cy="512078"/>
                <a:chOff x="9480346" y="3616435"/>
                <a:chExt cx="1924492" cy="898057"/>
              </a:xfrm>
            </p:grpSpPr>
            <p:grpSp>
              <p:nvGrpSpPr>
                <p:cNvPr id="295" name="Group 294">
                  <a:extLst>
                    <a:ext uri="{FF2B5EF4-FFF2-40B4-BE49-F238E27FC236}">
                      <a16:creationId xmlns:a16="http://schemas.microsoft.com/office/drawing/2014/main" id="{C663F3B3-7DBB-475F-9B01-FC9B5E876CB6}"/>
                    </a:ext>
                  </a:extLst>
                </p:cNvPr>
                <p:cNvGrpSpPr/>
                <p:nvPr/>
              </p:nvGrpSpPr>
              <p:grpSpPr>
                <a:xfrm>
                  <a:off x="9480346" y="3616435"/>
                  <a:ext cx="1924492" cy="612695"/>
                  <a:chOff x="9475224" y="3616435"/>
                  <a:chExt cx="1924492" cy="612695"/>
                </a:xfrm>
              </p:grpSpPr>
              <p:grpSp>
                <p:nvGrpSpPr>
                  <p:cNvPr id="324" name="Group 323">
                    <a:extLst>
                      <a:ext uri="{FF2B5EF4-FFF2-40B4-BE49-F238E27FC236}">
                        <a16:creationId xmlns:a16="http://schemas.microsoft.com/office/drawing/2014/main" id="{0E621AC1-98F5-4D5E-B44B-FB9083E0D338}"/>
                      </a:ext>
                    </a:extLst>
                  </p:cNvPr>
                  <p:cNvGrpSpPr/>
                  <p:nvPr/>
                </p:nvGrpSpPr>
                <p:grpSpPr>
                  <a:xfrm>
                    <a:off x="9475224" y="3634740"/>
                    <a:ext cx="1144006" cy="594390"/>
                    <a:chOff x="9475224" y="3017706"/>
                    <a:chExt cx="2331594" cy="1211424"/>
                  </a:xfrm>
                </p:grpSpPr>
                <p:sp>
                  <p:nvSpPr>
                    <p:cNvPr id="331" name="Arc 330">
                      <a:extLst>
                        <a:ext uri="{FF2B5EF4-FFF2-40B4-BE49-F238E27FC236}">
                          <a16:creationId xmlns:a16="http://schemas.microsoft.com/office/drawing/2014/main" id="{0D6E9A18-E713-4F0A-898A-7904A42D7140}"/>
                        </a:ext>
                      </a:extLst>
                    </p:cNvPr>
                    <p:cNvSpPr/>
                    <p:nvPr/>
                  </p:nvSpPr>
                  <p:spPr>
                    <a:xfrm rot="7911448">
                      <a:off x="9475224" y="3034788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2" name="Arc 331">
                      <a:extLst>
                        <a:ext uri="{FF2B5EF4-FFF2-40B4-BE49-F238E27FC236}">
                          <a16:creationId xmlns:a16="http://schemas.microsoft.com/office/drawing/2014/main" id="{A2629705-787C-4117-9541-ECBC290EDBA1}"/>
                        </a:ext>
                      </a:extLst>
                    </p:cNvPr>
                    <p:cNvSpPr/>
                    <p:nvPr/>
                  </p:nvSpPr>
                  <p:spPr>
                    <a:xfrm rot="19043479">
                      <a:off x="10017982" y="3509122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3" name="Arc 332">
                      <a:extLst>
                        <a:ext uri="{FF2B5EF4-FFF2-40B4-BE49-F238E27FC236}">
                          <a16:creationId xmlns:a16="http://schemas.microsoft.com/office/drawing/2014/main" id="{B5A22CBA-4E17-47CD-B9DB-DC1ABF09EA45}"/>
                        </a:ext>
                      </a:extLst>
                    </p:cNvPr>
                    <p:cNvSpPr/>
                    <p:nvPr/>
                  </p:nvSpPr>
                  <p:spPr>
                    <a:xfrm rot="7911448">
                      <a:off x="10543406" y="3017706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4" name="Arc 333">
                      <a:extLst>
                        <a:ext uri="{FF2B5EF4-FFF2-40B4-BE49-F238E27FC236}">
                          <a16:creationId xmlns:a16="http://schemas.microsoft.com/office/drawing/2014/main" id="{CFA5D1A6-BF43-4BA8-B9D7-75464E2277A1}"/>
                        </a:ext>
                      </a:extLst>
                    </p:cNvPr>
                    <p:cNvSpPr/>
                    <p:nvPr/>
                  </p:nvSpPr>
                  <p:spPr>
                    <a:xfrm rot="19043479">
                      <a:off x="11086810" y="3491809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325" name="Group 324">
                    <a:extLst>
                      <a:ext uri="{FF2B5EF4-FFF2-40B4-BE49-F238E27FC236}">
                        <a16:creationId xmlns:a16="http://schemas.microsoft.com/office/drawing/2014/main" id="{04007A66-247D-4B44-AD3F-785284A21C89}"/>
                      </a:ext>
                    </a:extLst>
                  </p:cNvPr>
                  <p:cNvGrpSpPr/>
                  <p:nvPr/>
                </p:nvGrpSpPr>
                <p:grpSpPr>
                  <a:xfrm>
                    <a:off x="10522333" y="3616435"/>
                    <a:ext cx="877383" cy="594390"/>
                    <a:chOff x="9475224" y="3017706"/>
                    <a:chExt cx="1788190" cy="1211424"/>
                  </a:xfrm>
                </p:grpSpPr>
                <p:sp>
                  <p:nvSpPr>
                    <p:cNvPr id="326" name="Arc 325">
                      <a:extLst>
                        <a:ext uri="{FF2B5EF4-FFF2-40B4-BE49-F238E27FC236}">
                          <a16:creationId xmlns:a16="http://schemas.microsoft.com/office/drawing/2014/main" id="{5ACED027-AB1B-4ED2-A1D6-45B62B64D74A}"/>
                        </a:ext>
                      </a:extLst>
                    </p:cNvPr>
                    <p:cNvSpPr/>
                    <p:nvPr/>
                  </p:nvSpPr>
                  <p:spPr>
                    <a:xfrm rot="7911448">
                      <a:off x="9475224" y="3034788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7" name="Arc 326">
                      <a:extLst>
                        <a:ext uri="{FF2B5EF4-FFF2-40B4-BE49-F238E27FC236}">
                          <a16:creationId xmlns:a16="http://schemas.microsoft.com/office/drawing/2014/main" id="{F98077B9-03C3-45F5-AC2B-30FD7CE93B92}"/>
                        </a:ext>
                      </a:extLst>
                    </p:cNvPr>
                    <p:cNvSpPr/>
                    <p:nvPr/>
                  </p:nvSpPr>
                  <p:spPr>
                    <a:xfrm rot="19043479">
                      <a:off x="10017982" y="3509122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30" name="Arc 329">
                      <a:extLst>
                        <a:ext uri="{FF2B5EF4-FFF2-40B4-BE49-F238E27FC236}">
                          <a16:creationId xmlns:a16="http://schemas.microsoft.com/office/drawing/2014/main" id="{CA18EEB7-0CCD-4EAC-81EB-1B77B9A10384}"/>
                        </a:ext>
                      </a:extLst>
                    </p:cNvPr>
                    <p:cNvSpPr/>
                    <p:nvPr/>
                  </p:nvSpPr>
                  <p:spPr>
                    <a:xfrm rot="7911448">
                      <a:off x="10543406" y="3017706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grpSp>
              <p:nvGrpSpPr>
                <p:cNvPr id="296" name="Group 295">
                  <a:extLst>
                    <a:ext uri="{FF2B5EF4-FFF2-40B4-BE49-F238E27FC236}">
                      <a16:creationId xmlns:a16="http://schemas.microsoft.com/office/drawing/2014/main" id="{0AF6F920-BB80-4324-B80D-DE281BA63430}"/>
                    </a:ext>
                  </a:extLst>
                </p:cNvPr>
                <p:cNvGrpSpPr/>
                <p:nvPr/>
              </p:nvGrpSpPr>
              <p:grpSpPr>
                <a:xfrm>
                  <a:off x="9480346" y="3759116"/>
                  <a:ext cx="1924492" cy="612695"/>
                  <a:chOff x="9475224" y="3616435"/>
                  <a:chExt cx="1924492" cy="612695"/>
                </a:xfrm>
              </p:grpSpPr>
              <p:grpSp>
                <p:nvGrpSpPr>
                  <p:cNvPr id="314" name="Group 313">
                    <a:extLst>
                      <a:ext uri="{FF2B5EF4-FFF2-40B4-BE49-F238E27FC236}">
                        <a16:creationId xmlns:a16="http://schemas.microsoft.com/office/drawing/2014/main" id="{537D19A1-43AE-4BBC-A4C6-CE0E82AFEB05}"/>
                      </a:ext>
                    </a:extLst>
                  </p:cNvPr>
                  <p:cNvGrpSpPr/>
                  <p:nvPr/>
                </p:nvGrpSpPr>
                <p:grpSpPr>
                  <a:xfrm>
                    <a:off x="9475224" y="3634740"/>
                    <a:ext cx="1144006" cy="594390"/>
                    <a:chOff x="9475224" y="3017706"/>
                    <a:chExt cx="2331594" cy="1211424"/>
                  </a:xfrm>
                </p:grpSpPr>
                <p:sp>
                  <p:nvSpPr>
                    <p:cNvPr id="320" name="Arc 319">
                      <a:extLst>
                        <a:ext uri="{FF2B5EF4-FFF2-40B4-BE49-F238E27FC236}">
                          <a16:creationId xmlns:a16="http://schemas.microsoft.com/office/drawing/2014/main" id="{184B0813-B29F-4555-B90F-E3EF7F1CB888}"/>
                        </a:ext>
                      </a:extLst>
                    </p:cNvPr>
                    <p:cNvSpPr/>
                    <p:nvPr/>
                  </p:nvSpPr>
                  <p:spPr>
                    <a:xfrm rot="7911448">
                      <a:off x="9475224" y="3034788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1" name="Arc 320">
                      <a:extLst>
                        <a:ext uri="{FF2B5EF4-FFF2-40B4-BE49-F238E27FC236}">
                          <a16:creationId xmlns:a16="http://schemas.microsoft.com/office/drawing/2014/main" id="{80C2DACA-5BAA-4917-B1C3-1B7A9781FD14}"/>
                        </a:ext>
                      </a:extLst>
                    </p:cNvPr>
                    <p:cNvSpPr/>
                    <p:nvPr/>
                  </p:nvSpPr>
                  <p:spPr>
                    <a:xfrm rot="19043479">
                      <a:off x="10017982" y="3509122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2" name="Arc 321">
                      <a:extLst>
                        <a:ext uri="{FF2B5EF4-FFF2-40B4-BE49-F238E27FC236}">
                          <a16:creationId xmlns:a16="http://schemas.microsoft.com/office/drawing/2014/main" id="{871CFDD9-DAB4-483B-B55E-CE0086C0D5C5}"/>
                        </a:ext>
                      </a:extLst>
                    </p:cNvPr>
                    <p:cNvSpPr/>
                    <p:nvPr/>
                  </p:nvSpPr>
                  <p:spPr>
                    <a:xfrm rot="7911448">
                      <a:off x="10543406" y="3017706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3" name="Arc 322">
                      <a:extLst>
                        <a:ext uri="{FF2B5EF4-FFF2-40B4-BE49-F238E27FC236}">
                          <a16:creationId xmlns:a16="http://schemas.microsoft.com/office/drawing/2014/main" id="{0E38D5DB-F14E-46AC-BB2A-032C08905320}"/>
                        </a:ext>
                      </a:extLst>
                    </p:cNvPr>
                    <p:cNvSpPr/>
                    <p:nvPr/>
                  </p:nvSpPr>
                  <p:spPr>
                    <a:xfrm rot="19043479">
                      <a:off x="11086810" y="3491809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316" name="Group 315">
                    <a:extLst>
                      <a:ext uri="{FF2B5EF4-FFF2-40B4-BE49-F238E27FC236}">
                        <a16:creationId xmlns:a16="http://schemas.microsoft.com/office/drawing/2014/main" id="{CDD5B898-6000-480E-9695-5FD24825C129}"/>
                      </a:ext>
                    </a:extLst>
                  </p:cNvPr>
                  <p:cNvGrpSpPr/>
                  <p:nvPr/>
                </p:nvGrpSpPr>
                <p:grpSpPr>
                  <a:xfrm>
                    <a:off x="10522333" y="3616435"/>
                    <a:ext cx="877383" cy="594390"/>
                    <a:chOff x="9475224" y="3017706"/>
                    <a:chExt cx="1788190" cy="1211424"/>
                  </a:xfrm>
                </p:grpSpPr>
                <p:sp>
                  <p:nvSpPr>
                    <p:cNvPr id="317" name="Arc 316">
                      <a:extLst>
                        <a:ext uri="{FF2B5EF4-FFF2-40B4-BE49-F238E27FC236}">
                          <a16:creationId xmlns:a16="http://schemas.microsoft.com/office/drawing/2014/main" id="{12A34415-263F-4594-A41B-243A59B2DB26}"/>
                        </a:ext>
                      </a:extLst>
                    </p:cNvPr>
                    <p:cNvSpPr/>
                    <p:nvPr/>
                  </p:nvSpPr>
                  <p:spPr>
                    <a:xfrm rot="7911448">
                      <a:off x="9475224" y="3034788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8" name="Arc 317">
                      <a:extLst>
                        <a:ext uri="{FF2B5EF4-FFF2-40B4-BE49-F238E27FC236}">
                          <a16:creationId xmlns:a16="http://schemas.microsoft.com/office/drawing/2014/main" id="{65823783-B38D-47EF-9CB7-718BA917AA8B}"/>
                        </a:ext>
                      </a:extLst>
                    </p:cNvPr>
                    <p:cNvSpPr/>
                    <p:nvPr/>
                  </p:nvSpPr>
                  <p:spPr>
                    <a:xfrm rot="19043479">
                      <a:off x="10017982" y="3509122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9" name="Arc 318">
                      <a:extLst>
                        <a:ext uri="{FF2B5EF4-FFF2-40B4-BE49-F238E27FC236}">
                          <a16:creationId xmlns:a16="http://schemas.microsoft.com/office/drawing/2014/main" id="{8EBA98B8-5CB7-47BB-89DD-CDB24EDFC699}"/>
                        </a:ext>
                      </a:extLst>
                    </p:cNvPr>
                    <p:cNvSpPr/>
                    <p:nvPr/>
                  </p:nvSpPr>
                  <p:spPr>
                    <a:xfrm rot="7911448">
                      <a:off x="10543406" y="3017706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  <p:grpSp>
              <p:nvGrpSpPr>
                <p:cNvPr id="297" name="Group 296">
                  <a:extLst>
                    <a:ext uri="{FF2B5EF4-FFF2-40B4-BE49-F238E27FC236}">
                      <a16:creationId xmlns:a16="http://schemas.microsoft.com/office/drawing/2014/main" id="{9C1B0F5C-6C7C-4316-89F7-F43DC5927CA0}"/>
                    </a:ext>
                  </a:extLst>
                </p:cNvPr>
                <p:cNvGrpSpPr/>
                <p:nvPr/>
              </p:nvGrpSpPr>
              <p:grpSpPr>
                <a:xfrm>
                  <a:off x="9480346" y="3901797"/>
                  <a:ext cx="1924492" cy="612695"/>
                  <a:chOff x="9475224" y="3616435"/>
                  <a:chExt cx="1924492" cy="612695"/>
                </a:xfrm>
              </p:grpSpPr>
              <p:grpSp>
                <p:nvGrpSpPr>
                  <p:cNvPr id="298" name="Group 297">
                    <a:extLst>
                      <a:ext uri="{FF2B5EF4-FFF2-40B4-BE49-F238E27FC236}">
                        <a16:creationId xmlns:a16="http://schemas.microsoft.com/office/drawing/2014/main" id="{C49D6284-A149-4D9E-A726-1F401E334215}"/>
                      </a:ext>
                    </a:extLst>
                  </p:cNvPr>
                  <p:cNvGrpSpPr/>
                  <p:nvPr/>
                </p:nvGrpSpPr>
                <p:grpSpPr>
                  <a:xfrm>
                    <a:off x="9475224" y="3634740"/>
                    <a:ext cx="1144006" cy="594390"/>
                    <a:chOff x="9475224" y="3017706"/>
                    <a:chExt cx="2331594" cy="1211424"/>
                  </a:xfrm>
                </p:grpSpPr>
                <p:sp>
                  <p:nvSpPr>
                    <p:cNvPr id="308" name="Arc 307">
                      <a:extLst>
                        <a:ext uri="{FF2B5EF4-FFF2-40B4-BE49-F238E27FC236}">
                          <a16:creationId xmlns:a16="http://schemas.microsoft.com/office/drawing/2014/main" id="{E580D7E9-B71B-4E08-8167-ECA5CE23719B}"/>
                        </a:ext>
                      </a:extLst>
                    </p:cNvPr>
                    <p:cNvSpPr/>
                    <p:nvPr/>
                  </p:nvSpPr>
                  <p:spPr>
                    <a:xfrm rot="7911448">
                      <a:off x="9475224" y="3034788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9" name="Arc 308">
                      <a:extLst>
                        <a:ext uri="{FF2B5EF4-FFF2-40B4-BE49-F238E27FC236}">
                          <a16:creationId xmlns:a16="http://schemas.microsoft.com/office/drawing/2014/main" id="{F0CEC6B1-F286-46F8-9AEF-1EACADA1EC69}"/>
                        </a:ext>
                      </a:extLst>
                    </p:cNvPr>
                    <p:cNvSpPr/>
                    <p:nvPr/>
                  </p:nvSpPr>
                  <p:spPr>
                    <a:xfrm rot="19043479">
                      <a:off x="10017982" y="3509122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0" name="Arc 309">
                      <a:extLst>
                        <a:ext uri="{FF2B5EF4-FFF2-40B4-BE49-F238E27FC236}">
                          <a16:creationId xmlns:a16="http://schemas.microsoft.com/office/drawing/2014/main" id="{457E1C16-8C6D-40EA-A49C-6375C0D2BAE4}"/>
                        </a:ext>
                      </a:extLst>
                    </p:cNvPr>
                    <p:cNvSpPr/>
                    <p:nvPr/>
                  </p:nvSpPr>
                  <p:spPr>
                    <a:xfrm rot="7911448">
                      <a:off x="10543406" y="3017706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11" name="Arc 310">
                      <a:extLst>
                        <a:ext uri="{FF2B5EF4-FFF2-40B4-BE49-F238E27FC236}">
                          <a16:creationId xmlns:a16="http://schemas.microsoft.com/office/drawing/2014/main" id="{976519F0-B3F1-42C3-90B7-F45359110852}"/>
                        </a:ext>
                      </a:extLst>
                    </p:cNvPr>
                    <p:cNvSpPr/>
                    <p:nvPr/>
                  </p:nvSpPr>
                  <p:spPr>
                    <a:xfrm rot="19043479">
                      <a:off x="11086810" y="3491809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299" name="Group 298">
                    <a:extLst>
                      <a:ext uri="{FF2B5EF4-FFF2-40B4-BE49-F238E27FC236}">
                        <a16:creationId xmlns:a16="http://schemas.microsoft.com/office/drawing/2014/main" id="{FDCB5926-72BA-40CB-8AE8-A8C3508CA206}"/>
                      </a:ext>
                    </a:extLst>
                  </p:cNvPr>
                  <p:cNvGrpSpPr/>
                  <p:nvPr/>
                </p:nvGrpSpPr>
                <p:grpSpPr>
                  <a:xfrm>
                    <a:off x="10522333" y="3616435"/>
                    <a:ext cx="877383" cy="594390"/>
                    <a:chOff x="9475224" y="3017706"/>
                    <a:chExt cx="1788190" cy="1211424"/>
                  </a:xfrm>
                </p:grpSpPr>
                <p:sp>
                  <p:nvSpPr>
                    <p:cNvPr id="300" name="Arc 299">
                      <a:extLst>
                        <a:ext uri="{FF2B5EF4-FFF2-40B4-BE49-F238E27FC236}">
                          <a16:creationId xmlns:a16="http://schemas.microsoft.com/office/drawing/2014/main" id="{A65EE983-14B3-41D0-81A6-C4F804015BB1}"/>
                        </a:ext>
                      </a:extLst>
                    </p:cNvPr>
                    <p:cNvSpPr/>
                    <p:nvPr/>
                  </p:nvSpPr>
                  <p:spPr>
                    <a:xfrm rot="7911448">
                      <a:off x="9475224" y="3034788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6" name="Arc 305">
                      <a:extLst>
                        <a:ext uri="{FF2B5EF4-FFF2-40B4-BE49-F238E27FC236}">
                          <a16:creationId xmlns:a16="http://schemas.microsoft.com/office/drawing/2014/main" id="{F7D89D51-BF73-415F-8153-019AF4ECD256}"/>
                        </a:ext>
                      </a:extLst>
                    </p:cNvPr>
                    <p:cNvSpPr/>
                    <p:nvPr/>
                  </p:nvSpPr>
                  <p:spPr>
                    <a:xfrm rot="19043479">
                      <a:off x="10017982" y="3509122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07" name="Arc 306">
                      <a:extLst>
                        <a:ext uri="{FF2B5EF4-FFF2-40B4-BE49-F238E27FC236}">
                          <a16:creationId xmlns:a16="http://schemas.microsoft.com/office/drawing/2014/main" id="{4F7E7CA2-B08E-466F-ACDF-CC49EEDA5BFF}"/>
                        </a:ext>
                      </a:extLst>
                    </p:cNvPr>
                    <p:cNvSpPr/>
                    <p:nvPr/>
                  </p:nvSpPr>
                  <p:spPr>
                    <a:xfrm rot="7911448">
                      <a:off x="10543406" y="3017706"/>
                      <a:ext cx="720008" cy="720008"/>
                    </a:xfrm>
                    <a:prstGeom prst="arc">
                      <a:avLst/>
                    </a:prstGeom>
                    <a:ln w="38100" cap="sq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</p:grp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A725F5A-9A7F-4DEB-84D2-E9BEE53C2A02}"/>
                </a:ext>
              </a:extLst>
            </p:cNvPr>
            <p:cNvSpPr/>
            <p:nvPr/>
          </p:nvSpPr>
          <p:spPr>
            <a:xfrm>
              <a:off x="5409378" y="3463667"/>
              <a:ext cx="674188" cy="33464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</p:grpSp>
      <p:pic>
        <p:nvPicPr>
          <p:cNvPr id="128" name="Graphic 127">
            <a:extLst>
              <a:ext uri="{FF2B5EF4-FFF2-40B4-BE49-F238E27FC236}">
                <a16:creationId xmlns:a16="http://schemas.microsoft.com/office/drawing/2014/main" id="{D46115B3-124E-43D1-ABF2-D96C5806AA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33120" y="227965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6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7E36-E06F-429C-B138-F4BFAEAAC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890" y="639763"/>
            <a:ext cx="11791709" cy="1417636"/>
          </a:xfrm>
        </p:spPr>
        <p:txBody>
          <a:bodyPr/>
          <a:lstStyle/>
          <a:p>
            <a:r>
              <a:rPr lang="en-GB" dirty="0"/>
              <a:t>Analyse Client Information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331116-927D-4137-BF54-47EBDC6BF449}"/>
              </a:ext>
            </a:extLst>
          </p:cNvPr>
          <p:cNvSpPr/>
          <p:nvPr/>
        </p:nvSpPr>
        <p:spPr>
          <a:xfrm>
            <a:off x="685799" y="639763"/>
            <a:ext cx="1154575" cy="5730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69531E-65F8-448E-9E47-3E745D0AD0BC}"/>
              </a:ext>
            </a:extLst>
          </p:cNvPr>
          <p:cNvSpPr/>
          <p:nvPr/>
        </p:nvSpPr>
        <p:spPr>
          <a:xfrm>
            <a:off x="685799" y="2057399"/>
            <a:ext cx="8539224" cy="5003158"/>
          </a:xfrm>
          <a:prstGeom prst="roundRect">
            <a:avLst>
              <a:gd name="adj" fmla="val 13117"/>
            </a:avLst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471123-DF31-4226-AC20-D1AD9B9BFAAB}"/>
              </a:ext>
            </a:extLst>
          </p:cNvPr>
          <p:cNvCxnSpPr>
            <a:cxnSpLocks/>
          </p:cNvCxnSpPr>
          <p:nvPr/>
        </p:nvCxnSpPr>
        <p:spPr bwMode="auto">
          <a:xfrm>
            <a:off x="934569" y="2937765"/>
            <a:ext cx="7781168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E9D093EB-DC4B-4B32-94AC-F5EF25DE0C6C}"/>
              </a:ext>
            </a:extLst>
          </p:cNvPr>
          <p:cNvSpPr txBox="1">
            <a:spLocks/>
          </p:cNvSpPr>
          <p:nvPr/>
        </p:nvSpPr>
        <p:spPr>
          <a:xfrm>
            <a:off x="9829800" y="2057399"/>
            <a:ext cx="4114800" cy="51212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GB" sz="1600" dirty="0"/>
              <a:t>Potential client material to pack</a:t>
            </a:r>
          </a:p>
          <a:p>
            <a:pPr>
              <a:lnSpc>
                <a:spcPct val="120000"/>
              </a:lnSpc>
            </a:pPr>
            <a:endParaRPr lang="en-GB" sz="1600" dirty="0"/>
          </a:p>
          <a:p>
            <a:pPr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400" dirty="0"/>
              <a:t>Annual reports (client and competitors)</a:t>
            </a:r>
          </a:p>
          <a:p>
            <a:pPr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400" dirty="0"/>
              <a:t>Investor reports</a:t>
            </a:r>
          </a:p>
          <a:p>
            <a:pPr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400" dirty="0"/>
              <a:t>Request for Proposal (RFP)</a:t>
            </a:r>
          </a:p>
          <a:p>
            <a:pPr>
              <a:lnSpc>
                <a:spcPct val="120000"/>
              </a:lnSpc>
            </a:pPr>
            <a:endParaRPr lang="en-GB" b="0" dirty="0"/>
          </a:p>
          <a:p>
            <a:pPr>
              <a:lnSpc>
                <a:spcPct val="120000"/>
              </a:lnSpc>
            </a:pPr>
            <a:endParaRPr lang="en-GB" b="0" dirty="0"/>
          </a:p>
          <a:p>
            <a:pPr>
              <a:lnSpc>
                <a:spcPct val="120000"/>
              </a:lnSpc>
            </a:pPr>
            <a:endParaRPr lang="en-GB" sz="1600" dirty="0"/>
          </a:p>
          <a:p>
            <a:pPr>
              <a:lnSpc>
                <a:spcPct val="120000"/>
              </a:lnSpc>
            </a:pPr>
            <a:endParaRPr lang="en-GB" dirty="0"/>
          </a:p>
          <a:p>
            <a:pPr>
              <a:lnSpc>
                <a:spcPct val="120000"/>
              </a:lnSpc>
            </a:pP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FA3BCF-A7CE-45BE-9668-BE560F00423F}"/>
              </a:ext>
            </a:extLst>
          </p:cNvPr>
          <p:cNvCxnSpPr>
            <a:cxnSpLocks/>
            <a:endCxn id="16" idx="3"/>
          </p:cNvCxnSpPr>
          <p:nvPr/>
        </p:nvCxnSpPr>
        <p:spPr bwMode="auto">
          <a:xfrm flipH="1">
            <a:off x="2363762" y="6168136"/>
            <a:ext cx="6351975" cy="4052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B0E5A32-1971-44C9-A90D-AEE8CAA6A2CE}"/>
              </a:ext>
            </a:extLst>
          </p:cNvPr>
          <p:cNvSpPr/>
          <p:nvPr/>
        </p:nvSpPr>
        <p:spPr>
          <a:xfrm>
            <a:off x="813996" y="5992739"/>
            <a:ext cx="1549766" cy="431833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b="1" dirty="0">
                <a:solidFill>
                  <a:schemeClr val="tx1"/>
                </a:solidFill>
              </a:rPr>
              <a:t>External Sources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2FB143A-E2FC-453C-9C6F-37EDA74DD72F}"/>
              </a:ext>
            </a:extLst>
          </p:cNvPr>
          <p:cNvSpPr/>
          <p:nvPr/>
        </p:nvSpPr>
        <p:spPr>
          <a:xfrm>
            <a:off x="2869387" y="6062858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7B38AA-2736-43E8-88CB-02300A4D91C6}"/>
              </a:ext>
            </a:extLst>
          </p:cNvPr>
          <p:cNvCxnSpPr>
            <a:cxnSpLocks/>
            <a:endCxn id="20" idx="3"/>
          </p:cNvCxnSpPr>
          <p:nvPr/>
        </p:nvCxnSpPr>
        <p:spPr bwMode="auto">
          <a:xfrm flipH="1">
            <a:off x="2363762" y="5587338"/>
            <a:ext cx="6351975" cy="7887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bg2">
                <a:lumMod val="9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DE62378-4C8A-4272-8176-800A23912D1F}"/>
              </a:ext>
            </a:extLst>
          </p:cNvPr>
          <p:cNvSpPr/>
          <p:nvPr/>
        </p:nvSpPr>
        <p:spPr>
          <a:xfrm>
            <a:off x="813996" y="5379308"/>
            <a:ext cx="1549766" cy="431833"/>
          </a:xfrm>
          <a:prstGeom prst="rect">
            <a:avLst/>
          </a:prstGeom>
          <a:solidFill>
            <a:srgbClr val="F2F2F2"/>
          </a:solidFill>
          <a:ln w="19050">
            <a:solidFill>
              <a:srgbClr val="F2F2F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b="1" dirty="0">
                <a:solidFill>
                  <a:schemeClr val="tx1"/>
                </a:solidFill>
              </a:rPr>
              <a:t>Local Files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CF90B36-2464-4DBD-B064-963CA34BBE5B}"/>
              </a:ext>
            </a:extLst>
          </p:cNvPr>
          <p:cNvSpPr/>
          <p:nvPr/>
        </p:nvSpPr>
        <p:spPr>
          <a:xfrm>
            <a:off x="3963118" y="5449427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rgbClr val="F2F2F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2FA1C0-123C-45E4-A983-E98CC509615F}"/>
              </a:ext>
            </a:extLst>
          </p:cNvPr>
          <p:cNvSpPr txBox="1"/>
          <p:nvPr/>
        </p:nvSpPr>
        <p:spPr>
          <a:xfrm>
            <a:off x="1888416" y="2418252"/>
            <a:ext cx="196194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b="1" dirty="0"/>
              <a:t>Analyse a website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ACF05E-07CB-425D-82FC-7CA8667C6ECC}"/>
              </a:ext>
            </a:extLst>
          </p:cNvPr>
          <p:cNvCxnSpPr>
            <a:cxnSpLocks/>
            <a:endCxn id="17" idx="0"/>
          </p:cNvCxnSpPr>
          <p:nvPr/>
        </p:nvCxnSpPr>
        <p:spPr bwMode="auto">
          <a:xfrm>
            <a:off x="3007298" y="2965605"/>
            <a:ext cx="0" cy="3097253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C6A9C6-1CE4-4C94-8235-54C0AD81BF1D}"/>
              </a:ext>
            </a:extLst>
          </p:cNvPr>
          <p:cNvCxnSpPr>
            <a:cxnSpLocks/>
          </p:cNvCxnSpPr>
          <p:nvPr/>
        </p:nvCxnSpPr>
        <p:spPr>
          <a:xfrm>
            <a:off x="3007298" y="2755800"/>
            <a:ext cx="0" cy="209805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830308A-FAF5-4287-AB15-4D3BDB7A3FBF}"/>
              </a:ext>
            </a:extLst>
          </p:cNvPr>
          <p:cNvSpPr txBox="1"/>
          <p:nvPr/>
        </p:nvSpPr>
        <p:spPr>
          <a:xfrm>
            <a:off x="3120058" y="2149278"/>
            <a:ext cx="196194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b="1" dirty="0"/>
              <a:t>Analyse a document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149D6C3-6DAD-4086-BB0B-EFC1F7406713}"/>
              </a:ext>
            </a:extLst>
          </p:cNvPr>
          <p:cNvCxnSpPr>
            <a:cxnSpLocks/>
          </p:cNvCxnSpPr>
          <p:nvPr/>
        </p:nvCxnSpPr>
        <p:spPr bwMode="auto">
          <a:xfrm>
            <a:off x="4099728" y="2860702"/>
            <a:ext cx="2602" cy="2588725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bg2">
                <a:lumMod val="9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106C9B4-0B93-4372-B9E2-65A91D6D1D1F}"/>
              </a:ext>
            </a:extLst>
          </p:cNvPr>
          <p:cNvCxnSpPr>
            <a:cxnSpLocks/>
          </p:cNvCxnSpPr>
          <p:nvPr/>
        </p:nvCxnSpPr>
        <p:spPr>
          <a:xfrm>
            <a:off x="4099728" y="2476500"/>
            <a:ext cx="1301" cy="461265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AE42D1-E5EC-4E5B-9599-785CA0DB6AC4}"/>
              </a:ext>
            </a:extLst>
          </p:cNvPr>
          <p:cNvCxnSpPr>
            <a:cxnSpLocks/>
          </p:cNvCxnSpPr>
          <p:nvPr/>
        </p:nvCxnSpPr>
        <p:spPr bwMode="auto">
          <a:xfrm>
            <a:off x="4546600" y="4245865"/>
            <a:ext cx="4169137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E495D1-FCA0-40FD-AC7C-81CA7BCA596F}"/>
              </a:ext>
            </a:extLst>
          </p:cNvPr>
          <p:cNvCxnSpPr>
            <a:cxnSpLocks/>
          </p:cNvCxnSpPr>
          <p:nvPr/>
        </p:nvCxnSpPr>
        <p:spPr bwMode="auto">
          <a:xfrm flipH="1">
            <a:off x="2363762" y="4233900"/>
            <a:ext cx="5921736" cy="934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075D736-3FD5-4E2B-A8C5-DD7855B9A0B7}"/>
              </a:ext>
            </a:extLst>
          </p:cNvPr>
          <p:cNvSpPr/>
          <p:nvPr/>
        </p:nvSpPr>
        <p:spPr>
          <a:xfrm rot="5400000">
            <a:off x="4596508" y="3453903"/>
            <a:ext cx="1583922" cy="275823"/>
          </a:xfrm>
          <a:custGeom>
            <a:avLst/>
            <a:gdLst>
              <a:gd name="connsiteX0" fmla="*/ 0 w 1583922"/>
              <a:gd name="connsiteY0" fmla="*/ 137912 h 275823"/>
              <a:gd name="connsiteX1" fmla="*/ 137912 w 1583922"/>
              <a:gd name="connsiteY1" fmla="*/ 0 h 275823"/>
              <a:gd name="connsiteX2" fmla="*/ 235429 w 1583922"/>
              <a:gd name="connsiteY2" fmla="*/ 40393 h 275823"/>
              <a:gd name="connsiteX3" fmla="*/ 264770 w 1583922"/>
              <a:gd name="connsiteY3" fmla="*/ 83911 h 275823"/>
              <a:gd name="connsiteX4" fmla="*/ 1319154 w 1583922"/>
              <a:gd name="connsiteY4" fmla="*/ 83911 h 275823"/>
              <a:gd name="connsiteX5" fmla="*/ 1348494 w 1583922"/>
              <a:gd name="connsiteY5" fmla="*/ 40393 h 275823"/>
              <a:gd name="connsiteX6" fmla="*/ 1446011 w 1583922"/>
              <a:gd name="connsiteY6" fmla="*/ 0 h 275823"/>
              <a:gd name="connsiteX7" fmla="*/ 1583922 w 1583922"/>
              <a:gd name="connsiteY7" fmla="*/ 137912 h 275823"/>
              <a:gd name="connsiteX8" fmla="*/ 1446011 w 1583922"/>
              <a:gd name="connsiteY8" fmla="*/ 275823 h 275823"/>
              <a:gd name="connsiteX9" fmla="*/ 1348494 w 1583922"/>
              <a:gd name="connsiteY9" fmla="*/ 235429 h 275823"/>
              <a:gd name="connsiteX10" fmla="*/ 1319153 w 1583922"/>
              <a:gd name="connsiteY10" fmla="*/ 191911 h 275823"/>
              <a:gd name="connsiteX11" fmla="*/ 264770 w 1583922"/>
              <a:gd name="connsiteY11" fmla="*/ 191911 h 275823"/>
              <a:gd name="connsiteX12" fmla="*/ 235429 w 1583922"/>
              <a:gd name="connsiteY12" fmla="*/ 235429 h 275823"/>
              <a:gd name="connsiteX13" fmla="*/ 137912 w 1583922"/>
              <a:gd name="connsiteY13" fmla="*/ 275823 h 275823"/>
              <a:gd name="connsiteX14" fmla="*/ 0 w 1583922"/>
              <a:gd name="connsiteY14" fmla="*/ 137912 h 275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83922" h="275823">
                <a:moveTo>
                  <a:pt x="0" y="137912"/>
                </a:moveTo>
                <a:cubicBezTo>
                  <a:pt x="0" y="61745"/>
                  <a:pt x="61745" y="0"/>
                  <a:pt x="137912" y="0"/>
                </a:cubicBezTo>
                <a:cubicBezTo>
                  <a:pt x="175995" y="0"/>
                  <a:pt x="210472" y="15437"/>
                  <a:pt x="235429" y="40393"/>
                </a:cubicBezTo>
                <a:lnTo>
                  <a:pt x="264770" y="83911"/>
                </a:lnTo>
                <a:lnTo>
                  <a:pt x="1319154" y="83911"/>
                </a:lnTo>
                <a:lnTo>
                  <a:pt x="1348494" y="40393"/>
                </a:lnTo>
                <a:cubicBezTo>
                  <a:pt x="1373451" y="15437"/>
                  <a:pt x="1407928" y="0"/>
                  <a:pt x="1446011" y="0"/>
                </a:cubicBezTo>
                <a:cubicBezTo>
                  <a:pt x="1522177" y="0"/>
                  <a:pt x="1583922" y="61745"/>
                  <a:pt x="1583922" y="137912"/>
                </a:cubicBezTo>
                <a:cubicBezTo>
                  <a:pt x="1583922" y="214078"/>
                  <a:pt x="1522177" y="275823"/>
                  <a:pt x="1446011" y="275823"/>
                </a:cubicBezTo>
                <a:cubicBezTo>
                  <a:pt x="1407928" y="275823"/>
                  <a:pt x="1373451" y="260386"/>
                  <a:pt x="1348494" y="235429"/>
                </a:cubicBezTo>
                <a:lnTo>
                  <a:pt x="1319153" y="191911"/>
                </a:lnTo>
                <a:lnTo>
                  <a:pt x="264770" y="191911"/>
                </a:lnTo>
                <a:lnTo>
                  <a:pt x="235429" y="235429"/>
                </a:lnTo>
                <a:cubicBezTo>
                  <a:pt x="210472" y="260386"/>
                  <a:pt x="175995" y="275823"/>
                  <a:pt x="137912" y="275823"/>
                </a:cubicBezTo>
                <a:cubicBezTo>
                  <a:pt x="61745" y="275823"/>
                  <a:pt x="0" y="214078"/>
                  <a:pt x="0" y="137912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86B61A-4027-4051-997A-EA5543F6C13F}"/>
              </a:ext>
            </a:extLst>
          </p:cNvPr>
          <p:cNvSpPr txBox="1"/>
          <p:nvPr/>
        </p:nvSpPr>
        <p:spPr>
          <a:xfrm>
            <a:off x="4407498" y="2428790"/>
            <a:ext cx="196194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b="1" dirty="0"/>
              <a:t>Compare</a:t>
            </a:r>
          </a:p>
        </p:txBody>
      </p:sp>
    </p:spTree>
    <p:extLst>
      <p:ext uri="{BB962C8B-B14F-4D97-AF65-F5344CB8AC3E}">
        <p14:creationId xmlns:p14="http://schemas.microsoft.com/office/powerpoint/2010/main" val="154518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4C3A06F-FC26-4216-B03D-2CC6D51DA8A6}"/>
              </a:ext>
            </a:extLst>
          </p:cNvPr>
          <p:cNvGrpSpPr/>
          <p:nvPr/>
        </p:nvGrpSpPr>
        <p:grpSpPr>
          <a:xfrm>
            <a:off x="5456118" y="7265068"/>
            <a:ext cx="3718165" cy="566533"/>
            <a:chOff x="4853284" y="7386012"/>
            <a:chExt cx="4520002" cy="688708"/>
          </a:xfrm>
        </p:grpSpPr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D68DF480-1AE3-4017-AA1C-77FB61519E7E}"/>
                </a:ext>
              </a:extLst>
            </p:cNvPr>
            <p:cNvGrpSpPr/>
            <p:nvPr/>
          </p:nvGrpSpPr>
          <p:grpSpPr>
            <a:xfrm>
              <a:off x="4853284" y="7627672"/>
              <a:ext cx="944302" cy="205388"/>
              <a:chOff x="11556850" y="641113"/>
              <a:chExt cx="1268133" cy="275822"/>
            </a:xfrm>
          </p:grpSpPr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A1BE8C2F-0C47-404C-BF7B-7BD6E0688B96}"/>
                  </a:ext>
                </a:extLst>
              </p:cNvPr>
              <p:cNvSpPr/>
              <p:nvPr/>
            </p:nvSpPr>
            <p:spPr>
              <a:xfrm rot="16200000">
                <a:off x="11556850" y="641113"/>
                <a:ext cx="275822" cy="275822"/>
              </a:xfrm>
              <a:prstGeom prst="ellipse">
                <a:avLst/>
              </a:prstGeom>
              <a:solidFill>
                <a:schemeClr val="bg2"/>
              </a:solidFill>
              <a:ln w="57150"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00"/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1576E018-A56C-4DBC-A936-721F7D61DE1C}"/>
                  </a:ext>
                </a:extLst>
              </p:cNvPr>
              <p:cNvSpPr txBox="1"/>
              <p:nvPr/>
            </p:nvSpPr>
            <p:spPr>
              <a:xfrm>
                <a:off x="11858052" y="663609"/>
                <a:ext cx="966931" cy="23083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>
                  <a:defRPr sz="1200" b="1"/>
                </a:lvl1pPr>
              </a:lstStyle>
              <a:p>
                <a:r>
                  <a:rPr lang="en-GB" sz="900" dirty="0"/>
                  <a:t>Action Station</a:t>
                </a:r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E9B7066A-934F-4215-B1A8-8FD3FD0326BB}"/>
                </a:ext>
              </a:extLst>
            </p:cNvPr>
            <p:cNvGrpSpPr/>
            <p:nvPr/>
          </p:nvGrpSpPr>
          <p:grpSpPr>
            <a:xfrm>
              <a:off x="7991676" y="7614950"/>
              <a:ext cx="1381610" cy="230832"/>
              <a:chOff x="11643137" y="1929719"/>
              <a:chExt cx="1855408" cy="309991"/>
            </a:xfrm>
          </p:grpSpPr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5504FAD2-8F89-4412-ACBC-D150F2D0DEFC}"/>
                  </a:ext>
                </a:extLst>
              </p:cNvPr>
              <p:cNvSpPr/>
              <p:nvPr/>
            </p:nvSpPr>
            <p:spPr>
              <a:xfrm>
                <a:off x="11643137" y="2033091"/>
                <a:ext cx="103247" cy="10324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7862CACF-ACA5-4F52-8629-2FF9280B548D}"/>
                  </a:ext>
                </a:extLst>
              </p:cNvPr>
              <p:cNvSpPr txBox="1"/>
              <p:nvPr/>
            </p:nvSpPr>
            <p:spPr>
              <a:xfrm>
                <a:off x="11864196" y="1929719"/>
                <a:ext cx="1634349" cy="30999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>
                  <a:defRPr sz="1200" b="1"/>
                </a:lvl1pPr>
              </a:lstStyle>
              <a:p>
                <a:r>
                  <a:rPr lang="en-GB" sz="900" dirty="0"/>
                  <a:t>Achievement point</a:t>
                </a:r>
              </a:p>
            </p:txBody>
          </p:sp>
        </p:grp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E5CE020D-10FC-49DC-97AA-0651F9A275EF}"/>
                </a:ext>
              </a:extLst>
            </p:cNvPr>
            <p:cNvSpPr txBox="1"/>
            <p:nvPr/>
          </p:nvSpPr>
          <p:spPr>
            <a:xfrm>
              <a:off x="6661462" y="7644423"/>
              <a:ext cx="796410" cy="1718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1200" b="1"/>
              </a:lvl1pPr>
            </a:lstStyle>
            <a:p>
              <a:r>
                <a:rPr lang="en-GB" sz="900" dirty="0"/>
                <a:t>Transfer Station</a:t>
              </a:r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5D013E4E-7806-4BB6-98EA-2F012C0F1F09}"/>
                </a:ext>
              </a:extLst>
            </p:cNvPr>
            <p:cNvSpPr/>
            <p:nvPr/>
          </p:nvSpPr>
          <p:spPr>
            <a:xfrm>
              <a:off x="6410304" y="7386012"/>
              <a:ext cx="282653" cy="688708"/>
            </a:xfrm>
            <a:custGeom>
              <a:avLst/>
              <a:gdLst>
                <a:gd name="connsiteX0" fmla="*/ 144742 w 282653"/>
                <a:gd name="connsiteY0" fmla="*/ 0 h 688708"/>
                <a:gd name="connsiteX1" fmla="*/ 282653 w 282653"/>
                <a:gd name="connsiteY1" fmla="*/ 137911 h 688708"/>
                <a:gd name="connsiteX2" fmla="*/ 198423 w 282653"/>
                <a:gd name="connsiteY2" fmla="*/ 264985 h 688708"/>
                <a:gd name="connsiteX3" fmla="*/ 195107 w 282653"/>
                <a:gd name="connsiteY3" fmla="*/ 265654 h 688708"/>
                <a:gd name="connsiteX4" fmla="*/ 195107 w 282653"/>
                <a:gd name="connsiteY4" fmla="*/ 426094 h 688708"/>
                <a:gd name="connsiteX5" fmla="*/ 235429 w 282653"/>
                <a:gd name="connsiteY5" fmla="*/ 453280 h 688708"/>
                <a:gd name="connsiteX6" fmla="*/ 275822 w 282653"/>
                <a:gd name="connsiteY6" fmla="*/ 550797 h 688708"/>
                <a:gd name="connsiteX7" fmla="*/ 137911 w 282653"/>
                <a:gd name="connsiteY7" fmla="*/ 688708 h 688708"/>
                <a:gd name="connsiteX8" fmla="*/ 0 w 282653"/>
                <a:gd name="connsiteY8" fmla="*/ 550797 h 688708"/>
                <a:gd name="connsiteX9" fmla="*/ 40393 w 282653"/>
                <a:gd name="connsiteY9" fmla="*/ 453280 h 688708"/>
                <a:gd name="connsiteX10" fmla="*/ 81155 w 282653"/>
                <a:gd name="connsiteY10" fmla="*/ 425797 h 688708"/>
                <a:gd name="connsiteX11" fmla="*/ 81155 w 282653"/>
                <a:gd name="connsiteY11" fmla="*/ 258306 h 688708"/>
                <a:gd name="connsiteX12" fmla="*/ 47224 w 282653"/>
                <a:gd name="connsiteY12" fmla="*/ 235429 h 688708"/>
                <a:gd name="connsiteX13" fmla="*/ 6831 w 282653"/>
                <a:gd name="connsiteY13" fmla="*/ 137911 h 688708"/>
                <a:gd name="connsiteX14" fmla="*/ 144742 w 282653"/>
                <a:gd name="connsiteY14" fmla="*/ 0 h 68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653" h="688708">
                  <a:moveTo>
                    <a:pt x="144742" y="0"/>
                  </a:moveTo>
                  <a:cubicBezTo>
                    <a:pt x="220908" y="0"/>
                    <a:pt x="282653" y="61745"/>
                    <a:pt x="282653" y="137911"/>
                  </a:cubicBezTo>
                  <a:cubicBezTo>
                    <a:pt x="282653" y="195036"/>
                    <a:pt x="247922" y="244048"/>
                    <a:pt x="198423" y="264985"/>
                  </a:cubicBezTo>
                  <a:lnTo>
                    <a:pt x="195107" y="265654"/>
                  </a:lnTo>
                  <a:lnTo>
                    <a:pt x="195107" y="426094"/>
                  </a:lnTo>
                  <a:lnTo>
                    <a:pt x="235429" y="453280"/>
                  </a:lnTo>
                  <a:cubicBezTo>
                    <a:pt x="260386" y="478237"/>
                    <a:pt x="275822" y="512714"/>
                    <a:pt x="275822" y="550797"/>
                  </a:cubicBezTo>
                  <a:cubicBezTo>
                    <a:pt x="275822" y="626963"/>
                    <a:pt x="214077" y="688708"/>
                    <a:pt x="137911" y="688708"/>
                  </a:cubicBezTo>
                  <a:cubicBezTo>
                    <a:pt x="61745" y="688708"/>
                    <a:pt x="0" y="626963"/>
                    <a:pt x="0" y="550797"/>
                  </a:cubicBezTo>
                  <a:cubicBezTo>
                    <a:pt x="0" y="512714"/>
                    <a:pt x="15436" y="478237"/>
                    <a:pt x="40393" y="453280"/>
                  </a:cubicBezTo>
                  <a:lnTo>
                    <a:pt x="81155" y="425797"/>
                  </a:lnTo>
                  <a:lnTo>
                    <a:pt x="81155" y="258306"/>
                  </a:lnTo>
                  <a:lnTo>
                    <a:pt x="47224" y="235429"/>
                  </a:lnTo>
                  <a:cubicBezTo>
                    <a:pt x="22267" y="210472"/>
                    <a:pt x="6831" y="175994"/>
                    <a:pt x="6831" y="137911"/>
                  </a:cubicBezTo>
                  <a:cubicBezTo>
                    <a:pt x="6831" y="61745"/>
                    <a:pt x="68576" y="0"/>
                    <a:pt x="144742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</p:grpSp>
      <p:sp>
        <p:nvSpPr>
          <p:cNvPr id="237" name="Title 236">
            <a:extLst>
              <a:ext uri="{FF2B5EF4-FFF2-40B4-BE49-F238E27FC236}">
                <a16:creationId xmlns:a16="http://schemas.microsoft.com/office/drawing/2014/main" id="{4ED1BF2A-552F-4A46-A5E6-3CFA6076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Journey: The Client Digital Challenge ~ </a:t>
            </a:r>
            <a:br>
              <a:rPr lang="en-GB" dirty="0"/>
            </a:br>
            <a:r>
              <a:rPr lang="en-GB" dirty="0"/>
              <a:t>Extended Journey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4BE45B-8AA9-4DE6-9D03-0BA5760EF59D}"/>
              </a:ext>
            </a:extLst>
          </p:cNvPr>
          <p:cNvGrpSpPr/>
          <p:nvPr/>
        </p:nvGrpSpPr>
        <p:grpSpPr>
          <a:xfrm>
            <a:off x="292427" y="2924220"/>
            <a:ext cx="7645779" cy="2381160"/>
            <a:chOff x="292427" y="2494428"/>
            <a:chExt cx="7645779" cy="2381160"/>
          </a:xfrm>
        </p:grpSpPr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4641292-67F1-4D4D-BC74-AADDC3CDC8DF}"/>
                </a:ext>
              </a:extLst>
            </p:cNvPr>
            <p:cNvSpPr txBox="1"/>
            <p:nvPr/>
          </p:nvSpPr>
          <p:spPr>
            <a:xfrm rot="18900000">
              <a:off x="4953981" y="2494428"/>
              <a:ext cx="189346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1200" b="1" dirty="0"/>
                <a:t>Client Summary Report</a:t>
              </a:r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A62A4B3-E63C-4D35-AB3F-0EBBA758F78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842197" y="4657955"/>
              <a:ext cx="4201764" cy="6627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05B146F-2549-4636-A1C7-25DF46E56E15}"/>
                </a:ext>
              </a:extLst>
            </p:cNvPr>
            <p:cNvSpPr/>
            <p:nvPr/>
          </p:nvSpPr>
          <p:spPr>
            <a:xfrm>
              <a:off x="292427" y="4443755"/>
              <a:ext cx="1549766" cy="43183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200" b="1" dirty="0"/>
                <a:t>Workspaces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C55A4EE-97FB-491D-8C02-E12CA121900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55400" y="4659671"/>
              <a:ext cx="2040346" cy="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9" name="Freeform 121">
              <a:extLst>
                <a:ext uri="{FF2B5EF4-FFF2-40B4-BE49-F238E27FC236}">
                  <a16:creationId xmlns:a16="http://schemas.microsoft.com/office/drawing/2014/main" id="{5143EACF-DA0D-46A3-87AA-1A174AC90D0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66325" y="4547248"/>
              <a:ext cx="384807" cy="224847"/>
            </a:xfrm>
            <a:custGeom>
              <a:avLst/>
              <a:gdLst>
                <a:gd name="T0" fmla="*/ 576 w 1152"/>
                <a:gd name="T1" fmla="*/ 571 h 672"/>
                <a:gd name="T2" fmla="*/ 336 w 1152"/>
                <a:gd name="T3" fmla="*/ 672 h 672"/>
                <a:gd name="T4" fmla="*/ 0 w 1152"/>
                <a:gd name="T5" fmla="*/ 336 h 672"/>
                <a:gd name="T6" fmla="*/ 336 w 1152"/>
                <a:gd name="T7" fmla="*/ 0 h 672"/>
                <a:gd name="T8" fmla="*/ 576 w 1152"/>
                <a:gd name="T9" fmla="*/ 101 h 672"/>
                <a:gd name="T10" fmla="*/ 480 w 1152"/>
                <a:gd name="T11" fmla="*/ 336 h 672"/>
                <a:gd name="T12" fmla="*/ 576 w 1152"/>
                <a:gd name="T13" fmla="*/ 571 h 672"/>
                <a:gd name="T14" fmla="*/ 816 w 1152"/>
                <a:gd name="T15" fmla="*/ 0 h 672"/>
                <a:gd name="T16" fmla="*/ 576 w 1152"/>
                <a:gd name="T17" fmla="*/ 101 h 672"/>
                <a:gd name="T18" fmla="*/ 672 w 1152"/>
                <a:gd name="T19" fmla="*/ 336 h 672"/>
                <a:gd name="T20" fmla="*/ 576 w 1152"/>
                <a:gd name="T21" fmla="*/ 571 h 672"/>
                <a:gd name="T22" fmla="*/ 816 w 1152"/>
                <a:gd name="T23" fmla="*/ 672 h 672"/>
                <a:gd name="T24" fmla="*/ 1152 w 1152"/>
                <a:gd name="T25" fmla="*/ 336 h 672"/>
                <a:gd name="T26" fmla="*/ 816 w 1152"/>
                <a:gd name="T2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2" h="672">
                  <a:moveTo>
                    <a:pt x="576" y="571"/>
                  </a:moveTo>
                  <a:cubicBezTo>
                    <a:pt x="515" y="633"/>
                    <a:pt x="430" y="672"/>
                    <a:pt x="336" y="672"/>
                  </a:cubicBezTo>
                  <a:cubicBezTo>
                    <a:pt x="150" y="672"/>
                    <a:pt x="0" y="522"/>
                    <a:pt x="0" y="336"/>
                  </a:cubicBezTo>
                  <a:cubicBezTo>
                    <a:pt x="0" y="150"/>
                    <a:pt x="150" y="0"/>
                    <a:pt x="336" y="0"/>
                  </a:cubicBezTo>
                  <a:cubicBezTo>
                    <a:pt x="430" y="0"/>
                    <a:pt x="515" y="39"/>
                    <a:pt x="576" y="101"/>
                  </a:cubicBezTo>
                  <a:cubicBezTo>
                    <a:pt x="517" y="162"/>
                    <a:pt x="480" y="244"/>
                    <a:pt x="480" y="336"/>
                  </a:cubicBezTo>
                  <a:cubicBezTo>
                    <a:pt x="480" y="428"/>
                    <a:pt x="517" y="510"/>
                    <a:pt x="576" y="571"/>
                  </a:cubicBezTo>
                  <a:close/>
                  <a:moveTo>
                    <a:pt x="816" y="0"/>
                  </a:moveTo>
                  <a:cubicBezTo>
                    <a:pt x="722" y="0"/>
                    <a:pt x="637" y="39"/>
                    <a:pt x="576" y="101"/>
                  </a:cubicBezTo>
                  <a:cubicBezTo>
                    <a:pt x="635" y="162"/>
                    <a:pt x="672" y="244"/>
                    <a:pt x="672" y="336"/>
                  </a:cubicBezTo>
                  <a:cubicBezTo>
                    <a:pt x="672" y="428"/>
                    <a:pt x="635" y="510"/>
                    <a:pt x="576" y="571"/>
                  </a:cubicBezTo>
                  <a:cubicBezTo>
                    <a:pt x="637" y="633"/>
                    <a:pt x="722" y="672"/>
                    <a:pt x="816" y="672"/>
                  </a:cubicBezTo>
                  <a:cubicBezTo>
                    <a:pt x="1002" y="672"/>
                    <a:pt x="1152" y="522"/>
                    <a:pt x="1152" y="336"/>
                  </a:cubicBezTo>
                  <a:cubicBezTo>
                    <a:pt x="1152" y="150"/>
                    <a:pt x="1002" y="0"/>
                    <a:pt x="8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566BDD-0C82-4567-95E2-3E930D14CA2D}"/>
                </a:ext>
              </a:extLst>
            </p:cNvPr>
            <p:cNvCxnSpPr>
              <a:cxnSpLocks/>
              <a:endCxn id="79" idx="1"/>
            </p:cNvCxnSpPr>
            <p:nvPr/>
          </p:nvCxnSpPr>
          <p:spPr bwMode="auto">
            <a:xfrm>
              <a:off x="4762025" y="3393543"/>
              <a:ext cx="1626415" cy="0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chemeClr val="accent4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E04FF7A-4D04-405D-B560-60B850E411E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82375" y="3389734"/>
              <a:ext cx="1006550" cy="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BC84C89-FFBE-42CC-83C6-B5BF6E8DF204}"/>
                </a:ext>
              </a:extLst>
            </p:cNvPr>
            <p:cNvGrpSpPr/>
            <p:nvPr/>
          </p:nvGrpSpPr>
          <p:grpSpPr>
            <a:xfrm>
              <a:off x="6388440" y="3177626"/>
              <a:ext cx="1549766" cy="431833"/>
              <a:chOff x="2422276" y="2329587"/>
              <a:chExt cx="1549766" cy="431833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11D9D96-36AB-4C43-910E-F076F7CBE2ED}"/>
                  </a:ext>
                </a:extLst>
              </p:cNvPr>
              <p:cNvSpPr/>
              <p:nvPr/>
            </p:nvSpPr>
            <p:spPr>
              <a:xfrm>
                <a:off x="2422276" y="2329587"/>
                <a:ext cx="1549766" cy="431833"/>
              </a:xfrm>
              <a:prstGeom prst="rect">
                <a:avLst/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GB" sz="1200" b="1" dirty="0">
                    <a:solidFill>
                      <a:schemeClr val="tx1"/>
                    </a:solidFill>
                  </a:rPr>
                  <a:t>Playbooks</a:t>
                </a:r>
              </a:p>
            </p:txBody>
          </p:sp>
          <p:sp>
            <p:nvSpPr>
              <p:cNvPr id="199" name="Freeform 77">
                <a:extLst>
                  <a:ext uri="{FF2B5EF4-FFF2-40B4-BE49-F238E27FC236}">
                    <a16:creationId xmlns:a16="http://schemas.microsoft.com/office/drawing/2014/main" id="{210F515E-2D3F-451C-B87E-3ACBD81A96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14760" y="2410503"/>
                <a:ext cx="270000" cy="270000"/>
              </a:xfrm>
              <a:custGeom>
                <a:avLst/>
                <a:gdLst>
                  <a:gd name="T0" fmla="*/ 864 w 1056"/>
                  <a:gd name="T1" fmla="*/ 480 h 960"/>
                  <a:gd name="T2" fmla="*/ 1056 w 1056"/>
                  <a:gd name="T3" fmla="*/ 480 h 960"/>
                  <a:gd name="T4" fmla="*/ 1056 w 1056"/>
                  <a:gd name="T5" fmla="*/ 768 h 960"/>
                  <a:gd name="T6" fmla="*/ 864 w 1056"/>
                  <a:gd name="T7" fmla="*/ 960 h 960"/>
                  <a:gd name="T8" fmla="*/ 192 w 1056"/>
                  <a:gd name="T9" fmla="*/ 960 h 960"/>
                  <a:gd name="T10" fmla="*/ 0 w 1056"/>
                  <a:gd name="T11" fmla="*/ 768 h 960"/>
                  <a:gd name="T12" fmla="*/ 0 w 1056"/>
                  <a:gd name="T13" fmla="*/ 0 h 960"/>
                  <a:gd name="T14" fmla="*/ 864 w 1056"/>
                  <a:gd name="T15" fmla="*/ 0 h 960"/>
                  <a:gd name="T16" fmla="*/ 864 w 1056"/>
                  <a:gd name="T17" fmla="*/ 480 h 960"/>
                  <a:gd name="T18" fmla="*/ 480 w 1056"/>
                  <a:gd name="T19" fmla="*/ 96 h 960"/>
                  <a:gd name="T20" fmla="*/ 96 w 1056"/>
                  <a:gd name="T21" fmla="*/ 96 h 960"/>
                  <a:gd name="T22" fmla="*/ 96 w 1056"/>
                  <a:gd name="T23" fmla="*/ 384 h 960"/>
                  <a:gd name="T24" fmla="*/ 480 w 1056"/>
                  <a:gd name="T25" fmla="*/ 384 h 960"/>
                  <a:gd name="T26" fmla="*/ 480 w 1056"/>
                  <a:gd name="T27" fmla="*/ 96 h 960"/>
                  <a:gd name="T28" fmla="*/ 768 w 1056"/>
                  <a:gd name="T29" fmla="*/ 96 h 960"/>
                  <a:gd name="T30" fmla="*/ 576 w 1056"/>
                  <a:gd name="T31" fmla="*/ 96 h 960"/>
                  <a:gd name="T32" fmla="*/ 576 w 1056"/>
                  <a:gd name="T33" fmla="*/ 192 h 960"/>
                  <a:gd name="T34" fmla="*/ 768 w 1056"/>
                  <a:gd name="T35" fmla="*/ 192 h 960"/>
                  <a:gd name="T36" fmla="*/ 768 w 1056"/>
                  <a:gd name="T37" fmla="*/ 96 h 960"/>
                  <a:gd name="T38" fmla="*/ 768 w 1056"/>
                  <a:gd name="T39" fmla="*/ 288 h 960"/>
                  <a:gd name="T40" fmla="*/ 576 w 1056"/>
                  <a:gd name="T41" fmla="*/ 288 h 960"/>
                  <a:gd name="T42" fmla="*/ 576 w 1056"/>
                  <a:gd name="T43" fmla="*/ 384 h 960"/>
                  <a:gd name="T44" fmla="*/ 768 w 1056"/>
                  <a:gd name="T45" fmla="*/ 384 h 960"/>
                  <a:gd name="T46" fmla="*/ 768 w 1056"/>
                  <a:gd name="T47" fmla="*/ 288 h 960"/>
                  <a:gd name="T48" fmla="*/ 768 w 1056"/>
                  <a:gd name="T49" fmla="*/ 480 h 960"/>
                  <a:gd name="T50" fmla="*/ 96 w 1056"/>
                  <a:gd name="T51" fmla="*/ 480 h 960"/>
                  <a:gd name="T52" fmla="*/ 96 w 1056"/>
                  <a:gd name="T53" fmla="*/ 576 h 960"/>
                  <a:gd name="T54" fmla="*/ 768 w 1056"/>
                  <a:gd name="T55" fmla="*/ 576 h 960"/>
                  <a:gd name="T56" fmla="*/ 768 w 1056"/>
                  <a:gd name="T57" fmla="*/ 480 h 960"/>
                  <a:gd name="T58" fmla="*/ 768 w 1056"/>
                  <a:gd name="T59" fmla="*/ 672 h 960"/>
                  <a:gd name="T60" fmla="*/ 96 w 1056"/>
                  <a:gd name="T61" fmla="*/ 672 h 960"/>
                  <a:gd name="T62" fmla="*/ 96 w 1056"/>
                  <a:gd name="T63" fmla="*/ 768 h 960"/>
                  <a:gd name="T64" fmla="*/ 768 w 1056"/>
                  <a:gd name="T65" fmla="*/ 768 h 960"/>
                  <a:gd name="T66" fmla="*/ 768 w 1056"/>
                  <a:gd name="T67" fmla="*/ 672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56" h="960">
                    <a:moveTo>
                      <a:pt x="864" y="480"/>
                    </a:moveTo>
                    <a:cubicBezTo>
                      <a:pt x="1056" y="480"/>
                      <a:pt x="1056" y="480"/>
                      <a:pt x="1056" y="480"/>
                    </a:cubicBezTo>
                    <a:cubicBezTo>
                      <a:pt x="1056" y="768"/>
                      <a:pt x="1056" y="768"/>
                      <a:pt x="1056" y="768"/>
                    </a:cubicBezTo>
                    <a:cubicBezTo>
                      <a:pt x="1056" y="874"/>
                      <a:pt x="970" y="960"/>
                      <a:pt x="864" y="960"/>
                    </a:cubicBezTo>
                    <a:cubicBezTo>
                      <a:pt x="192" y="960"/>
                      <a:pt x="192" y="960"/>
                      <a:pt x="192" y="960"/>
                    </a:cubicBezTo>
                    <a:cubicBezTo>
                      <a:pt x="86" y="960"/>
                      <a:pt x="0" y="874"/>
                      <a:pt x="0" y="76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64" y="0"/>
                      <a:pt x="864" y="0"/>
                      <a:pt x="864" y="0"/>
                    </a:cubicBezTo>
                    <a:lnTo>
                      <a:pt x="864" y="480"/>
                    </a:lnTo>
                    <a:close/>
                    <a:moveTo>
                      <a:pt x="480" y="96"/>
                    </a:moveTo>
                    <a:cubicBezTo>
                      <a:pt x="96" y="96"/>
                      <a:pt x="96" y="96"/>
                      <a:pt x="96" y="96"/>
                    </a:cubicBezTo>
                    <a:cubicBezTo>
                      <a:pt x="96" y="384"/>
                      <a:pt x="96" y="384"/>
                      <a:pt x="96" y="384"/>
                    </a:cubicBezTo>
                    <a:cubicBezTo>
                      <a:pt x="480" y="384"/>
                      <a:pt x="480" y="384"/>
                      <a:pt x="480" y="384"/>
                    </a:cubicBezTo>
                    <a:lnTo>
                      <a:pt x="480" y="96"/>
                    </a:lnTo>
                    <a:close/>
                    <a:moveTo>
                      <a:pt x="768" y="96"/>
                    </a:moveTo>
                    <a:cubicBezTo>
                      <a:pt x="576" y="96"/>
                      <a:pt x="576" y="96"/>
                      <a:pt x="576" y="96"/>
                    </a:cubicBezTo>
                    <a:cubicBezTo>
                      <a:pt x="576" y="192"/>
                      <a:pt x="576" y="192"/>
                      <a:pt x="576" y="192"/>
                    </a:cubicBezTo>
                    <a:cubicBezTo>
                      <a:pt x="768" y="192"/>
                      <a:pt x="768" y="192"/>
                      <a:pt x="768" y="192"/>
                    </a:cubicBezTo>
                    <a:lnTo>
                      <a:pt x="768" y="96"/>
                    </a:lnTo>
                    <a:close/>
                    <a:moveTo>
                      <a:pt x="768" y="288"/>
                    </a:moveTo>
                    <a:cubicBezTo>
                      <a:pt x="576" y="288"/>
                      <a:pt x="576" y="288"/>
                      <a:pt x="576" y="288"/>
                    </a:cubicBezTo>
                    <a:cubicBezTo>
                      <a:pt x="576" y="384"/>
                      <a:pt x="576" y="384"/>
                      <a:pt x="576" y="384"/>
                    </a:cubicBezTo>
                    <a:cubicBezTo>
                      <a:pt x="768" y="384"/>
                      <a:pt x="768" y="384"/>
                      <a:pt x="768" y="384"/>
                    </a:cubicBezTo>
                    <a:lnTo>
                      <a:pt x="768" y="288"/>
                    </a:lnTo>
                    <a:close/>
                    <a:moveTo>
                      <a:pt x="768" y="480"/>
                    </a:moveTo>
                    <a:cubicBezTo>
                      <a:pt x="96" y="480"/>
                      <a:pt x="96" y="480"/>
                      <a:pt x="96" y="480"/>
                    </a:cubicBezTo>
                    <a:cubicBezTo>
                      <a:pt x="96" y="576"/>
                      <a:pt x="96" y="576"/>
                      <a:pt x="96" y="576"/>
                    </a:cubicBezTo>
                    <a:cubicBezTo>
                      <a:pt x="768" y="576"/>
                      <a:pt x="768" y="576"/>
                      <a:pt x="768" y="576"/>
                    </a:cubicBezTo>
                    <a:lnTo>
                      <a:pt x="768" y="480"/>
                    </a:lnTo>
                    <a:close/>
                    <a:moveTo>
                      <a:pt x="768" y="672"/>
                    </a:moveTo>
                    <a:cubicBezTo>
                      <a:pt x="96" y="672"/>
                      <a:pt x="96" y="672"/>
                      <a:pt x="96" y="672"/>
                    </a:cubicBezTo>
                    <a:cubicBezTo>
                      <a:pt x="96" y="768"/>
                      <a:pt x="96" y="768"/>
                      <a:pt x="96" y="768"/>
                    </a:cubicBezTo>
                    <a:cubicBezTo>
                      <a:pt x="768" y="768"/>
                      <a:pt x="768" y="768"/>
                      <a:pt x="768" y="768"/>
                    </a:cubicBezTo>
                    <a:lnTo>
                      <a:pt x="768" y="67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CCF79E5C-6F90-439B-94A5-0829BD86EE2E}"/>
                </a:ext>
              </a:extLst>
            </p:cNvPr>
            <p:cNvSpPr/>
            <p:nvPr/>
          </p:nvSpPr>
          <p:spPr>
            <a:xfrm rot="18900000">
              <a:off x="3537823" y="3892863"/>
              <a:ext cx="2035945" cy="283553"/>
            </a:xfrm>
            <a:custGeom>
              <a:avLst/>
              <a:gdLst>
                <a:gd name="connsiteX0" fmla="*/ 1995552 w 2035945"/>
                <a:gd name="connsiteY0" fmla="*/ 40393 h 283553"/>
                <a:gd name="connsiteX1" fmla="*/ 1995552 w 2035945"/>
                <a:gd name="connsiteY1" fmla="*/ 235428 h 283553"/>
                <a:gd name="connsiteX2" fmla="*/ 1800516 w 2035945"/>
                <a:gd name="connsiteY2" fmla="*/ 235428 h 283553"/>
                <a:gd name="connsiteX3" fmla="*/ 1776423 w 2035945"/>
                <a:gd name="connsiteY3" fmla="*/ 199145 h 283553"/>
                <a:gd name="connsiteX4" fmla="*/ 264656 w 2035945"/>
                <a:gd name="connsiteY4" fmla="*/ 199145 h 283553"/>
                <a:gd name="connsiteX5" fmla="*/ 235428 w 2035945"/>
                <a:gd name="connsiteY5" fmla="*/ 243161 h 283553"/>
                <a:gd name="connsiteX6" fmla="*/ 40393 w 2035945"/>
                <a:gd name="connsiteY6" fmla="*/ 243161 h 283553"/>
                <a:gd name="connsiteX7" fmla="*/ 40393 w 2035945"/>
                <a:gd name="connsiteY7" fmla="*/ 48125 h 283553"/>
                <a:gd name="connsiteX8" fmla="*/ 235428 w 2035945"/>
                <a:gd name="connsiteY8" fmla="*/ 48125 h 283553"/>
                <a:gd name="connsiteX9" fmla="*/ 263996 w 2035945"/>
                <a:gd name="connsiteY9" fmla="*/ 91145 h 283553"/>
                <a:gd name="connsiteX10" fmla="*/ 1769224 w 2035945"/>
                <a:gd name="connsiteY10" fmla="*/ 91145 h 283553"/>
                <a:gd name="connsiteX11" fmla="*/ 1770222 w 2035945"/>
                <a:gd name="connsiteY11" fmla="*/ 86015 h 283553"/>
                <a:gd name="connsiteX12" fmla="*/ 1800516 w 2035945"/>
                <a:gd name="connsiteY12" fmla="*/ 40393 h 283553"/>
                <a:gd name="connsiteX13" fmla="*/ 1995552 w 2035945"/>
                <a:gd name="connsiteY13" fmla="*/ 40393 h 28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35945" h="283553">
                  <a:moveTo>
                    <a:pt x="1995552" y="40393"/>
                  </a:moveTo>
                  <a:cubicBezTo>
                    <a:pt x="2049410" y="94250"/>
                    <a:pt x="2049410" y="181571"/>
                    <a:pt x="1995552" y="235428"/>
                  </a:cubicBezTo>
                  <a:cubicBezTo>
                    <a:pt x="1941695" y="289286"/>
                    <a:pt x="1854374" y="289286"/>
                    <a:pt x="1800516" y="235428"/>
                  </a:cubicBezTo>
                  <a:lnTo>
                    <a:pt x="1776423" y="199145"/>
                  </a:lnTo>
                  <a:lnTo>
                    <a:pt x="264656" y="199145"/>
                  </a:lnTo>
                  <a:lnTo>
                    <a:pt x="235428" y="243161"/>
                  </a:lnTo>
                  <a:cubicBezTo>
                    <a:pt x="181571" y="297018"/>
                    <a:pt x="94250" y="297018"/>
                    <a:pt x="40393" y="243161"/>
                  </a:cubicBezTo>
                  <a:cubicBezTo>
                    <a:pt x="-13465" y="189303"/>
                    <a:pt x="-13465" y="101982"/>
                    <a:pt x="40393" y="48125"/>
                  </a:cubicBezTo>
                  <a:cubicBezTo>
                    <a:pt x="94250" y="-5732"/>
                    <a:pt x="181571" y="-5732"/>
                    <a:pt x="235428" y="48125"/>
                  </a:cubicBezTo>
                  <a:lnTo>
                    <a:pt x="263996" y="91145"/>
                  </a:lnTo>
                  <a:lnTo>
                    <a:pt x="1769224" y="91145"/>
                  </a:lnTo>
                  <a:lnTo>
                    <a:pt x="1770222" y="86015"/>
                  </a:lnTo>
                  <a:cubicBezTo>
                    <a:pt x="1776954" y="69413"/>
                    <a:pt x="1787052" y="53857"/>
                    <a:pt x="1800516" y="40393"/>
                  </a:cubicBezTo>
                  <a:cubicBezTo>
                    <a:pt x="1854374" y="-13465"/>
                    <a:pt x="1941695" y="-13465"/>
                    <a:pt x="1995552" y="4039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935CE402-CC4B-4412-8EA1-214302F3188D}"/>
                </a:ext>
              </a:extLst>
            </p:cNvPr>
            <p:cNvSpPr/>
            <p:nvPr/>
          </p:nvSpPr>
          <p:spPr>
            <a:xfrm>
              <a:off x="5118498" y="3354618"/>
              <a:ext cx="103247" cy="103247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1" name="Content Placeholder 15">
            <a:extLst>
              <a:ext uri="{FF2B5EF4-FFF2-40B4-BE49-F238E27FC236}">
                <a16:creationId xmlns:a16="http://schemas.microsoft.com/office/drawing/2014/main" id="{28757CDD-1285-4CED-81F5-BD56416C7ADA}"/>
              </a:ext>
            </a:extLst>
          </p:cNvPr>
          <p:cNvSpPr txBox="1">
            <a:spLocks/>
          </p:cNvSpPr>
          <p:nvPr/>
        </p:nvSpPr>
        <p:spPr>
          <a:xfrm>
            <a:off x="9871217" y="1716804"/>
            <a:ext cx="4114800" cy="479599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800" dirty="0"/>
              <a:t>Scenario</a:t>
            </a:r>
            <a:endParaRPr lang="en-GB" sz="1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400" dirty="0"/>
              <a:t>Create an interactive Digital Challenges client summary report from your workspace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sz="1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400" dirty="0"/>
              <a:t>Kit list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400" b="0" u="sng" dirty="0"/>
              <a:t>You bring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400" b="0" dirty="0"/>
              <a:t>WIP/Completed client Digital Explorer Workspace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400" b="0" i="1" dirty="0"/>
              <a:t>Markdown formatting skills (optional)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sz="1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400" b="0" u="sng" dirty="0"/>
              <a:t>Provided for you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400" b="0" dirty="0"/>
              <a:t>Playbook platform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1400" b="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400" dirty="0"/>
              <a:t>Potential awards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400" b="0" dirty="0"/>
              <a:t>Digital Writer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400" b="0" dirty="0"/>
              <a:t>Playbook industry badges</a:t>
            </a:r>
            <a:endParaRPr lang="en-GB" sz="1400" b="0" u="sng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sz="1400" b="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400" dirty="0"/>
              <a:t>Estimated Journey time : 30-45 minutes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8EB81E0F-5F45-465F-A671-76F2CDFBF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33120" y="227965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9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4C3A06F-FC26-4216-B03D-2CC6D51DA8A6}"/>
              </a:ext>
            </a:extLst>
          </p:cNvPr>
          <p:cNvGrpSpPr/>
          <p:nvPr/>
        </p:nvGrpSpPr>
        <p:grpSpPr>
          <a:xfrm>
            <a:off x="5456118" y="7265068"/>
            <a:ext cx="3718165" cy="566533"/>
            <a:chOff x="4853284" y="7386012"/>
            <a:chExt cx="4520002" cy="688708"/>
          </a:xfrm>
        </p:grpSpPr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D68DF480-1AE3-4017-AA1C-77FB61519E7E}"/>
                </a:ext>
              </a:extLst>
            </p:cNvPr>
            <p:cNvGrpSpPr/>
            <p:nvPr/>
          </p:nvGrpSpPr>
          <p:grpSpPr>
            <a:xfrm>
              <a:off x="4853284" y="7627672"/>
              <a:ext cx="944302" cy="205388"/>
              <a:chOff x="11556850" y="641113"/>
              <a:chExt cx="1268133" cy="275822"/>
            </a:xfrm>
          </p:grpSpPr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A1BE8C2F-0C47-404C-BF7B-7BD6E0688B96}"/>
                  </a:ext>
                </a:extLst>
              </p:cNvPr>
              <p:cNvSpPr/>
              <p:nvPr/>
            </p:nvSpPr>
            <p:spPr>
              <a:xfrm rot="16200000">
                <a:off x="11556850" y="641113"/>
                <a:ext cx="275822" cy="275822"/>
              </a:xfrm>
              <a:prstGeom prst="ellipse">
                <a:avLst/>
              </a:prstGeom>
              <a:solidFill>
                <a:schemeClr val="bg2"/>
              </a:solidFill>
              <a:ln w="57150"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00"/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1576E018-A56C-4DBC-A936-721F7D61DE1C}"/>
                  </a:ext>
                </a:extLst>
              </p:cNvPr>
              <p:cNvSpPr txBox="1"/>
              <p:nvPr/>
            </p:nvSpPr>
            <p:spPr>
              <a:xfrm>
                <a:off x="11858052" y="663609"/>
                <a:ext cx="966931" cy="23083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>
                  <a:defRPr sz="1200" b="1"/>
                </a:lvl1pPr>
              </a:lstStyle>
              <a:p>
                <a:r>
                  <a:rPr lang="en-GB" sz="900" dirty="0"/>
                  <a:t>Action Station</a:t>
                </a:r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E9B7066A-934F-4215-B1A8-8FD3FD0326BB}"/>
                </a:ext>
              </a:extLst>
            </p:cNvPr>
            <p:cNvGrpSpPr/>
            <p:nvPr/>
          </p:nvGrpSpPr>
          <p:grpSpPr>
            <a:xfrm>
              <a:off x="7991676" y="7614950"/>
              <a:ext cx="1381610" cy="230832"/>
              <a:chOff x="11643137" y="1929719"/>
              <a:chExt cx="1855408" cy="309991"/>
            </a:xfrm>
          </p:grpSpPr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5504FAD2-8F89-4412-ACBC-D150F2D0DEFC}"/>
                  </a:ext>
                </a:extLst>
              </p:cNvPr>
              <p:cNvSpPr/>
              <p:nvPr/>
            </p:nvSpPr>
            <p:spPr>
              <a:xfrm>
                <a:off x="11643137" y="2033091"/>
                <a:ext cx="103247" cy="10324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7862CACF-ACA5-4F52-8629-2FF9280B548D}"/>
                  </a:ext>
                </a:extLst>
              </p:cNvPr>
              <p:cNvSpPr txBox="1"/>
              <p:nvPr/>
            </p:nvSpPr>
            <p:spPr>
              <a:xfrm>
                <a:off x="11864196" y="1929719"/>
                <a:ext cx="1634349" cy="30999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>
                  <a:defRPr sz="1200" b="1"/>
                </a:lvl1pPr>
              </a:lstStyle>
              <a:p>
                <a:r>
                  <a:rPr lang="en-GB" sz="900" dirty="0"/>
                  <a:t>Achievement point</a:t>
                </a:r>
              </a:p>
            </p:txBody>
          </p:sp>
        </p:grp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E5CE020D-10FC-49DC-97AA-0651F9A275EF}"/>
                </a:ext>
              </a:extLst>
            </p:cNvPr>
            <p:cNvSpPr txBox="1"/>
            <p:nvPr/>
          </p:nvSpPr>
          <p:spPr>
            <a:xfrm>
              <a:off x="6661462" y="7644423"/>
              <a:ext cx="796410" cy="1718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1200" b="1"/>
              </a:lvl1pPr>
            </a:lstStyle>
            <a:p>
              <a:r>
                <a:rPr lang="en-GB" sz="900" dirty="0"/>
                <a:t>Transfer Station</a:t>
              </a:r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5D013E4E-7806-4BB6-98EA-2F012C0F1F09}"/>
                </a:ext>
              </a:extLst>
            </p:cNvPr>
            <p:cNvSpPr/>
            <p:nvPr/>
          </p:nvSpPr>
          <p:spPr>
            <a:xfrm>
              <a:off x="6410304" y="7386012"/>
              <a:ext cx="282653" cy="688708"/>
            </a:xfrm>
            <a:custGeom>
              <a:avLst/>
              <a:gdLst>
                <a:gd name="connsiteX0" fmla="*/ 144742 w 282653"/>
                <a:gd name="connsiteY0" fmla="*/ 0 h 688708"/>
                <a:gd name="connsiteX1" fmla="*/ 282653 w 282653"/>
                <a:gd name="connsiteY1" fmla="*/ 137911 h 688708"/>
                <a:gd name="connsiteX2" fmla="*/ 198423 w 282653"/>
                <a:gd name="connsiteY2" fmla="*/ 264985 h 688708"/>
                <a:gd name="connsiteX3" fmla="*/ 195107 w 282653"/>
                <a:gd name="connsiteY3" fmla="*/ 265654 h 688708"/>
                <a:gd name="connsiteX4" fmla="*/ 195107 w 282653"/>
                <a:gd name="connsiteY4" fmla="*/ 426094 h 688708"/>
                <a:gd name="connsiteX5" fmla="*/ 235429 w 282653"/>
                <a:gd name="connsiteY5" fmla="*/ 453280 h 688708"/>
                <a:gd name="connsiteX6" fmla="*/ 275822 w 282653"/>
                <a:gd name="connsiteY6" fmla="*/ 550797 h 688708"/>
                <a:gd name="connsiteX7" fmla="*/ 137911 w 282653"/>
                <a:gd name="connsiteY7" fmla="*/ 688708 h 688708"/>
                <a:gd name="connsiteX8" fmla="*/ 0 w 282653"/>
                <a:gd name="connsiteY8" fmla="*/ 550797 h 688708"/>
                <a:gd name="connsiteX9" fmla="*/ 40393 w 282653"/>
                <a:gd name="connsiteY9" fmla="*/ 453280 h 688708"/>
                <a:gd name="connsiteX10" fmla="*/ 81155 w 282653"/>
                <a:gd name="connsiteY10" fmla="*/ 425797 h 688708"/>
                <a:gd name="connsiteX11" fmla="*/ 81155 w 282653"/>
                <a:gd name="connsiteY11" fmla="*/ 258306 h 688708"/>
                <a:gd name="connsiteX12" fmla="*/ 47224 w 282653"/>
                <a:gd name="connsiteY12" fmla="*/ 235429 h 688708"/>
                <a:gd name="connsiteX13" fmla="*/ 6831 w 282653"/>
                <a:gd name="connsiteY13" fmla="*/ 137911 h 688708"/>
                <a:gd name="connsiteX14" fmla="*/ 144742 w 282653"/>
                <a:gd name="connsiteY14" fmla="*/ 0 h 68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653" h="688708">
                  <a:moveTo>
                    <a:pt x="144742" y="0"/>
                  </a:moveTo>
                  <a:cubicBezTo>
                    <a:pt x="220908" y="0"/>
                    <a:pt x="282653" y="61745"/>
                    <a:pt x="282653" y="137911"/>
                  </a:cubicBezTo>
                  <a:cubicBezTo>
                    <a:pt x="282653" y="195036"/>
                    <a:pt x="247922" y="244048"/>
                    <a:pt x="198423" y="264985"/>
                  </a:cubicBezTo>
                  <a:lnTo>
                    <a:pt x="195107" y="265654"/>
                  </a:lnTo>
                  <a:lnTo>
                    <a:pt x="195107" y="426094"/>
                  </a:lnTo>
                  <a:lnTo>
                    <a:pt x="235429" y="453280"/>
                  </a:lnTo>
                  <a:cubicBezTo>
                    <a:pt x="260386" y="478237"/>
                    <a:pt x="275822" y="512714"/>
                    <a:pt x="275822" y="550797"/>
                  </a:cubicBezTo>
                  <a:cubicBezTo>
                    <a:pt x="275822" y="626963"/>
                    <a:pt x="214077" y="688708"/>
                    <a:pt x="137911" y="688708"/>
                  </a:cubicBezTo>
                  <a:cubicBezTo>
                    <a:pt x="61745" y="688708"/>
                    <a:pt x="0" y="626963"/>
                    <a:pt x="0" y="550797"/>
                  </a:cubicBezTo>
                  <a:cubicBezTo>
                    <a:pt x="0" y="512714"/>
                    <a:pt x="15436" y="478237"/>
                    <a:pt x="40393" y="453280"/>
                  </a:cubicBezTo>
                  <a:lnTo>
                    <a:pt x="81155" y="425797"/>
                  </a:lnTo>
                  <a:lnTo>
                    <a:pt x="81155" y="258306"/>
                  </a:lnTo>
                  <a:lnTo>
                    <a:pt x="47224" y="235429"/>
                  </a:lnTo>
                  <a:cubicBezTo>
                    <a:pt x="22267" y="210472"/>
                    <a:pt x="6831" y="175994"/>
                    <a:pt x="6831" y="137911"/>
                  </a:cubicBezTo>
                  <a:cubicBezTo>
                    <a:pt x="6831" y="61745"/>
                    <a:pt x="68576" y="0"/>
                    <a:pt x="144742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</p:grpSp>
      <p:sp>
        <p:nvSpPr>
          <p:cNvPr id="237" name="Title 236">
            <a:extLst>
              <a:ext uri="{FF2B5EF4-FFF2-40B4-BE49-F238E27FC236}">
                <a16:creationId xmlns:a16="http://schemas.microsoft.com/office/drawing/2014/main" id="{4ED1BF2A-552F-4A46-A5E6-3CFA6076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Journey: Find Solutions </a:t>
            </a:r>
          </a:p>
        </p:txBody>
      </p:sp>
      <p:sp>
        <p:nvSpPr>
          <p:cNvPr id="121" name="Content Placeholder 15">
            <a:extLst>
              <a:ext uri="{FF2B5EF4-FFF2-40B4-BE49-F238E27FC236}">
                <a16:creationId xmlns:a16="http://schemas.microsoft.com/office/drawing/2014/main" id="{28757CDD-1285-4CED-81F5-BD56416C7ADA}"/>
              </a:ext>
            </a:extLst>
          </p:cNvPr>
          <p:cNvSpPr txBox="1">
            <a:spLocks/>
          </p:cNvSpPr>
          <p:nvPr/>
        </p:nvSpPr>
        <p:spPr>
          <a:xfrm>
            <a:off x="9829800" y="2057399"/>
            <a:ext cx="4202310" cy="51212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GB" sz="2600" dirty="0"/>
              <a:t>Scenario</a:t>
            </a:r>
            <a:endParaRPr lang="en-GB" dirty="0"/>
          </a:p>
          <a:p>
            <a:pPr>
              <a:lnSpc>
                <a:spcPct val="120000"/>
              </a:lnSpc>
            </a:pPr>
            <a:r>
              <a:rPr lang="en-GB" sz="1400" dirty="0"/>
              <a:t>Find and discover existing DXC industry solutions </a:t>
            </a:r>
          </a:p>
          <a:p>
            <a:pPr>
              <a:lnSpc>
                <a:spcPct val="120000"/>
              </a:lnSpc>
            </a:pPr>
            <a:endParaRPr lang="en-GB" sz="1400" dirty="0"/>
          </a:p>
          <a:p>
            <a:pPr>
              <a:lnSpc>
                <a:spcPct val="120000"/>
              </a:lnSpc>
            </a:pPr>
            <a:r>
              <a:rPr lang="en-GB" sz="1400" dirty="0"/>
              <a:t>Kit list</a:t>
            </a:r>
          </a:p>
          <a:p>
            <a:pPr>
              <a:lnSpc>
                <a:spcPct val="120000"/>
              </a:lnSpc>
            </a:pPr>
            <a:r>
              <a:rPr lang="en-GB" sz="1400" b="0" u="sng" dirty="0"/>
              <a:t>You bring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 b="0" dirty="0"/>
              <a:t>Business or technical requirements</a:t>
            </a:r>
          </a:p>
          <a:p>
            <a:pPr>
              <a:lnSpc>
                <a:spcPct val="120000"/>
              </a:lnSpc>
            </a:pPr>
            <a:endParaRPr lang="en-GB" sz="1400" dirty="0"/>
          </a:p>
          <a:p>
            <a:pPr>
              <a:lnSpc>
                <a:spcPct val="120000"/>
              </a:lnSpc>
            </a:pPr>
            <a:r>
              <a:rPr lang="en-GB" sz="1400" b="0" u="sng" dirty="0"/>
              <a:t>Provided for you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 b="0" dirty="0"/>
              <a:t>DXC digital solution catalogue</a:t>
            </a:r>
          </a:p>
          <a:p>
            <a:pPr>
              <a:lnSpc>
                <a:spcPct val="120000"/>
              </a:lnSpc>
            </a:pPr>
            <a:endParaRPr lang="en-GB" b="0" dirty="0"/>
          </a:p>
          <a:p>
            <a:pPr>
              <a:lnSpc>
                <a:spcPct val="120000"/>
              </a:lnSpc>
            </a:pPr>
            <a:r>
              <a:rPr lang="en-GB" sz="1600" dirty="0"/>
              <a:t>Estimated Journey time : 10-45 minutes</a:t>
            </a:r>
          </a:p>
          <a:p>
            <a:pPr>
              <a:lnSpc>
                <a:spcPct val="120000"/>
              </a:lnSpc>
            </a:pPr>
            <a:endParaRPr lang="en-GB" b="0" dirty="0"/>
          </a:p>
          <a:p>
            <a:pPr>
              <a:lnSpc>
                <a:spcPct val="120000"/>
              </a:lnSpc>
            </a:pPr>
            <a:endParaRPr lang="en-GB" dirty="0"/>
          </a:p>
          <a:p>
            <a:pPr>
              <a:lnSpc>
                <a:spcPct val="120000"/>
              </a:lnSpc>
            </a:pP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91B721-8F14-4C66-98D5-9B52F32D3CE3}"/>
              </a:ext>
            </a:extLst>
          </p:cNvPr>
          <p:cNvGrpSpPr/>
          <p:nvPr/>
        </p:nvGrpSpPr>
        <p:grpSpPr>
          <a:xfrm>
            <a:off x="685800" y="3135291"/>
            <a:ext cx="7549964" cy="2965493"/>
            <a:chOff x="685800" y="2975795"/>
            <a:chExt cx="7549964" cy="2965493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86055E7-C312-4A23-8E3C-6056850725BD}"/>
                </a:ext>
              </a:extLst>
            </p:cNvPr>
            <p:cNvSpPr/>
            <p:nvPr/>
          </p:nvSpPr>
          <p:spPr>
            <a:xfrm flipH="1" flipV="1">
              <a:off x="2955399" y="3951300"/>
              <a:ext cx="3521103" cy="1096403"/>
            </a:xfrm>
            <a:prstGeom prst="roundRect">
              <a:avLst>
                <a:gd name="adj" fmla="val 20142"/>
              </a:avLst>
            </a:prstGeom>
            <a:noFill/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691951D-DD44-4FF5-958E-838804CDECBD}"/>
                </a:ext>
              </a:extLst>
            </p:cNvPr>
            <p:cNvSpPr/>
            <p:nvPr/>
          </p:nvSpPr>
          <p:spPr>
            <a:xfrm>
              <a:off x="685800" y="4821972"/>
              <a:ext cx="1549766" cy="431833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200" b="1" dirty="0">
                  <a:solidFill>
                    <a:schemeClr val="tx1"/>
                  </a:solidFill>
                </a:rPr>
                <a:t>Solutions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1BE986C-E2F5-4C2C-9BFD-6139B77ED026}"/>
                </a:ext>
              </a:extLst>
            </p:cNvPr>
            <p:cNvCxnSpPr>
              <a:cxnSpLocks/>
              <a:endCxn id="26" idx="0"/>
            </p:cNvCxnSpPr>
            <p:nvPr/>
          </p:nvCxnSpPr>
          <p:spPr bwMode="auto">
            <a:xfrm>
              <a:off x="2235566" y="5037888"/>
              <a:ext cx="2480384" cy="9815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02862F7-5D91-40EF-B819-706CE8E91285}"/>
                </a:ext>
              </a:extLst>
            </p:cNvPr>
            <p:cNvSpPr/>
            <p:nvPr/>
          </p:nvSpPr>
          <p:spPr>
            <a:xfrm rot="16200000">
              <a:off x="4640086" y="4909795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CD45E11-1044-4C23-AE56-C9EB1E1F8E66}"/>
                </a:ext>
              </a:extLst>
            </p:cNvPr>
            <p:cNvSpPr/>
            <p:nvPr/>
          </p:nvSpPr>
          <p:spPr>
            <a:xfrm rot="16200000">
              <a:off x="6343453" y="4359335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FC537AB-3D47-4ADB-AFF0-C791C905F0A0}"/>
                </a:ext>
              </a:extLst>
            </p:cNvPr>
            <p:cNvSpPr/>
            <p:nvPr/>
          </p:nvSpPr>
          <p:spPr>
            <a:xfrm rot="16200000">
              <a:off x="4634982" y="3806498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B7C747C-E382-4930-B82A-BE21D808D2FE}"/>
                </a:ext>
              </a:extLst>
            </p:cNvPr>
            <p:cNvSpPr txBox="1"/>
            <p:nvPr/>
          </p:nvSpPr>
          <p:spPr>
            <a:xfrm rot="18900000">
              <a:off x="4528968" y="2975795"/>
              <a:ext cx="194636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1200" b="1" dirty="0"/>
                <a:t>DXC Solution Datasheet</a:t>
              </a:r>
            </a:p>
          </p:txBody>
        </p:sp>
        <p:sp>
          <p:nvSpPr>
            <p:cNvPr id="39" name="Arrow: Chevron 38">
              <a:extLst>
                <a:ext uri="{FF2B5EF4-FFF2-40B4-BE49-F238E27FC236}">
                  <a16:creationId xmlns:a16="http://schemas.microsoft.com/office/drawing/2014/main" id="{5440A5D4-0982-4FD2-8BF5-09C37156F22C}"/>
                </a:ext>
              </a:extLst>
            </p:cNvPr>
            <p:cNvSpPr/>
            <p:nvPr/>
          </p:nvSpPr>
          <p:spPr>
            <a:xfrm rot="10800000">
              <a:off x="5798679" y="3786923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0" name="Arrow: Chevron 39">
              <a:extLst>
                <a:ext uri="{FF2B5EF4-FFF2-40B4-BE49-F238E27FC236}">
                  <a16:creationId xmlns:a16="http://schemas.microsoft.com/office/drawing/2014/main" id="{992AEB78-576E-445D-9ECF-6A0998E14E3F}"/>
                </a:ext>
              </a:extLst>
            </p:cNvPr>
            <p:cNvSpPr/>
            <p:nvPr/>
          </p:nvSpPr>
          <p:spPr>
            <a:xfrm rot="10800000">
              <a:off x="3506867" y="3806497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1" name="Arrow: Chevron 40">
              <a:extLst>
                <a:ext uri="{FF2B5EF4-FFF2-40B4-BE49-F238E27FC236}">
                  <a16:creationId xmlns:a16="http://schemas.microsoft.com/office/drawing/2014/main" id="{0219C042-6B0F-4237-8FC5-7F1E0B79A0D5}"/>
                </a:ext>
              </a:extLst>
            </p:cNvPr>
            <p:cNvSpPr/>
            <p:nvPr/>
          </p:nvSpPr>
          <p:spPr>
            <a:xfrm rot="5400000">
              <a:off x="2804759" y="4319937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2" name="Arrow: Chevron 41">
              <a:extLst>
                <a:ext uri="{FF2B5EF4-FFF2-40B4-BE49-F238E27FC236}">
                  <a16:creationId xmlns:a16="http://schemas.microsoft.com/office/drawing/2014/main" id="{97664EB6-0902-480C-87C5-1E4ABD7EA798}"/>
                </a:ext>
              </a:extLst>
            </p:cNvPr>
            <p:cNvSpPr/>
            <p:nvPr/>
          </p:nvSpPr>
          <p:spPr>
            <a:xfrm>
              <a:off x="3517075" y="4867236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3" name="Arrow: Chevron 42">
              <a:extLst>
                <a:ext uri="{FF2B5EF4-FFF2-40B4-BE49-F238E27FC236}">
                  <a16:creationId xmlns:a16="http://schemas.microsoft.com/office/drawing/2014/main" id="{C43BE0AA-FD05-4C78-B76E-CB7433657AF2}"/>
                </a:ext>
              </a:extLst>
            </p:cNvPr>
            <p:cNvSpPr/>
            <p:nvPr/>
          </p:nvSpPr>
          <p:spPr>
            <a:xfrm>
              <a:off x="5798679" y="4890211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31F35CB-0001-4858-9ACB-7C9C634A38B5}"/>
                </a:ext>
              </a:extLst>
            </p:cNvPr>
            <p:cNvGrpSpPr>
              <a:grpSpLocks/>
            </p:cNvGrpSpPr>
            <p:nvPr/>
          </p:nvGrpSpPr>
          <p:grpSpPr>
            <a:xfrm>
              <a:off x="773309" y="4902888"/>
              <a:ext cx="270000" cy="270000"/>
              <a:chOff x="9857502" y="48105692"/>
              <a:chExt cx="822325" cy="823912"/>
            </a:xfrm>
            <a:solidFill>
              <a:schemeClr val="tx1"/>
            </a:solidFill>
          </p:grpSpPr>
          <p:sp>
            <p:nvSpPr>
              <p:cNvPr id="49" name="Freeform 80">
                <a:extLst>
                  <a:ext uri="{FF2B5EF4-FFF2-40B4-BE49-F238E27FC236}">
                    <a16:creationId xmlns:a16="http://schemas.microsoft.com/office/drawing/2014/main" id="{432CFE54-028B-4682-AFB6-AD616F65C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57502" y="48243804"/>
                <a:ext cx="685800" cy="685800"/>
              </a:xfrm>
              <a:custGeom>
                <a:avLst/>
                <a:gdLst>
                  <a:gd name="T0" fmla="*/ 345 w 432"/>
                  <a:gd name="T1" fmla="*/ 346 h 432"/>
                  <a:gd name="T2" fmla="*/ 86 w 432"/>
                  <a:gd name="T3" fmla="*/ 346 h 432"/>
                  <a:gd name="T4" fmla="*/ 86 w 432"/>
                  <a:gd name="T5" fmla="*/ 86 h 432"/>
                  <a:gd name="T6" fmla="*/ 216 w 432"/>
                  <a:gd name="T7" fmla="*/ 86 h 432"/>
                  <a:gd name="T8" fmla="*/ 216 w 432"/>
                  <a:gd name="T9" fmla="*/ 0 h 432"/>
                  <a:gd name="T10" fmla="*/ 0 w 432"/>
                  <a:gd name="T11" fmla="*/ 0 h 432"/>
                  <a:gd name="T12" fmla="*/ 0 w 432"/>
                  <a:gd name="T13" fmla="*/ 432 h 432"/>
                  <a:gd name="T14" fmla="*/ 432 w 432"/>
                  <a:gd name="T15" fmla="*/ 432 h 432"/>
                  <a:gd name="T16" fmla="*/ 432 w 432"/>
                  <a:gd name="T17" fmla="*/ 216 h 432"/>
                  <a:gd name="T18" fmla="*/ 345 w 432"/>
                  <a:gd name="T19" fmla="*/ 216 h 432"/>
                  <a:gd name="T20" fmla="*/ 345 w 432"/>
                  <a:gd name="T21" fmla="*/ 346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2" h="432">
                    <a:moveTo>
                      <a:pt x="345" y="346"/>
                    </a:moveTo>
                    <a:lnTo>
                      <a:pt x="86" y="346"/>
                    </a:lnTo>
                    <a:lnTo>
                      <a:pt x="86" y="86"/>
                    </a:lnTo>
                    <a:lnTo>
                      <a:pt x="216" y="86"/>
                    </a:lnTo>
                    <a:lnTo>
                      <a:pt x="216" y="0"/>
                    </a:lnTo>
                    <a:lnTo>
                      <a:pt x="0" y="0"/>
                    </a:lnTo>
                    <a:lnTo>
                      <a:pt x="0" y="432"/>
                    </a:lnTo>
                    <a:lnTo>
                      <a:pt x="432" y="432"/>
                    </a:lnTo>
                    <a:lnTo>
                      <a:pt x="432" y="216"/>
                    </a:lnTo>
                    <a:lnTo>
                      <a:pt x="345" y="216"/>
                    </a:lnTo>
                    <a:lnTo>
                      <a:pt x="345" y="3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81">
                <a:extLst>
                  <a:ext uri="{FF2B5EF4-FFF2-40B4-BE49-F238E27FC236}">
                    <a16:creationId xmlns:a16="http://schemas.microsoft.com/office/drawing/2014/main" id="{72A82E49-DA92-44B9-B362-1029821D4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36927" y="48105692"/>
                <a:ext cx="342900" cy="342900"/>
              </a:xfrm>
              <a:custGeom>
                <a:avLst/>
                <a:gdLst>
                  <a:gd name="T0" fmla="*/ 0 w 216"/>
                  <a:gd name="T1" fmla="*/ 87 h 216"/>
                  <a:gd name="T2" fmla="*/ 130 w 216"/>
                  <a:gd name="T3" fmla="*/ 87 h 216"/>
                  <a:gd name="T4" fmla="*/ 130 w 216"/>
                  <a:gd name="T5" fmla="*/ 216 h 216"/>
                  <a:gd name="T6" fmla="*/ 216 w 216"/>
                  <a:gd name="T7" fmla="*/ 216 h 216"/>
                  <a:gd name="T8" fmla="*/ 216 w 216"/>
                  <a:gd name="T9" fmla="*/ 0 h 216"/>
                  <a:gd name="T10" fmla="*/ 0 w 216"/>
                  <a:gd name="T11" fmla="*/ 0 h 216"/>
                  <a:gd name="T12" fmla="*/ 0 w 216"/>
                  <a:gd name="T13" fmla="*/ 8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" h="216">
                    <a:moveTo>
                      <a:pt x="0" y="87"/>
                    </a:moveTo>
                    <a:lnTo>
                      <a:pt x="130" y="87"/>
                    </a:lnTo>
                    <a:lnTo>
                      <a:pt x="130" y="216"/>
                    </a:lnTo>
                    <a:lnTo>
                      <a:pt x="216" y="216"/>
                    </a:lnTo>
                    <a:lnTo>
                      <a:pt x="216" y="0"/>
                    </a:lnTo>
                    <a:lnTo>
                      <a:pt x="0" y="0"/>
                    </a:lnTo>
                    <a:lnTo>
                      <a:pt x="0" y="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Rectangle 82">
                <a:extLst>
                  <a:ext uri="{FF2B5EF4-FFF2-40B4-BE49-F238E27FC236}">
                    <a16:creationId xmlns:a16="http://schemas.microsoft.com/office/drawing/2014/main" id="{42EC8D2A-7D91-4B22-BE6D-FDF8F0FE2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32140" y="48518442"/>
                <a:ext cx="136525" cy="1365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AA2C93D-EF73-4771-AFC4-E860132903EC}"/>
                </a:ext>
              </a:extLst>
            </p:cNvPr>
            <p:cNvSpPr txBox="1"/>
            <p:nvPr/>
          </p:nvSpPr>
          <p:spPr>
            <a:xfrm rot="18900000">
              <a:off x="3056667" y="5664289"/>
              <a:ext cx="194636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1200" b="1" dirty="0"/>
                <a:t>DXC Solution Datasheet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A3F71C1-7355-46CE-BB6D-E2D289E0F961}"/>
                </a:ext>
              </a:extLst>
            </p:cNvPr>
            <p:cNvSpPr txBox="1"/>
            <p:nvPr/>
          </p:nvSpPr>
          <p:spPr>
            <a:xfrm rot="18900000">
              <a:off x="6289397" y="3600231"/>
              <a:ext cx="194636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1200" b="1" dirty="0"/>
                <a:t>DXC Solution Datasheet</a:t>
              </a:r>
            </a:p>
          </p:txBody>
        </p:sp>
      </p:grpSp>
      <p:pic>
        <p:nvPicPr>
          <p:cNvPr id="59" name="Graphic 58">
            <a:extLst>
              <a:ext uri="{FF2B5EF4-FFF2-40B4-BE49-F238E27FC236}">
                <a16:creationId xmlns:a16="http://schemas.microsoft.com/office/drawing/2014/main" id="{5997C4A2-758B-4735-A444-1F288A7B9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33120" y="227965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4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Custom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D9D9D9"/>
      </a:accent3>
      <a:accent4>
        <a:srgbClr val="FFED00"/>
      </a:accent4>
      <a:accent5>
        <a:srgbClr val="64FF00"/>
      </a:accent5>
      <a:accent6>
        <a:srgbClr val="00C9FF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94AB146E-232F-441B-A512-394E8F655083}" vid="{820694B0-1355-424B-83CD-D5C5613480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 Template</Template>
  <TotalTime>2568</TotalTime>
  <Words>1117</Words>
  <Application>Microsoft Office PowerPoint</Application>
  <PresentationFormat>Custom</PresentationFormat>
  <Paragraphs>353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DXC</vt:lpstr>
      <vt:lpstr>DXC Digital Explorer Journey Maps</vt:lpstr>
      <vt:lpstr>DXC Digital Explorer Journey Map</vt:lpstr>
      <vt:lpstr>PowerPoint Presentation</vt:lpstr>
      <vt:lpstr>Digital Journeys ~ Mini Maps</vt:lpstr>
      <vt:lpstr>Digital Journey: DXC Digital Viewpoints </vt:lpstr>
      <vt:lpstr>Digital Journey: The Client Digital Challenge</vt:lpstr>
      <vt:lpstr>Analyse Client Information</vt:lpstr>
      <vt:lpstr>Digital Journey: The Client Digital Challenge ~  Extended Journey</vt:lpstr>
      <vt:lpstr>Digital Journey: Find Solutions </vt:lpstr>
      <vt:lpstr>Digital Journey: Find Solutions ~ Extended Journey</vt:lpstr>
      <vt:lpstr>Contributor Journeys </vt:lpstr>
      <vt:lpstr>PowerPoint Presentation</vt:lpstr>
      <vt:lpstr>Create Pages</vt:lpstr>
      <vt:lpstr>London Innovation Centre</vt:lpstr>
      <vt:lpstr>PowerPoint Presentation</vt:lpstr>
      <vt:lpstr>PowerPoint Presentation</vt:lpstr>
      <vt:lpstr>Augmented Search Engine</vt:lpstr>
      <vt:lpstr>DXC Digital Explorer Journey Map Plus ASE</vt:lpstr>
      <vt:lpstr>DXC Digital Explorer Journey Map Plus ASE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David Stevens</dc:creator>
  <cp:keywords/>
  <dc:description/>
  <cp:lastModifiedBy>David Stevens</cp:lastModifiedBy>
  <cp:revision>25</cp:revision>
  <cp:lastPrinted>2018-07-20T15:33:39Z</cp:lastPrinted>
  <dcterms:created xsi:type="dcterms:W3CDTF">2019-03-21T07:23:17Z</dcterms:created>
  <dcterms:modified xsi:type="dcterms:W3CDTF">2019-04-26T09:06:26Z</dcterms:modified>
  <cp:category/>
</cp:coreProperties>
</file>