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7" r:id="rId8"/>
    <p:sldId id="259" r:id="rId9"/>
    <p:sldId id="260" r:id="rId10"/>
    <p:sldId id="261" r:id="rId11"/>
    <p:sldId id="266" r:id="rId12"/>
    <p:sldId id="263" r:id="rId13"/>
    <p:sldId id="265" r:id="rId14"/>
    <p:sldId id="268" r:id="rId1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EE2A1-4573-4CB8-AD73-14EB205F709D}" v="434" dt="2019-12-13T13:55:47.354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710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32" y="600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E28EE2A1-4573-4CB8-AD73-14EB205F709D}"/>
    <pc:docChg chg="undo custSel addSld delSld modSld sldOrd">
      <pc:chgData name="Stevens, David" userId="73fe415a-d21a-4898-bfab-0e75d37181d7" providerId="ADAL" clId="{E28EE2A1-4573-4CB8-AD73-14EB205F709D}" dt="2019-12-13T13:57:16.113" v="2009" actId="14100"/>
      <pc:docMkLst>
        <pc:docMk/>
      </pc:docMkLst>
      <pc:sldChg chg="modSp">
        <pc:chgData name="Stevens, David" userId="73fe415a-d21a-4898-bfab-0e75d37181d7" providerId="ADAL" clId="{E28EE2A1-4573-4CB8-AD73-14EB205F709D}" dt="2019-12-13T10:53:12.322" v="1082" actId="20577"/>
        <pc:sldMkLst>
          <pc:docMk/>
          <pc:sldMk cId="894618018" sldId="256"/>
        </pc:sldMkLst>
        <pc:spChg chg="mod">
          <ac:chgData name="Stevens, David" userId="73fe415a-d21a-4898-bfab-0e75d37181d7" providerId="ADAL" clId="{E28EE2A1-4573-4CB8-AD73-14EB205F709D}" dt="2019-12-13T10:53:12.322" v="1082" actId="20577"/>
          <ac:spMkLst>
            <pc:docMk/>
            <pc:sldMk cId="894618018" sldId="256"/>
            <ac:spMk id="2" creationId="{D006CD61-7438-4437-B3FA-F9C91E0AD434}"/>
          </ac:spMkLst>
        </pc:spChg>
      </pc:sldChg>
      <pc:sldChg chg="modSp">
        <pc:chgData name="Stevens, David" userId="73fe415a-d21a-4898-bfab-0e75d37181d7" providerId="ADAL" clId="{E28EE2A1-4573-4CB8-AD73-14EB205F709D}" dt="2019-12-13T10:59:15.587" v="1098" actId="6549"/>
        <pc:sldMkLst>
          <pc:docMk/>
          <pc:sldMk cId="3487335674" sldId="257"/>
        </pc:sldMkLst>
        <pc:spChg chg="mod">
          <ac:chgData name="Stevens, David" userId="73fe415a-d21a-4898-bfab-0e75d37181d7" providerId="ADAL" clId="{E28EE2A1-4573-4CB8-AD73-14EB205F709D}" dt="2019-12-13T10:59:15.587" v="1098" actId="6549"/>
          <ac:spMkLst>
            <pc:docMk/>
            <pc:sldMk cId="3487335674" sldId="257"/>
            <ac:spMk id="3" creationId="{644CA0F0-2B2C-49E0-A79E-936275D6082D}"/>
          </ac:spMkLst>
        </pc:spChg>
      </pc:sldChg>
      <pc:sldChg chg="addSp delSp modSp">
        <pc:chgData name="Stevens, David" userId="73fe415a-d21a-4898-bfab-0e75d37181d7" providerId="ADAL" clId="{E28EE2A1-4573-4CB8-AD73-14EB205F709D}" dt="2019-12-13T13:31:08.791" v="1878" actId="1076"/>
        <pc:sldMkLst>
          <pc:docMk/>
          <pc:sldMk cId="1158868542" sldId="258"/>
        </pc:sldMkLst>
        <pc:spChg chg="del mod">
          <ac:chgData name="Stevens, David" userId="73fe415a-d21a-4898-bfab-0e75d37181d7" providerId="ADAL" clId="{E28EE2A1-4573-4CB8-AD73-14EB205F709D}" dt="2019-12-13T11:00:27.282" v="1118" actId="478"/>
          <ac:spMkLst>
            <pc:docMk/>
            <pc:sldMk cId="1158868542" sldId="258"/>
            <ac:spMk id="2" creationId="{59A382E8-60F8-467E-9AB1-B49D736AA3BA}"/>
          </ac:spMkLst>
        </pc:spChg>
        <pc:spChg chg="add del mod">
          <ac:chgData name="Stevens, David" userId="73fe415a-d21a-4898-bfab-0e75d37181d7" providerId="ADAL" clId="{E28EE2A1-4573-4CB8-AD73-14EB205F709D}" dt="2019-12-13T13:08:18.231" v="1638" actId="478"/>
          <ac:spMkLst>
            <pc:docMk/>
            <pc:sldMk cId="1158868542" sldId="258"/>
            <ac:spMk id="3" creationId="{8650E482-BAF3-408A-BD6F-B80A3B357B01}"/>
          </ac:spMkLst>
        </pc:spChg>
        <pc:spChg chg="add del mod">
          <ac:chgData name="Stevens, David" userId="73fe415a-d21a-4898-bfab-0e75d37181d7" providerId="ADAL" clId="{E28EE2A1-4573-4CB8-AD73-14EB205F709D}" dt="2019-12-13T12:51:05.193" v="1335"/>
          <ac:spMkLst>
            <pc:docMk/>
            <pc:sldMk cId="1158868542" sldId="258"/>
            <ac:spMk id="5" creationId="{66F009A4-547E-4AC2-808B-83C413CE78E5}"/>
          </ac:spMkLst>
        </pc:spChg>
        <pc:spChg chg="add mod ord">
          <ac:chgData name="Stevens, David" userId="73fe415a-d21a-4898-bfab-0e75d37181d7" providerId="ADAL" clId="{E28EE2A1-4573-4CB8-AD73-14EB205F709D}" dt="2019-12-13T10:46:40.777" v="784" actId="12788"/>
          <ac:spMkLst>
            <pc:docMk/>
            <pc:sldMk cId="1158868542" sldId="258"/>
            <ac:spMk id="13" creationId="{BC497880-BA70-487A-A9D4-980A9808B35D}"/>
          </ac:spMkLst>
        </pc:spChg>
        <pc:spChg chg="add mod ord">
          <ac:chgData name="Stevens, David" userId="73fe415a-d21a-4898-bfab-0e75d37181d7" providerId="ADAL" clId="{E28EE2A1-4573-4CB8-AD73-14EB205F709D}" dt="2019-12-13T10:41:57.441" v="599" actId="12788"/>
          <ac:spMkLst>
            <pc:docMk/>
            <pc:sldMk cId="1158868542" sldId="258"/>
            <ac:spMk id="17" creationId="{6C5B5A2A-9823-4330-BEDE-7041B177D9F9}"/>
          </ac:spMkLst>
        </pc:spChg>
        <pc:spChg chg="add mod">
          <ac:chgData name="Stevens, David" userId="73fe415a-d21a-4898-bfab-0e75d37181d7" providerId="ADAL" clId="{E28EE2A1-4573-4CB8-AD73-14EB205F709D}" dt="2019-12-13T11:00:38.762" v="1122" actId="12789"/>
          <ac:spMkLst>
            <pc:docMk/>
            <pc:sldMk cId="1158868542" sldId="258"/>
            <ac:spMk id="18" creationId="{F84739D6-633B-4FAC-B9D1-617C973405D2}"/>
          </ac:spMkLst>
        </pc:spChg>
        <pc:spChg chg="add del mod">
          <ac:chgData name="Stevens, David" userId="73fe415a-d21a-4898-bfab-0e75d37181d7" providerId="ADAL" clId="{E28EE2A1-4573-4CB8-AD73-14EB205F709D}" dt="2019-12-13T10:40:24.634" v="530"/>
          <ac:spMkLst>
            <pc:docMk/>
            <pc:sldMk cId="1158868542" sldId="258"/>
            <ac:spMk id="19" creationId="{B0D9D4FE-46C0-4340-9E00-097C54FD9269}"/>
          </ac:spMkLst>
        </pc:spChg>
        <pc:spChg chg="del mod">
          <ac:chgData name="Stevens, David" userId="73fe415a-d21a-4898-bfab-0e75d37181d7" providerId="ADAL" clId="{E28EE2A1-4573-4CB8-AD73-14EB205F709D}" dt="2019-12-13T10:40:47.108" v="545"/>
          <ac:spMkLst>
            <pc:docMk/>
            <pc:sldMk cId="1158868542" sldId="258"/>
            <ac:spMk id="22" creationId="{BEB3D9E4-408E-4759-B00A-CFA630EC03D6}"/>
          </ac:spMkLst>
        </pc:spChg>
        <pc:spChg chg="del mod">
          <ac:chgData name="Stevens, David" userId="73fe415a-d21a-4898-bfab-0e75d37181d7" providerId="ADAL" clId="{E28EE2A1-4573-4CB8-AD73-14EB205F709D}" dt="2019-12-13T10:41:24.875" v="591"/>
          <ac:spMkLst>
            <pc:docMk/>
            <pc:sldMk cId="1158868542" sldId="258"/>
            <ac:spMk id="24" creationId="{631167D0-B67E-4916-BF41-8567E303ADA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29" creationId="{5CDA6D99-BC67-4DD2-90DC-145EB88C545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1" creationId="{D21BC1F6-AAB2-4DBA-9B86-C10A38C4406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3" creationId="{8139D04F-FFF0-4CFF-ACBC-819C3389211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4" creationId="{75693496-3157-4546-A576-F0A17454AB9D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5" creationId="{1D0E0722-F8A7-44A4-A25F-9B66055F8B5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6" creationId="{5D97FA87-E6D1-4617-8B72-2E14E58F3F73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7" creationId="{D45C50DA-8F2B-42A2-8331-8042F07D344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8" creationId="{D9B46B36-0A50-4FF9-9E71-C4CD7F207F31}"/>
          </ac:spMkLst>
        </pc:spChg>
        <pc:spChg chg="mod">
          <ac:chgData name="Stevens, David" userId="73fe415a-d21a-4898-bfab-0e75d37181d7" providerId="ADAL" clId="{E28EE2A1-4573-4CB8-AD73-14EB205F709D}" dt="2019-12-13T10:45:41.147" v="738" actId="6549"/>
          <ac:spMkLst>
            <pc:docMk/>
            <pc:sldMk cId="1158868542" sldId="258"/>
            <ac:spMk id="68" creationId="{08FA64CA-3A22-4750-9F8D-9365C3870719}"/>
          </ac:spMkLst>
        </pc:spChg>
        <pc:spChg chg="add del mod ord">
          <ac:chgData name="Stevens, David" userId="73fe415a-d21a-4898-bfab-0e75d37181d7" providerId="ADAL" clId="{E28EE2A1-4573-4CB8-AD73-14EB205F709D}" dt="2019-12-13T10:46:37.697" v="782" actId="478"/>
          <ac:spMkLst>
            <pc:docMk/>
            <pc:sldMk cId="1158868542" sldId="258"/>
            <ac:spMk id="417" creationId="{8647E8EF-6BC7-486B-9624-52805AEC07F2}"/>
          </ac:spMkLst>
        </pc:spChg>
        <pc:grpChg chg="add del mod">
          <ac:chgData name="Stevens, David" userId="73fe415a-d21a-4898-bfab-0e75d37181d7" providerId="ADAL" clId="{E28EE2A1-4573-4CB8-AD73-14EB205F709D}" dt="2019-12-13T07:30:20.920" v="17"/>
          <ac:grpSpMkLst>
            <pc:docMk/>
            <pc:sldMk cId="1158868542" sldId="258"/>
            <ac:grpSpMk id="10" creationId="{1FB737FE-583D-4F28-B634-8A75CD010526}"/>
          </ac:grpSpMkLst>
        </pc:grpChg>
        <pc:grpChg chg="add del mod">
          <ac:chgData name="Stevens, David" userId="73fe415a-d21a-4898-bfab-0e75d37181d7" providerId="ADAL" clId="{E28EE2A1-4573-4CB8-AD73-14EB205F709D}" dt="2019-12-13T10:46:17.835" v="775" actId="478"/>
          <ac:grpSpMkLst>
            <pc:docMk/>
            <pc:sldMk cId="1158868542" sldId="258"/>
            <ac:grpSpMk id="28" creationId="{D00B43D0-907B-4CB1-8FFC-C0588566B732}"/>
          </ac:grpSpMkLst>
        </pc:grpChg>
        <pc:grpChg chg="add del mod">
          <ac:chgData name="Stevens, David" userId="73fe415a-d21a-4898-bfab-0e75d37181d7" providerId="ADAL" clId="{E28EE2A1-4573-4CB8-AD73-14EB205F709D}" dt="2019-12-13T10:45:43.633" v="740" actId="478"/>
          <ac:grpSpMkLst>
            <pc:docMk/>
            <pc:sldMk cId="1158868542" sldId="258"/>
            <ac:grpSpMk id="39" creationId="{06F2146A-F448-4E2C-984F-E6BF885BBBF1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1" creationId="{D8B945AC-830B-484B-B7B1-0BCDA93E14E2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3" creationId="{BB187540-C50F-45DA-AE98-E09433FE42C7}"/>
          </ac:grpSpMkLst>
        </pc:grpChg>
        <pc:grpChg chg="add del mod">
          <ac:chgData name="Stevens, David" userId="73fe415a-d21a-4898-bfab-0e75d37181d7" providerId="ADAL" clId="{E28EE2A1-4573-4CB8-AD73-14EB205F709D}" dt="2019-12-13T10:45:42.369" v="739" actId="478"/>
          <ac:grpSpMkLst>
            <pc:docMk/>
            <pc:sldMk cId="1158868542" sldId="258"/>
            <ac:grpSpMk id="65" creationId="{701E308C-92EC-4916-B638-892C6F6B27AC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7" creationId="{D17161EA-BF0A-48DA-B777-62B009664F17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9" creationId="{88C48408-A898-4C8A-877F-81F8108FBC9D}"/>
          </ac:grpSpMkLst>
        </pc:grpChg>
        <pc:grpChg chg="add del mod">
          <ac:chgData name="Stevens, David" userId="73fe415a-d21a-4898-bfab-0e75d37181d7" providerId="ADAL" clId="{E28EE2A1-4573-4CB8-AD73-14EB205F709D}" dt="2019-12-13T10:45:40.794" v="737" actId="478"/>
          <ac:grpSpMkLst>
            <pc:docMk/>
            <pc:sldMk cId="1158868542" sldId="258"/>
            <ac:grpSpMk id="76" creationId="{D6B1A457-7666-4671-BDE5-8CC5D4030B7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78" creationId="{9FC6FE6B-69F1-41FA-AB2C-079B3773106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80" creationId="{1A29E3C7-FBBA-4080-8064-93D6D60C00B5}"/>
          </ac:grpSpMkLst>
        </pc:grpChg>
        <pc:grpChg chg="add del mod">
          <ac:chgData name="Stevens, David" userId="73fe415a-d21a-4898-bfab-0e75d37181d7" providerId="ADAL" clId="{E28EE2A1-4573-4CB8-AD73-14EB205F709D}" dt="2019-12-13T10:45:39.806" v="736" actId="478"/>
          <ac:grpSpMkLst>
            <pc:docMk/>
            <pc:sldMk cId="1158868542" sldId="258"/>
            <ac:grpSpMk id="87" creationId="{F92B8EFA-8B2D-4C2D-99E5-B1C8D86B37F9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89" creationId="{55724B6D-9834-4C66-904E-1196C76AF184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91" creationId="{0C7183C0-8628-4F0A-AB8E-2CD9E0837AF7}"/>
          </ac:grpSpMkLst>
        </pc:grpChg>
        <pc:grpChg chg="add 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98" creationId="{32C556B1-AFBA-410D-BF68-F927384FCA50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0" creationId="{439FA970-0AB0-4E99-B49E-EB4AAF868E51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2" creationId="{02FFFB83-CB85-48D9-B173-A9A73C3F4523}"/>
          </ac:grpSpMkLst>
        </pc:grpChg>
        <pc:grpChg chg="add 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09" creationId="{0BF67C30-37BF-4CA9-9CD9-C53EA903B043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1" creationId="{1B49F67C-C28E-4D55-9599-B82E1C97DBAF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3" creationId="{37F682C2-31F3-4D98-898D-1347BD349C73}"/>
          </ac:grpSpMkLst>
        </pc:grpChg>
        <pc:grpChg chg="add 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0" creationId="{1AFA20E9-D363-4928-B265-ECB799942E6B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2" creationId="{95328FF2-E1F8-4E48-976F-08F93EC5898F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4" creationId="{92CE61E1-F38B-4F44-97E3-6259EE3E45CB}"/>
          </ac:grpSpMkLst>
        </pc:grpChg>
        <pc:grpChg chg="add 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1" creationId="{38EBF3AC-E9EF-44CA-BEEA-288E4CA51AD9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3" creationId="{64402F28-4152-416F-8E3B-95AE7DF0F781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5" creationId="{64F9BBF3-A82B-4D7E-BA46-7D4A64E284E0}"/>
          </ac:grpSpMkLst>
        </pc:grpChg>
        <pc:grpChg chg="add 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2" creationId="{FC4AF4BF-538B-4A3C-9580-13B368CAB2F7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4" creationId="{CAC3150D-7EB7-496E-9B09-929C75873749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6" creationId="{B8746E2B-82FD-4A79-A181-9CAF60A6BD11}"/>
          </ac:grpSpMkLst>
        </pc:grpChg>
        <pc:grpChg chg="add 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3" creationId="{3AB57A92-D13D-4B68-86A3-A9B173B6EE0A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5" creationId="{3F18A4EA-2353-44D7-A96C-3A8F635A6785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7" creationId="{E6545483-86ED-493D-80EF-BCBC99455C53}"/>
          </ac:grpSpMkLst>
        </pc:grpChg>
        <pc:grpChg chg="add 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4" creationId="{46DC11FC-15A8-4FBF-A071-D6A205DAF458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6" creationId="{F911B6CC-CA1F-4BD3-89E4-2C441DA7DD14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8" creationId="{166BBD84-C600-4418-BEDA-654FF053F4B8}"/>
          </ac:grpSpMkLst>
        </pc:grpChg>
        <pc:grpChg chg="add 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5" creationId="{5CFF40C0-3194-436B-81E7-E4C161DA675E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7" creationId="{2588AB9A-1771-4EE3-B7F3-4CBA08411AD8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9" creationId="{5543687C-B3BA-4020-A8BD-3F6080203F71}"/>
          </ac:grpSpMkLst>
        </pc:grpChg>
        <pc:grpChg chg="add 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6" creationId="{A797AF1B-8B2B-4EE6-A254-95F33DEF4581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8" creationId="{4200B222-53E2-4E2C-9963-293E6864647E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90" creationId="{DF2CB493-5E5E-4341-B15C-8999F3087054}"/>
          </ac:grpSpMkLst>
        </pc:grpChg>
        <pc:grpChg chg="add 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7" creationId="{ECD572CB-6DFA-4B88-9DBD-982105BA7326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9" creationId="{8A230197-DA8B-42E8-891D-42F390410C15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201" creationId="{1444CE44-1D2D-4E7C-9E18-7BFD82FBEB8A}"/>
          </ac:grpSpMkLst>
        </pc:grpChg>
        <pc:grpChg chg="add 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08" creationId="{1DD5402A-08C3-459F-BB68-31B384F80BDD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0" creationId="{F7C5EAC6-C128-4FBE-9B2A-54411E06B887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2" creationId="{619DF0ED-C9FB-4691-AABF-20EE47EE5C0C}"/>
          </ac:grpSpMkLst>
        </pc:grpChg>
        <pc:grpChg chg="add 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19" creationId="{8230C04D-E62D-499E-832E-DC7771E61B2C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1" creationId="{85E7E869-6A34-4FF9-B691-72BA703B934B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3" creationId="{DA5C195D-18B9-4907-86F7-D140C6CB5DEB}"/>
          </ac:grpSpMkLst>
        </pc:grpChg>
        <pc:grpChg chg="add 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0" creationId="{83A12E50-5A60-4627-9325-0152E4727B3D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2" creationId="{8B34C67A-9621-4CA8-9242-9DFBE10BB583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4" creationId="{7A30C685-7A03-43F2-9436-6584CA1E0050}"/>
          </ac:grpSpMkLst>
        </pc:grpChg>
        <pc:grpChg chg="add 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1" creationId="{ABAAEF87-0B43-47FA-B759-4A8DB75D3C7E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3" creationId="{004EA6E7-2FCB-414D-BE3F-A352E1861130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5" creationId="{752659B4-7735-4E87-B29A-F5026A858C88}"/>
          </ac:grpSpMkLst>
        </pc:grpChg>
        <pc:grpChg chg="add 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2" creationId="{0592C42E-C4E1-4A08-B231-63CCF7D57CB0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4" creationId="{17D7E722-AD8D-4C0A-9B26-867DC45CDF42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6" creationId="{CDCA2806-A073-4151-8A29-6FBF17350AB1}"/>
          </ac:grpSpMkLst>
        </pc:grpChg>
        <pc:grpChg chg="add 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3" creationId="{76E4FF59-8AF5-427F-B146-EF6F9F07E42C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5" creationId="{BAA28221-5A26-4D41-9992-3F8BE70D10C3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7" creationId="{00CC3505-55E9-422E-9654-34BC461B0279}"/>
          </ac:grpSpMkLst>
        </pc:grpChg>
        <pc:grpChg chg="add 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4" creationId="{39F5CE49-CAF9-4906-8850-A5E1731C0C7E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6" creationId="{54416A6A-00E5-4A3F-80EA-BBB11EABC707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8" creationId="{C82AA4F4-5C31-4A17-8FC7-4DDAD4FF7E17}"/>
          </ac:grpSpMkLst>
        </pc:grpChg>
        <pc:grpChg chg="add 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5" creationId="{6A8C9ED2-6786-4519-9D2F-B7A7C6F121D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7" creationId="{A545139D-A8B9-4CA2-BAC7-42EEF0E6B2F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9" creationId="{6C3425BF-7041-4E50-BB95-6F71C730CE28}"/>
          </ac:grpSpMkLst>
        </pc:grpChg>
        <pc:grpChg chg="add 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6" creationId="{A56FCCCE-7B6E-4DFE-9A8B-AC348E06427D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8" creationId="{63472562-7141-49A5-9E23-245BAD0171C8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300" creationId="{1570290A-48C5-4013-8C19-C07E5B01088C}"/>
          </ac:grpSpMkLst>
        </pc:grpChg>
        <pc:grpChg chg="add 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7" creationId="{2DB27000-D3AE-4B33-8368-7074B1C687E9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9" creationId="{77FB7D8B-553F-4E95-8AE4-B347F277573E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11" creationId="{0A26C289-0500-46BD-B327-6CCE155E7652}"/>
          </ac:grpSpMkLst>
        </pc:grpChg>
        <pc:grpChg chg="add 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18" creationId="{4502F69D-C5E1-4810-A588-FF6D9C0A0381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0" creationId="{17CE6A1C-BF77-48F7-8F49-153340E6E0AC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2" creationId="{8AEDBAC5-17B5-43EF-A2AF-A321DC7F4C0A}"/>
          </ac:grpSpMkLst>
        </pc:grpChg>
        <pc:grpChg chg="add 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29" creationId="{27D0EF3C-5398-446C-9BA0-2253F629C249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1" creationId="{952FC168-D20A-4683-8318-FA7EC7AA7F3C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3" creationId="{8C220CA8-E980-4A7C-86AD-6413B19C0B31}"/>
          </ac:grpSpMkLst>
        </pc:grpChg>
        <pc:grpChg chg="add 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0" creationId="{2C9A6429-2804-4BC0-9678-CC38BCF7E7B8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2" creationId="{9DD94ED4-039D-454B-AE41-29D712B8B9AB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4" creationId="{73ABC076-0E4F-4884-8BCB-095E3406B0F0}"/>
          </ac:grpSpMkLst>
        </pc:grpChg>
        <pc:grpChg chg="add 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1" creationId="{ED316AD2-47DC-471B-A4CC-28EF8A870E24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3" creationId="{0CA4F9B2-EF49-4642-9B80-7E2F1E3D70B5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5" creationId="{489FE8B1-B233-4927-A7CC-3C4F0CC14AF5}"/>
          </ac:grpSpMkLst>
        </pc:grpChg>
        <pc:grpChg chg="add 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2" creationId="{2A952695-A2E4-494F-BE5E-A987B6562116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4" creationId="{90E2FE0B-D21A-4AE0-BF14-631E8D93477E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6" creationId="{9174FBCA-F5DF-4607-ADB1-8096A0815B75}"/>
          </ac:grpSpMkLst>
        </pc:grpChg>
        <pc:grpChg chg="add 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3" creationId="{C8A1377D-D020-4581-9243-F1C22BE9A6E0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5" creationId="{A4A07246-7F4A-4DD6-AA37-739699318422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7" creationId="{E4C62716-FD48-4DAA-9704-7BC133D8D8BF}"/>
          </ac:grpSpMkLst>
        </pc:grpChg>
        <pc:grpChg chg="add 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4" creationId="{0287245F-84EB-4960-BD70-3098EE397B28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6" creationId="{03747BA7-E18E-4F68-B791-8223F6440ECF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8" creationId="{BBD6E082-8FDE-4548-9330-B502A1209807}"/>
          </ac:grpSpMkLst>
        </pc:grpChg>
        <pc:grpChg chg="add 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5" creationId="{93723755-C988-41C6-9E52-9B7AC12BC6BA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7" creationId="{5794D6D4-2807-4146-AF37-E7A74AD36706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9" creationId="{66DA04AC-871D-49C8-AEDA-E8888CB9A72F}"/>
          </ac:grpSpMkLst>
        </pc:grpChg>
        <pc:grpChg chg="add 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6" creationId="{28C61106-6358-423F-9A6D-817BAD9B9D0B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8" creationId="{FC29A2AB-AE27-44F2-A3B8-A99D00DB0D6D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10" creationId="{B2D21146-69F7-4F30-A849-ABD75A42E1FF}"/>
          </ac:grpSpMkLst>
        </pc:grpChg>
        <pc:grpChg chg="add mod">
          <ac:chgData name="Stevens, David" userId="73fe415a-d21a-4898-bfab-0e75d37181d7" providerId="ADAL" clId="{E28EE2A1-4573-4CB8-AD73-14EB205F709D}" dt="2019-12-13T13:08:41.688" v="1646" actId="1076"/>
          <ac:grpSpMkLst>
            <pc:docMk/>
            <pc:sldMk cId="1158868542" sldId="258"/>
            <ac:grpSpMk id="421" creationId="{6E3D9D6C-A0B5-4D5D-9369-7E0FB508E9D7}"/>
          </ac:grpSpMkLst>
        </pc:grpChg>
        <pc:picChg chg="add del mod">
          <ac:chgData name="Stevens, David" userId="73fe415a-d21a-4898-bfab-0e75d37181d7" providerId="ADAL" clId="{E28EE2A1-4573-4CB8-AD73-14EB205F709D}" dt="2019-12-13T10:41:26.552" v="593" actId="478"/>
          <ac:picMkLst>
            <pc:docMk/>
            <pc:sldMk cId="1158868542" sldId="258"/>
            <ac:picMk id="3" creationId="{755D7314-AB90-4CB5-9D0C-075EDA4EC259}"/>
          </ac:picMkLst>
        </pc:picChg>
        <pc:picChg chg="add del mod">
          <ac:chgData name="Stevens, David" userId="73fe415a-d21a-4898-bfab-0e75d37181d7" providerId="ADAL" clId="{E28EE2A1-4573-4CB8-AD73-14EB205F709D}" dt="2019-12-13T10:41:25.737" v="592" actId="478"/>
          <ac:picMkLst>
            <pc:docMk/>
            <pc:sldMk cId="1158868542" sldId="258"/>
            <ac:picMk id="5" creationId="{52CF4A1F-AE15-4503-894C-4435FBC8D86A}"/>
          </ac:picMkLst>
        </pc:picChg>
        <pc:picChg chg="add del">
          <ac:chgData name="Stevens, David" userId="73fe415a-d21a-4898-bfab-0e75d37181d7" providerId="ADAL" clId="{E28EE2A1-4573-4CB8-AD73-14EB205F709D}" dt="2019-12-13T10:38:05.802" v="492" actId="478"/>
          <ac:picMkLst>
            <pc:docMk/>
            <pc:sldMk cId="1158868542" sldId="258"/>
            <ac:picMk id="7" creationId="{26BF8D53-22B3-4FA2-A13E-E0BCE01D8A4F}"/>
          </ac:picMkLst>
        </pc:picChg>
        <pc:picChg chg="add del mod">
          <ac:chgData name="Stevens, David" userId="73fe415a-d21a-4898-bfab-0e75d37181d7" providerId="ADAL" clId="{E28EE2A1-4573-4CB8-AD73-14EB205F709D}" dt="2019-12-13T10:42:51.081" v="614" actId="478"/>
          <ac:picMkLst>
            <pc:docMk/>
            <pc:sldMk cId="1158868542" sldId="258"/>
            <ac:picMk id="9" creationId="{EB261F6D-4C13-4D17-8362-26565BD11CD9}"/>
          </ac:picMkLst>
        </pc:picChg>
        <pc:picChg chg="add del mod">
          <ac:chgData name="Stevens, David" userId="73fe415a-d21a-4898-bfab-0e75d37181d7" providerId="ADAL" clId="{E28EE2A1-4573-4CB8-AD73-14EB205F709D}" dt="2019-12-13T12:52:45.105" v="1343" actId="478"/>
          <ac:picMkLst>
            <pc:docMk/>
            <pc:sldMk cId="1158868542" sldId="258"/>
            <ac:picMk id="14" creationId="{6542D4AD-F334-4A0A-9C70-27C39621AFFD}"/>
          </ac:picMkLst>
        </pc:picChg>
        <pc:picChg chg="add mod ord">
          <ac:chgData name="Stevens, David" userId="73fe415a-d21a-4898-bfab-0e75d37181d7" providerId="ADAL" clId="{E28EE2A1-4573-4CB8-AD73-14EB205F709D}" dt="2019-12-13T10:41:53.121" v="597" actId="12788"/>
          <ac:picMkLst>
            <pc:docMk/>
            <pc:sldMk cId="1158868542" sldId="258"/>
            <ac:picMk id="15" creationId="{8EABFC79-A667-4C7C-9201-CC3F8EF2323A}"/>
          </ac:picMkLst>
        </pc:picChg>
        <pc:picChg chg="add mod">
          <ac:chgData name="Stevens, David" userId="73fe415a-d21a-4898-bfab-0e75d37181d7" providerId="ADAL" clId="{E28EE2A1-4573-4CB8-AD73-14EB205F709D}" dt="2019-12-13T10:41:57.441" v="599" actId="12788"/>
          <ac:picMkLst>
            <pc:docMk/>
            <pc:sldMk cId="1158868542" sldId="258"/>
            <ac:picMk id="16" creationId="{7FBBBAB1-7105-4B64-BDF8-D20AEAD5898B}"/>
          </ac:picMkLst>
        </pc:picChg>
        <pc:picChg chg="del">
          <ac:chgData name="Stevens, David" userId="73fe415a-d21a-4898-bfab-0e75d37181d7" providerId="ADAL" clId="{E28EE2A1-4573-4CB8-AD73-14EB205F709D}" dt="2019-12-13T10:40:24.633" v="528" actId="478"/>
          <ac:picMkLst>
            <pc:docMk/>
            <pc:sldMk cId="1158868542" sldId="258"/>
            <ac:picMk id="20" creationId="{324ADCFF-8593-44C0-8516-FA0EBD45ADE8}"/>
          </ac:picMkLst>
        </pc:picChg>
        <pc:picChg chg="del">
          <ac:chgData name="Stevens, David" userId="73fe415a-d21a-4898-bfab-0e75d37181d7" providerId="ADAL" clId="{E28EE2A1-4573-4CB8-AD73-14EB205F709D}" dt="2019-12-13T08:34:02.387" v="344" actId="478"/>
          <ac:picMkLst>
            <pc:docMk/>
            <pc:sldMk cId="1158868542" sldId="258"/>
            <ac:picMk id="23" creationId="{80465F0F-498B-422C-A1FD-187B788C9E34}"/>
          </ac:picMkLst>
        </pc:picChg>
        <pc:picChg chg="add del mod">
          <ac:chgData name="Stevens, David" userId="73fe415a-d21a-4898-bfab-0e75d37181d7" providerId="ADAL" clId="{E28EE2A1-4573-4CB8-AD73-14EB205F709D}" dt="2019-12-13T10:42:16.040" v="604" actId="478"/>
          <ac:picMkLst>
            <pc:docMk/>
            <pc:sldMk cId="1158868542" sldId="258"/>
            <ac:picMk id="23" creationId="{BB78AD3C-9AE5-4272-B45E-974B3687074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25" creationId="{A62DF7FC-72F1-40D9-8AAE-05F73358B2DF}"/>
          </ac:picMkLst>
        </pc:picChg>
        <pc:picChg chg="add del mod">
          <ac:chgData name="Stevens, David" userId="73fe415a-d21a-4898-bfab-0e75d37181d7" providerId="ADAL" clId="{E28EE2A1-4573-4CB8-AD73-14EB205F709D}" dt="2019-12-13T10:43:13.137" v="662" actId="478"/>
          <ac:picMkLst>
            <pc:docMk/>
            <pc:sldMk cId="1158868542" sldId="258"/>
            <ac:picMk id="26" creationId="{665D9216-F10A-47CB-8650-3B1EBC03A742}"/>
          </ac:picMkLst>
        </pc:picChg>
        <pc:picChg chg="add del mod">
          <ac:chgData name="Stevens, David" userId="73fe415a-d21a-4898-bfab-0e75d37181d7" providerId="ADAL" clId="{E28EE2A1-4573-4CB8-AD73-14EB205F709D}" dt="2019-12-13T10:43:12.824" v="661" actId="478"/>
          <ac:picMkLst>
            <pc:docMk/>
            <pc:sldMk cId="1158868542" sldId="258"/>
            <ac:picMk id="27" creationId="{744E9AFF-ED9B-4D80-AB8C-306FAF565058}"/>
          </ac:picMkLst>
        </pc:picChg>
        <pc:picChg chg="add del mod">
          <ac:chgData name="Stevens, David" userId="73fe415a-d21a-4898-bfab-0e75d37181d7" providerId="ADAL" clId="{E28EE2A1-4573-4CB8-AD73-14EB205F709D}" dt="2019-12-13T10:43:12.017" v="660" actId="478"/>
          <ac:picMkLst>
            <pc:docMk/>
            <pc:sldMk cId="1158868542" sldId="258"/>
            <ac:picMk id="28" creationId="{28CC9DC4-A594-4A61-A93A-35C17B0C0683}"/>
          </ac:picMkLst>
        </pc:picChg>
        <pc:picChg chg="add mod">
          <ac:chgData name="Stevens, David" userId="73fe415a-d21a-4898-bfab-0e75d37181d7" providerId="ADAL" clId="{E28EE2A1-4573-4CB8-AD73-14EB205F709D}" dt="2019-12-13T10:43:09.548" v="659"/>
          <ac:picMkLst>
            <pc:docMk/>
            <pc:sldMk cId="1158868542" sldId="258"/>
            <ac:picMk id="29" creationId="{36A4D8E7-6171-452E-96E9-78F2519FDA5B}"/>
          </ac:picMkLst>
        </pc:picChg>
        <pc:picChg chg="add mod">
          <ac:chgData name="Stevens, David" userId="73fe415a-d21a-4898-bfab-0e75d37181d7" providerId="ADAL" clId="{E28EE2A1-4573-4CB8-AD73-14EB205F709D}" dt="2019-12-13T10:43:09.514" v="658"/>
          <ac:picMkLst>
            <pc:docMk/>
            <pc:sldMk cId="1158868542" sldId="258"/>
            <ac:picMk id="30" creationId="{AB3794AD-2125-4090-98B4-A4DBEEE2DCC0}"/>
          </ac:picMkLst>
        </pc:picChg>
        <pc:picChg chg="add mod">
          <ac:chgData name="Stevens, David" userId="73fe415a-d21a-4898-bfab-0e75d37181d7" providerId="ADAL" clId="{E28EE2A1-4573-4CB8-AD73-14EB205F709D}" dt="2019-12-13T10:43:09.482" v="657"/>
          <ac:picMkLst>
            <pc:docMk/>
            <pc:sldMk cId="1158868542" sldId="258"/>
            <ac:picMk id="31" creationId="{B2926A5F-0EDF-4B9F-A11F-9A6FA9485910}"/>
          </ac:picMkLst>
        </pc:picChg>
        <pc:picChg chg="add mod">
          <ac:chgData name="Stevens, David" userId="73fe415a-d21a-4898-bfab-0e75d37181d7" providerId="ADAL" clId="{E28EE2A1-4573-4CB8-AD73-14EB205F709D}" dt="2019-12-13T10:43:09.448" v="656"/>
          <ac:picMkLst>
            <pc:docMk/>
            <pc:sldMk cId="1158868542" sldId="258"/>
            <ac:picMk id="32" creationId="{C62F7FC6-8296-4F2D-AD65-E6696589CEA0}"/>
          </ac:picMkLst>
        </pc:picChg>
        <pc:picChg chg="add mod">
          <ac:chgData name="Stevens, David" userId="73fe415a-d21a-4898-bfab-0e75d37181d7" providerId="ADAL" clId="{E28EE2A1-4573-4CB8-AD73-14EB205F709D}" dt="2019-12-13T10:43:09.416" v="655"/>
          <ac:picMkLst>
            <pc:docMk/>
            <pc:sldMk cId="1158868542" sldId="258"/>
            <ac:picMk id="33" creationId="{74B24EE5-9309-476E-A595-F5FFCFCE0325}"/>
          </ac:picMkLst>
        </pc:picChg>
        <pc:picChg chg="add mod">
          <ac:chgData name="Stevens, David" userId="73fe415a-d21a-4898-bfab-0e75d37181d7" providerId="ADAL" clId="{E28EE2A1-4573-4CB8-AD73-14EB205F709D}" dt="2019-12-13T10:43:09.383" v="654"/>
          <ac:picMkLst>
            <pc:docMk/>
            <pc:sldMk cId="1158868542" sldId="258"/>
            <ac:picMk id="34" creationId="{AD348B59-C0A4-48A5-81A0-DE286AA0C99B}"/>
          </ac:picMkLst>
        </pc:picChg>
        <pc:picChg chg="add mod">
          <ac:chgData name="Stevens, David" userId="73fe415a-d21a-4898-bfab-0e75d37181d7" providerId="ADAL" clId="{E28EE2A1-4573-4CB8-AD73-14EB205F709D}" dt="2019-12-13T10:43:09.350" v="653"/>
          <ac:picMkLst>
            <pc:docMk/>
            <pc:sldMk cId="1158868542" sldId="258"/>
            <ac:picMk id="35" creationId="{6EC7BB31-A9C1-4DF7-A817-0732FFB053D3}"/>
          </ac:picMkLst>
        </pc:picChg>
        <pc:picChg chg="add mod">
          <ac:chgData name="Stevens, David" userId="73fe415a-d21a-4898-bfab-0e75d37181d7" providerId="ADAL" clId="{E28EE2A1-4573-4CB8-AD73-14EB205F709D}" dt="2019-12-13T10:43:09.316" v="652"/>
          <ac:picMkLst>
            <pc:docMk/>
            <pc:sldMk cId="1158868542" sldId="258"/>
            <ac:picMk id="36" creationId="{2E388A68-83AE-4979-AAA6-CA427E5A1CD6}"/>
          </ac:picMkLst>
        </pc:picChg>
        <pc:picChg chg="add mod">
          <ac:chgData name="Stevens, David" userId="73fe415a-d21a-4898-bfab-0e75d37181d7" providerId="ADAL" clId="{E28EE2A1-4573-4CB8-AD73-14EB205F709D}" dt="2019-12-13T10:43:09.283" v="651"/>
          <ac:picMkLst>
            <pc:docMk/>
            <pc:sldMk cId="1158868542" sldId="258"/>
            <ac:picMk id="37" creationId="{72FFABBE-C36C-488E-9658-7E4315A8C1FF}"/>
          </ac:picMkLst>
        </pc:picChg>
        <pc:picChg chg="add mod">
          <ac:chgData name="Stevens, David" userId="73fe415a-d21a-4898-bfab-0e75d37181d7" providerId="ADAL" clId="{E28EE2A1-4573-4CB8-AD73-14EB205F709D}" dt="2019-12-13T10:43:09.250" v="650"/>
          <ac:picMkLst>
            <pc:docMk/>
            <pc:sldMk cId="1158868542" sldId="258"/>
            <ac:picMk id="38" creationId="{EC54801D-350A-4AFE-BD26-68FCA843BD80}"/>
          </ac:picMkLst>
        </pc:picChg>
        <pc:picChg chg="add mod">
          <ac:chgData name="Stevens, David" userId="73fe415a-d21a-4898-bfab-0e75d37181d7" providerId="ADAL" clId="{E28EE2A1-4573-4CB8-AD73-14EB205F709D}" dt="2019-12-13T10:43:09.217" v="649"/>
          <ac:picMkLst>
            <pc:docMk/>
            <pc:sldMk cId="1158868542" sldId="258"/>
            <ac:picMk id="39" creationId="{2B6458EA-911C-409B-8AF3-5DFA54519440}"/>
          </ac:picMkLst>
        </pc:picChg>
        <pc:picChg chg="add mod">
          <ac:chgData name="Stevens, David" userId="73fe415a-d21a-4898-bfab-0e75d37181d7" providerId="ADAL" clId="{E28EE2A1-4573-4CB8-AD73-14EB205F709D}" dt="2019-12-13T10:43:09.184" v="648"/>
          <ac:picMkLst>
            <pc:docMk/>
            <pc:sldMk cId="1158868542" sldId="258"/>
            <ac:picMk id="40" creationId="{0A876439-A53E-43F6-AFA5-DAED03873708}"/>
          </ac:picMkLst>
        </pc:picChg>
        <pc:picChg chg="add mod">
          <ac:chgData name="Stevens, David" userId="73fe415a-d21a-4898-bfab-0e75d37181d7" providerId="ADAL" clId="{E28EE2A1-4573-4CB8-AD73-14EB205F709D}" dt="2019-12-13T10:43:09.151" v="647"/>
          <ac:picMkLst>
            <pc:docMk/>
            <pc:sldMk cId="1158868542" sldId="258"/>
            <ac:picMk id="41" creationId="{0C7AEFE0-E3B0-40E5-A6D3-C8D4676643E6}"/>
          </ac:picMkLst>
        </pc:picChg>
        <pc:picChg chg="add mod">
          <ac:chgData name="Stevens, David" userId="73fe415a-d21a-4898-bfab-0e75d37181d7" providerId="ADAL" clId="{E28EE2A1-4573-4CB8-AD73-14EB205F709D}" dt="2019-12-13T10:43:09.119" v="646"/>
          <ac:picMkLst>
            <pc:docMk/>
            <pc:sldMk cId="1158868542" sldId="258"/>
            <ac:picMk id="42" creationId="{F888D43C-AA09-4A7B-A25F-2482B3AC01EE}"/>
          </ac:picMkLst>
        </pc:picChg>
        <pc:picChg chg="add mod">
          <ac:chgData name="Stevens, David" userId="73fe415a-d21a-4898-bfab-0e75d37181d7" providerId="ADAL" clId="{E28EE2A1-4573-4CB8-AD73-14EB205F709D}" dt="2019-12-13T10:43:09.087" v="645"/>
          <ac:picMkLst>
            <pc:docMk/>
            <pc:sldMk cId="1158868542" sldId="258"/>
            <ac:picMk id="43" creationId="{04BCF266-5700-46DB-A7A3-D522A6489C36}"/>
          </ac:picMkLst>
        </pc:picChg>
        <pc:picChg chg="add mod">
          <ac:chgData name="Stevens, David" userId="73fe415a-d21a-4898-bfab-0e75d37181d7" providerId="ADAL" clId="{E28EE2A1-4573-4CB8-AD73-14EB205F709D}" dt="2019-12-13T10:43:08.585" v="644"/>
          <ac:picMkLst>
            <pc:docMk/>
            <pc:sldMk cId="1158868542" sldId="258"/>
            <ac:picMk id="44" creationId="{4D8CC2A2-EAAA-42DB-BC85-C516095383F2}"/>
          </ac:picMkLst>
        </pc:picChg>
        <pc:picChg chg="add mod">
          <ac:chgData name="Stevens, David" userId="73fe415a-d21a-4898-bfab-0e75d37181d7" providerId="ADAL" clId="{E28EE2A1-4573-4CB8-AD73-14EB205F709D}" dt="2019-12-13T10:43:08.433" v="643"/>
          <ac:picMkLst>
            <pc:docMk/>
            <pc:sldMk cId="1158868542" sldId="258"/>
            <ac:picMk id="45" creationId="{3610FFFF-FF0C-4EA7-B77B-326B08D718BF}"/>
          </ac:picMkLst>
        </pc:picChg>
        <pc:picChg chg="add mod">
          <ac:chgData name="Stevens, David" userId="73fe415a-d21a-4898-bfab-0e75d37181d7" providerId="ADAL" clId="{E28EE2A1-4573-4CB8-AD73-14EB205F709D}" dt="2019-12-13T10:43:08.281" v="642"/>
          <ac:picMkLst>
            <pc:docMk/>
            <pc:sldMk cId="1158868542" sldId="258"/>
            <ac:picMk id="46" creationId="{FA24C16C-DF42-4FEE-8C65-577FC3D3BBA4}"/>
          </ac:picMkLst>
        </pc:picChg>
        <pc:picChg chg="add mod">
          <ac:chgData name="Stevens, David" userId="73fe415a-d21a-4898-bfab-0e75d37181d7" providerId="ADAL" clId="{E28EE2A1-4573-4CB8-AD73-14EB205F709D}" dt="2019-12-13T10:43:08.137" v="641"/>
          <ac:picMkLst>
            <pc:docMk/>
            <pc:sldMk cId="1158868542" sldId="258"/>
            <ac:picMk id="47" creationId="{A58B6BE5-8AEF-4CE9-A3F5-2E5D227A399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8" creationId="{C31652AD-D05C-4C7D-90B0-585DE7D7CB6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9" creationId="{9787FB20-0493-49F7-9A61-B05E32AE8A5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0" creationId="{EDFDA6D4-B2C4-43D7-B7BC-23E491FAA130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1" creationId="{03968CDE-F2E2-4166-B76A-4282700F6FB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2" creationId="{05B3C036-BA02-48FC-895E-3141DC34001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3" creationId="{1B315DE8-95A3-4651-841A-DAE860DFB54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4" creationId="{E5E74CD6-67B7-4E62-9449-6F4DD81B450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5" creationId="{6505F64D-3EB4-44D2-93F4-BB9E232F6C75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6" creationId="{BF9E2007-055B-40F1-8018-B0556A61B3D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7" creationId="{FA09EA00-C8A6-4575-B532-A9D4B5C578BB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8" creationId="{E28363E7-EA8E-4D4A-B118-8251284B403D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9" creationId="{F7579241-73E6-4E35-9AC3-D7A5D7459F7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0" creationId="{5A603B64-16B1-4249-A274-B736BA5385C1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1" creationId="{CE31FF60-1EE1-4B1D-A24A-937793A67D1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2" creationId="{C1EBD100-64C6-4957-8D61-D810246DBBC0}"/>
          </ac:picMkLst>
        </pc:picChg>
        <pc:picChg chg="add del mod ord">
          <ac:chgData name="Stevens, David" userId="73fe415a-d21a-4898-bfab-0e75d37181d7" providerId="ADAL" clId="{E28EE2A1-4573-4CB8-AD73-14EB205F709D}" dt="2019-12-13T12:51:05.193" v="1335"/>
          <ac:picMkLst>
            <pc:docMk/>
            <pc:sldMk cId="1158868542" sldId="258"/>
            <ac:picMk id="418" creationId="{5FA06BF8-0A76-4CEA-BA34-30DC8AA20742}"/>
          </ac:picMkLst>
        </pc:picChg>
        <pc:picChg chg="del mod">
          <ac:chgData name="Stevens, David" userId="73fe415a-d21a-4898-bfab-0e75d37181d7" providerId="ADAL" clId="{E28EE2A1-4573-4CB8-AD73-14EB205F709D}" dt="2019-12-13T12:52:43.263" v="1342" actId="478"/>
          <ac:picMkLst>
            <pc:docMk/>
            <pc:sldMk cId="1158868542" sldId="258"/>
            <ac:picMk id="419" creationId="{932F233A-06B0-44E9-9715-B92CD978FBB7}"/>
          </ac:picMkLst>
        </pc:picChg>
        <pc:picChg chg="add mod">
          <ac:chgData name="Stevens, David" userId="73fe415a-d21a-4898-bfab-0e75d37181d7" providerId="ADAL" clId="{E28EE2A1-4573-4CB8-AD73-14EB205F709D}" dt="2019-12-13T13:20:57.200" v="1747" actId="14861"/>
          <ac:picMkLst>
            <pc:docMk/>
            <pc:sldMk cId="1158868542" sldId="258"/>
            <ac:picMk id="420" creationId="{08DAECD8-12C7-41AA-B826-FEFA193CF1D4}"/>
          </ac:picMkLst>
        </pc:picChg>
        <pc:picChg chg="mod">
          <ac:chgData name="Stevens, David" userId="73fe415a-d21a-4898-bfab-0e75d37181d7" providerId="ADAL" clId="{E28EE2A1-4573-4CB8-AD73-14EB205F709D}" dt="2019-12-13T13:31:08.791" v="1878" actId="1076"/>
          <ac:picMkLst>
            <pc:docMk/>
            <pc:sldMk cId="1158868542" sldId="258"/>
            <ac:picMk id="423" creationId="{87CD3C70-D2D8-424C-AD69-F3C6414DFB67}"/>
          </ac:picMkLst>
        </pc:picChg>
        <pc:cxnChg chg="mod">
          <ac:chgData name="Stevens, David" userId="73fe415a-d21a-4898-bfab-0e75d37181d7" providerId="ADAL" clId="{E28EE2A1-4573-4CB8-AD73-14EB205F709D}" dt="2019-12-13T13:20:16.391" v="1697" actId="14100"/>
          <ac:cxnSpMkLst>
            <pc:docMk/>
            <pc:sldMk cId="1158868542" sldId="258"/>
            <ac:cxnSpMk id="4" creationId="{D109F23D-D72B-49C9-9374-B16059368161}"/>
          </ac:cxnSpMkLst>
        </pc:cxnChg>
        <pc:cxnChg chg="mod">
          <ac:chgData name="Stevens, David" userId="73fe415a-d21a-4898-bfab-0e75d37181d7" providerId="ADAL" clId="{E28EE2A1-4573-4CB8-AD73-14EB205F709D}" dt="2019-12-13T13:20:09.888" v="1695" actId="14100"/>
          <ac:cxnSpMkLst>
            <pc:docMk/>
            <pc:sldMk cId="1158868542" sldId="258"/>
            <ac:cxnSpMk id="6" creationId="{B5B19C6D-5DEB-44BA-B0B2-4CFE417CB1AD}"/>
          </ac:cxnSpMkLst>
        </pc:cxnChg>
      </pc:sldChg>
      <pc:sldChg chg="modSp">
        <pc:chgData name="Stevens, David" userId="73fe415a-d21a-4898-bfab-0e75d37181d7" providerId="ADAL" clId="{E28EE2A1-4573-4CB8-AD73-14EB205F709D}" dt="2019-12-13T13:30:27.779" v="1877" actId="6549"/>
        <pc:sldMkLst>
          <pc:docMk/>
          <pc:sldMk cId="3175605413" sldId="259"/>
        </pc:sldMkLst>
        <pc:spChg chg="mod">
          <ac:chgData name="Stevens, David" userId="73fe415a-d21a-4898-bfab-0e75d37181d7" providerId="ADAL" clId="{E28EE2A1-4573-4CB8-AD73-14EB205F709D}" dt="2019-12-13T13:29:17.123" v="1798" actId="5793"/>
          <ac:spMkLst>
            <pc:docMk/>
            <pc:sldMk cId="3175605413" sldId="259"/>
            <ac:spMk id="2" creationId="{59A382E8-60F8-467E-9AB1-B49D736AA3BA}"/>
          </ac:spMkLst>
        </pc:spChg>
        <pc:spChg chg="mod">
          <ac:chgData name="Stevens, David" userId="73fe415a-d21a-4898-bfab-0e75d37181d7" providerId="ADAL" clId="{E28EE2A1-4573-4CB8-AD73-14EB205F709D}" dt="2019-12-13T13:30:27.779" v="1877" actId="6549"/>
          <ac:spMkLst>
            <pc:docMk/>
            <pc:sldMk cId="3175605413" sldId="259"/>
            <ac:spMk id="3" creationId="{DB28258A-61F9-4920-ABFF-680C299929F1}"/>
          </ac:spMkLst>
        </pc:spChg>
      </pc:sldChg>
      <pc:sldChg chg="modSp">
        <pc:chgData name="Stevens, David" userId="73fe415a-d21a-4898-bfab-0e75d37181d7" providerId="ADAL" clId="{E28EE2A1-4573-4CB8-AD73-14EB205F709D}" dt="2019-12-13T10:52:08.906" v="935" actId="20577"/>
        <pc:sldMkLst>
          <pc:docMk/>
          <pc:sldMk cId="2486888579" sldId="260"/>
        </pc:sldMkLst>
        <pc:spChg chg="mod">
          <ac:chgData name="Stevens, David" userId="73fe415a-d21a-4898-bfab-0e75d37181d7" providerId="ADAL" clId="{E28EE2A1-4573-4CB8-AD73-14EB205F709D}" dt="2019-12-13T10:48:10.192" v="839" actId="5793"/>
          <ac:spMkLst>
            <pc:docMk/>
            <pc:sldMk cId="2486888579" sldId="260"/>
            <ac:spMk id="2" creationId="{59A382E8-60F8-467E-9AB1-B49D736AA3BA}"/>
          </ac:spMkLst>
        </pc:spChg>
        <pc:graphicFrameChg chg="modGraphic">
          <ac:chgData name="Stevens, David" userId="73fe415a-d21a-4898-bfab-0e75d37181d7" providerId="ADAL" clId="{E28EE2A1-4573-4CB8-AD73-14EB205F709D}" dt="2019-12-13T10:52:08.906" v="935" actId="20577"/>
          <ac:graphicFrameMkLst>
            <pc:docMk/>
            <pc:sldMk cId="2486888579" sldId="260"/>
            <ac:graphicFrameMk id="4" creationId="{7F342E12-2648-4A89-86AD-2ABA5E05718F}"/>
          </ac:graphicFrameMkLst>
        </pc:graphicFrameChg>
      </pc:sldChg>
      <pc:sldChg chg="delSp">
        <pc:chgData name="Stevens, David" userId="73fe415a-d21a-4898-bfab-0e75d37181d7" providerId="ADAL" clId="{E28EE2A1-4573-4CB8-AD73-14EB205F709D}" dt="2019-12-13T09:29:50.934" v="460" actId="478"/>
        <pc:sldMkLst>
          <pc:docMk/>
          <pc:sldMk cId="1664881032" sldId="261"/>
        </pc:sldMkLst>
        <pc:spChg chg="del">
          <ac:chgData name="Stevens, David" userId="73fe415a-d21a-4898-bfab-0e75d37181d7" providerId="ADAL" clId="{E28EE2A1-4573-4CB8-AD73-14EB205F709D}" dt="2019-12-13T09:29:50.934" v="460" actId="478"/>
          <ac:spMkLst>
            <pc:docMk/>
            <pc:sldMk cId="1664881032" sldId="261"/>
            <ac:spMk id="4" creationId="{FAF08FAE-64CA-41A7-89AC-9BF2C076ABE7}"/>
          </ac:spMkLst>
        </pc:spChg>
      </pc:sldChg>
      <pc:sldChg chg="addSp delSp modSp del ord">
        <pc:chgData name="Stevens, David" userId="73fe415a-d21a-4898-bfab-0e75d37181d7" providerId="ADAL" clId="{E28EE2A1-4573-4CB8-AD73-14EB205F709D}" dt="2019-12-13T09:28:11.492" v="454" actId="47"/>
        <pc:sldMkLst>
          <pc:docMk/>
          <pc:sldMk cId="3155461183" sldId="262"/>
        </pc:sldMkLst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2" creationId="{F35346EA-7F21-4006-BBBD-6BFE0EB3DD00}"/>
          </ac:spMkLst>
        </pc:spChg>
        <pc:spChg chg="mod topLvl">
          <ac:chgData name="Stevens, David" userId="73fe415a-d21a-4898-bfab-0e75d37181d7" providerId="ADAL" clId="{E28EE2A1-4573-4CB8-AD73-14EB205F709D}" dt="2019-12-13T08:34:56.796" v="355" actId="165"/>
          <ac:spMkLst>
            <pc:docMk/>
            <pc:sldMk cId="3155461183" sldId="262"/>
            <ac:spMk id="3" creationId="{13F8C552-CE3E-4E2E-B4F0-17E6A7AA9E2B}"/>
          </ac:spMkLst>
        </pc:spChg>
        <pc:spChg chg="mod topLvl">
          <ac:chgData name="Stevens, David" userId="73fe415a-d21a-4898-bfab-0e75d37181d7" providerId="ADAL" clId="{E28EE2A1-4573-4CB8-AD73-14EB205F709D}" dt="2019-12-13T08:35:45.147" v="367" actId="14100"/>
          <ac:spMkLst>
            <pc:docMk/>
            <pc:sldMk cId="3155461183" sldId="262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8:35:00.442" v="357" actId="478"/>
          <ac:spMkLst>
            <pc:docMk/>
            <pc:sldMk cId="3155461183" sldId="262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08:35:36.458" v="366" actId="1076"/>
          <ac:spMkLst>
            <pc:docMk/>
            <pc:sldMk cId="3155461183" sldId="262"/>
            <ac:spMk id="14" creationId="{3BC47A0C-EEF1-4E94-9615-2B292D680D4B}"/>
          </ac:spMkLst>
        </pc:spChg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16" creationId="{AC43F534-66AE-481E-A7B6-49FA248827C2}"/>
          </ac:spMkLst>
        </pc:spChg>
        <pc:grpChg chg="mod topLv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6" creationId="{3C373C43-2F71-4623-8C0F-CB963EA70CEA}"/>
          </ac:grpSpMkLst>
        </pc:grpChg>
        <pc:grpChg chg="de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15" creationId="{0E262102-EFB8-43C4-AE02-6F8F4CD671B4}"/>
          </ac:grpSpMkLst>
        </pc:grpChg>
      </pc:sldChg>
      <pc:sldChg chg="addSp delSp modSp">
        <pc:chgData name="Stevens, David" userId="73fe415a-d21a-4898-bfab-0e75d37181d7" providerId="ADAL" clId="{E28EE2A1-4573-4CB8-AD73-14EB205F709D}" dt="2019-12-13T13:27:33.739" v="1787" actId="12788"/>
        <pc:sldMkLst>
          <pc:docMk/>
          <pc:sldMk cId="2324636299" sldId="263"/>
        </pc:sldMkLst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2" creationId="{1FF0A610-DDDA-4B37-AD8C-26DAD75F2DBC}"/>
          </ac:spMkLst>
        </pc:spChg>
        <pc:spChg chg="del mod">
          <ac:chgData name="Stevens, David" userId="73fe415a-d21a-4898-bfab-0e75d37181d7" providerId="ADAL" clId="{E28EE2A1-4573-4CB8-AD73-14EB205F709D}" dt="2019-12-13T13:27:27.696" v="1783" actId="478"/>
          <ac:spMkLst>
            <pc:docMk/>
            <pc:sldMk cId="2324636299" sldId="263"/>
            <ac:spMk id="3" creationId="{13F8C552-CE3E-4E2E-B4F0-17E6A7AA9E2B}"/>
          </ac:spMkLst>
        </pc:spChg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4" creationId="{F5E9CFFC-85CB-4207-B970-1ABA822B68FA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" creationId="{FC43084A-05B4-4CF1-A553-9BF7D481CE33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" creationId="{AE1EA3F6-C3FA-416B-9C97-788F47C8A34C}"/>
          </ac:spMkLst>
        </pc:spChg>
        <pc:spChg chg="add del 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4" creationId="{3BC47A0C-EEF1-4E94-9615-2B292D680D4B}"/>
          </ac:spMkLst>
        </pc:spChg>
        <pc:spChg chg="add del mod">
          <ac:chgData name="Stevens, David" userId="73fe415a-d21a-4898-bfab-0e75d37181d7" providerId="ADAL" clId="{E28EE2A1-4573-4CB8-AD73-14EB205F709D}" dt="2019-12-13T08:37:35.211" v="395" actId="478"/>
          <ac:spMkLst>
            <pc:docMk/>
            <pc:sldMk cId="2324636299" sldId="263"/>
            <ac:spMk id="20" creationId="{31FE3140-7C03-4A4D-8A29-EB99FECAE3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48" creationId="{EC3940EE-D047-427B-AB31-86CF9C7CE4A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0" creationId="{C4359EB5-FF2D-4D99-AC7A-312DC126D88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1" creationId="{A7F3F7AB-434A-42E6-BD6D-75D9368210F4}"/>
          </ac:spMkLst>
        </pc:spChg>
        <pc:spChg chg="mod">
          <ac:chgData name="Stevens, David" userId="73fe415a-d21a-4898-bfab-0e75d37181d7" providerId="ADAL" clId="{E28EE2A1-4573-4CB8-AD73-14EB205F709D}" dt="2019-12-13T08:33:42.843" v="343" actId="1076"/>
          <ac:spMkLst>
            <pc:docMk/>
            <pc:sldMk cId="2324636299" sldId="263"/>
            <ac:spMk id="52" creationId="{50F313FB-CA76-4D3D-9C7C-450CE123F32A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3" creationId="{8E0EDC66-6E08-4F00-9F18-BE71105A63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4" creationId="{2E3F3EC8-D8C4-40F0-AE0A-66FF8212A4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5" creationId="{F47C430D-5F5C-4A9C-A779-D15EA77BC6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6" creationId="{95AB3C81-9D41-4193-9AB1-70FA82565C0E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7" creationId="{3057B4E7-368A-4157-BB34-EAD12C1E4CB1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8" creationId="{05CFE1EF-73B9-453A-9527-FB24A7E457C0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9" creationId="{9D8183F5-511F-42C9-86BF-C9741A91695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0" creationId="{43E2254B-3122-4D88-AB52-82D19FA1529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1" creationId="{D13395E6-7511-4A1B-992D-A592EC818B6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2" creationId="{8AC08640-585B-46FA-B030-A1DEB181619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3" creationId="{285BE9CD-BCD9-4AB2-861A-92385FE8AF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4" creationId="{5D959E99-F672-4957-B062-E98841E1CF7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5" creationId="{82562F98-3842-4369-8B35-B1C579FA2A2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6" creationId="{30513D1E-47D9-49CE-9139-CAF25EBCA13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7" creationId="{3D4D314B-576A-432F-B2FD-F784B766116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8" creationId="{FD041CE0-B3DE-47AD-8AB1-86FE5B34F8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9" creationId="{087F6BBD-4DFC-497C-ACB4-AFDFCE95B62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0" creationId="{102F8F3E-B75C-4289-91D7-D7D56F88D254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1" creationId="{72C6BFE1-E154-4AB3-B279-43881E7F635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2" creationId="{58D8F5BC-B546-4DDD-B05E-60A97601468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3" creationId="{D5BB2D1F-7FD7-48FC-A118-6FA6A4AEDAA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4" creationId="{2BFA8AA5-7622-49F1-8D1A-6108752472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5" creationId="{E28E025E-EC9B-472F-A4D3-FDCEC00569F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6" creationId="{50448D68-76EF-4157-9AC1-60F1BD7791D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7" creationId="{C77FFFFC-1E14-4257-9449-F85BE06C744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8" creationId="{A388C64A-CFD5-44B6-82D1-1D83225AC4D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9" creationId="{7C854DE3-77EF-4290-98CB-0E6BDED602B6}"/>
          </ac:spMkLst>
        </pc:spChg>
        <pc:spChg chg="mod">
          <ac:chgData name="Stevens, David" userId="73fe415a-d21a-4898-bfab-0e75d37181d7" providerId="ADAL" clId="{E28EE2A1-4573-4CB8-AD73-14EB205F709D}" dt="2019-12-13T08:33:39.084" v="342" actId="14100"/>
          <ac:spMkLst>
            <pc:docMk/>
            <pc:sldMk cId="2324636299" sldId="263"/>
            <ac:spMk id="80" creationId="{8EC8C716-88A4-473E-AFF9-74C05454E36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1" creationId="{20D3FF8E-D855-416A-86F2-6E59C0978C1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2" creationId="{6603146E-47EC-4DE4-8328-D91C5444C7D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3" creationId="{6ABCD67B-28A3-42FA-956B-D2D6466AF00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4" creationId="{A9683CFE-DE25-48E8-96CE-1868D9338E2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5" creationId="{97D0C304-0B7D-427C-921B-0F8E2FFF6A5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6" creationId="{48E31F8B-0BB9-46E1-B9D2-06A552877B6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7" creationId="{E752B823-493E-4318-8AF1-F6C2E941FF1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8" creationId="{E469924C-8CC8-48BB-97B1-D85968D6E9B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9" creationId="{12FC23EB-2853-4E1B-862B-386A036A2D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0" creationId="{431952D3-414A-4747-AE49-98E7FEDB590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1" creationId="{A0EE404D-F0DF-4A11-9D64-F5022A92DE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2" creationId="{F8DB9A53-9FCA-406F-B2D3-C8109C0399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3" creationId="{749D72C0-E901-4517-8299-FDE5C7B1413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4" creationId="{EE7FFDDC-33C1-4311-9724-42014B2201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5" creationId="{2AA5E13B-9934-42D9-90F9-4332E431CF2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6" creationId="{5AD3369E-EE75-4D77-9DE6-1674B639345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7" creationId="{A82EBE2A-F0A7-4B81-8D1D-762D57BAE1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8" creationId="{D45042AE-8340-447F-85B2-279BEEBC0BF7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9" creationId="{1D59CC04-138C-417B-90D1-5D864A6FEF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0" creationId="{AE16B733-1838-47A5-ABCC-2A7BAEDCD41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1" creationId="{02D599F0-3465-452E-B8A4-B2B0408D00F2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2" creationId="{0AAE8DD5-BCBB-47C1-81B5-667C078DFBF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3" creationId="{C15C7C0B-BE11-4B62-98A7-102BD5D6624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4" creationId="{C8D3585E-2FFE-4693-A244-C6DF9D60070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5" creationId="{651D4673-B4F9-495E-B2AC-779C1CDB9DE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6" creationId="{48556282-D00A-43D7-85F4-853AEECD61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7" creationId="{2F94DDB4-9F89-40AF-819E-B60ECEEC18D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8" creationId="{8CD6BEFE-B608-48F9-AB96-B8B705F9560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9" creationId="{A1798894-391B-4F51-BB23-47AC003410C0}"/>
          </ac:spMkLst>
        </pc:spChg>
        <pc:spChg chg="add del mod">
          <ac:chgData name="Stevens, David" userId="73fe415a-d21a-4898-bfab-0e75d37181d7" providerId="ADAL" clId="{E28EE2A1-4573-4CB8-AD73-14EB205F709D}" dt="2019-12-13T08:33:23.179" v="335" actId="478"/>
          <ac:spMkLst>
            <pc:docMk/>
            <pc:sldMk cId="2324636299" sldId="263"/>
            <ac:spMk id="110" creationId="{7282EEF0-BAD8-4013-99FD-F3BD29D6BB11}"/>
          </ac:spMkLst>
        </pc:spChg>
        <pc:spChg chg="add mod ord">
          <ac:chgData name="Stevens, David" userId="73fe415a-d21a-4898-bfab-0e75d37181d7" providerId="ADAL" clId="{E28EE2A1-4573-4CB8-AD73-14EB205F709D}" dt="2019-12-13T13:27:33.739" v="1787" actId="12788"/>
          <ac:spMkLst>
            <pc:docMk/>
            <pc:sldMk cId="2324636299" sldId="263"/>
            <ac:spMk id="118" creationId="{2213FF92-EEB7-42EC-B54D-01A35B9E6494}"/>
          </ac:spMkLst>
        </pc:spChg>
        <pc:grpChg chg="add 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5" creationId="{EF934454-2F58-4500-ABD8-44C2EABD634C}"/>
          </ac:grpSpMkLst>
        </pc:grpChg>
        <pc:grpChg chg="add mod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6" creationId="{28E0BA98-9CB1-4871-BB8B-A4FA65213910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6" creationId="{3C373C43-2F71-4623-8C0F-CB963EA70CEA}"/>
          </ac:grpSpMkLst>
        </pc:grpChg>
        <pc:grpChg chg="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5" creationId="{FDA7874D-2918-4210-9605-74755505ADDA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8" creationId="{65EDFEAD-B6C2-45E2-9AAA-BBEDDFA8B615}"/>
          </ac:grpSpMkLst>
        </pc:grpChg>
        <pc:grpChg chg="add del mod">
          <ac:chgData name="Stevens, David" userId="73fe415a-d21a-4898-bfab-0e75d37181d7" providerId="ADAL" clId="{E28EE2A1-4573-4CB8-AD73-14EB205F709D}" dt="2019-12-13T13:21:22.891" v="1750"/>
          <ac:grpSpMkLst>
            <pc:docMk/>
            <pc:sldMk cId="2324636299" sldId="263"/>
            <ac:grpSpMk id="110" creationId="{492D54BC-7B52-4744-8E86-1CFF3B30B21D}"/>
          </ac:grpSpMkLst>
        </pc:grp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6" creationId="{76E3E133-BF4D-47EC-B579-132D76F442C8}"/>
          </ac:picMkLst>
        </pc:pic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7" creationId="{21631C03-09C5-469E-A050-0DDDC7928F9E}"/>
          </ac:picMkLst>
        </pc:picChg>
        <pc:picChg chg="del">
          <ac:chgData name="Stevens, David" userId="73fe415a-d21a-4898-bfab-0e75d37181d7" providerId="ADAL" clId="{E28EE2A1-4573-4CB8-AD73-14EB205F709D}" dt="2019-12-13T09:31:47.231" v="461" actId="478"/>
          <ac:picMkLst>
            <pc:docMk/>
            <pc:sldMk cId="2324636299" sldId="263"/>
            <ac:picMk id="19" creationId="{4DE0AF28-43B8-4230-B18F-DBE45A7EF0D5}"/>
          </ac:picMkLst>
        </pc:picChg>
      </pc:sldChg>
      <pc:sldChg chg="del">
        <pc:chgData name="Stevens, David" userId="73fe415a-d21a-4898-bfab-0e75d37181d7" providerId="ADAL" clId="{E28EE2A1-4573-4CB8-AD73-14EB205F709D}" dt="2019-12-13T08:37:53.351" v="396" actId="47"/>
        <pc:sldMkLst>
          <pc:docMk/>
          <pc:sldMk cId="2456665674" sldId="264"/>
        </pc:sldMkLst>
      </pc:sldChg>
      <pc:sldChg chg="addSp delSp modSp add ord">
        <pc:chgData name="Stevens, David" userId="73fe415a-d21a-4898-bfab-0e75d37181d7" providerId="ADAL" clId="{E28EE2A1-4573-4CB8-AD73-14EB205F709D}" dt="2019-12-13T13:24:18.864" v="1780" actId="1076"/>
        <pc:sldMkLst>
          <pc:docMk/>
          <pc:sldMk cId="1816128017" sldId="265"/>
        </pc:sldMkLst>
        <pc:spChg chg="del mod topLvl">
          <ac:chgData name="Stevens, David" userId="73fe415a-d21a-4898-bfab-0e75d37181d7" providerId="ADAL" clId="{E28EE2A1-4573-4CB8-AD73-14EB205F709D}" dt="2019-12-13T13:23:54.673" v="1775" actId="478"/>
          <ac:spMkLst>
            <pc:docMk/>
            <pc:sldMk cId="1816128017" sldId="265"/>
            <ac:spMk id="3" creationId="{13F8C552-CE3E-4E2E-B4F0-17E6A7AA9E2B}"/>
          </ac:spMkLst>
        </pc:spChg>
        <pc:spChg chg="add del mod ord">
          <ac:chgData name="Stevens, David" userId="73fe415a-d21a-4898-bfab-0e75d37181d7" providerId="ADAL" clId="{E28EE2A1-4573-4CB8-AD73-14EB205F709D}" dt="2019-12-13T12:54:47.119" v="1378" actId="478"/>
          <ac:spMkLst>
            <pc:docMk/>
            <pc:sldMk cId="1816128017" sldId="265"/>
            <ac:spMk id="4" creationId="{378B3395-B7BE-430F-A166-06700F48CE58}"/>
          </ac:spMkLst>
        </pc:spChg>
        <pc:spChg chg="del">
          <ac:chgData name="Stevens, David" userId="73fe415a-d21a-4898-bfab-0e75d37181d7" providerId="ADAL" clId="{E28EE2A1-4573-4CB8-AD73-14EB205F709D}" dt="2019-12-13T07:29:55.257" v="5" actId="478"/>
          <ac:spMkLst>
            <pc:docMk/>
            <pc:sldMk cId="1816128017" sldId="265"/>
            <ac:spMk id="4" creationId="{F5E9CFFC-85CB-4207-B970-1ABA822B68FA}"/>
          </ac:spMkLst>
        </pc:spChg>
        <pc:spChg chg="del">
          <ac:chgData name="Stevens, David" userId="73fe415a-d21a-4898-bfab-0e75d37181d7" providerId="ADAL" clId="{E28EE2A1-4573-4CB8-AD73-14EB205F709D}" dt="2019-12-13T07:29:53.320" v="4" actId="478"/>
          <ac:spMkLst>
            <pc:docMk/>
            <pc:sldMk cId="1816128017" sldId="265"/>
            <ac:spMk id="5" creationId="{7675FD18-D8F7-43B8-AACF-F8092655F3C0}"/>
          </ac:spMkLst>
        </pc:spChg>
        <pc:spChg chg="add del mod ord">
          <ac:chgData name="Stevens, David" userId="73fe415a-d21a-4898-bfab-0e75d37181d7" providerId="ADAL" clId="{E28EE2A1-4573-4CB8-AD73-14EB205F709D}" dt="2019-12-13T10:39:41.435" v="508"/>
          <ac:spMkLst>
            <pc:docMk/>
            <pc:sldMk cId="1816128017" sldId="265"/>
            <ac:spMk id="7" creationId="{CE0930E1-A840-42DC-B02F-249455180696}"/>
          </ac:spMkLst>
        </pc:spChg>
        <pc:spChg chg="add mod ord">
          <ac:chgData name="Stevens, David" userId="73fe415a-d21a-4898-bfab-0e75d37181d7" providerId="ADAL" clId="{E28EE2A1-4573-4CB8-AD73-14EB205F709D}" dt="2019-12-13T13:24:03.761" v="1779" actId="12788"/>
          <ac:spMkLst>
            <pc:docMk/>
            <pc:sldMk cId="1816128017" sldId="265"/>
            <ac:spMk id="10" creationId="{C5D29DBA-99F0-428E-8925-ED0016C65B1C}"/>
          </ac:spMkLst>
        </pc:spChg>
        <pc:spChg chg="del">
          <ac:chgData name="Stevens, David" userId="73fe415a-d21a-4898-bfab-0e75d37181d7" providerId="ADAL" clId="{E28EE2A1-4573-4CB8-AD73-14EB205F709D}" dt="2019-12-13T07:29:50.995" v="3" actId="478"/>
          <ac:spMkLst>
            <pc:docMk/>
            <pc:sldMk cId="1816128017" sldId="265"/>
            <ac:spMk id="14" creationId="{3BC47A0C-EEF1-4E94-9615-2B292D680D4B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26" creationId="{D7BF56C9-9195-45DF-A09D-00DF5DCB3F87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30" creationId="{D2CC0D24-7E70-4E8F-B759-F90DF85BF1B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2" creationId="{BAD4ECB9-4A13-4859-BBC1-C41BDBDD9A12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3" creationId="{F9662BB5-EA97-4277-A5A1-80765EEE430D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4" creationId="{AFF5D9D8-81B8-4BD7-ADC7-9A221CE827D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5" creationId="{8ACDFF7C-FEF4-4D9B-9209-5834D9A1A005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6" creationId="{A1CF6D94-152D-4D17-B87A-68A00890BFF9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7" creationId="{E09EE2D6-18C9-47D8-AD2B-E4BD326FC863}"/>
          </ac:spMkLst>
        </pc:spChg>
        <pc:grpChg chg="add del mod ord">
          <ac:chgData name="Stevens, David" userId="73fe415a-d21a-4898-bfab-0e75d37181d7" providerId="ADAL" clId="{E28EE2A1-4573-4CB8-AD73-14EB205F709D}" dt="2019-12-13T12:56:42.311" v="1405" actId="478"/>
          <ac:grpSpMkLst>
            <pc:docMk/>
            <pc:sldMk cId="1816128017" sldId="265"/>
            <ac:grpSpMk id="2" creationId="{45128B9B-CBFE-4679-AE01-ECF0D2230222}"/>
          </ac:grpSpMkLst>
        </pc:grpChg>
        <pc:grpChg chg="del mod topLvl">
          <ac:chgData name="Stevens, David" userId="73fe415a-d21a-4898-bfab-0e75d37181d7" providerId="ADAL" clId="{E28EE2A1-4573-4CB8-AD73-14EB205F709D}" dt="2019-12-13T07:30:12.080" v="12"/>
          <ac:grpSpMkLst>
            <pc:docMk/>
            <pc:sldMk cId="1816128017" sldId="265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07:30:08.152" v="11" actId="12789"/>
          <ac:grpSpMkLst>
            <pc:docMk/>
            <pc:sldMk cId="1816128017" sldId="265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13:22:32.864" v="1760" actId="165"/>
          <ac:grpSpMkLst>
            <pc:docMk/>
            <pc:sldMk cId="1816128017" sldId="265"/>
            <ac:grpSpMk id="8" creationId="{BB23614B-32A8-443D-A82F-CB5308270FB5}"/>
          </ac:grpSpMkLst>
        </pc:grpChg>
        <pc:grpChg chg="add del mod">
          <ac:chgData name="Stevens, David" userId="73fe415a-d21a-4898-bfab-0e75d37181d7" providerId="ADAL" clId="{E28EE2A1-4573-4CB8-AD73-14EB205F709D}" dt="2019-12-13T13:22:43.194" v="1763" actId="165"/>
          <ac:grpSpMkLst>
            <pc:docMk/>
            <pc:sldMk cId="1816128017" sldId="265"/>
            <ac:grpSpMk id="9" creationId="{4BA67849-9335-4F98-80FC-86C978904E00}"/>
          </ac:grpSpMkLst>
        </pc:grpChg>
        <pc:grpChg chg="del mod">
          <ac:chgData name="Stevens, David" userId="73fe415a-d21a-4898-bfab-0e75d37181d7" providerId="ADAL" clId="{E28EE2A1-4573-4CB8-AD73-14EB205F709D}" dt="2019-12-13T07:30:02.553" v="8" actId="165"/>
          <ac:grpSpMkLst>
            <pc:docMk/>
            <pc:sldMk cId="1816128017" sldId="265"/>
            <ac:grpSpMk id="15" creationId="{0E262102-EFB8-43C4-AE02-6F8F4CD671B4}"/>
          </ac:grpSpMkLst>
        </pc:grpChg>
        <pc:grpChg chg="add del">
          <ac:chgData name="Stevens, David" userId="73fe415a-d21a-4898-bfab-0e75d37181d7" providerId="ADAL" clId="{E28EE2A1-4573-4CB8-AD73-14EB205F709D}" dt="2019-12-13T13:21:24.960" v="1751" actId="478"/>
          <ac:grpSpMkLst>
            <pc:docMk/>
            <pc:sldMk cId="1816128017" sldId="265"/>
            <ac:grpSpMk id="16" creationId="{899AD1AE-028C-446A-A7EC-C313F44E4784}"/>
          </ac:grpSpMkLst>
        </pc:grpChg>
        <pc:grpChg chg="add del mod">
          <ac:chgData name="Stevens, David" userId="73fe415a-d21a-4898-bfab-0e75d37181d7" providerId="ADAL" clId="{E28EE2A1-4573-4CB8-AD73-14EB205F709D}" dt="2019-12-13T12:53:05.535" v="1350" actId="165"/>
          <ac:grpSpMkLst>
            <pc:docMk/>
            <pc:sldMk cId="1816128017" sldId="265"/>
            <ac:grpSpMk id="28" creationId="{C38B8570-1518-4EDD-B3D5-BA25AE536955}"/>
          </ac:grpSpMkLst>
        </pc:grpChg>
        <pc:grpChg chg="del mod topLvl">
          <ac:chgData name="Stevens, David" userId="73fe415a-d21a-4898-bfab-0e75d37181d7" providerId="ADAL" clId="{E28EE2A1-4573-4CB8-AD73-14EB205F709D}" dt="2019-12-13T12:53:07.575" v="1351" actId="165"/>
          <ac:grpSpMkLst>
            <pc:docMk/>
            <pc:sldMk cId="1816128017" sldId="265"/>
            <ac:grpSpMk id="31" creationId="{83711889-AE16-497A-AD1D-6EB4A585482D}"/>
          </ac:grpSpMkLst>
        </pc:grpChg>
        <pc:grpChg chg="add del mod">
          <ac:chgData name="Stevens, David" userId="73fe415a-d21a-4898-bfab-0e75d37181d7" providerId="ADAL" clId="{E28EE2A1-4573-4CB8-AD73-14EB205F709D}" dt="2019-12-13T12:56:41.391" v="1404" actId="478"/>
          <ac:grpSpMkLst>
            <pc:docMk/>
            <pc:sldMk cId="1816128017" sldId="265"/>
            <ac:grpSpMk id="38" creationId="{7E7F75AD-FDAC-4569-9DFD-1785A6BA02F5}"/>
          </ac:grpSpMkLst>
        </pc:grpChg>
        <pc:grpChg chg="add mod topLvl">
          <ac:chgData name="Stevens, David" userId="73fe415a-d21a-4898-bfab-0e75d37181d7" providerId="ADAL" clId="{E28EE2A1-4573-4CB8-AD73-14EB205F709D}" dt="2019-12-13T13:24:03.761" v="1779" actId="12788"/>
          <ac:grpSpMkLst>
            <pc:docMk/>
            <pc:sldMk cId="1816128017" sldId="265"/>
            <ac:grpSpMk id="45" creationId="{C7FB6485-4871-498F-914F-CBBDB4CB360C}"/>
          </ac:grpSpMkLst>
        </pc:grpChg>
        <pc:grpChg chg="mod">
          <ac:chgData name="Stevens, David" userId="73fe415a-d21a-4898-bfab-0e75d37181d7" providerId="ADAL" clId="{E28EE2A1-4573-4CB8-AD73-14EB205F709D}" dt="2019-12-13T13:24:03.016" v="1778" actId="12789"/>
          <ac:grpSpMkLst>
            <pc:docMk/>
            <pc:sldMk cId="1816128017" sldId="265"/>
            <ac:grpSpMk id="46" creationId="{EAE004AA-2536-4D0D-BF4D-36EAB29F7993}"/>
          </ac:grpSpMkLst>
        </pc:grpChg>
        <pc:picChg chg="add del mod">
          <ac:chgData name="Stevens, David" userId="73fe415a-d21a-4898-bfab-0e75d37181d7" providerId="ADAL" clId="{E28EE2A1-4573-4CB8-AD73-14EB205F709D}" dt="2019-12-13T10:38:36.608" v="495" actId="478"/>
          <ac:picMkLst>
            <pc:docMk/>
            <pc:sldMk cId="1816128017" sldId="265"/>
            <ac:picMk id="2" creationId="{DDEE422E-FB7F-4755-A240-7216DF9FEAA4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4" creationId="{E3EFF44F-A9BD-4C4B-B868-50BBF12097F2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5" creationId="{C4133CF2-3DB7-4E61-AEC1-EA254019D21B}"/>
          </ac:picMkLst>
        </pc:picChg>
        <pc:picChg chg="add del mod">
          <ac:chgData name="Stevens, David" userId="73fe415a-d21a-4898-bfab-0e75d37181d7" providerId="ADAL" clId="{E28EE2A1-4573-4CB8-AD73-14EB205F709D}" dt="2019-12-13T12:54:46.199" v="1377" actId="478"/>
          <ac:picMkLst>
            <pc:docMk/>
            <pc:sldMk cId="1816128017" sldId="265"/>
            <ac:picMk id="5" creationId="{CA65C0E7-DB7E-4500-ACE8-1A676379E299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6" creationId="{06A80BBB-D9C4-4B12-A8EF-E2176D57DE3C}"/>
          </ac:picMkLst>
        </pc:picChg>
        <pc:picChg chg="add del mod">
          <ac:chgData name="Stevens, David" userId="73fe415a-d21a-4898-bfab-0e75d37181d7" providerId="ADAL" clId="{E28EE2A1-4573-4CB8-AD73-14EB205F709D}" dt="2019-12-13T12:56:40.239" v="1402" actId="478"/>
          <ac:picMkLst>
            <pc:docMk/>
            <pc:sldMk cId="1816128017" sldId="265"/>
            <ac:picMk id="6" creationId="{D4D5D326-2091-4D57-8F63-05396BD369E8}"/>
          </ac:picMkLst>
        </pc:picChg>
        <pc:picChg chg="add del mod">
          <ac:chgData name="Stevens, David" userId="73fe415a-d21a-4898-bfab-0e75d37181d7" providerId="ADAL" clId="{E28EE2A1-4573-4CB8-AD73-14EB205F709D}" dt="2019-12-13T12:56:40.862" v="1403" actId="478"/>
          <ac:picMkLst>
            <pc:docMk/>
            <pc:sldMk cId="1816128017" sldId="265"/>
            <ac:picMk id="7" creationId="{54956D9A-16FD-4C3A-B59A-736B2161C674}"/>
          </ac:picMkLst>
        </pc:pic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4" creationId="{77DA6AD0-0E84-4D77-9119-5427CCEFD418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5" creationId="{03241792-D8C9-4855-85BB-6B16BD922A47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7" creationId="{AF8430FF-4CDA-45CA-A20B-9B8C5DF01BD9}"/>
          </ac:cxnSpMkLst>
        </pc:cxnChg>
        <pc:cxnChg chg="add mod topLvl">
          <ac:chgData name="Stevens, David" userId="73fe415a-d21a-4898-bfab-0e75d37181d7" providerId="ADAL" clId="{E28EE2A1-4573-4CB8-AD73-14EB205F709D}" dt="2019-12-13T13:24:18.864" v="1780" actId="1076"/>
          <ac:cxnSpMkLst>
            <pc:docMk/>
            <pc:sldMk cId="1816128017" sldId="265"/>
            <ac:cxnSpMk id="29" creationId="{E06CCD8D-DCAF-46D1-9F97-75D5DF276FC5}"/>
          </ac:cxnSpMkLst>
        </pc:cxnChg>
      </pc:sldChg>
      <pc:sldChg chg="add del">
        <pc:chgData name="Stevens, David" userId="73fe415a-d21a-4898-bfab-0e75d37181d7" providerId="ADAL" clId="{E28EE2A1-4573-4CB8-AD73-14EB205F709D}" dt="2019-12-13T08:34:49.174" v="351"/>
        <pc:sldMkLst>
          <pc:docMk/>
          <pc:sldMk cId="1152550762" sldId="266"/>
        </pc:sldMkLst>
      </pc:sldChg>
      <pc:sldChg chg="addSp delSp modSp add">
        <pc:chgData name="Stevens, David" userId="73fe415a-d21a-4898-bfab-0e75d37181d7" providerId="ADAL" clId="{E28EE2A1-4573-4CB8-AD73-14EB205F709D}" dt="2019-12-13T13:23:31.465" v="1772" actId="12788"/>
        <pc:sldMkLst>
          <pc:docMk/>
          <pc:sldMk cId="1991637678" sldId="266"/>
        </pc:sldMkLst>
        <pc:spChg chg="mod topLvl">
          <ac:chgData name="Stevens, David" userId="73fe415a-d21a-4898-bfab-0e75d37181d7" providerId="ADAL" clId="{E28EE2A1-4573-4CB8-AD73-14EB205F709D}" dt="2019-12-13T13:23:31.465" v="1772" actId="12788"/>
          <ac:spMkLst>
            <pc:docMk/>
            <pc:sldMk cId="1991637678" sldId="266"/>
            <ac:spMk id="3" creationId="{13F8C552-CE3E-4E2E-B4F0-17E6A7AA9E2B}"/>
          </ac:spMkLst>
        </pc:spChg>
        <pc:spChg chg="add del 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9:33:39.606" v="465" actId="478"/>
          <ac:spMkLst>
            <pc:docMk/>
            <pc:sldMk cId="1991637678" sldId="266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14" creationId="{3BC47A0C-EEF1-4E94-9615-2B292D680D4B}"/>
          </ac:spMkLst>
        </pc:spChg>
        <pc:spChg chg="add">
          <ac:chgData name="Stevens, David" userId="73fe415a-d21a-4898-bfab-0e75d37181d7" providerId="ADAL" clId="{E28EE2A1-4573-4CB8-AD73-14EB205F709D}" dt="2019-12-13T09:24:18.293" v="432"/>
          <ac:spMkLst>
            <pc:docMk/>
            <pc:sldMk cId="1991637678" sldId="266"/>
            <ac:spMk id="18" creationId="{069598F3-BE57-406B-82E9-F93994947A2E}"/>
          </ac:spMkLst>
        </pc:spChg>
        <pc:spChg chg="add mod">
          <ac:chgData name="Stevens, David" userId="73fe415a-d21a-4898-bfab-0e75d37181d7" providerId="ADAL" clId="{E28EE2A1-4573-4CB8-AD73-14EB205F709D}" dt="2019-12-13T09:24:38.717" v="441" actId="1076"/>
          <ac:spMkLst>
            <pc:docMk/>
            <pc:sldMk cId="1991637678" sldId="266"/>
            <ac:spMk id="21" creationId="{4FD1D254-A50B-4DED-A395-C8768888681D}"/>
          </ac:spMkLst>
        </pc:spChg>
        <pc:grpChg chg="add mod">
          <ac:chgData name="Stevens, David" userId="73fe415a-d21a-4898-bfab-0e75d37181d7" providerId="ADAL" clId="{E28EE2A1-4573-4CB8-AD73-14EB205F709D}" dt="2019-12-13T13:23:31.465" v="1772" actId="12788"/>
          <ac:grpSpMkLst>
            <pc:docMk/>
            <pc:sldMk cId="1991637678" sldId="266"/>
            <ac:grpSpMk id="2" creationId="{931E60F7-BF39-4E85-8F8E-68287C051EBF}"/>
          </ac:grpSpMkLst>
        </pc:grpChg>
        <pc:grpChg chg="mod topLvl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7" creationId="{5C4D647B-860D-4B91-8905-E5E63D36E525}"/>
          </ac:grpSpMkLst>
        </pc:grpChg>
        <pc:grpChg chg="del">
          <ac:chgData name="Stevens, David" userId="73fe415a-d21a-4898-bfab-0e75d37181d7" providerId="ADAL" clId="{E28EE2A1-4573-4CB8-AD73-14EB205F709D}" dt="2019-12-13T09:33:23.743" v="462" actId="165"/>
          <ac:grpSpMkLst>
            <pc:docMk/>
            <pc:sldMk cId="1991637678" sldId="266"/>
            <ac:grpSpMk id="15" creationId="{0E262102-EFB8-43C4-AE02-6F8F4CD671B4}"/>
          </ac:grpSpMkLst>
        </pc:grp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6" creationId="{CEC8CC8A-216B-49F8-873C-D67F806B4981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7" creationId="{6B335AB5-8855-4DAA-9692-26DAF692C8F6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9" creationId="{D7DFE9D3-E6FD-4C3A-8CA1-45F0B1A3E2D4}"/>
          </ac:cxnSpMkLst>
        </pc:cxnChg>
        <pc:cxnChg chg="add mod">
          <ac:chgData name="Stevens, David" userId="73fe415a-d21a-4898-bfab-0e75d37181d7" providerId="ADAL" clId="{E28EE2A1-4573-4CB8-AD73-14EB205F709D}" dt="2019-12-13T09:24:22.021" v="433" actId="1076"/>
          <ac:cxnSpMkLst>
            <pc:docMk/>
            <pc:sldMk cId="1991637678" sldId="266"/>
            <ac:cxnSpMk id="20" creationId="{21575CDE-A9CF-410B-AABF-43EC71D74447}"/>
          </ac:cxnSpMkLst>
        </pc:cxnChg>
      </pc:sldChg>
      <pc:sldChg chg="addSp modSp add">
        <pc:chgData name="Stevens, David" userId="73fe415a-d21a-4898-bfab-0e75d37181d7" providerId="ADAL" clId="{E28EE2A1-4573-4CB8-AD73-14EB205F709D}" dt="2019-12-13T13:48:29.689" v="1883"/>
        <pc:sldMkLst>
          <pc:docMk/>
          <pc:sldMk cId="2516778242" sldId="267"/>
        </pc:sldMkLst>
        <pc:picChg chg="add mod">
          <ac:chgData name="Stevens, David" userId="73fe415a-d21a-4898-bfab-0e75d37181d7" providerId="ADAL" clId="{E28EE2A1-4573-4CB8-AD73-14EB205F709D}" dt="2019-12-13T13:48:29.689" v="1883"/>
          <ac:picMkLst>
            <pc:docMk/>
            <pc:sldMk cId="2516778242" sldId="267"/>
            <ac:picMk id="19" creationId="{4AB23AED-2BB9-43F2-9B28-1844888E58D0}"/>
          </ac:picMkLst>
        </pc:picChg>
      </pc:sldChg>
      <pc:sldChg chg="addSp delSp modSp add del">
        <pc:chgData name="Stevens, David" userId="73fe415a-d21a-4898-bfab-0e75d37181d7" providerId="ADAL" clId="{E28EE2A1-4573-4CB8-AD73-14EB205F709D}" dt="2019-12-13T13:19:54.374" v="1693" actId="47"/>
        <pc:sldMkLst>
          <pc:docMk/>
          <pc:sldMk cId="2828644944" sldId="267"/>
        </pc:sldMkLst>
        <pc:spChg chg="del">
          <ac:chgData name="Stevens, David" userId="73fe415a-d21a-4898-bfab-0e75d37181d7" providerId="ADAL" clId="{E28EE2A1-4573-4CB8-AD73-14EB205F709D}" dt="2019-12-13T12:56:48.319" v="1408" actId="478"/>
          <ac:spMkLst>
            <pc:docMk/>
            <pc:sldMk cId="2828644944" sldId="267"/>
            <ac:spMk id="3" creationId="{13F8C552-CE3E-4E2E-B4F0-17E6A7AA9E2B}"/>
          </ac:spMkLst>
        </pc:spChg>
        <pc:spChg chg="add del mod">
          <ac:chgData name="Stevens, David" userId="73fe415a-d21a-4898-bfab-0e75d37181d7" providerId="ADAL" clId="{E28EE2A1-4573-4CB8-AD73-14EB205F709D}" dt="2019-12-13T13:01:58.207" v="1527" actId="478"/>
          <ac:spMkLst>
            <pc:docMk/>
            <pc:sldMk cId="2828644944" sldId="267"/>
            <ac:spMk id="9" creationId="{BEDF3BB4-F149-4A3A-8E62-1A3D8F99B0C5}"/>
          </ac:spMkLst>
        </pc:spChg>
        <pc:spChg chg="add del mod ord">
          <ac:chgData name="Stevens, David" userId="73fe415a-d21a-4898-bfab-0e75d37181d7" providerId="ADAL" clId="{E28EE2A1-4573-4CB8-AD73-14EB205F709D}" dt="2019-12-13T13:03:54.929" v="1559"/>
          <ac:spMkLst>
            <pc:docMk/>
            <pc:sldMk cId="2828644944" sldId="267"/>
            <ac:spMk id="10" creationId="{B58DBA0F-8A50-465F-AC9C-CAC1E3D44A86}"/>
          </ac:spMkLst>
        </pc:spChg>
        <pc:spChg chg="add del mo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1" creationId="{B770E9A1-3B29-4FC4-B846-B1D22A7707AF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26" creationId="{D7BF56C9-9195-45DF-A09D-00DF5DCB3F87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30" creationId="{D2CC0D24-7E70-4E8F-B759-F90DF85BF1B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45" creationId="{1181C077-DA8B-4EAD-971C-2A136EC11324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1" creationId="{27D1D51A-1E49-4EAC-A6F6-82B5F061444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2" creationId="{F949B118-2FE4-4305-B929-E63D2E5E794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5" creationId="{AF3E4B97-1C01-40FB-8E63-52FA0BA1700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6" creationId="{661D3A49-52B4-48E8-96E1-22EE4DBE7D4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7" creationId="{93650A90-80EA-4ECC-99C0-8E51BE4EC21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8" creationId="{F41E88BE-553A-45A0-96DA-524183BA06A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9" creationId="{CFB3563A-27D9-4999-9385-AA4654B50D1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0" creationId="{27A3602E-17E9-400B-851D-4E95A11DC6C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1" creationId="{338671D5-E0D3-434B-8731-F37D5C6D918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2" creationId="{A761C756-CBA7-4816-9B3C-68ADD65D4BF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3" creationId="{61D6B74F-DE6D-483D-9D92-88353542866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4" creationId="{455A1762-FE6D-466D-9152-B9548A73AB7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5" creationId="{9A85B9F1-B1E9-45C1-B350-1FA142CA0F8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6" creationId="{3FE0FD2C-6AB4-4701-ADA4-5690829F04FA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7" creationId="{3108E39A-D33B-45BE-886F-1741AAA376B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8" creationId="{177FF78A-744F-4643-8237-EED035E387C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9" creationId="{D8D3F657-BC9C-4653-B600-A15F5C8D298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0" creationId="{BED7A33C-357C-4E22-B8F2-DD4E99979FD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1" creationId="{A1EC75A4-683F-411A-9C0C-E149312B5711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2" creationId="{40F8FB63-5CE5-43F3-8744-A68DE014775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3" creationId="{0F0CB064-79A6-42DD-AD2F-8BE3CAFF3C4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4" creationId="{AB52CD95-9983-4A10-BDE6-1B394340D14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5" creationId="{98DB1A5B-91D0-45CA-A0CD-805AB18E699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6" creationId="{86D709C3-C8DE-42EA-9C89-F5B6B6583EC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7" creationId="{7345182B-E528-4E72-9347-2043545C4F9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8" creationId="{4BDF4939-2FD3-4744-9B4E-47B49138434A}"/>
          </ac:spMkLst>
        </pc:spChg>
        <pc:spChg chg="add del mod ord">
          <ac:chgData name="Stevens, David" userId="73fe415a-d21a-4898-bfab-0e75d37181d7" providerId="ADAL" clId="{E28EE2A1-4573-4CB8-AD73-14EB205F709D}" dt="2019-12-13T13:19:52.368" v="1692" actId="478"/>
          <ac:spMkLst>
            <pc:docMk/>
            <pc:sldMk cId="2828644944" sldId="267"/>
            <ac:spMk id="119" creationId="{F02E10FB-1FB0-4B56-B18E-6E9A54D92A3F}"/>
          </ac:spMkLst>
        </pc:spChg>
        <pc:spChg chg="add del mod">
          <ac:chgData name="Stevens, David" userId="73fe415a-d21a-4898-bfab-0e75d37181d7" providerId="ADAL" clId="{E28EE2A1-4573-4CB8-AD73-14EB205F709D}" dt="2019-12-13T13:02:53.026" v="1547"/>
          <ac:spMkLst>
            <pc:docMk/>
            <pc:sldMk cId="2828644944" sldId="267"/>
            <ac:spMk id="121" creationId="{ED67C2EF-B91C-4CDB-9A58-B3F2FAC8C238}"/>
          </ac:spMkLst>
        </pc:spChg>
        <pc:spChg chg="add del mod or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22" creationId="{6815CF31-28C4-4E93-B420-E2D0AFF0285A}"/>
          </ac:spMkLst>
        </pc:spChg>
        <pc:spChg chg="del mod">
          <ac:chgData name="Stevens, David" userId="73fe415a-d21a-4898-bfab-0e75d37181d7" providerId="ADAL" clId="{E28EE2A1-4573-4CB8-AD73-14EB205F709D}" dt="2019-12-13T13:07:44.464" v="1621" actId="478"/>
          <ac:spMkLst>
            <pc:docMk/>
            <pc:sldMk cId="2828644944" sldId="267"/>
            <ac:spMk id="126" creationId="{A3CEA0A4-6D86-4F2B-9802-850D986FE305}"/>
          </ac:spMkLst>
        </pc:s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2" creationId="{45128B9B-CBFE-4679-AE01-ECF0D2230222}"/>
          </ac:grpSpMkLst>
        </pc:grpChg>
        <pc:grpChg chg="add mod">
          <ac:chgData name="Stevens, David" userId="73fe415a-d21a-4898-bfab-0e75d37181d7" providerId="ADAL" clId="{E28EE2A1-4573-4CB8-AD73-14EB205F709D}" dt="2019-12-13T13:18:25.080" v="1659" actId="1076"/>
          <ac:grpSpMkLst>
            <pc:docMk/>
            <pc:sldMk cId="2828644944" sldId="267"/>
            <ac:grpSpMk id="12" creationId="{0A5445E8-D162-4A5F-9514-9723C2F3DD05}"/>
          </ac:grpSpMkLst>
        </pc:gr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16" creationId="{899AD1AE-028C-446A-A7EC-C313F44E4784}"/>
          </ac:grpSpMkLst>
        </pc:grpChg>
        <pc:grpChg chg="del">
          <ac:chgData name="Stevens, David" userId="73fe415a-d21a-4898-bfab-0e75d37181d7" providerId="ADAL" clId="{E28EE2A1-4573-4CB8-AD73-14EB205F709D}" dt="2019-12-13T12:56:52.039" v="1411" actId="478"/>
          <ac:grpSpMkLst>
            <pc:docMk/>
            <pc:sldMk cId="2828644944" sldId="267"/>
            <ac:grpSpMk id="38" creationId="{7E7F75AD-FDAC-4569-9DFD-1785A6BA02F5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46" creationId="{1671139B-926C-4CE1-A6C0-FF0DC092DA03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57" creationId="{B1548660-9617-420B-A951-2657D347A7D2}"/>
          </ac:grpSpMkLst>
        </pc:grp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4" creationId="{A424BE49-F9B6-497E-9498-DC6799B521AD}"/>
          </ac:picMkLst>
        </pc:pic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5" creationId="{FF18ADFB-CFB2-4829-8C9E-CF95FC958236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6" creationId="{D4D5D326-2091-4D57-8F63-05396BD369E8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7" creationId="{54956D9A-16FD-4C3A-B59A-736B2161C674}"/>
          </ac:picMkLst>
        </pc:picChg>
        <pc:picChg chg="add del mod">
          <ac:chgData name="Stevens, David" userId="73fe415a-d21a-4898-bfab-0e75d37181d7" providerId="ADAL" clId="{E28EE2A1-4573-4CB8-AD73-14EB205F709D}" dt="2019-12-13T13:19:52.368" v="1692" actId="478"/>
          <ac:picMkLst>
            <pc:docMk/>
            <pc:sldMk cId="2828644944" sldId="267"/>
            <ac:picMk id="8" creationId="{2DC071EA-67D1-49FC-B695-5E0056BBDD9B}"/>
          </ac:picMkLst>
        </pc:picChg>
        <pc:picChg chg="add mod">
          <ac:chgData name="Stevens, David" userId="73fe415a-d21a-4898-bfab-0e75d37181d7" providerId="ADAL" clId="{E28EE2A1-4573-4CB8-AD73-14EB205F709D}" dt="2019-12-13T13:19:39.985" v="1690" actId="1076"/>
          <ac:picMkLst>
            <pc:docMk/>
            <pc:sldMk cId="2828644944" sldId="267"/>
            <ac:picMk id="13" creationId="{EF15F124-44C1-4551-82D2-EECC08277E33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3" creationId="{1BF34735-9E12-4DDE-9687-4777AE268F4A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4" creationId="{378B2E84-85C8-423B-8BEA-160405DE1A3B}"/>
          </ac:picMkLst>
        </pc:picChg>
        <pc:picChg chg="add del mod">
          <ac:chgData name="Stevens, David" userId="73fe415a-d21a-4898-bfab-0e75d37181d7" providerId="ADAL" clId="{E28EE2A1-4573-4CB8-AD73-14EB205F709D}" dt="2019-12-13T13:02:53.026" v="1547"/>
          <ac:picMkLst>
            <pc:docMk/>
            <pc:sldMk cId="2828644944" sldId="267"/>
            <ac:picMk id="120" creationId="{0973ED88-05C4-40B7-BD91-BC8992C11B7C}"/>
          </ac:picMkLst>
        </pc:picChg>
        <pc:picChg chg="del mod">
          <ac:chgData name="Stevens, David" userId="73fe415a-d21a-4898-bfab-0e75d37181d7" providerId="ADAL" clId="{E28EE2A1-4573-4CB8-AD73-14EB205F709D}" dt="2019-12-13T13:03:04.911" v="1553" actId="478"/>
          <ac:picMkLst>
            <pc:docMk/>
            <pc:sldMk cId="2828644944" sldId="267"/>
            <ac:picMk id="123" creationId="{4ECC5119-5476-43BB-8728-D91BF6F5E2FA}"/>
          </ac:picMkLst>
        </pc:picChg>
        <pc:picChg chg="add del mod">
          <ac:chgData name="Stevens, David" userId="73fe415a-d21a-4898-bfab-0e75d37181d7" providerId="ADAL" clId="{E28EE2A1-4573-4CB8-AD73-14EB205F709D}" dt="2019-12-13T13:03:54.929" v="1559"/>
          <ac:picMkLst>
            <pc:docMk/>
            <pc:sldMk cId="2828644944" sldId="267"/>
            <ac:picMk id="124" creationId="{498FB79D-FFF4-472D-98F4-42B2DDDE9E67}"/>
          </ac:picMkLst>
        </pc:picChg>
        <pc:picChg chg="del mod">
          <ac:chgData name="Stevens, David" userId="73fe415a-d21a-4898-bfab-0e75d37181d7" providerId="ADAL" clId="{E28EE2A1-4573-4CB8-AD73-14EB205F709D}" dt="2019-12-13T13:07:44.464" v="1621" actId="478"/>
          <ac:picMkLst>
            <pc:docMk/>
            <pc:sldMk cId="2828644944" sldId="267"/>
            <ac:picMk id="125" creationId="{44CE9364-A8D4-4F93-AEE8-11AD9446F740}"/>
          </ac:picMkLst>
        </pc:picChg>
        <pc:picChg chg="add del mod">
          <ac:chgData name="Stevens, David" userId="73fe415a-d21a-4898-bfab-0e75d37181d7" providerId="ADAL" clId="{E28EE2A1-4573-4CB8-AD73-14EB205F709D}" dt="2019-12-13T13:18:07.157" v="1653"/>
          <ac:picMkLst>
            <pc:docMk/>
            <pc:sldMk cId="2828644944" sldId="267"/>
            <ac:picMk id="127" creationId="{D669F7A1-AF4A-4D1C-9D45-C53B81058DBE}"/>
          </ac:picMkLst>
        </pc:picChg>
        <pc:picChg chg="add mod">
          <ac:chgData name="Stevens, David" userId="73fe415a-d21a-4898-bfab-0e75d37181d7" providerId="ADAL" clId="{E28EE2A1-4573-4CB8-AD73-14EB205F709D}" dt="2019-12-13T13:18:23.895" v="1658" actId="1076"/>
          <ac:picMkLst>
            <pc:docMk/>
            <pc:sldMk cId="2828644944" sldId="267"/>
            <ac:picMk id="128" creationId="{6EF6BAFB-830D-400C-B9C4-CA163653FC8F}"/>
          </ac:picMkLst>
        </pc:picChg>
        <pc:picChg chg="add mod">
          <ac:chgData name="Stevens, David" userId="73fe415a-d21a-4898-bfab-0e75d37181d7" providerId="ADAL" clId="{E28EE2A1-4573-4CB8-AD73-14EB205F709D}" dt="2019-12-13T13:19:41.199" v="1691" actId="1076"/>
          <ac:picMkLst>
            <pc:docMk/>
            <pc:sldMk cId="2828644944" sldId="267"/>
            <ac:picMk id="129" creationId="{D44F7461-D6B8-4D9F-B2E9-3353CE9562CD}"/>
          </ac:picMkLst>
        </pc:picChg>
        <pc:picChg chg="add mod">
          <ac:chgData name="Stevens, David" userId="73fe415a-d21a-4898-bfab-0e75d37181d7" providerId="ADAL" clId="{E28EE2A1-4573-4CB8-AD73-14EB205F709D}" dt="2019-12-13T13:19:25.799" v="1681" actId="339"/>
          <ac:picMkLst>
            <pc:docMk/>
            <pc:sldMk cId="2828644944" sldId="267"/>
            <ac:picMk id="130" creationId="{BBEB4F42-97D7-4005-A71D-B3A91AC3C41C}"/>
          </ac:picMkLst>
        </pc:pic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4" creationId="{77DA6AD0-0E84-4D77-9119-5427CCEFD418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5" creationId="{03241792-D8C9-4855-85BB-6B16BD922A47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7" creationId="{AF8430FF-4CDA-45CA-A20B-9B8C5DF01BD9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9" creationId="{E06CCD8D-DCAF-46D1-9F97-75D5DF276FC5}"/>
          </ac:cxnSpMkLst>
        </pc:cxnChg>
      </pc:sldChg>
      <pc:sldChg chg="addSp delSp modSp add">
        <pc:chgData name="Stevens, David" userId="73fe415a-d21a-4898-bfab-0e75d37181d7" providerId="ADAL" clId="{E28EE2A1-4573-4CB8-AD73-14EB205F709D}" dt="2019-12-13T13:57:16.113" v="2009" actId="14100"/>
        <pc:sldMkLst>
          <pc:docMk/>
          <pc:sldMk cId="3280938089" sldId="268"/>
        </pc:sldMkLst>
        <pc:spChg chg="del">
          <ac:chgData name="Stevens, David" userId="73fe415a-d21a-4898-bfab-0e75d37181d7" providerId="ADAL" clId="{E28EE2A1-4573-4CB8-AD73-14EB205F709D}" dt="2019-12-13T13:49:05.265" v="1892" actId="478"/>
          <ac:spMkLst>
            <pc:docMk/>
            <pc:sldMk cId="3280938089" sldId="268"/>
            <ac:spMk id="2" creationId="{97DD6E59-08B9-487B-9839-7B1EBAD2409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0" creationId="{CC348713-65B5-4E7F-AF98-BC9E41E8782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2" creationId="{2E369FCB-A9F8-4EE7-92D0-86A6485909B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3" creationId="{64B1A3C8-EEE7-48C4-BA5F-38A9580B4E65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6" creationId="{F0242F43-7C4E-4525-91C2-4ABCFFA250F4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7" creationId="{FF9277CB-CAEE-4742-9DEA-E8FE9405726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9" creationId="{85B2EFAA-251B-40EC-8908-86ECF34EDF8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0" creationId="{3BBC31D1-572F-49DA-8728-5F8BEFBF16E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1" creationId="{1353AF9F-7060-4827-B7C5-4EFFC22FC32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2" creationId="{AFC67B44-DC08-43BC-9345-331756C82EF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3" creationId="{D6B9CC86-6CFE-417B-B40A-024207D54ED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4" creationId="{A570192B-CA1B-4AD6-A1C0-2EF7889D5B4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5" creationId="{E060F3AD-7BF2-4B26-A3A9-76DDB218A4B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6" creationId="{B8E2B092-AB5F-40F4-8702-383DCA77F88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7" creationId="{375E5202-638B-46EE-9648-DE395D476AC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8" creationId="{0EE045C7-4E03-4AB4-9144-2576E3A86A9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9" creationId="{90168CCB-3B70-4A93-84D9-31055AFD7DC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0" creationId="{8619EA78-10B5-4264-990A-1A05723F209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1" creationId="{118221FC-95A0-4F2C-B582-D8F2D3E6D90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2" creationId="{1C6707ED-CAD1-4BBF-9FD5-FB4DF94D862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3" creationId="{E0784674-8328-4BC5-A521-FCE8599FF8A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4" creationId="{8D5B3A65-DBF6-4F48-9E99-07A32AA40D0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5" creationId="{3ADEA5F8-7979-439F-9076-9B93749B2A5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6" creationId="{06333D62-5B96-4FC7-9631-A4275F94517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7" creationId="{239CAF78-17AE-44EE-9DC6-CD06981A596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8" creationId="{79E95DB2-0C86-4453-82F8-4646A180C664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9" creationId="{5A608E4B-A14B-4FDD-BB8B-34205D3E74D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0" creationId="{BCD16623-1247-412A-8BC2-D8AC1047F45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1" creationId="{400F8C1A-1278-482D-B70C-5EDF28ED02E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2" creationId="{2620AA75-EB08-42C7-80DE-592D7E2112E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3" creationId="{6DDF2CB1-A56B-400F-9857-ADAB50C56AC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4" creationId="{A07C924E-54E9-4CB3-B80B-C31BA0C92B5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5" creationId="{365024DE-AAD9-4928-9DC3-DAA2C38DB07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6" creationId="{3901750C-E23F-4B04-9E85-285EAA1E3DD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7" creationId="{BF2C66D9-9A33-4C32-90B6-DECD078F963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8" creationId="{2400F2CC-4B8A-4D9D-9D7F-69B496C93A1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9" creationId="{34170887-519F-4C17-B7AB-F4AEBF59588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0" creationId="{0052B09A-0652-4F2D-9864-A0EF395BA9E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1" creationId="{54F43AA2-6812-47A7-B379-49AE0B19A5B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2" creationId="{87F9B41A-78E2-47C6-89C0-E677D18E44C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3" creationId="{0631946A-A4E9-4F3E-96AB-362DB5CB21B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4" creationId="{31B143DC-B73A-404D-A730-015B7518993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5" creationId="{EFA488E1-8631-42F9-A2DA-D4B827D555E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6" creationId="{46954D83-9E82-4953-8332-A0655A50D075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7" creationId="{E32487D4-2EFF-4D22-A688-E3CA1FFFD75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8" creationId="{54CB7635-D257-4414-91C8-72948AB1C6F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9" creationId="{6AD8CD3B-C1BC-40AA-A4D3-E8B3CF1ED57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0" creationId="{47117DB0-F580-4D36-B754-C6D936BCCE3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1" creationId="{5F9034D6-D558-495B-9B75-DD84405ACEA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2" creationId="{1E91A197-51CB-43C9-A780-1D759732C5B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3" creationId="{DB3947CC-B423-4E15-A7EA-B72671D713B0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4" creationId="{45DAAF8C-0AE6-4109-A097-2F7E3D56533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5" creationId="{0319DC95-D8AD-4DF1-9400-727AA12D5D8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6" creationId="{17FDFD5F-CB30-4C24-8D70-45BE984B48C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7" creationId="{F3CC4AE5-F612-4333-BB1E-55588F55BC4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8" creationId="{DCF550AA-26A9-4AD1-81CE-23BDD140560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9" creationId="{BDBAE8DD-EACE-4B46-AB6C-2C426CE3206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0" creationId="{F1FB025D-93D0-41A3-8D90-D27D265B9D8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1" creationId="{66BB22E8-D00B-4FA9-B5DB-E63C268177E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2" creationId="{DDDA11C8-8192-456E-82F6-E93202BC57A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3" creationId="{3E973E11-1DB6-4751-B8F9-A11511FF03A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4" creationId="{B24FCADF-6C7A-49C0-8AC9-964DCA98051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5" creationId="{6070AA93-EC93-4798-83B4-7356A28A67B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6" creationId="{0053D130-5ED6-43FB-BB94-3A9E56AE82A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7" creationId="{800E0A86-100C-4760-B163-A16EB205104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8" creationId="{0DD118C1-EF25-4956-87BB-3B16DAC802B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9" creationId="{7923150E-A9C2-4269-B77C-F2FDB4A3A52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0" creationId="{6DC162BA-2B25-4020-B916-A6E0A897750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1" creationId="{28467EE3-6EFF-46CF-B80F-C17682C18EC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2" creationId="{9AF45FED-9370-4389-8080-6D49F9F2B70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3" creationId="{089B8767-6EE4-458E-A04B-B33629909CE0}"/>
          </ac:spMkLst>
        </pc:spChg>
        <pc:spChg chg="add mod ord topLvl">
          <ac:chgData name="Stevens, David" userId="73fe415a-d21a-4898-bfab-0e75d37181d7" providerId="ADAL" clId="{E28EE2A1-4573-4CB8-AD73-14EB205F709D}" dt="2019-12-13T13:54:52.578" v="1981" actId="165"/>
          <ac:spMkLst>
            <pc:docMk/>
            <pc:sldMk cId="3280938089" sldId="268"/>
            <ac:spMk id="154" creationId="{51D1E1A8-196B-4146-8395-525BBEB04547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57" creationId="{D675DC66-6D54-4D60-957A-227DAC942266}"/>
          </ac:spMkLst>
        </pc:spChg>
        <pc:spChg chg="mod">
          <ac:chgData name="Stevens, David" userId="73fe415a-d21a-4898-bfab-0e75d37181d7" providerId="ADAL" clId="{E28EE2A1-4573-4CB8-AD73-14EB205F709D}" dt="2019-12-13T13:54:50.714" v="1980" actId="1076"/>
          <ac:spMkLst>
            <pc:docMk/>
            <pc:sldMk cId="3280938089" sldId="268"/>
            <ac:spMk id="158" creationId="{FDA39B80-B962-489A-AA27-E768297CCCD6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59" creationId="{BC81375D-C725-4B8C-BBFF-A59DCD4F8841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0" creationId="{D2995CAC-C043-445B-BEED-1ED93970C858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1" creationId="{BACD9569-ECC1-46E0-9FC6-8F8F0BE65A15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2" creationId="{2C8B091B-99B8-4659-9D08-CF601358B757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4" creationId="{68AD56C6-8862-4AD0-9F62-89C2FECFFA39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6" creationId="{30D36989-042F-4C4B-99D8-55B3F5BFD807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8" creationId="{86FB2967-913C-4E4A-AE23-310D7D199690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9" creationId="{6AAE3E62-91CD-4D41-834D-C58D3AF056BE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0" creationId="{95EE60CE-7A2C-42B9-AF01-A4D43C9C939A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1" creationId="{92EFCA4F-F6F2-46B2-8758-FBE1B8E45D88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2" creationId="{72C04110-F9F1-4332-A0A1-287F0B652278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3" creationId="{6989C441-2DB9-469C-A870-28427C53DA7B}"/>
          </ac:spMkLst>
        </pc:spChg>
        <pc:spChg chg="add del mod ord">
          <ac:chgData name="Stevens, David" userId="73fe415a-d21a-4898-bfab-0e75d37181d7" providerId="ADAL" clId="{E28EE2A1-4573-4CB8-AD73-14EB205F709D}" dt="2019-12-13T13:54:40.690" v="1974" actId="478"/>
          <ac:spMkLst>
            <pc:docMk/>
            <pc:sldMk cId="3280938089" sldId="268"/>
            <ac:spMk id="174" creationId="{571A119B-B253-4348-A542-C4CD928F13D0}"/>
          </ac:spMkLst>
        </pc:spChg>
        <pc:grpChg chg="add del">
          <ac:chgData name="Stevens, David" userId="73fe415a-d21a-4898-bfab-0e75d37181d7" providerId="ADAL" clId="{E28EE2A1-4573-4CB8-AD73-14EB205F709D}" dt="2019-12-13T13:48:46.178" v="1886"/>
          <ac:grpSpMkLst>
            <pc:docMk/>
            <pc:sldMk cId="3280938089" sldId="268"/>
            <ac:grpSpMk id="3" creationId="{011DE67D-3A94-4CC5-9E43-F037C2C72ED2}"/>
          </ac:grpSpMkLst>
        </pc:grpChg>
        <pc:grpChg chg="add mod topLvl">
          <ac:chgData name="Stevens, David" userId="73fe415a-d21a-4898-bfab-0e75d37181d7" providerId="ADAL" clId="{E28EE2A1-4573-4CB8-AD73-14EB205F709D}" dt="2019-12-13T13:55:43.004" v="2002" actId="14861"/>
          <ac:grpSpMkLst>
            <pc:docMk/>
            <pc:sldMk cId="3280938089" sldId="268"/>
            <ac:grpSpMk id="79" creationId="{9F760364-E239-45CE-B0FE-E2E9D4E85277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81" creationId="{ABE43F7F-5D95-4077-BC62-B666B2D20784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88" creationId="{C1A9FF0B-3836-459D-8908-938BCC0E72C1}"/>
          </ac:grpSpMkLst>
        </pc:grpChg>
        <pc:grpChg chg="add mod topLvl">
          <ac:chgData name="Stevens, David" userId="73fe415a-d21a-4898-bfab-0e75d37181d7" providerId="ADAL" clId="{E28EE2A1-4573-4CB8-AD73-14EB205F709D}" dt="2019-12-13T13:57:01.169" v="2006" actId="1076"/>
          <ac:grpSpMkLst>
            <pc:docMk/>
            <pc:sldMk cId="3280938089" sldId="268"/>
            <ac:grpSpMk id="155" creationId="{A1902B23-296D-4888-AFBC-A3D5F86C65F5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56" creationId="{AC14A6D9-B56A-4A53-98C4-CF6C5AC1D41B}"/>
          </ac:grpSpMkLst>
        </pc:grpChg>
        <pc:grpChg chg="add mod ord topLvl">
          <ac:chgData name="Stevens, David" userId="73fe415a-d21a-4898-bfab-0e75d37181d7" providerId="ADAL" clId="{E28EE2A1-4573-4CB8-AD73-14EB205F709D}" dt="2019-12-13T13:56:56.538" v="2005" actId="1076"/>
          <ac:grpSpMkLst>
            <pc:docMk/>
            <pc:sldMk cId="3280938089" sldId="268"/>
            <ac:grpSpMk id="163" creationId="{8AF52697-272F-4840-B201-EE2A6E1CBAE4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65" creationId="{5F288D2A-D740-45CC-B7AB-40A8DA0A0EBF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67" creationId="{FB0B3A2F-9CE3-4B9D-8EB8-03146C7CCB67}"/>
          </ac:grpSpMkLst>
        </pc:grpChg>
        <pc:grpChg chg="add del mod">
          <ac:chgData name="Stevens, David" userId="73fe415a-d21a-4898-bfab-0e75d37181d7" providerId="ADAL" clId="{E28EE2A1-4573-4CB8-AD73-14EB205F709D}" dt="2019-12-13T13:54:52.578" v="1981" actId="165"/>
          <ac:grpSpMkLst>
            <pc:docMk/>
            <pc:sldMk cId="3280938089" sldId="268"/>
            <ac:grpSpMk id="179" creationId="{16B140E6-8E6A-4B2F-AA96-C71B58EF7F57}"/>
          </ac:grpSpMkLst>
        </pc:grpChg>
        <pc:picChg chg="add del">
          <ac:chgData name="Stevens, David" userId="73fe415a-d21a-4898-bfab-0e75d37181d7" providerId="ADAL" clId="{E28EE2A1-4573-4CB8-AD73-14EB205F709D}" dt="2019-12-13T13:48:50.521" v="1888"/>
          <ac:picMkLst>
            <pc:docMk/>
            <pc:sldMk cId="3280938089" sldId="268"/>
            <ac:picMk id="78" creationId="{FC2C09A3-6257-4486-BCA0-C54829D8AC87}"/>
          </ac:picMkLst>
        </pc:picChg>
        <pc:picChg chg="add del mod ord">
          <ac:chgData name="Stevens, David" userId="73fe415a-d21a-4898-bfab-0e75d37181d7" providerId="ADAL" clId="{E28EE2A1-4573-4CB8-AD73-14EB205F709D}" dt="2019-12-13T13:54:22.505" v="1969" actId="478"/>
          <ac:picMkLst>
            <pc:docMk/>
            <pc:sldMk cId="3280938089" sldId="268"/>
            <ac:picMk id="177" creationId="{2BFE94D8-EB66-42C3-ACC3-77BD828FB8F6}"/>
          </ac:picMkLst>
        </pc:picChg>
        <pc:picChg chg="add del mod">
          <ac:chgData name="Stevens, David" userId="73fe415a-d21a-4898-bfab-0e75d37181d7" providerId="ADAL" clId="{E28EE2A1-4573-4CB8-AD73-14EB205F709D}" dt="2019-12-13T13:54:21.946" v="1968" actId="478"/>
          <ac:picMkLst>
            <pc:docMk/>
            <pc:sldMk cId="3280938089" sldId="268"/>
            <ac:picMk id="178" creationId="{BC7E5209-04ED-4CBE-B1DA-9E8E2781C150}"/>
          </ac:picMkLst>
        </pc:picChg>
        <pc:cxnChg chg="add mod">
          <ac:chgData name="Stevens, David" userId="73fe415a-d21a-4898-bfab-0e75d37181d7" providerId="ADAL" clId="{E28EE2A1-4573-4CB8-AD73-14EB205F709D}" dt="2019-12-13T13:57:16.113" v="2009" actId="14100"/>
          <ac:cxnSpMkLst>
            <pc:docMk/>
            <pc:sldMk cId="3280938089" sldId="268"/>
            <ac:cxnSpMk id="176" creationId="{5E0CD800-E172-4AA9-B84B-C8E76C41955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12/13/2019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13,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13,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13,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13,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CD61-7438-4437-B3FA-F9C91E0AD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</a:t>
            </a:r>
            <a:br>
              <a:rPr lang="en-GB" dirty="0"/>
            </a:br>
            <a:r>
              <a:rPr lang="en-GB" dirty="0"/>
              <a:t>Pioneer Packs &amp; Stickers</a:t>
            </a:r>
          </a:p>
        </p:txBody>
      </p:sp>
    </p:spTree>
    <p:extLst>
      <p:ext uri="{BB962C8B-B14F-4D97-AF65-F5344CB8AC3E}">
        <p14:creationId xmlns:p14="http://schemas.microsoft.com/office/powerpoint/2010/main" val="8946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D29DBA-99F0-428E-8925-ED0016C65B1C}"/>
              </a:ext>
            </a:extLst>
          </p:cNvPr>
          <p:cNvSpPr/>
          <p:nvPr/>
        </p:nvSpPr>
        <p:spPr>
          <a:xfrm>
            <a:off x="6224476" y="2351402"/>
            <a:ext cx="3280058" cy="32800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DA6AD0-0E84-4D77-9119-5427CCEFD418}"/>
              </a:ext>
            </a:extLst>
          </p:cNvPr>
          <p:cNvCxnSpPr/>
          <p:nvPr/>
        </p:nvCxnSpPr>
        <p:spPr>
          <a:xfrm flipH="1">
            <a:off x="4952150" y="2736032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241792-D8C9-4855-85BB-6B16BD922A47}"/>
              </a:ext>
            </a:extLst>
          </p:cNvPr>
          <p:cNvCxnSpPr/>
          <p:nvPr/>
        </p:nvCxnSpPr>
        <p:spPr>
          <a:xfrm flipH="1">
            <a:off x="4921191" y="5362001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BF56C9-9195-45DF-A09D-00DF5DCB3F87}"/>
              </a:ext>
            </a:extLst>
          </p:cNvPr>
          <p:cNvSpPr txBox="1"/>
          <p:nvPr/>
        </p:nvSpPr>
        <p:spPr>
          <a:xfrm>
            <a:off x="4860073" y="3814916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8430FF-4CDA-45CA-A20B-9B8C5DF01BD9}"/>
              </a:ext>
            </a:extLst>
          </p:cNvPr>
          <p:cNvCxnSpPr>
            <a:cxnSpLocks/>
          </p:cNvCxnSpPr>
          <p:nvPr/>
        </p:nvCxnSpPr>
        <p:spPr>
          <a:xfrm>
            <a:off x="6452704" y="1108461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CCD8D-DCAF-46D1-9F97-75D5DF276FC5}"/>
              </a:ext>
            </a:extLst>
          </p:cNvPr>
          <p:cNvCxnSpPr>
            <a:cxnSpLocks/>
          </p:cNvCxnSpPr>
          <p:nvPr/>
        </p:nvCxnSpPr>
        <p:spPr>
          <a:xfrm>
            <a:off x="9215824" y="1177733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CC0D24-7E70-4E8F-B759-F90DF85BF1B7}"/>
              </a:ext>
            </a:extLst>
          </p:cNvPr>
          <p:cNvSpPr txBox="1"/>
          <p:nvPr/>
        </p:nvSpPr>
        <p:spPr>
          <a:xfrm>
            <a:off x="7223478" y="1548052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B6485-4871-498F-914F-CBBDB4CB360C}"/>
              </a:ext>
            </a:extLst>
          </p:cNvPr>
          <p:cNvGrpSpPr/>
          <p:nvPr/>
        </p:nvGrpSpPr>
        <p:grpSpPr>
          <a:xfrm rot="11526693">
            <a:off x="6732286" y="2951696"/>
            <a:ext cx="2264439" cy="2079471"/>
            <a:chOff x="9538146" y="1477451"/>
            <a:chExt cx="2264439" cy="20794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AE004AA-2536-4D0D-BF4D-36EAB29F7993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A0FB1-8353-405D-8EAE-EECE7F0D17BB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5F78BF-C5F2-438A-8F75-38A5C5DC43BF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474196-4C77-4647-B667-1E53B3FF855A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9D0A7D1-BE1B-473A-9E24-E83EEB0C9ED4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5E9BE4-07AF-4C04-AA04-5923F15913BC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340687-850B-4673-A536-AD7C186FD0A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161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51D1E1A8-196B-4146-8395-525BBEB04547}"/>
              </a:ext>
            </a:extLst>
          </p:cNvPr>
          <p:cNvSpPr/>
          <p:nvPr/>
        </p:nvSpPr>
        <p:spPr>
          <a:xfrm>
            <a:off x="2336978" y="1414333"/>
            <a:ext cx="9956444" cy="5400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AF52697-272F-4840-B201-EE2A6E1CBAE4}"/>
              </a:ext>
            </a:extLst>
          </p:cNvPr>
          <p:cNvGrpSpPr/>
          <p:nvPr/>
        </p:nvGrpSpPr>
        <p:grpSpPr>
          <a:xfrm rot="235044">
            <a:off x="2806226" y="2662436"/>
            <a:ext cx="8394703" cy="1549724"/>
            <a:chOff x="1892844" y="3075066"/>
            <a:chExt cx="11264286" cy="2079471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68AD56C6-8862-4AD0-9F62-89C2FECFFA39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F288D2A-D740-45CC-B7AB-40A8DA0A0EBF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B0B3A2F-9CE3-4B9D-8EB8-03146C7CCB67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95EE60CE-7A2C-42B9-AF01-A4D43C9C939A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2EFCA4F-F6F2-46B2-8758-FBE1B8E45D88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72C04110-F9F1-4332-A0A1-287F0B652278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6989C441-2DB9-469C-A870-28427C53DA7B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</p:grp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6FB2967-913C-4E4A-AE23-310D7D199690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AAE3E62-91CD-4D41-834D-C58D3AF056BE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0D36989-042F-4C4B-99D8-55B3F5BFD807}"/>
                </a:ext>
              </a:extLst>
            </p:cNvPr>
            <p:cNvSpPr txBox="1"/>
            <p:nvPr/>
          </p:nvSpPr>
          <p:spPr>
            <a:xfrm>
              <a:off x="4358129" y="3627117"/>
              <a:ext cx="8354765" cy="1115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8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760364-E239-45CE-B0FE-E2E9D4E85277}"/>
              </a:ext>
            </a:extLst>
          </p:cNvPr>
          <p:cNvGrpSpPr/>
          <p:nvPr/>
        </p:nvGrpSpPr>
        <p:grpSpPr>
          <a:xfrm rot="20610257">
            <a:off x="4115780" y="4143036"/>
            <a:ext cx="6962849" cy="1449474"/>
            <a:chOff x="1892844" y="3075066"/>
            <a:chExt cx="11408939" cy="2375028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C348713-65B5-4E7F-AF98-BC9E41E8782D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E43F7F-5D95-4077-BC62-B666B2D20784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DC162BA-2B25-4020-B916-A6E0A897750E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8467EE3-6EFF-46CF-B80F-C17682C18EC3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AF45FED-9370-4389-8080-6D49F9F2B70C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89B8767-6EE4-458E-A04B-B33629909CE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369FCB-A9F8-4EE7-92D0-86A6485909BF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B1A3C8-EEE7-48C4-BA5F-38A9580B4E65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C11D272-0A73-4A22-8CA7-CC11F44C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BD897C7-4988-4155-A80E-D5E2CF064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242F43-7C4E-4525-91C2-4ABCFFA250F4}"/>
                </a:ext>
              </a:extLst>
            </p:cNvPr>
            <p:cNvSpPr/>
            <p:nvPr/>
          </p:nvSpPr>
          <p:spPr>
            <a:xfrm>
              <a:off x="10578470" y="4739907"/>
              <a:ext cx="2185851" cy="504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9277CB-CAEE-4742-9DEA-E8FE9405726E}"/>
                </a:ext>
              </a:extLst>
            </p:cNvPr>
            <p:cNvSpPr txBox="1"/>
            <p:nvPr/>
          </p:nvSpPr>
          <p:spPr>
            <a:xfrm>
              <a:off x="4259159" y="3611835"/>
              <a:ext cx="8552710" cy="115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0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40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1A9FF0B-3836-459D-8908-938BCC0E72C1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0F8C1A-1278-482D-B70C-5EDF28ED02E9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620AA75-EB08-42C7-80DE-592D7E2112ED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DDF2CB1-A56B-400F-9857-ADAB50C56ACE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07C924E-54E9-4CB3-B80B-C31BA0C92B5C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65024DE-AAD9-4928-9DC3-DAA2C38DB078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01750C-E23F-4B04-9E85-285EAA1E3DDC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F2C66D9-9A33-4C32-90B6-DECD078F963F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400F2CC-4B8A-4D9D-9D7F-69B496C93A17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4170887-519F-4C17-B7AB-F4AEBF59588C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052B09A-0652-4F2D-9864-A0EF395BA9EA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4F43AA2-6812-47A7-B379-49AE0B19A5B6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7F9B41A-78E2-47C6-89C0-E677D18E44CB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631946A-A4E9-4F3E-96AB-362DB5CB21BA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B143DC-B73A-404D-A730-015B7518993B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FA488E1-8631-42F9-A2DA-D4B827D555E6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6954D83-9E82-4953-8332-A0655A50D075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32487D4-2EFF-4D22-A688-E3CA1FFFD75E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4CB7635-D257-4414-91C8-72948AB1C6F8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D8CD3B-C1BC-40AA-A4D3-E8B3CF1ED57E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7117DB0-F580-4D36-B754-C6D936BCCE32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9034D6-D558-495B-9B75-DD84405ACEAE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E91A197-51CB-43C9-A780-1D759732C5BD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B3947CC-B423-4E15-A7EA-B72671D713B0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5DAAF8C-0AE6-4109-A097-2F7E3D565337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319DC95-D8AD-4DF1-9400-727AA12D5D83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FDFD5F-CB30-4C24-8D70-45BE984B48CF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3CC4AE5-F612-4333-BB1E-55588F55BC46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F550AA-26A9-4AD1-81CE-23BDD140560C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DBAE8DD-EACE-4B46-AB6C-2C426CE32067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1FB025D-93D0-41A3-8D90-D27D265B9D8E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6BB22E8-D00B-4FA9-B5DB-E63C268177E6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DDA11C8-8192-456E-82F6-E93202BC57A6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E973E11-1DB6-4751-B8F9-A11511FF03AD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24FCADF-6C7A-49C0-8AC9-964DCA98051F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070AA93-EC93-4798-83B4-7356A28A67B2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3D130-5ED6-43FB-BB94-3A9E56AE82A1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0E0A86-100C-4760-B163-A16EB2051049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DD118C1-EF25-4956-87BB-3B16DAC802B3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923150E-A9C2-4269-B77C-F2FDB4A3A523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B2EFAA-251B-40EC-8908-86ECF34EDF89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BC31D1-572F-49DA-8728-5F8BEFBF16E1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353AF9F-7060-4827-B7C5-4EFFC22FC321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FC67B44-DC08-43BC-9345-331756C82EFE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6B9CC86-6CFE-417B-B40A-024207D54ED1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70192B-CA1B-4AD6-A1C0-2EF7889D5B4B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060F3AD-7BF2-4B26-A3A9-76DDB218A4B1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8E2B092-AB5F-40F4-8702-383DCA77F88C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75E5202-638B-46EE-9648-DE395D476AC1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EE045C7-4E03-4AB4-9144-2576E3A86A9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168CCB-3B70-4A93-84D9-31055AFD7DCA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619EA78-10B5-4264-990A-1A05723F2097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18221FC-95A0-4F2C-B582-D8F2D3E6D90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6707ED-CAD1-4BBF-9FD5-FB4DF94D8628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0784674-8328-4BC5-A521-FCE8599FF8A7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5B3A65-DBF6-4F48-9E99-07A32AA40D07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ADEA5F8-7979-439F-9076-9B93749B2A59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6333D62-5B96-4FC7-9631-A4275F945172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39CAF78-17AE-44EE-9DC6-CD06981A596F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9E95DB2-0C86-4453-82F8-4646A180C664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608E4B-A14B-4FDD-BB8B-34205D3E74DE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D16623-1247-412A-8BC2-D8AC1047F453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902B23-296D-4888-AFBC-A3D5F86C65F5}"/>
              </a:ext>
            </a:extLst>
          </p:cNvPr>
          <p:cNvGrpSpPr/>
          <p:nvPr/>
        </p:nvGrpSpPr>
        <p:grpSpPr>
          <a:xfrm rot="11526693">
            <a:off x="8987850" y="1883169"/>
            <a:ext cx="2264439" cy="2079471"/>
            <a:chOff x="9538146" y="1477451"/>
            <a:chExt cx="2264439" cy="2079471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C14A6D9-B56A-4A53-98C4-CF6C5AC1D41B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C81375D-C725-4B8C-BBFF-A59DCD4F8841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2995CAC-C043-445B-BEED-1ED93970C858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ACD9569-ECC1-46E0-9FC6-8F8F0BE65A1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B091B-99B8-4659-9D08-CF601358B757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675DC66-6D54-4D60-957A-227DAC942266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A39B80-B962-489A-AA27-E768297CCCD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0CD800-E172-4AA9-B84B-C8E76C419556}"/>
              </a:ext>
            </a:extLst>
          </p:cNvPr>
          <p:cNvCxnSpPr>
            <a:cxnSpLocks/>
          </p:cNvCxnSpPr>
          <p:nvPr/>
        </p:nvCxnSpPr>
        <p:spPr>
          <a:xfrm>
            <a:off x="2336978" y="6815267"/>
            <a:ext cx="995644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6006-8832-4A5C-A6BE-892D89D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0F0-2B2C-49E0-A79E-936275D6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Giveaway Digital Explorer laptop stickers to people who </a:t>
            </a:r>
          </a:p>
          <a:p>
            <a:pPr marL="457200" indent="-457200">
              <a:buAutoNum type="alphaLcParenR"/>
            </a:pPr>
            <a:r>
              <a:rPr lang="en-GB" dirty="0"/>
              <a:t>Complete the pioneer activities via workplace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DXCU Training courses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Create &amp; share a playbook (in Workplace) containing at least the following sections*</a:t>
            </a:r>
          </a:p>
          <a:p>
            <a:pPr marL="685800" lvl="2" indent="-457200"/>
            <a:r>
              <a:rPr lang="en-GB" dirty="0"/>
              <a:t>Standard Pages</a:t>
            </a:r>
          </a:p>
          <a:p>
            <a:pPr marL="685800" lvl="2" indent="-457200"/>
            <a:r>
              <a:rPr lang="en-GB" dirty="0"/>
              <a:t>Workspace views * </a:t>
            </a:r>
          </a:p>
          <a:p>
            <a:pPr marL="685800" lvl="2" indent="-457200"/>
            <a:r>
              <a:rPr lang="en-GB" dirty="0"/>
              <a:t>Roadmap views * </a:t>
            </a:r>
          </a:p>
          <a:p>
            <a:pPr marL="685800" lvl="2" indent="-457200"/>
            <a:r>
              <a:rPr lang="en-GB" dirty="0"/>
              <a:t>Key Trends</a:t>
            </a:r>
          </a:p>
          <a:p>
            <a:pPr marL="685800" lvl="2" indent="-457200"/>
            <a:r>
              <a:rPr lang="en-GB" dirty="0"/>
              <a:t>Showcase Solutions</a:t>
            </a:r>
          </a:p>
          <a:p>
            <a:pPr marL="457200" indent="-457200">
              <a:buAutoNum type="alphaLcParenR"/>
            </a:pPr>
            <a:r>
              <a:rPr lang="en-GB" dirty="0"/>
              <a:t>Attend a local meet-up or awareness event</a:t>
            </a:r>
          </a:p>
          <a:p>
            <a:endParaRPr lang="en-GB" dirty="0"/>
          </a:p>
          <a:p>
            <a:r>
              <a:rPr lang="en-GB" sz="3000" dirty="0"/>
              <a:t>Use the physical stickers to drive conversations and awareness with colleagues and customers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158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167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258A-61F9-4920-ABFF-680C2999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12912213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Pioneer program communication launched via DXC Workplace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Individual completion to be posted within the Digital explorer group and tagged #</a:t>
            </a:r>
            <a:r>
              <a:rPr lang="en-GB" dirty="0" err="1"/>
              <a:t>DigitalExplorerPioneer</a:t>
            </a:r>
            <a:endParaRPr lang="en-GB" dirty="0"/>
          </a:p>
          <a:p>
            <a:pPr marL="571500" lvl="2" indent="-342900"/>
            <a:r>
              <a:rPr lang="en-GB" dirty="0"/>
              <a:t>Already have 10 people in scope from 2019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Local meet-up events (Erskine and King Cross already planned)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Need to drive these in other regions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DSD/CT ride-</a:t>
            </a:r>
            <a:r>
              <a:rPr lang="en-GB" b="1" dirty="0" err="1"/>
              <a:t>alongs</a:t>
            </a:r>
            <a:endParaRPr lang="en-GB" b="1" dirty="0"/>
          </a:p>
          <a:p>
            <a:pPr marL="571500" lvl="2" indent="-342900"/>
            <a:r>
              <a:rPr lang="en-GB" dirty="0"/>
              <a:t>Digital Explorer Champions to partner with pioneering CT’s/DSD’s and support creation of key assets within the platform</a:t>
            </a:r>
          </a:p>
          <a:p>
            <a:pPr marL="800100" lvl="3" indent="-342900"/>
            <a:r>
              <a:rPr lang="en-GB" dirty="0"/>
              <a:t>4 planned with UK CT team</a:t>
            </a:r>
          </a:p>
        </p:txBody>
      </p:sp>
    </p:spTree>
    <p:extLst>
      <p:ext uri="{BB962C8B-B14F-4D97-AF65-F5344CB8AC3E}">
        <p14:creationId xmlns:p14="http://schemas.microsoft.com/office/powerpoint/2010/main" val="31756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Costs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42E12-2648-4A89-86AD-2ABA5E057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62342"/>
              </p:ext>
            </p:extLst>
          </p:nvPr>
        </p:nvGraphicFramePr>
        <p:xfrm>
          <a:off x="685800" y="2057400"/>
          <a:ext cx="11201400" cy="25958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28897106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8235379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62721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Standard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1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Pioneer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Small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2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0BB58-2190-428F-923A-7DF663D08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Sticker designs</a:t>
            </a:r>
          </a:p>
        </p:txBody>
      </p:sp>
    </p:spTree>
    <p:extLst>
      <p:ext uri="{BB962C8B-B14F-4D97-AF65-F5344CB8AC3E}">
        <p14:creationId xmlns:p14="http://schemas.microsoft.com/office/powerpoint/2010/main" val="1664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F8C552-CE3E-4E2E-B4F0-17E6A7AA9E2B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E60F7-BF39-4E85-8F8E-68287C051EBF}"/>
              </a:ext>
            </a:extLst>
          </p:cNvPr>
          <p:cNvGrpSpPr/>
          <p:nvPr/>
        </p:nvGrpSpPr>
        <p:grpSpPr>
          <a:xfrm>
            <a:off x="1683057" y="3075065"/>
            <a:ext cx="11264286" cy="2079471"/>
            <a:chOff x="1892844" y="3075066"/>
            <a:chExt cx="11264286" cy="20794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373C43-2F71-4623-8C0F-CB963EA70CEA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4D647B-860D-4B91-8905-E5E63D36E525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6100C84C-8124-4EE6-81AF-7DE69DBB0259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0806DEE-49D2-4F2B-9F44-4C9546518425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B17E843-3E49-44B1-94C2-F2D6DFE4C15B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92DEB38-89EE-4846-BD2C-C6D6BF750490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3084A-05B4-4CF1-A553-9BF7D481CE33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E1EA3F6-C3FA-416B-9C97-788F47C8A34C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84484"/>
              <a:ext cx="924323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8CC8A-216B-49F8-873C-D67F806B4981}"/>
              </a:ext>
            </a:extLst>
          </p:cNvPr>
          <p:cNvCxnSpPr/>
          <p:nvPr/>
        </p:nvCxnSpPr>
        <p:spPr>
          <a:xfrm flipH="1">
            <a:off x="257908" y="2752696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335AB5-8855-4DAA-9692-26DAF692C8F6}"/>
              </a:ext>
            </a:extLst>
          </p:cNvPr>
          <p:cNvCxnSpPr/>
          <p:nvPr/>
        </p:nvCxnSpPr>
        <p:spPr>
          <a:xfrm flipH="1">
            <a:off x="226949" y="5378665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9598F3-BE57-406B-82E9-F93994947A2E}"/>
              </a:ext>
            </a:extLst>
          </p:cNvPr>
          <p:cNvSpPr txBox="1"/>
          <p:nvPr/>
        </p:nvSpPr>
        <p:spPr>
          <a:xfrm>
            <a:off x="165831" y="3831580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FE9D3-E6FD-4C3A-8CA1-45F0B1A3E2D4}"/>
              </a:ext>
            </a:extLst>
          </p:cNvPr>
          <p:cNvCxnSpPr>
            <a:cxnSpLocks/>
          </p:cNvCxnSpPr>
          <p:nvPr/>
        </p:nvCxnSpPr>
        <p:spPr>
          <a:xfrm>
            <a:off x="1758462" y="1125125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575CDE-A9CF-410B-AABF-43EC71D74447}"/>
              </a:ext>
            </a:extLst>
          </p:cNvPr>
          <p:cNvCxnSpPr>
            <a:cxnSpLocks/>
          </p:cNvCxnSpPr>
          <p:nvPr/>
        </p:nvCxnSpPr>
        <p:spPr>
          <a:xfrm>
            <a:off x="13157130" y="1464027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D1D254-A50B-4DED-A395-C8768888681D}"/>
              </a:ext>
            </a:extLst>
          </p:cNvPr>
          <p:cNvSpPr txBox="1"/>
          <p:nvPr/>
        </p:nvSpPr>
        <p:spPr>
          <a:xfrm>
            <a:off x="6556018" y="1656003"/>
            <a:ext cx="151836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mm</a:t>
            </a:r>
          </a:p>
        </p:txBody>
      </p:sp>
    </p:spTree>
    <p:extLst>
      <p:ext uri="{BB962C8B-B14F-4D97-AF65-F5344CB8AC3E}">
        <p14:creationId xmlns:p14="http://schemas.microsoft.com/office/powerpoint/2010/main" val="19916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213FF92-EEB7-42EC-B54D-01A35B9E6494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0BA98-9CB1-4871-BB8B-A4FA65213910}"/>
              </a:ext>
            </a:extLst>
          </p:cNvPr>
          <p:cNvGrpSpPr/>
          <p:nvPr/>
        </p:nvGrpSpPr>
        <p:grpSpPr>
          <a:xfrm>
            <a:off x="1610731" y="2927286"/>
            <a:ext cx="11408939" cy="2375028"/>
            <a:chOff x="1892844" y="3075066"/>
            <a:chExt cx="11408939" cy="23750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4D647B-860D-4B91-8905-E5E63D36E525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100C84C-8124-4EE6-81AF-7DE69DBB0259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0806DEE-49D2-4F2B-9F44-4C954651842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B17E843-3E49-44B1-94C2-F2D6DFE4C15B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92DEB38-89EE-4846-BD2C-C6D6BF75049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3084A-05B4-4CF1-A553-9BF7D481CE33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1EA3F6-C3FA-416B-9C97-788F47C8A34C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1631C03-09C5-469E-A050-0DDDC792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6E3E133-BF4D-47EC-B579-132D76F4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F0A610-DDDA-4B37-AD8C-26DAD75F2DBC}"/>
                </a:ext>
              </a:extLst>
            </p:cNvPr>
            <p:cNvSpPr/>
            <p:nvPr/>
          </p:nvSpPr>
          <p:spPr>
            <a:xfrm>
              <a:off x="10266204" y="4699674"/>
              <a:ext cx="28103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91624"/>
              <a:ext cx="9243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72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34454-2F58-4500-ABD8-44C2EABD634C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3940EE-D047-427B-AB31-86CF9C7CE4A5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359EB5-FF2D-4D99-AC7A-312DC126D88C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7F3F7AB-434A-42E6-BD6D-75D9368210F4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F313FB-CA76-4D3D-9C7C-450CE123F32A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0EDC66-6E08-4F00-9F18-BE71105A6315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E3F3EC8-D8C4-40F0-AE0A-66FF8212A445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47C430D-5F5C-4A9C-A779-D15EA77BC615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B3C81-9D41-4193-9AB1-70FA82565C0E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D8183F5-511F-42C9-86BF-C9741A916956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3E2254B-3122-4D88-AB52-82D19FA1529F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3395E6-7511-4A1B-992D-A592EC818B6F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AC08640-585B-46FA-B030-A1DEB1816193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85BE9CD-BCD9-4AB2-861A-92385FE8AFAF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959E99-F672-4957-B062-E98841E1CF7C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562F98-3842-4369-8B35-B1C579FA2A2B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0513D1E-47D9-49CE-9139-CAF25EBCA13C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8D8F5BC-B546-4DDD-B05E-60A97601468F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0448D68-76EF-4157-9AC1-60F1BD7791DA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854DE3-77EF-4290-98CB-0E6BDED602B6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C8C716-88A4-473E-AFF9-74C05454E365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0D3FF8E-D855-416A-86F2-6E59C0978C1F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03146E-47EC-4DE4-8328-D91C5444C7DB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ABCD67B-28A3-42FA-956B-D2D6466AF00F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83CFE-DE25-48E8-96CE-1868D9338E21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7D0C304-0B7D-427C-921B-0F8E2FFF6A58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8E31F8B-0BB9-46E1-B9D2-06A552877B6E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469924C-8CC8-48BB-97B1-D85968D6E9B3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2FC23EB-2853-4E1B-862B-386A036A2DE5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31952D3-414A-4747-AE49-98E7FEDB5902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0EE404D-F0DF-4A11-9D64-F5022A92DEE5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8DB9A53-9FCA-406F-B2D3-C8109C03994C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49D72C0-E901-4517-8299-FDE5C7B14132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E7FFDDC-33C1-4311-9724-42014B2201AF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AA5E13B-9934-42D9-90F9-4332E431CF28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D3369E-EE75-4D77-9DE6-1674B639345A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28E025E-EC9B-472F-A4D3-FDCEC00569F6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88C64A-CFD5-44B6-82D1-1D83225AC4D1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057B4E7-368A-4157-BB34-EAD12C1E4CB1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CFE1EF-73B9-453A-9527-FB24A7E457C0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D4D314B-576A-432F-B2FD-F784B766116C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D041CE0-B3DE-47AD-8AB1-86FE5B34F81A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7F6BBD-4DFC-497C-ACB4-AFDFCE95B62B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2F8F3E-B75C-4289-91D7-D7D56F88D254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C6BFE1-E154-4AB3-B279-43881E7F6353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BB2D1F-7FD7-48FC-A118-6FA6A4AEDAAA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BFA8AA5-7622-49F1-8D1A-61087524724C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77FFFFC-1E14-4257-9449-F85BE06C7441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52B823-493E-4318-8AF1-F6C2E941FF12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2EBE2A-F0A7-4B81-8D1D-762D57BAE11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45042AE-8340-447F-85B2-279BEEBC0BF7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59CC04-138C-417B-90D1-5D864A6FEFEA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16B733-1838-47A5-ABCC-2A7BAEDCD41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D599F0-3465-452E-B8A4-B2B0408D00F2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AE8DD5-BCBB-47C1-81B5-667C078DFBF8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5C7C0B-BE11-4B62-98A7-102BD5D6624E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D3585E-2FFE-4693-A244-C6DF9D600708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1D4673-B4F9-495E-B2AC-779C1CDB9DEB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556282-D00A-43D7-85F4-853AEECD61EA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94DDB4-9F89-40AF-819E-B60ECEEC18DF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D6BEFE-B608-48F9-AB96-B8B705F9560B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1798894-391B-4F51-BB23-47AC003410C0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46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652DD-6C9B-4B06-9BEF-02BF3E30CA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EFC6C2-5E95-48AB-841E-0A77E77AF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010D4-3B02-4BD8-9CC4-D78AC1A28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340</TotalTime>
  <Words>262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GT Walsheim Pro Bold</vt:lpstr>
      <vt:lpstr>GT Walsheim Pro Light</vt:lpstr>
      <vt:lpstr>DXC</vt:lpstr>
      <vt:lpstr>Digital Explorer  Pioneer Packs &amp; Stickers</vt:lpstr>
      <vt:lpstr>Aim</vt:lpstr>
      <vt:lpstr>PowerPoint Presentation</vt:lpstr>
      <vt:lpstr>PowerPoint Presentation</vt:lpstr>
      <vt:lpstr>Giveaways </vt:lpstr>
      <vt:lpstr>Initial Costs</vt:lpstr>
      <vt:lpstr>Sticker designs</vt:lpstr>
      <vt:lpstr>PowerPoint Presentation</vt:lpstr>
      <vt:lpstr>PowerPoint Presentation</vt:lpstr>
      <vt:lpstr>PowerPoint Presentation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 Packs</dc:title>
  <dc:subject/>
  <dc:creator>David Stevens</dc:creator>
  <cp:keywords/>
  <dc:description/>
  <cp:lastModifiedBy>David Stevens</cp:lastModifiedBy>
  <cp:revision>4</cp:revision>
  <cp:lastPrinted>2018-07-20T15:33:39Z</cp:lastPrinted>
  <dcterms:created xsi:type="dcterms:W3CDTF">2019-12-12T17:18:17Z</dcterms:created>
  <dcterms:modified xsi:type="dcterms:W3CDTF">2019-12-13T13:57:20Z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