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9" d="100"/>
          <a:sy n="99" d="100"/>
        </p:scale>
        <p:origin x="96" y="360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9/12/2018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12,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12,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dxc.com/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jira.csc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dxc.com/digitalexplorer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A7DF4-FAC6-49FF-A622-1F6E1260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13" y="1108360"/>
            <a:ext cx="1001830" cy="1001830"/>
          </a:xfrm>
          <a:prstGeom prst="rect">
            <a:avLst/>
          </a:prstGeom>
        </p:spPr>
      </p:pic>
      <p:pic>
        <p:nvPicPr>
          <p:cNvPr id="1026" name="Picture 2" descr="Image result for jira icon">
            <a:extLst>
              <a:ext uri="{FF2B5EF4-FFF2-40B4-BE49-F238E27FC236}">
                <a16:creationId xmlns:a16="http://schemas.microsoft.com/office/drawing/2014/main" id="{0794C944-CC0F-401D-977E-822761778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23" y="937913"/>
            <a:ext cx="1342725" cy="13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enkins icon">
            <a:extLst>
              <a:ext uri="{FF2B5EF4-FFF2-40B4-BE49-F238E27FC236}">
                <a16:creationId xmlns:a16="http://schemas.microsoft.com/office/drawing/2014/main" id="{7F5A4F3D-7EEE-489F-8BAF-185F9BF3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39" y="937913"/>
            <a:ext cx="1342725" cy="13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icon">
            <a:extLst>
              <a:ext uri="{FF2B5EF4-FFF2-40B4-BE49-F238E27FC236}">
                <a16:creationId xmlns:a16="http://schemas.microsoft.com/office/drawing/2014/main" id="{7DE5CB93-5F18-4389-B793-9CC157AB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030" y="877830"/>
            <a:ext cx="1961860" cy="146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590ED-FFB7-4844-9450-4083BC7E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66" y="1108360"/>
            <a:ext cx="1001830" cy="10018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174D2F6-E222-45D1-8A09-200B9A59A5B0}"/>
              </a:ext>
            </a:extLst>
          </p:cNvPr>
          <p:cNvGrpSpPr/>
          <p:nvPr/>
        </p:nvGrpSpPr>
        <p:grpSpPr>
          <a:xfrm>
            <a:off x="563243" y="2428243"/>
            <a:ext cx="2210170" cy="1630606"/>
            <a:chOff x="88983" y="5751970"/>
            <a:chExt cx="2210170" cy="16306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E99E92-6537-4431-B331-BAE1FA29E581}"/>
                </a:ext>
              </a:extLst>
            </p:cNvPr>
            <p:cNvSpPr/>
            <p:nvPr/>
          </p:nvSpPr>
          <p:spPr>
            <a:xfrm>
              <a:off x="88983" y="6186711"/>
              <a:ext cx="2210170" cy="1195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Enhancements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Defects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Planning boards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7EA6C8-79AC-4CF6-BC77-824E066CC521}"/>
                </a:ext>
              </a:extLst>
            </p:cNvPr>
            <p:cNvSpPr/>
            <p:nvPr/>
          </p:nvSpPr>
          <p:spPr>
            <a:xfrm>
              <a:off x="88983" y="5751970"/>
              <a:ext cx="2210170" cy="434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  <a:hlinkClick r:id="rId6"/>
                </a:rPr>
                <a:t>github.dxc.com</a:t>
              </a:r>
              <a:endParaRPr lang="en-GB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443FF-CB53-46F1-8061-C9631D5802C8}"/>
              </a:ext>
            </a:extLst>
          </p:cNvPr>
          <p:cNvGrpSpPr/>
          <p:nvPr/>
        </p:nvGrpSpPr>
        <p:grpSpPr>
          <a:xfrm>
            <a:off x="3280401" y="2424580"/>
            <a:ext cx="2210170" cy="1630607"/>
            <a:chOff x="2597007" y="5751969"/>
            <a:chExt cx="2210170" cy="1630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7325D8-0FF8-4731-8CCC-C79E0613C2AA}"/>
                </a:ext>
              </a:extLst>
            </p:cNvPr>
            <p:cNvSpPr/>
            <p:nvPr/>
          </p:nvSpPr>
          <p:spPr>
            <a:xfrm>
              <a:off x="2597007" y="6186711"/>
              <a:ext cx="2210170" cy="1195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Approved requests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Epics, stories, tasks and defects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2 week sprints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C5ED35-0E70-4605-AD76-35A02FF73EEC}"/>
                </a:ext>
              </a:extLst>
            </p:cNvPr>
            <p:cNvSpPr/>
            <p:nvPr/>
          </p:nvSpPr>
          <p:spPr>
            <a:xfrm>
              <a:off x="2597007" y="5751969"/>
              <a:ext cx="2210170" cy="434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  <a:hlinkClick r:id="rId7"/>
                </a:rPr>
                <a:t>jira.csc.com</a:t>
              </a:r>
              <a:r>
                <a:rPr lang="en-GB" sz="1200" b="1" dirty="0">
                  <a:solidFill>
                    <a:schemeClr val="tx2"/>
                  </a:solidFill>
                </a:rPr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6A1A46-2B1D-4B5B-9251-942F41CC62C5}"/>
              </a:ext>
            </a:extLst>
          </p:cNvPr>
          <p:cNvGrpSpPr/>
          <p:nvPr/>
        </p:nvGrpSpPr>
        <p:grpSpPr>
          <a:xfrm>
            <a:off x="5997559" y="2424580"/>
            <a:ext cx="2210170" cy="1630606"/>
            <a:chOff x="5105030" y="5751969"/>
            <a:chExt cx="2210170" cy="16306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43B184-49EE-445E-AD59-D99D58238D63}"/>
                </a:ext>
              </a:extLst>
            </p:cNvPr>
            <p:cNvSpPr/>
            <p:nvPr/>
          </p:nvSpPr>
          <p:spPr>
            <a:xfrm>
              <a:off x="5105030" y="6186710"/>
              <a:ext cx="2210170" cy="1195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Module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Master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Epic/defect branches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D7D1F3-4007-4E03-9CBE-01345CD45E20}"/>
                </a:ext>
              </a:extLst>
            </p:cNvPr>
            <p:cNvSpPr/>
            <p:nvPr/>
          </p:nvSpPr>
          <p:spPr>
            <a:xfrm>
              <a:off x="5105030" y="5751969"/>
              <a:ext cx="2210170" cy="434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  <a:hlinkClick r:id="rId6"/>
                </a:rPr>
                <a:t>github.dxc.com</a:t>
              </a:r>
              <a:endParaRPr lang="en-GB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9F23D-2B76-4688-9BDF-EF9FD28C82ED}"/>
              </a:ext>
            </a:extLst>
          </p:cNvPr>
          <p:cNvGrpSpPr/>
          <p:nvPr/>
        </p:nvGrpSpPr>
        <p:grpSpPr>
          <a:xfrm>
            <a:off x="8714717" y="2428243"/>
            <a:ext cx="2210170" cy="1630606"/>
            <a:chOff x="5105030" y="5751969"/>
            <a:chExt cx="2210170" cy="16306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38B302-B22D-42A9-A2A6-A88D5733A92D}"/>
                </a:ext>
              </a:extLst>
            </p:cNvPr>
            <p:cNvSpPr/>
            <p:nvPr/>
          </p:nvSpPr>
          <p:spPr>
            <a:xfrm>
              <a:off x="5105030" y="6186710"/>
              <a:ext cx="2210170" cy="1195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Automated deployments to 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Manual jobs for Integration and Production</a:t>
              </a:r>
              <a:endParaRPr lang="en-GB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17E263-CA29-4C2C-ABC3-045BB9F8F368}"/>
                </a:ext>
              </a:extLst>
            </p:cNvPr>
            <p:cNvSpPr/>
            <p:nvPr/>
          </p:nvSpPr>
          <p:spPr>
            <a:xfrm>
              <a:off x="5105030" y="5751969"/>
              <a:ext cx="2210170" cy="434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jenkins.platformdxc.com</a:t>
              </a:r>
              <a:endParaRPr lang="en-GB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DC97E0-700D-49D7-9D15-150E3F6F74E1}"/>
              </a:ext>
            </a:extLst>
          </p:cNvPr>
          <p:cNvGrpSpPr/>
          <p:nvPr/>
        </p:nvGrpSpPr>
        <p:grpSpPr>
          <a:xfrm>
            <a:off x="11431875" y="2424580"/>
            <a:ext cx="2210170" cy="1630606"/>
            <a:chOff x="5105030" y="5751969"/>
            <a:chExt cx="2210170" cy="16306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5989AD-AC06-4C53-B23F-596131BA6014}"/>
                </a:ext>
              </a:extLst>
            </p:cNvPr>
            <p:cNvSpPr/>
            <p:nvPr/>
          </p:nvSpPr>
          <p:spPr>
            <a:xfrm>
              <a:off x="5105030" y="6186710"/>
              <a:ext cx="2210170" cy="1195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Integration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Production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EA5DC5-A2B9-4532-948E-C3488EA6B6F1}"/>
                </a:ext>
              </a:extLst>
            </p:cNvPr>
            <p:cNvSpPr/>
            <p:nvPr/>
          </p:nvSpPr>
          <p:spPr>
            <a:xfrm>
              <a:off x="5105030" y="5751969"/>
              <a:ext cx="2210170" cy="434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</a:rPr>
                <a:t>Azure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8E4837-A919-4376-B5E2-BA8608FC465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773413" y="3457255"/>
            <a:ext cx="506988" cy="3662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FC313A-6F2E-4776-BA63-315BF4A096A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490571" y="3457254"/>
            <a:ext cx="506988" cy="1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CC007D-4C47-4FA5-B703-2E483F6FB6DA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8207729" y="3457254"/>
            <a:ext cx="506988" cy="3663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4E1D55-B2F7-4B32-A50D-83D0224A0F01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10924887" y="3457254"/>
            <a:ext cx="506988" cy="3663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7BD6F63-3C79-4BDF-B2CD-FEDDD1AAC899}"/>
              </a:ext>
            </a:extLst>
          </p:cNvPr>
          <p:cNvGrpSpPr/>
          <p:nvPr/>
        </p:nvGrpSpPr>
        <p:grpSpPr>
          <a:xfrm>
            <a:off x="5490571" y="4375712"/>
            <a:ext cx="6664308" cy="2614269"/>
            <a:chOff x="3340923" y="4463385"/>
            <a:chExt cx="6664308" cy="261426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C43961-90A8-41C4-8117-E9336E7AC8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2222" y="5749494"/>
              <a:ext cx="6453834" cy="0"/>
            </a:xfrm>
            <a:prstGeom prst="line">
              <a:avLst/>
            </a:prstGeom>
            <a:ln w="79375" cap="sq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1DB6AC-1228-4B86-8DC2-294D67211DC9}"/>
                </a:ext>
              </a:extLst>
            </p:cNvPr>
            <p:cNvSpPr txBox="1"/>
            <p:nvPr/>
          </p:nvSpPr>
          <p:spPr>
            <a:xfrm>
              <a:off x="5008357" y="5558336"/>
              <a:ext cx="17956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Development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CE54616-36B8-478C-9111-A327BC4013C4}"/>
                </a:ext>
              </a:extLst>
            </p:cNvPr>
            <p:cNvSpPr/>
            <p:nvPr/>
          </p:nvSpPr>
          <p:spPr>
            <a:xfrm>
              <a:off x="3340923" y="5646624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8FFE2-983F-4AF0-9BA7-649790A6E4E3}"/>
                </a:ext>
              </a:extLst>
            </p:cNvPr>
            <p:cNvSpPr/>
            <p:nvPr/>
          </p:nvSpPr>
          <p:spPr>
            <a:xfrm>
              <a:off x="9790300" y="5646624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5BE4A6-FBDE-4B92-8B4D-29965942BA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3176" y="6885201"/>
              <a:ext cx="1968588" cy="0"/>
            </a:xfrm>
            <a:prstGeom prst="line">
              <a:avLst/>
            </a:prstGeom>
            <a:ln w="79375" cap="sq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8D1171B-8CE0-4567-BBF9-061DFE918958}"/>
                </a:ext>
              </a:extLst>
            </p:cNvPr>
            <p:cNvCxnSpPr/>
            <p:nvPr/>
          </p:nvCxnSpPr>
          <p:spPr>
            <a:xfrm flipV="1">
              <a:off x="8208048" y="4647506"/>
              <a:ext cx="491490" cy="1101988"/>
            </a:xfrm>
            <a:prstGeom prst="line">
              <a:avLst/>
            </a:prstGeom>
            <a:ln w="79375" cap="sq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61D435DB-DE51-41B4-AF38-AD1AADE06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64" y="4661944"/>
              <a:ext cx="6438692" cy="0"/>
            </a:xfrm>
            <a:prstGeom prst="line">
              <a:avLst/>
            </a:prstGeom>
            <a:ln w="79375" cap="sq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A10A0E72-5565-483B-8A7B-8EF64B1A6BC0}"/>
                </a:ext>
              </a:extLst>
            </p:cNvPr>
            <p:cNvSpPr txBox="1"/>
            <p:nvPr/>
          </p:nvSpPr>
          <p:spPr>
            <a:xfrm>
              <a:off x="5338421" y="4463385"/>
              <a:ext cx="101021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Master</a:t>
              </a:r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6CF0E5EE-A153-499A-9761-4AB4B7E9E01F}"/>
                </a:ext>
              </a:extLst>
            </p:cNvPr>
            <p:cNvSpPr/>
            <p:nvPr/>
          </p:nvSpPr>
          <p:spPr>
            <a:xfrm>
              <a:off x="3354494" y="4559074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E7EDDCF-03B0-4044-8061-70659D943629}"/>
                </a:ext>
              </a:extLst>
            </p:cNvPr>
            <p:cNvSpPr/>
            <p:nvPr/>
          </p:nvSpPr>
          <p:spPr>
            <a:xfrm>
              <a:off x="9799491" y="4559074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88CD20-E643-47B7-AA10-637FC054E07A}"/>
                </a:ext>
              </a:extLst>
            </p:cNvPr>
            <p:cNvCxnSpPr/>
            <p:nvPr/>
          </p:nvCxnSpPr>
          <p:spPr>
            <a:xfrm flipV="1">
              <a:off x="6581764" y="5778140"/>
              <a:ext cx="491490" cy="1101988"/>
            </a:xfrm>
            <a:prstGeom prst="line">
              <a:avLst/>
            </a:prstGeom>
            <a:ln w="79375" cap="sq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6C58A1-FA6A-4116-854C-2F7D6D0CB9E2}"/>
                </a:ext>
              </a:extLst>
            </p:cNvPr>
            <p:cNvCxnSpPr>
              <a:cxnSpLocks/>
            </p:cNvCxnSpPr>
            <p:nvPr/>
          </p:nvCxnSpPr>
          <p:spPr>
            <a:xfrm>
              <a:off x="4121686" y="5783213"/>
              <a:ext cx="491490" cy="1101988"/>
            </a:xfrm>
            <a:prstGeom prst="line">
              <a:avLst/>
            </a:prstGeom>
            <a:ln w="79375" cap="sq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3F8DFE-FECB-407D-9F52-6E33EB841A09}"/>
                </a:ext>
              </a:extLst>
            </p:cNvPr>
            <p:cNvSpPr txBox="1"/>
            <p:nvPr/>
          </p:nvSpPr>
          <p:spPr>
            <a:xfrm>
              <a:off x="5008357" y="6677544"/>
              <a:ext cx="11112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Feature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8E33D8-6FA3-4E8A-9595-A406B441DB39}"/>
                </a:ext>
              </a:extLst>
            </p:cNvPr>
            <p:cNvSpPr txBox="1"/>
            <p:nvPr/>
          </p:nvSpPr>
          <p:spPr>
            <a:xfrm>
              <a:off x="6182941" y="6149604"/>
              <a:ext cx="128913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 code review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78AB9D-144A-475C-A792-20CEC53B7F34}"/>
                </a:ext>
              </a:extLst>
            </p:cNvPr>
            <p:cNvSpPr txBox="1"/>
            <p:nvPr/>
          </p:nvSpPr>
          <p:spPr>
            <a:xfrm>
              <a:off x="7764341" y="5000396"/>
              <a:ext cx="13789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 code reviews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FBCF37C-4D18-4A90-8B47-4456EBD94BCD}"/>
                </a:ext>
              </a:extLst>
            </p:cNvPr>
            <p:cNvSpPr/>
            <p:nvPr/>
          </p:nvSpPr>
          <p:spPr>
            <a:xfrm>
              <a:off x="8596668" y="4544635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0F988D3-2B62-41FC-97FA-82A1D3E5F599}"/>
                </a:ext>
              </a:extLst>
            </p:cNvPr>
            <p:cNvSpPr/>
            <p:nvPr/>
          </p:nvSpPr>
          <p:spPr>
            <a:xfrm>
              <a:off x="8105178" y="5644529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2DBC02A-296C-4934-80D9-87A39ABF005A}"/>
                </a:ext>
              </a:extLst>
            </p:cNvPr>
            <p:cNvSpPr/>
            <p:nvPr/>
          </p:nvSpPr>
          <p:spPr>
            <a:xfrm>
              <a:off x="6965988" y="5680343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9335F2E-BC67-48F6-8BEB-FA7246717FFB}"/>
                </a:ext>
              </a:extLst>
            </p:cNvPr>
            <p:cNvSpPr/>
            <p:nvPr/>
          </p:nvSpPr>
          <p:spPr>
            <a:xfrm>
              <a:off x="6474498" y="6774729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0AC294F-6CB7-40FC-82F9-BF7DCB9248ED}"/>
                </a:ext>
              </a:extLst>
            </p:cNvPr>
            <p:cNvSpPr/>
            <p:nvPr/>
          </p:nvSpPr>
          <p:spPr>
            <a:xfrm>
              <a:off x="4511996" y="6782332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C5730E8-8BD5-44AC-A4F8-C0B351D65A21}"/>
                </a:ext>
              </a:extLst>
            </p:cNvPr>
            <p:cNvSpPr/>
            <p:nvPr/>
          </p:nvSpPr>
          <p:spPr>
            <a:xfrm>
              <a:off x="4015914" y="5682847"/>
              <a:ext cx="205740" cy="205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29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186</TotalTime>
  <Words>67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5</cp:revision>
  <cp:lastPrinted>2018-07-20T15:33:39Z</cp:lastPrinted>
  <dcterms:created xsi:type="dcterms:W3CDTF">2018-09-12T06:39:26Z</dcterms:created>
  <dcterms:modified xsi:type="dcterms:W3CDTF">2018-09-12T09:45:29Z</dcterms:modified>
  <cp:category/>
</cp:coreProperties>
</file>