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4" r:id="rId2"/>
    <p:sldId id="265" r:id="rId3"/>
    <p:sldId id="282" r:id="rId4"/>
    <p:sldId id="271" r:id="rId5"/>
    <p:sldId id="283" r:id="rId6"/>
    <p:sldId id="272" r:id="rId7"/>
    <p:sldId id="273" r:id="rId8"/>
    <p:sldId id="276" r:id="rId9"/>
    <p:sldId id="270" r:id="rId10"/>
    <p:sldId id="269" r:id="rId11"/>
    <p:sldId id="278" r:id="rId12"/>
    <p:sldId id="279" r:id="rId13"/>
    <p:sldId id="284" r:id="rId14"/>
    <p:sldId id="274" r:id="rId15"/>
    <p:sldId id="275" r:id="rId16"/>
    <p:sldId id="277" r:id="rId17"/>
    <p:sldId id="267" r:id="rId18"/>
    <p:sldId id="268" r:id="rId19"/>
    <p:sldId id="261" r:id="rId20"/>
    <p:sldId id="262" r:id="rId21"/>
    <p:sldId id="263" r:id="rId22"/>
    <p:sldId id="280" r:id="rId23"/>
    <p:sldId id="281" r:id="rId24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10" pos="5606" userDrawn="1">
          <p15:clr>
            <a:srgbClr val="C35EA4"/>
          </p15:clr>
        </p15:guide>
        <p15:guide id="11" pos="5175" userDrawn="1">
          <p15:clr>
            <a:srgbClr val="A4A3A4"/>
          </p15:clr>
        </p15:guide>
        <p15:guide id="12" pos="7806" userDrawn="1">
          <p15:clr>
            <a:srgbClr val="A4A3A4"/>
          </p15:clr>
        </p15:guide>
        <p15:guide id="13" pos="5969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tevens" initials="DS" lastIdx="3" clrIdx="0">
    <p:extLst>
      <p:ext uri="{19B8F6BF-5375-455C-9EA6-DF929625EA0E}">
        <p15:presenceInfo xmlns:p15="http://schemas.microsoft.com/office/powerpoint/2012/main" userId="David Steve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FAFAFA"/>
    <a:srgbClr val="6666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F1147B-6426-4869-86DA-B776762969DE}" v="927" dt="2019-05-20T10:17:20.239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1" autoAdjust="0"/>
    <p:restoredTop sz="82183" autoAdjust="0"/>
  </p:normalViewPr>
  <p:slideViewPr>
    <p:cSldViewPr snapToGrid="0" snapToObjects="1" showGuides="1">
      <p:cViewPr varScale="1">
        <p:scale>
          <a:sx n="87" d="100"/>
          <a:sy n="87" d="100"/>
        </p:scale>
        <p:origin x="654" y="84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5606"/>
        <p:guide pos="5175"/>
        <p:guide pos="7806"/>
        <p:guide pos="5969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6312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tevens" userId="73fe415a-d21a-4898-bfab-0e75d37181d7" providerId="ADAL" clId="{FDF1147B-6426-4869-86DA-B776762969DE}"/>
    <pc:docChg chg="undo custSel addSld delSld modSld sldOrd">
      <pc:chgData name="David Stevens" userId="73fe415a-d21a-4898-bfab-0e75d37181d7" providerId="ADAL" clId="{FDF1147B-6426-4869-86DA-B776762969DE}" dt="2019-05-20T10:17:21.930" v="2615" actId="20577"/>
      <pc:docMkLst>
        <pc:docMk/>
      </pc:docMkLst>
      <pc:sldChg chg="modSp">
        <pc:chgData name="David Stevens" userId="73fe415a-d21a-4898-bfab-0e75d37181d7" providerId="ADAL" clId="{FDF1147B-6426-4869-86DA-B776762969DE}" dt="2019-04-25T10:18:20.640" v="55" actId="20577"/>
        <pc:sldMkLst>
          <pc:docMk/>
          <pc:sldMk cId="860865374" sldId="269"/>
        </pc:sldMkLst>
        <pc:spChg chg="mod">
          <ac:chgData name="David Stevens" userId="73fe415a-d21a-4898-bfab-0e75d37181d7" providerId="ADAL" clId="{FDF1147B-6426-4869-86DA-B776762969DE}" dt="2019-04-25T10:18:20.640" v="55" actId="20577"/>
          <ac:spMkLst>
            <pc:docMk/>
            <pc:sldMk cId="860865374" sldId="269"/>
            <ac:spMk id="3" creationId="{D6B832B6-67BE-44B8-A93E-C3992A3A3B79}"/>
          </ac:spMkLst>
        </pc:spChg>
      </pc:sldChg>
      <pc:sldChg chg="addSp modSp">
        <pc:chgData name="David Stevens" userId="73fe415a-d21a-4898-bfab-0e75d37181d7" providerId="ADAL" clId="{FDF1147B-6426-4869-86DA-B776762969DE}" dt="2019-05-17T13:54:36.805" v="2613" actId="1076"/>
        <pc:sldMkLst>
          <pc:docMk/>
          <pc:sldMk cId="1947493182" sldId="270"/>
        </pc:sldMkLst>
        <pc:spChg chg="add mod">
          <ac:chgData name="David Stevens" userId="73fe415a-d21a-4898-bfab-0e75d37181d7" providerId="ADAL" clId="{FDF1147B-6426-4869-86DA-B776762969DE}" dt="2019-05-17T13:54:11.405" v="2569" actId="1076"/>
          <ac:spMkLst>
            <pc:docMk/>
            <pc:sldMk cId="1947493182" sldId="270"/>
            <ac:spMk id="4" creationId="{6BD4A104-44C0-4E7F-BF92-E236D327F6A2}"/>
          </ac:spMkLst>
        </pc:spChg>
        <pc:spChg chg="add mod">
          <ac:chgData name="David Stevens" userId="73fe415a-d21a-4898-bfab-0e75d37181d7" providerId="ADAL" clId="{FDF1147B-6426-4869-86DA-B776762969DE}" dt="2019-05-17T13:54:36.805" v="2613" actId="1076"/>
          <ac:spMkLst>
            <pc:docMk/>
            <pc:sldMk cId="1947493182" sldId="270"/>
            <ac:spMk id="30" creationId="{8E15C8C0-B28C-4BC6-AA4C-FF45E53F8E53}"/>
          </ac:spMkLst>
        </pc:spChg>
        <pc:spChg chg="mod">
          <ac:chgData name="David Stevens" userId="73fe415a-d21a-4898-bfab-0e75d37181d7" providerId="ADAL" clId="{FDF1147B-6426-4869-86DA-B776762969DE}" dt="2019-05-17T13:53:52.225" v="2563" actId="108"/>
          <ac:spMkLst>
            <pc:docMk/>
            <pc:sldMk cId="1947493182" sldId="270"/>
            <ac:spMk id="79" creationId="{B11D9D96-36AB-4C43-910E-F076F7CBE2ED}"/>
          </ac:spMkLst>
        </pc:spChg>
        <pc:spChg chg="mod">
          <ac:chgData name="David Stevens" userId="73fe415a-d21a-4898-bfab-0e75d37181d7" providerId="ADAL" clId="{FDF1147B-6426-4869-86DA-B776762969DE}" dt="2019-05-17T13:53:52.225" v="2563" actId="108"/>
          <ac:spMkLst>
            <pc:docMk/>
            <pc:sldMk cId="1947493182" sldId="270"/>
            <ac:spMk id="111" creationId="{A05B146F-2549-4636-A1C7-25DF46E56E15}"/>
          </ac:spMkLst>
        </pc:spChg>
        <pc:spChg chg="mod">
          <ac:chgData name="David Stevens" userId="73fe415a-d21a-4898-bfab-0e75d37181d7" providerId="ADAL" clId="{FDF1147B-6426-4869-86DA-B776762969DE}" dt="2019-05-17T13:53:52.225" v="2563" actId="108"/>
          <ac:spMkLst>
            <pc:docMk/>
            <pc:sldMk cId="1947493182" sldId="270"/>
            <ac:spMk id="189" creationId="{5143EACF-DA0D-46A3-87AA-1A174AC90D08}"/>
          </ac:spMkLst>
        </pc:spChg>
        <pc:spChg chg="mod">
          <ac:chgData name="David Stevens" userId="73fe415a-d21a-4898-bfab-0e75d37181d7" providerId="ADAL" clId="{FDF1147B-6426-4869-86DA-B776762969DE}" dt="2019-05-17T13:53:52.225" v="2563" actId="108"/>
          <ac:spMkLst>
            <pc:docMk/>
            <pc:sldMk cId="1947493182" sldId="270"/>
            <ac:spMk id="199" creationId="{210F515E-2D3F-451C-B87E-3ACBD81A968D}"/>
          </ac:spMkLst>
        </pc:spChg>
        <pc:spChg chg="mod">
          <ac:chgData name="David Stevens" userId="73fe415a-d21a-4898-bfab-0e75d37181d7" providerId="ADAL" clId="{FDF1147B-6426-4869-86DA-B776762969DE}" dt="2019-05-17T13:53:52.225" v="2563" actId="108"/>
          <ac:spMkLst>
            <pc:docMk/>
            <pc:sldMk cId="1947493182" sldId="270"/>
            <ac:spMk id="206" creationId="{24641292-67F1-4D4D-BC74-AADDC3CDC8DF}"/>
          </ac:spMkLst>
        </pc:spChg>
        <pc:spChg chg="mod">
          <ac:chgData name="David Stevens" userId="73fe415a-d21a-4898-bfab-0e75d37181d7" providerId="ADAL" clId="{FDF1147B-6426-4869-86DA-B776762969DE}" dt="2019-05-17T13:53:52.225" v="2563" actId="108"/>
          <ac:spMkLst>
            <pc:docMk/>
            <pc:sldMk cId="1947493182" sldId="270"/>
            <ac:spMk id="230" creationId="{CCF79E5C-6F90-439B-94A5-0829BD86EE2E}"/>
          </ac:spMkLst>
        </pc:spChg>
        <pc:spChg chg="mod">
          <ac:chgData name="David Stevens" userId="73fe415a-d21a-4898-bfab-0e75d37181d7" providerId="ADAL" clId="{FDF1147B-6426-4869-86DA-B776762969DE}" dt="2019-05-17T13:53:52.225" v="2563" actId="108"/>
          <ac:spMkLst>
            <pc:docMk/>
            <pc:sldMk cId="1947493182" sldId="270"/>
            <ac:spMk id="236" creationId="{935CE402-CC4B-4412-8EA1-214302F3188D}"/>
          </ac:spMkLst>
        </pc:spChg>
        <pc:grpChg chg="mod">
          <ac:chgData name="David Stevens" userId="73fe415a-d21a-4898-bfab-0e75d37181d7" providerId="ADAL" clId="{FDF1147B-6426-4869-86DA-B776762969DE}" dt="2019-05-17T13:54:15.942" v="2570"/>
          <ac:grpSpMkLst>
            <pc:docMk/>
            <pc:sldMk cId="1947493182" sldId="270"/>
            <ac:grpSpMk id="12" creationId="{F64BE45B-8AA9-4DE6-9D03-0BA5760EF59D}"/>
          </ac:grpSpMkLst>
        </pc:grpChg>
        <pc:cxnChg chg="mod">
          <ac:chgData name="David Stevens" userId="73fe415a-d21a-4898-bfab-0e75d37181d7" providerId="ADAL" clId="{FDF1147B-6426-4869-86DA-B776762969DE}" dt="2019-05-17T13:53:52.225" v="2563" actId="108"/>
          <ac:cxnSpMkLst>
            <pc:docMk/>
            <pc:sldMk cId="1947493182" sldId="270"/>
            <ac:cxnSpMk id="112" creationId="{CC55A4EE-97FB-491D-8C02-E12CA121900D}"/>
          </ac:cxnSpMkLst>
        </pc:cxnChg>
        <pc:cxnChg chg="mod">
          <ac:chgData name="David Stevens" userId="73fe415a-d21a-4898-bfab-0e75d37181d7" providerId="ADAL" clId="{FDF1147B-6426-4869-86DA-B776762969DE}" dt="2019-05-17T13:53:52.225" v="2563" actId="108"/>
          <ac:cxnSpMkLst>
            <pc:docMk/>
            <pc:sldMk cId="1947493182" sldId="270"/>
            <ac:cxnSpMk id="173" creationId="{0E04FF7A-4D04-405D-B560-60B850E411EA}"/>
          </ac:cxnSpMkLst>
        </pc:cxnChg>
        <pc:cxnChg chg="mod">
          <ac:chgData name="David Stevens" userId="73fe415a-d21a-4898-bfab-0e75d37181d7" providerId="ADAL" clId="{FDF1147B-6426-4869-86DA-B776762969DE}" dt="2019-05-17T13:53:52.225" v="2563" actId="108"/>
          <ac:cxnSpMkLst>
            <pc:docMk/>
            <pc:sldMk cId="1947493182" sldId="270"/>
            <ac:cxnSpMk id="213" creationId="{79566BDD-0C82-4567-95E2-3E930D14CA2D}"/>
          </ac:cxnSpMkLst>
        </pc:cxnChg>
        <pc:cxnChg chg="mod">
          <ac:chgData name="David Stevens" userId="73fe415a-d21a-4898-bfab-0e75d37181d7" providerId="ADAL" clId="{FDF1147B-6426-4869-86DA-B776762969DE}" dt="2019-05-17T13:53:52.225" v="2563" actId="108"/>
          <ac:cxnSpMkLst>
            <pc:docMk/>
            <pc:sldMk cId="1947493182" sldId="270"/>
            <ac:cxnSpMk id="215" creationId="{FA62A4B3-E63C-4D35-AB3F-0EBBA758F78E}"/>
          </ac:cxnSpMkLst>
        </pc:cxnChg>
      </pc:sldChg>
      <pc:sldChg chg="modSp addCm delCm">
        <pc:chgData name="David Stevens" userId="73fe415a-d21a-4898-bfab-0e75d37181d7" providerId="ADAL" clId="{FDF1147B-6426-4869-86DA-B776762969DE}" dt="2019-04-25T10:34:42.023" v="184" actId="20577"/>
        <pc:sldMkLst>
          <pc:docMk/>
          <pc:sldMk cId="868871466" sldId="271"/>
        </pc:sldMkLst>
        <pc:spChg chg="mod">
          <ac:chgData name="David Stevens" userId="73fe415a-d21a-4898-bfab-0e75d37181d7" providerId="ADAL" clId="{FDF1147B-6426-4869-86DA-B776762969DE}" dt="2019-04-25T10:34:42.023" v="184" actId="20577"/>
          <ac:spMkLst>
            <pc:docMk/>
            <pc:sldMk cId="868871466" sldId="271"/>
            <ac:spMk id="3" creationId="{4301C0C2-A5DB-4E7A-8D24-9822282467FF}"/>
          </ac:spMkLst>
        </pc:spChg>
      </pc:sldChg>
      <pc:sldChg chg="addSp delSp modSp">
        <pc:chgData name="David Stevens" userId="73fe415a-d21a-4898-bfab-0e75d37181d7" providerId="ADAL" clId="{FDF1147B-6426-4869-86DA-B776762969DE}" dt="2019-05-17T13:31:31.797" v="2259" actId="478"/>
        <pc:sldMkLst>
          <pc:docMk/>
          <pc:sldMk cId="2768921629" sldId="272"/>
        </pc:sldMkLst>
        <pc:spChg chg="add mod ord">
          <ac:chgData name="David Stevens" userId="73fe415a-d21a-4898-bfab-0e75d37181d7" providerId="ADAL" clId="{FDF1147B-6426-4869-86DA-B776762969DE}" dt="2019-04-25T11:49:14.118" v="187" actId="207"/>
          <ac:spMkLst>
            <pc:docMk/>
            <pc:sldMk cId="2768921629" sldId="272"/>
            <ac:spMk id="3" creationId="{AFB8B9FA-96D0-416F-A8C6-6888F0281547}"/>
          </ac:spMkLst>
        </pc:spChg>
        <pc:grpChg chg="del">
          <ac:chgData name="David Stevens" userId="73fe415a-d21a-4898-bfab-0e75d37181d7" providerId="ADAL" clId="{FDF1147B-6426-4869-86DA-B776762969DE}" dt="2019-05-17T13:31:31.797" v="2259" actId="478"/>
          <ac:grpSpMkLst>
            <pc:docMk/>
            <pc:sldMk cId="2768921629" sldId="272"/>
            <ac:grpSpMk id="44" creationId="{42843B35-4AC7-46F4-B701-D5418B30988A}"/>
          </ac:grpSpMkLst>
        </pc:grpChg>
      </pc:sldChg>
      <pc:sldChg chg="addSp delSp modSp">
        <pc:chgData name="David Stevens" userId="73fe415a-d21a-4898-bfab-0e75d37181d7" providerId="ADAL" clId="{FDF1147B-6426-4869-86DA-B776762969DE}" dt="2019-05-20T10:17:21.930" v="2615" actId="20577"/>
        <pc:sldMkLst>
          <pc:docMk/>
          <pc:sldMk cId="779563053" sldId="273"/>
        </pc:sldMkLst>
        <pc:spChg chg="mod">
          <ac:chgData name="David Stevens" userId="73fe415a-d21a-4898-bfab-0e75d37181d7" providerId="ADAL" clId="{FDF1147B-6426-4869-86DA-B776762969DE}" dt="2019-05-17T13:31:58.029" v="2261" actId="692"/>
          <ac:spMkLst>
            <pc:docMk/>
            <pc:sldMk cId="779563053" sldId="273"/>
            <ac:spMk id="2" creationId="{AA725F5A-9A7F-4DEB-84D2-E9BEE53C2A02}"/>
          </ac:spMkLst>
        </pc:spChg>
        <pc:spChg chg="add mod">
          <ac:chgData name="David Stevens" userId="73fe415a-d21a-4898-bfab-0e75d37181d7" providerId="ADAL" clId="{FDF1147B-6426-4869-86DA-B776762969DE}" dt="2019-05-14T14:31:53.571" v="1630" actId="14100"/>
          <ac:spMkLst>
            <pc:docMk/>
            <pc:sldMk cId="779563053" sldId="273"/>
            <ac:spMk id="3" creationId="{2A2F20C0-BC25-4ECA-9CC4-58F1A1DC59FA}"/>
          </ac:spMkLst>
        </pc:spChg>
        <pc:spChg chg="add mod">
          <ac:chgData name="David Stevens" userId="73fe415a-d21a-4898-bfab-0e75d37181d7" providerId="ADAL" clId="{FDF1147B-6426-4869-86DA-B776762969DE}" dt="2019-05-14T14:29:58.053" v="1601" actId="207"/>
          <ac:spMkLst>
            <pc:docMk/>
            <pc:sldMk cId="779563053" sldId="273"/>
            <ac:spMk id="110" creationId="{31791B66-AC33-430C-BA45-609E2462CFFB}"/>
          </ac:spMkLst>
        </pc:spChg>
        <pc:spChg chg="add mod">
          <ac:chgData name="David Stevens" userId="73fe415a-d21a-4898-bfab-0e75d37181d7" providerId="ADAL" clId="{FDF1147B-6426-4869-86DA-B776762969DE}" dt="2019-05-14T14:31:53.571" v="1630" actId="14100"/>
          <ac:spMkLst>
            <pc:docMk/>
            <pc:sldMk cId="779563053" sldId="273"/>
            <ac:spMk id="113" creationId="{5406C958-B4E0-425F-ADDE-E9D37F5AAA93}"/>
          </ac:spMkLst>
        </pc:spChg>
        <pc:spChg chg="add mod">
          <ac:chgData name="David Stevens" userId="73fe415a-d21a-4898-bfab-0e75d37181d7" providerId="ADAL" clId="{FDF1147B-6426-4869-86DA-B776762969DE}" dt="2019-05-14T14:31:29.677" v="1620" actId="20577"/>
          <ac:spMkLst>
            <pc:docMk/>
            <pc:sldMk cId="779563053" sldId="273"/>
            <ac:spMk id="114" creationId="{89A4AD4D-2F37-46C7-A8EC-EC9E0C86EE55}"/>
          </ac:spMkLst>
        </pc:spChg>
        <pc:spChg chg="add mod">
          <ac:chgData name="David Stevens" userId="73fe415a-d21a-4898-bfab-0e75d37181d7" providerId="ADAL" clId="{FDF1147B-6426-4869-86DA-B776762969DE}" dt="2019-05-14T14:31:53.571" v="1630" actId="14100"/>
          <ac:spMkLst>
            <pc:docMk/>
            <pc:sldMk cId="779563053" sldId="273"/>
            <ac:spMk id="115" creationId="{5E29D154-9E5B-450C-BF44-A717AC23DD37}"/>
          </ac:spMkLst>
        </pc:spChg>
        <pc:spChg chg="add mod">
          <ac:chgData name="David Stevens" userId="73fe415a-d21a-4898-bfab-0e75d37181d7" providerId="ADAL" clId="{FDF1147B-6426-4869-86DA-B776762969DE}" dt="2019-05-14T14:32:17.603" v="1639" actId="14100"/>
          <ac:spMkLst>
            <pc:docMk/>
            <pc:sldMk cId="779563053" sldId="273"/>
            <ac:spMk id="116" creationId="{B1CBDB81-47E1-426B-9093-3AD4D49B28A1}"/>
          </ac:spMkLst>
        </pc:spChg>
        <pc:spChg chg="add mod">
          <ac:chgData name="David Stevens" userId="73fe415a-d21a-4898-bfab-0e75d37181d7" providerId="ADAL" clId="{FDF1147B-6426-4869-86DA-B776762969DE}" dt="2019-05-14T14:33:43.211" v="1658" actId="14100"/>
          <ac:spMkLst>
            <pc:docMk/>
            <pc:sldMk cId="779563053" sldId="273"/>
            <ac:spMk id="117" creationId="{EE9935A5-4F93-425A-971B-E84574B44B8F}"/>
          </ac:spMkLst>
        </pc:spChg>
        <pc:spChg chg="del mod">
          <ac:chgData name="David Stevens" userId="73fe415a-d21a-4898-bfab-0e75d37181d7" providerId="ADAL" clId="{FDF1147B-6426-4869-86DA-B776762969DE}" dt="2019-05-14T14:34:14.500" v="1659" actId="478"/>
          <ac:spMkLst>
            <pc:docMk/>
            <pc:sldMk cId="779563053" sldId="273"/>
            <ac:spMk id="119" creationId="{B2AA59D4-3418-4997-9892-01087F18D258}"/>
          </ac:spMkLst>
        </pc:spChg>
        <pc:spChg chg="mod">
          <ac:chgData name="David Stevens" userId="73fe415a-d21a-4898-bfab-0e75d37181d7" providerId="ADAL" clId="{FDF1147B-6426-4869-86DA-B776762969DE}" dt="2019-05-20T10:17:21.930" v="2615" actId="20577"/>
          <ac:spMkLst>
            <pc:docMk/>
            <pc:sldMk cId="779563053" sldId="273"/>
            <ac:spMk id="237" creationId="{4ED1BF2A-552F-4A46-A5E6-3CFA6076350E}"/>
          </ac:spMkLst>
        </pc:spChg>
        <pc:picChg chg="add mod">
          <ac:chgData name="David Stevens" userId="73fe415a-d21a-4898-bfab-0e75d37181d7" providerId="ADAL" clId="{FDF1147B-6426-4869-86DA-B776762969DE}" dt="2019-05-17T12:56:17.448" v="1670" actId="12789"/>
          <ac:picMkLst>
            <pc:docMk/>
            <pc:sldMk cId="779563053" sldId="273"/>
            <ac:picMk id="7" creationId="{CE4124B8-CDE2-4C27-AE0A-5983536991E0}"/>
          </ac:picMkLst>
        </pc:picChg>
        <pc:picChg chg="add mod">
          <ac:chgData name="David Stevens" userId="73fe415a-d21a-4898-bfab-0e75d37181d7" providerId="ADAL" clId="{FDF1147B-6426-4869-86DA-B776762969DE}" dt="2019-05-17T12:56:17.448" v="1670" actId="12789"/>
          <ac:picMkLst>
            <pc:docMk/>
            <pc:sldMk cId="779563053" sldId="273"/>
            <ac:picMk id="9" creationId="{CA6507A0-3C15-493A-8615-6FCB357ED40C}"/>
          </ac:picMkLst>
        </pc:picChg>
      </pc:sldChg>
      <pc:sldChg chg="ord">
        <pc:chgData name="David Stevens" userId="73fe415a-d21a-4898-bfab-0e75d37181d7" providerId="ADAL" clId="{FDF1147B-6426-4869-86DA-B776762969DE}" dt="2019-05-17T13:49:42.232" v="2489"/>
        <pc:sldMkLst>
          <pc:docMk/>
          <pc:sldMk cId="1363045272" sldId="274"/>
        </pc:sldMkLst>
      </pc:sldChg>
      <pc:sldChg chg="ord">
        <pc:chgData name="David Stevens" userId="73fe415a-d21a-4898-bfab-0e75d37181d7" providerId="ADAL" clId="{FDF1147B-6426-4869-86DA-B776762969DE}" dt="2019-05-17T13:49:42.232" v="2489"/>
        <pc:sldMkLst>
          <pc:docMk/>
          <pc:sldMk cId="1441461072" sldId="275"/>
        </pc:sldMkLst>
      </pc:sldChg>
      <pc:sldChg chg="addSp delSp modSp">
        <pc:chgData name="David Stevens" userId="73fe415a-d21a-4898-bfab-0e75d37181d7" providerId="ADAL" clId="{FDF1147B-6426-4869-86DA-B776762969DE}" dt="2019-05-17T13:37:46.806" v="2384" actId="1076"/>
        <pc:sldMkLst>
          <pc:docMk/>
          <pc:sldMk cId="1545183254" sldId="276"/>
        </pc:sldMkLst>
        <pc:spChg chg="del mod">
          <ac:chgData name="David Stevens" userId="73fe415a-d21a-4898-bfab-0e75d37181d7" providerId="ADAL" clId="{FDF1147B-6426-4869-86DA-B776762969DE}" dt="2019-05-17T12:57:20.583" v="1675" actId="478"/>
          <ac:spMkLst>
            <pc:docMk/>
            <pc:sldMk cId="1545183254" sldId="276"/>
            <ac:spMk id="2" creationId="{63A67E36-E06F-429C-B138-F4BFAEAAC3C8}"/>
          </ac:spMkLst>
        </pc:spChg>
        <pc:spChg chg="mod">
          <ac:chgData name="David Stevens" userId="73fe415a-d21a-4898-bfab-0e75d37181d7" providerId="ADAL" clId="{FDF1147B-6426-4869-86DA-B776762969DE}" dt="2019-05-17T12:57:31.070" v="1680" actId="14100"/>
          <ac:spMkLst>
            <pc:docMk/>
            <pc:sldMk cId="1545183254" sldId="276"/>
            <ac:spMk id="5" creationId="{EF331116-927D-4137-BF54-47EBDC6BF449}"/>
          </ac:spMkLst>
        </pc:spChg>
        <pc:spChg chg="mod ord">
          <ac:chgData name="David Stevens" userId="73fe415a-d21a-4898-bfab-0e75d37181d7" providerId="ADAL" clId="{FDF1147B-6426-4869-86DA-B776762969DE}" dt="2019-05-17T13:35:07.527" v="2344" actId="167"/>
          <ac:spMkLst>
            <pc:docMk/>
            <pc:sldMk cId="1545183254" sldId="276"/>
            <ac:spMk id="6" creationId="{8169531E-65F8-448E-9E47-3E745D0AD0BC}"/>
          </ac:spMkLst>
        </pc:spChg>
        <pc:spChg chg="del">
          <ac:chgData name="David Stevens" userId="73fe415a-d21a-4898-bfab-0e75d37181d7" providerId="ADAL" clId="{FDF1147B-6426-4869-86DA-B776762969DE}" dt="2019-04-25T10:21:32.711" v="142" actId="478"/>
          <ac:spMkLst>
            <pc:docMk/>
            <pc:sldMk cId="1545183254" sldId="276"/>
            <ac:spMk id="11" creationId="{E4641B4B-1458-4D2B-8429-2F561D2B0792}"/>
          </ac:spMkLst>
        </pc:spChg>
        <pc:spChg chg="mod">
          <ac:chgData name="David Stevens" userId="73fe415a-d21a-4898-bfab-0e75d37181d7" providerId="ADAL" clId="{FDF1147B-6426-4869-86DA-B776762969DE}" dt="2019-05-17T13:11:19.128" v="1746" actId="1076"/>
          <ac:spMkLst>
            <pc:docMk/>
            <pc:sldMk cId="1545183254" sldId="276"/>
            <ac:spMk id="13" creationId="{E9D093EB-DC4B-4B32-94AC-F5EF25DE0C6C}"/>
          </ac:spMkLst>
        </pc:spChg>
        <pc:spChg chg="mod topLvl">
          <ac:chgData name="David Stevens" userId="73fe415a-d21a-4898-bfab-0e75d37181d7" providerId="ADAL" clId="{FDF1147B-6426-4869-86DA-B776762969DE}" dt="2019-05-17T13:35:19.760" v="2347" actId="165"/>
          <ac:spMkLst>
            <pc:docMk/>
            <pc:sldMk cId="1545183254" sldId="276"/>
            <ac:spMk id="16" creationId="{AB0E5A32-1971-44C9-A90D-AEE8CAA6A2CE}"/>
          </ac:spMkLst>
        </pc:spChg>
        <pc:spChg chg="mod topLvl">
          <ac:chgData name="David Stevens" userId="73fe415a-d21a-4898-bfab-0e75d37181d7" providerId="ADAL" clId="{FDF1147B-6426-4869-86DA-B776762969DE}" dt="2019-05-17T13:35:19.760" v="2347" actId="165"/>
          <ac:spMkLst>
            <pc:docMk/>
            <pc:sldMk cId="1545183254" sldId="276"/>
            <ac:spMk id="17" creationId="{92FB143A-E2FC-453C-9C6F-37EDA74DD72F}"/>
          </ac:spMkLst>
        </pc:spChg>
        <pc:spChg chg="mod topLvl">
          <ac:chgData name="David Stevens" userId="73fe415a-d21a-4898-bfab-0e75d37181d7" providerId="ADAL" clId="{FDF1147B-6426-4869-86DA-B776762969DE}" dt="2019-05-17T13:35:19.760" v="2347" actId="165"/>
          <ac:spMkLst>
            <pc:docMk/>
            <pc:sldMk cId="1545183254" sldId="276"/>
            <ac:spMk id="20" creationId="{FDE62378-4C8A-4272-8176-800A23912D1F}"/>
          </ac:spMkLst>
        </pc:spChg>
        <pc:spChg chg="mod topLvl">
          <ac:chgData name="David Stevens" userId="73fe415a-d21a-4898-bfab-0e75d37181d7" providerId="ADAL" clId="{FDF1147B-6426-4869-86DA-B776762969DE}" dt="2019-05-17T13:35:19.760" v="2347" actId="165"/>
          <ac:spMkLst>
            <pc:docMk/>
            <pc:sldMk cId="1545183254" sldId="276"/>
            <ac:spMk id="23" creationId="{ACF90B36-2464-4DBD-B064-963CA34BBE5B}"/>
          </ac:spMkLst>
        </pc:spChg>
        <pc:spChg chg="mod topLvl">
          <ac:chgData name="David Stevens" userId="73fe415a-d21a-4898-bfab-0e75d37181d7" providerId="ADAL" clId="{FDF1147B-6426-4869-86DA-B776762969DE}" dt="2019-05-17T13:35:19.760" v="2347" actId="165"/>
          <ac:spMkLst>
            <pc:docMk/>
            <pc:sldMk cId="1545183254" sldId="276"/>
            <ac:spMk id="25" creationId="{542FA1C0-123C-45E4-A983-E98CC509615F}"/>
          </ac:spMkLst>
        </pc:spChg>
        <pc:spChg chg="add mod">
          <ac:chgData name="David Stevens" userId="73fe415a-d21a-4898-bfab-0e75d37181d7" providerId="ADAL" clId="{FDF1147B-6426-4869-86DA-B776762969DE}" dt="2019-05-17T13:11:31.133" v="1747" actId="1076"/>
          <ac:spMkLst>
            <pc:docMk/>
            <pc:sldMk cId="1545183254" sldId="276"/>
            <ac:spMk id="27" creationId="{E20E8CE8-C4CE-4F2D-99C8-47A156B4E4B0}"/>
          </ac:spMkLst>
        </pc:spChg>
        <pc:spChg chg="add mod">
          <ac:chgData name="David Stevens" userId="73fe415a-d21a-4898-bfab-0e75d37181d7" providerId="ADAL" clId="{FDF1147B-6426-4869-86DA-B776762969DE}" dt="2019-05-17T13:11:31.133" v="1747" actId="1076"/>
          <ac:spMkLst>
            <pc:docMk/>
            <pc:sldMk cId="1545183254" sldId="276"/>
            <ac:spMk id="28" creationId="{F28F23E9-2953-41B1-97A2-F99221704A08}"/>
          </ac:spMkLst>
        </pc:spChg>
        <pc:spChg chg="add del">
          <ac:chgData name="David Stevens" userId="73fe415a-d21a-4898-bfab-0e75d37181d7" providerId="ADAL" clId="{FDF1147B-6426-4869-86DA-B776762969DE}" dt="2019-05-17T13:32:32.607" v="2263"/>
          <ac:spMkLst>
            <pc:docMk/>
            <pc:sldMk cId="1545183254" sldId="276"/>
            <ac:spMk id="29" creationId="{67C1AE05-0722-41C0-9CAA-AA94E38A7859}"/>
          </ac:spMkLst>
        </pc:spChg>
        <pc:spChg chg="mod topLvl">
          <ac:chgData name="David Stevens" userId="73fe415a-d21a-4898-bfab-0e75d37181d7" providerId="ADAL" clId="{FDF1147B-6426-4869-86DA-B776762969DE}" dt="2019-05-17T13:35:19.760" v="2347" actId="165"/>
          <ac:spMkLst>
            <pc:docMk/>
            <pc:sldMk cId="1545183254" sldId="276"/>
            <ac:spMk id="30" creationId="{2830308A-FAF5-4287-AB15-4D3BDB7A3FBF}"/>
          </ac:spMkLst>
        </pc:spChg>
        <pc:spChg chg="add mod topLvl">
          <ac:chgData name="David Stevens" userId="73fe415a-d21a-4898-bfab-0e75d37181d7" providerId="ADAL" clId="{FDF1147B-6426-4869-86DA-B776762969DE}" dt="2019-05-17T13:35:19.760" v="2347" actId="165"/>
          <ac:spMkLst>
            <pc:docMk/>
            <pc:sldMk cId="1545183254" sldId="276"/>
            <ac:spMk id="33" creationId="{0BE2DB10-5F6C-4B1B-8D0E-25B8A25DB3FE}"/>
          </ac:spMkLst>
        </pc:spChg>
        <pc:spChg chg="add mod topLvl">
          <ac:chgData name="David Stevens" userId="73fe415a-d21a-4898-bfab-0e75d37181d7" providerId="ADAL" clId="{FDF1147B-6426-4869-86DA-B776762969DE}" dt="2019-05-17T13:35:19.760" v="2347" actId="165"/>
          <ac:spMkLst>
            <pc:docMk/>
            <pc:sldMk cId="1545183254" sldId="276"/>
            <ac:spMk id="34" creationId="{3244CDEC-B694-4914-8EE7-620D24F68664}"/>
          </ac:spMkLst>
        </pc:spChg>
        <pc:spChg chg="add mod ord">
          <ac:chgData name="David Stevens" userId="73fe415a-d21a-4898-bfab-0e75d37181d7" providerId="ADAL" clId="{FDF1147B-6426-4869-86DA-B776762969DE}" dt="2019-05-17T13:37:24.239" v="2380" actId="12789"/>
          <ac:spMkLst>
            <pc:docMk/>
            <pc:sldMk cId="1545183254" sldId="276"/>
            <ac:spMk id="44" creationId="{E7978120-1EDF-474E-BA7E-EAE38870B111}"/>
          </ac:spMkLst>
        </pc:spChg>
        <pc:spChg chg="add del mod">
          <ac:chgData name="David Stevens" userId="73fe415a-d21a-4898-bfab-0e75d37181d7" providerId="ADAL" clId="{FDF1147B-6426-4869-86DA-B776762969DE}" dt="2019-05-17T13:37:01.622" v="2376" actId="478"/>
          <ac:spMkLst>
            <pc:docMk/>
            <pc:sldMk cId="1545183254" sldId="276"/>
            <ac:spMk id="45" creationId="{05F31280-F807-494F-AAF6-00B39EFF2F76}"/>
          </ac:spMkLst>
        </pc:spChg>
        <pc:spChg chg="mod">
          <ac:chgData name="David Stevens" userId="73fe415a-d21a-4898-bfab-0e75d37181d7" providerId="ADAL" clId="{FDF1147B-6426-4869-86DA-B776762969DE}" dt="2019-05-17T13:33:38.909" v="2278" actId="164"/>
          <ac:spMkLst>
            <pc:docMk/>
            <pc:sldMk cId="1545183254" sldId="276"/>
            <ac:spMk id="46" creationId="{0D86B61A-4027-4051-997A-EA5543F6C13F}"/>
          </ac:spMkLst>
        </pc:spChg>
        <pc:spChg chg="mod">
          <ac:chgData name="David Stevens" userId="73fe415a-d21a-4898-bfab-0e75d37181d7" providerId="ADAL" clId="{FDF1147B-6426-4869-86DA-B776762969DE}" dt="2019-05-17T13:33:38.909" v="2278" actId="164"/>
          <ac:spMkLst>
            <pc:docMk/>
            <pc:sldMk cId="1545183254" sldId="276"/>
            <ac:spMk id="47" creationId="{B075D736-3FD5-4E2B-A8C5-DD7855B9A0B7}"/>
          </ac:spMkLst>
        </pc:spChg>
        <pc:spChg chg="add mod">
          <ac:chgData name="David Stevens" userId="73fe415a-d21a-4898-bfab-0e75d37181d7" providerId="ADAL" clId="{FDF1147B-6426-4869-86DA-B776762969DE}" dt="2019-05-17T13:36:59.581" v="2375" actId="207"/>
          <ac:spMkLst>
            <pc:docMk/>
            <pc:sldMk cId="1545183254" sldId="276"/>
            <ac:spMk id="48" creationId="{1B1228D8-F14D-4970-94F3-3CF82B578BA7}"/>
          </ac:spMkLst>
        </pc:spChg>
        <pc:spChg chg="add mod">
          <ac:chgData name="David Stevens" userId="73fe415a-d21a-4898-bfab-0e75d37181d7" providerId="ADAL" clId="{FDF1147B-6426-4869-86DA-B776762969DE}" dt="2019-05-17T13:37:24.239" v="2380" actId="12789"/>
          <ac:spMkLst>
            <pc:docMk/>
            <pc:sldMk cId="1545183254" sldId="276"/>
            <ac:spMk id="49" creationId="{8078F5A2-AE90-49FB-AB91-F186798BF652}"/>
          </ac:spMkLst>
        </pc:spChg>
        <pc:spChg chg="add mod">
          <ac:chgData name="David Stevens" userId="73fe415a-d21a-4898-bfab-0e75d37181d7" providerId="ADAL" clId="{FDF1147B-6426-4869-86DA-B776762969DE}" dt="2019-05-17T13:37:24.239" v="2380" actId="12789"/>
          <ac:spMkLst>
            <pc:docMk/>
            <pc:sldMk cId="1545183254" sldId="276"/>
            <ac:spMk id="50" creationId="{C928F6CC-ED40-4F8E-A2D6-C9B36026BC7B}"/>
          </ac:spMkLst>
        </pc:spChg>
        <pc:spChg chg="add mod">
          <ac:chgData name="David Stevens" userId="73fe415a-d21a-4898-bfab-0e75d37181d7" providerId="ADAL" clId="{FDF1147B-6426-4869-86DA-B776762969DE}" dt="2019-05-17T13:37:46.806" v="2384" actId="1076"/>
          <ac:spMkLst>
            <pc:docMk/>
            <pc:sldMk cId="1545183254" sldId="276"/>
            <ac:spMk id="54" creationId="{5845967A-1395-47FD-B144-46F53007B922}"/>
          </ac:spMkLst>
        </pc:spChg>
        <pc:spChg chg="add mod">
          <ac:chgData name="David Stevens" userId="73fe415a-d21a-4898-bfab-0e75d37181d7" providerId="ADAL" clId="{FDF1147B-6426-4869-86DA-B776762969DE}" dt="2019-05-17T13:37:46.806" v="2384" actId="1076"/>
          <ac:spMkLst>
            <pc:docMk/>
            <pc:sldMk cId="1545183254" sldId="276"/>
            <ac:spMk id="55" creationId="{2A42B614-147F-4881-96EB-BB17DC8788C3}"/>
          </ac:spMkLst>
        </pc:spChg>
        <pc:grpChg chg="add mod topLvl">
          <ac:chgData name="David Stevens" userId="73fe415a-d21a-4898-bfab-0e75d37181d7" providerId="ADAL" clId="{FDF1147B-6426-4869-86DA-B776762969DE}" dt="2019-05-17T13:35:19.760" v="2347" actId="165"/>
          <ac:grpSpMkLst>
            <pc:docMk/>
            <pc:sldMk cId="1545183254" sldId="276"/>
            <ac:grpSpMk id="22" creationId="{DEB8B458-DD4D-49C4-A727-2A9A96DBC572}"/>
          </ac:grpSpMkLst>
        </pc:grpChg>
        <pc:grpChg chg="add del mod">
          <ac:chgData name="David Stevens" userId="73fe415a-d21a-4898-bfab-0e75d37181d7" providerId="ADAL" clId="{FDF1147B-6426-4869-86DA-B776762969DE}" dt="2019-05-17T13:35:19.760" v="2347" actId="165"/>
          <ac:grpSpMkLst>
            <pc:docMk/>
            <pc:sldMk cId="1545183254" sldId="276"/>
            <ac:grpSpMk id="36" creationId="{0D4BB68E-8D49-4A6C-86B7-A5CA3F126C08}"/>
          </ac:grpSpMkLst>
        </pc:grpChg>
        <pc:grpChg chg="add del mod">
          <ac:chgData name="David Stevens" userId="73fe415a-d21a-4898-bfab-0e75d37181d7" providerId="ADAL" clId="{FDF1147B-6426-4869-86DA-B776762969DE}" dt="2019-05-17T13:33:57.567" v="2281" actId="478"/>
          <ac:grpSpMkLst>
            <pc:docMk/>
            <pc:sldMk cId="1545183254" sldId="276"/>
            <ac:grpSpMk id="40" creationId="{BA8E6733-DC55-4B3B-817A-78AE53923606}"/>
          </ac:grpSpMkLst>
        </pc:grpChg>
        <pc:cxnChg chg="mod topLvl">
          <ac:chgData name="David Stevens" userId="73fe415a-d21a-4898-bfab-0e75d37181d7" providerId="ADAL" clId="{FDF1147B-6426-4869-86DA-B776762969DE}" dt="2019-05-17T13:37:33.773" v="2381" actId="14100"/>
          <ac:cxnSpMkLst>
            <pc:docMk/>
            <pc:sldMk cId="1545183254" sldId="276"/>
            <ac:cxnSpMk id="9" creationId="{31471123-DF31-4226-AC20-D1AD9B9BFAAB}"/>
          </ac:cxnSpMkLst>
        </pc:cxnChg>
        <pc:cxnChg chg="add mod topLvl">
          <ac:chgData name="David Stevens" userId="73fe415a-d21a-4898-bfab-0e75d37181d7" providerId="ADAL" clId="{FDF1147B-6426-4869-86DA-B776762969DE}" dt="2019-05-17T13:35:19.760" v="2347" actId="165"/>
          <ac:cxnSpMkLst>
            <pc:docMk/>
            <pc:sldMk cId="1545183254" sldId="276"/>
            <ac:cxnSpMk id="10" creationId="{4E61B863-42CE-49D6-9631-14915B9C7394}"/>
          </ac:cxnSpMkLst>
        </pc:cxnChg>
        <pc:cxnChg chg="mod topLvl">
          <ac:chgData name="David Stevens" userId="73fe415a-d21a-4898-bfab-0e75d37181d7" providerId="ADAL" clId="{FDF1147B-6426-4869-86DA-B776762969DE}" dt="2019-05-17T13:35:19.760" v="2347" actId="165"/>
          <ac:cxnSpMkLst>
            <pc:docMk/>
            <pc:sldMk cId="1545183254" sldId="276"/>
            <ac:cxnSpMk id="15" creationId="{36FA3BCF-A7CE-45BE-9668-BE560F00423F}"/>
          </ac:cxnSpMkLst>
        </pc:cxnChg>
        <pc:cxnChg chg="mod topLvl">
          <ac:chgData name="David Stevens" userId="73fe415a-d21a-4898-bfab-0e75d37181d7" providerId="ADAL" clId="{FDF1147B-6426-4869-86DA-B776762969DE}" dt="2019-05-17T13:35:19.760" v="2347" actId="165"/>
          <ac:cxnSpMkLst>
            <pc:docMk/>
            <pc:sldMk cId="1545183254" sldId="276"/>
            <ac:cxnSpMk id="19" creationId="{907B38AA-2736-43E8-88CB-02300A4D91C6}"/>
          </ac:cxnSpMkLst>
        </pc:cxnChg>
        <pc:cxnChg chg="mod topLvl">
          <ac:chgData name="David Stevens" userId="73fe415a-d21a-4898-bfab-0e75d37181d7" providerId="ADAL" clId="{FDF1147B-6426-4869-86DA-B776762969DE}" dt="2019-05-17T13:35:53.367" v="2366" actId="1035"/>
          <ac:cxnSpMkLst>
            <pc:docMk/>
            <pc:sldMk cId="1545183254" sldId="276"/>
            <ac:cxnSpMk id="24" creationId="{2AC6A9C6-1CE4-4C94-8235-54C0AD81BF1D}"/>
          </ac:cxnSpMkLst>
        </pc:cxnChg>
        <pc:cxnChg chg="mod topLvl">
          <ac:chgData name="David Stevens" userId="73fe415a-d21a-4898-bfab-0e75d37181d7" providerId="ADAL" clId="{FDF1147B-6426-4869-86DA-B776762969DE}" dt="2019-05-17T13:35:25.501" v="2348" actId="14100"/>
          <ac:cxnSpMkLst>
            <pc:docMk/>
            <pc:sldMk cId="1545183254" sldId="276"/>
            <ac:cxnSpMk id="26" creationId="{71ACF05E-07CB-425D-82FC-7CA8667C6ECC}"/>
          </ac:cxnSpMkLst>
        </pc:cxnChg>
        <pc:cxnChg chg="mod topLvl">
          <ac:chgData name="David Stevens" userId="73fe415a-d21a-4898-bfab-0e75d37181d7" providerId="ADAL" clId="{FDF1147B-6426-4869-86DA-B776762969DE}" dt="2019-05-17T13:35:55.592" v="2367" actId="108"/>
          <ac:cxnSpMkLst>
            <pc:docMk/>
            <pc:sldMk cId="1545183254" sldId="276"/>
            <ac:cxnSpMk id="31" creationId="{3106C9B4-0B93-4372-B9E2-65A91D6D1D1F}"/>
          </ac:cxnSpMkLst>
        </pc:cxnChg>
        <pc:cxnChg chg="mod topLvl">
          <ac:chgData name="David Stevens" userId="73fe415a-d21a-4898-bfab-0e75d37181d7" providerId="ADAL" clId="{FDF1147B-6426-4869-86DA-B776762969DE}" dt="2019-05-17T13:36:06.318" v="2369" actId="14100"/>
          <ac:cxnSpMkLst>
            <pc:docMk/>
            <pc:sldMk cId="1545183254" sldId="276"/>
            <ac:cxnSpMk id="32" creationId="{B149D6C3-6DAD-4086-BB0B-EFC1F7406713}"/>
          </ac:cxnSpMkLst>
        </pc:cxnChg>
        <pc:cxnChg chg="add mod topLvl">
          <ac:chgData name="David Stevens" userId="73fe415a-d21a-4898-bfab-0e75d37181d7" providerId="ADAL" clId="{FDF1147B-6426-4869-86DA-B776762969DE}" dt="2019-05-17T13:35:19.760" v="2347" actId="165"/>
          <ac:cxnSpMkLst>
            <pc:docMk/>
            <pc:sldMk cId="1545183254" sldId="276"/>
            <ac:cxnSpMk id="35" creationId="{E0532FC5-3A97-4612-B20B-2427E0A7F9C4}"/>
          </ac:cxnSpMkLst>
        </pc:cxnChg>
        <pc:cxnChg chg="mod topLvl">
          <ac:chgData name="David Stevens" userId="73fe415a-d21a-4898-bfab-0e75d37181d7" providerId="ADAL" clId="{FDF1147B-6426-4869-86DA-B776762969DE}" dt="2019-05-17T13:37:36.598" v="2382" actId="14100"/>
          <ac:cxnSpMkLst>
            <pc:docMk/>
            <pc:sldMk cId="1545183254" sldId="276"/>
            <ac:cxnSpMk id="39" creationId="{42AE42D1-E5EC-4E5B-9599-785CA0DB6AC4}"/>
          </ac:cxnSpMkLst>
        </pc:cxnChg>
        <pc:cxnChg chg="mod topLvl">
          <ac:chgData name="David Stevens" userId="73fe415a-d21a-4898-bfab-0e75d37181d7" providerId="ADAL" clId="{FDF1147B-6426-4869-86DA-B776762969DE}" dt="2019-05-17T13:35:19.760" v="2347" actId="165"/>
          <ac:cxnSpMkLst>
            <pc:docMk/>
            <pc:sldMk cId="1545183254" sldId="276"/>
            <ac:cxnSpMk id="41" creationId="{D1E495D1-FCA0-40FD-AC7C-81CA7BCA596F}"/>
          </ac:cxnSpMkLst>
        </pc:cxnChg>
      </pc:sldChg>
      <pc:sldChg chg="modSp add ord">
        <pc:chgData name="David Stevens" userId="73fe415a-d21a-4898-bfab-0e75d37181d7" providerId="ADAL" clId="{FDF1147B-6426-4869-86DA-B776762969DE}" dt="2019-05-13T07:25:58.415" v="269" actId="20577"/>
        <pc:sldMkLst>
          <pc:docMk/>
          <pc:sldMk cId="3384775791" sldId="280"/>
        </pc:sldMkLst>
        <pc:spChg chg="mod">
          <ac:chgData name="David Stevens" userId="73fe415a-d21a-4898-bfab-0e75d37181d7" providerId="ADAL" clId="{FDF1147B-6426-4869-86DA-B776762969DE}" dt="2019-05-13T07:25:58.415" v="269" actId="20577"/>
          <ac:spMkLst>
            <pc:docMk/>
            <pc:sldMk cId="3384775791" sldId="280"/>
            <ac:spMk id="3" creationId="{D6B832B6-67BE-44B8-A93E-C3992A3A3B79}"/>
          </ac:spMkLst>
        </pc:spChg>
      </pc:sldChg>
      <pc:sldChg chg="addSp delSp modSp add ord addCm delCm">
        <pc:chgData name="David Stevens" userId="73fe415a-d21a-4898-bfab-0e75d37181d7" providerId="ADAL" clId="{FDF1147B-6426-4869-86DA-B776762969DE}" dt="2019-05-13T10:59:31.116" v="1535" actId="1076"/>
        <pc:sldMkLst>
          <pc:docMk/>
          <pc:sldMk cId="1248922797" sldId="281"/>
        </pc:sldMkLst>
        <pc:spChg chg="add del mod">
          <ac:chgData name="David Stevens" userId="73fe415a-d21a-4898-bfab-0e75d37181d7" providerId="ADAL" clId="{FDF1147B-6426-4869-86DA-B776762969DE}" dt="2019-05-13T07:42:05.353" v="902"/>
          <ac:spMkLst>
            <pc:docMk/>
            <pc:sldMk cId="1248922797" sldId="281"/>
            <ac:spMk id="7" creationId="{5B258C23-B976-4883-A4CD-7CF32C16868F}"/>
          </ac:spMkLst>
        </pc:spChg>
        <pc:spChg chg="add del mod">
          <ac:chgData name="David Stevens" userId="73fe415a-d21a-4898-bfab-0e75d37181d7" providerId="ADAL" clId="{FDF1147B-6426-4869-86DA-B776762969DE}" dt="2019-05-13T08:13:03.708" v="1285"/>
          <ac:spMkLst>
            <pc:docMk/>
            <pc:sldMk cId="1248922797" sldId="281"/>
            <ac:spMk id="29" creationId="{79F5D690-C796-4201-ABED-6B75BCEDD24A}"/>
          </ac:spMkLst>
        </pc:spChg>
        <pc:spChg chg="del">
          <ac:chgData name="David Stevens" userId="73fe415a-d21a-4898-bfab-0e75d37181d7" providerId="ADAL" clId="{FDF1147B-6426-4869-86DA-B776762969DE}" dt="2019-05-13T07:26:31.017" v="272" actId="478"/>
          <ac:spMkLst>
            <pc:docMk/>
            <pc:sldMk cId="1248922797" sldId="281"/>
            <ac:spMk id="79" creationId="{B11D9D96-36AB-4C43-910E-F076F7CBE2ED}"/>
          </ac:spMkLst>
        </pc:spChg>
        <pc:spChg chg="del">
          <ac:chgData name="David Stevens" userId="73fe415a-d21a-4898-bfab-0e75d37181d7" providerId="ADAL" clId="{FDF1147B-6426-4869-86DA-B776762969DE}" dt="2019-05-13T07:26:31.017" v="272" actId="478"/>
          <ac:spMkLst>
            <pc:docMk/>
            <pc:sldMk cId="1248922797" sldId="281"/>
            <ac:spMk id="89" creationId="{4753BE50-CDE8-45D9-8607-6233A01FAE0A}"/>
          </ac:spMkLst>
        </pc:spChg>
        <pc:spChg chg="del">
          <ac:chgData name="David Stevens" userId="73fe415a-d21a-4898-bfab-0e75d37181d7" providerId="ADAL" clId="{FDF1147B-6426-4869-86DA-B776762969DE}" dt="2019-05-13T07:26:31.017" v="272" actId="478"/>
          <ac:spMkLst>
            <pc:docMk/>
            <pc:sldMk cId="1248922797" sldId="281"/>
            <ac:spMk id="90" creationId="{06B971FE-B0D3-4FC5-9A4E-86F22FF91769}"/>
          </ac:spMkLst>
        </pc:spChg>
        <pc:spChg chg="del">
          <ac:chgData name="David Stevens" userId="73fe415a-d21a-4898-bfab-0e75d37181d7" providerId="ADAL" clId="{FDF1147B-6426-4869-86DA-B776762969DE}" dt="2019-05-13T07:26:31.017" v="272" actId="478"/>
          <ac:spMkLst>
            <pc:docMk/>
            <pc:sldMk cId="1248922797" sldId="281"/>
            <ac:spMk id="93" creationId="{95977B7E-919C-4BF6-8EBF-36476299297D}"/>
          </ac:spMkLst>
        </pc:spChg>
        <pc:spChg chg="del">
          <ac:chgData name="David Stevens" userId="73fe415a-d21a-4898-bfab-0e75d37181d7" providerId="ADAL" clId="{FDF1147B-6426-4869-86DA-B776762969DE}" dt="2019-05-13T07:26:31.017" v="272" actId="478"/>
          <ac:spMkLst>
            <pc:docMk/>
            <pc:sldMk cId="1248922797" sldId="281"/>
            <ac:spMk id="95" creationId="{87B4DC54-3416-4C06-841E-8441B98B5C1C}"/>
          </ac:spMkLst>
        </pc:spChg>
        <pc:spChg chg="del">
          <ac:chgData name="David Stevens" userId="73fe415a-d21a-4898-bfab-0e75d37181d7" providerId="ADAL" clId="{FDF1147B-6426-4869-86DA-B776762969DE}" dt="2019-05-13T07:26:31.017" v="272" actId="478"/>
          <ac:spMkLst>
            <pc:docMk/>
            <pc:sldMk cId="1248922797" sldId="281"/>
            <ac:spMk id="96" creationId="{9306394A-E2C8-464E-8001-9765B5FC1101}"/>
          </ac:spMkLst>
        </pc:spChg>
        <pc:spChg chg="mod">
          <ac:chgData name="David Stevens" userId="73fe415a-d21a-4898-bfab-0e75d37181d7" providerId="ADAL" clId="{FDF1147B-6426-4869-86DA-B776762969DE}" dt="2019-05-13T08:59:39.720" v="1486" actId="20577"/>
          <ac:spMkLst>
            <pc:docMk/>
            <pc:sldMk cId="1248922797" sldId="281"/>
            <ac:spMk id="97" creationId="{0AB3FE2A-650A-4AEE-B6CA-883E7C1385DF}"/>
          </ac:spMkLst>
        </pc:spChg>
        <pc:spChg chg="del">
          <ac:chgData name="David Stevens" userId="73fe415a-d21a-4898-bfab-0e75d37181d7" providerId="ADAL" clId="{FDF1147B-6426-4869-86DA-B776762969DE}" dt="2019-05-13T07:28:30.766" v="464" actId="478"/>
          <ac:spMkLst>
            <pc:docMk/>
            <pc:sldMk cId="1248922797" sldId="281"/>
            <ac:spMk id="104" creationId="{9A7C0AF5-9951-4E6D-A3EE-1B795065E0E5}"/>
          </ac:spMkLst>
        </pc:spChg>
        <pc:spChg chg="del">
          <ac:chgData name="David Stevens" userId="73fe415a-d21a-4898-bfab-0e75d37181d7" providerId="ADAL" clId="{FDF1147B-6426-4869-86DA-B776762969DE}" dt="2019-05-13T07:28:30.766" v="464" actId="478"/>
          <ac:spMkLst>
            <pc:docMk/>
            <pc:sldMk cId="1248922797" sldId="281"/>
            <ac:spMk id="110" creationId="{1688E02E-DE56-461F-85C0-4D6526DA4B15}"/>
          </ac:spMkLst>
        </pc:spChg>
        <pc:spChg chg="mod">
          <ac:chgData name="David Stevens" userId="73fe415a-d21a-4898-bfab-0e75d37181d7" providerId="ADAL" clId="{FDF1147B-6426-4869-86DA-B776762969DE}" dt="2019-05-13T08:59:29.170" v="1475" actId="403"/>
          <ac:spMkLst>
            <pc:docMk/>
            <pc:sldMk cId="1248922797" sldId="281"/>
            <ac:spMk id="111" creationId="{A05B146F-2549-4636-A1C7-25DF46E56E15}"/>
          </ac:spMkLst>
        </pc:spChg>
        <pc:spChg chg="del">
          <ac:chgData name="David Stevens" userId="73fe415a-d21a-4898-bfab-0e75d37181d7" providerId="ADAL" clId="{FDF1147B-6426-4869-86DA-B776762969DE}" dt="2019-05-13T07:26:47.584" v="278" actId="478"/>
          <ac:spMkLst>
            <pc:docMk/>
            <pc:sldMk cId="1248922797" sldId="281"/>
            <ac:spMk id="113" creationId="{F13E7CA5-3A5C-4788-88FD-0F261B8591C0}"/>
          </ac:spMkLst>
        </pc:spChg>
        <pc:spChg chg="mod">
          <ac:chgData name="David Stevens" userId="73fe415a-d21a-4898-bfab-0e75d37181d7" providerId="ADAL" clId="{FDF1147B-6426-4869-86DA-B776762969DE}" dt="2019-05-13T08:57:49.226" v="1460" actId="164"/>
          <ac:spMkLst>
            <pc:docMk/>
            <pc:sldMk cId="1248922797" sldId="281"/>
            <ac:spMk id="118" creationId="{54D8FC5E-A413-430F-9020-CB7C87E964E0}"/>
          </ac:spMkLst>
        </pc:spChg>
        <pc:spChg chg="del mod">
          <ac:chgData name="David Stevens" userId="73fe415a-d21a-4898-bfab-0e75d37181d7" providerId="ADAL" clId="{FDF1147B-6426-4869-86DA-B776762969DE}" dt="2019-05-13T08:26:16.490" v="1315" actId="478"/>
          <ac:spMkLst>
            <pc:docMk/>
            <pc:sldMk cId="1248922797" sldId="281"/>
            <ac:spMk id="125" creationId="{A48CEA42-3630-4B37-929A-FE09DBFA9305}"/>
          </ac:spMkLst>
        </pc:spChg>
        <pc:spChg chg="del mod">
          <ac:chgData name="David Stevens" userId="73fe415a-d21a-4898-bfab-0e75d37181d7" providerId="ADAL" clId="{FDF1147B-6426-4869-86DA-B776762969DE}" dt="2019-05-13T08:59:51.105" v="1487" actId="478"/>
          <ac:spMkLst>
            <pc:docMk/>
            <pc:sldMk cId="1248922797" sldId="281"/>
            <ac:spMk id="127" creationId="{748F1544-8DE6-40B1-BB5A-1E9A1EA1BA1D}"/>
          </ac:spMkLst>
        </pc:spChg>
        <pc:spChg chg="del">
          <ac:chgData name="David Stevens" userId="73fe415a-d21a-4898-bfab-0e75d37181d7" providerId="ADAL" clId="{FDF1147B-6426-4869-86DA-B776762969DE}" dt="2019-05-13T07:26:47.584" v="278" actId="478"/>
          <ac:spMkLst>
            <pc:docMk/>
            <pc:sldMk cId="1248922797" sldId="281"/>
            <ac:spMk id="128" creationId="{8AD580D8-1B9F-4FD6-9624-8426BACB47C8}"/>
          </ac:spMkLst>
        </pc:spChg>
        <pc:spChg chg="del">
          <ac:chgData name="David Stevens" userId="73fe415a-d21a-4898-bfab-0e75d37181d7" providerId="ADAL" clId="{FDF1147B-6426-4869-86DA-B776762969DE}" dt="2019-05-13T07:26:47.584" v="278" actId="478"/>
          <ac:spMkLst>
            <pc:docMk/>
            <pc:sldMk cId="1248922797" sldId="281"/>
            <ac:spMk id="129" creationId="{3105F7DD-668D-4469-96BD-1FBEB41E6808}"/>
          </ac:spMkLst>
        </pc:spChg>
        <pc:spChg chg="del">
          <ac:chgData name="David Stevens" userId="73fe415a-d21a-4898-bfab-0e75d37181d7" providerId="ADAL" clId="{FDF1147B-6426-4869-86DA-B776762969DE}" dt="2019-05-13T07:26:47.584" v="278" actId="478"/>
          <ac:spMkLst>
            <pc:docMk/>
            <pc:sldMk cId="1248922797" sldId="281"/>
            <ac:spMk id="131" creationId="{F08B7471-1D38-42BF-AE1D-851D01872309}"/>
          </ac:spMkLst>
        </pc:spChg>
        <pc:spChg chg="del">
          <ac:chgData name="David Stevens" userId="73fe415a-d21a-4898-bfab-0e75d37181d7" providerId="ADAL" clId="{FDF1147B-6426-4869-86DA-B776762969DE}" dt="2019-05-13T07:26:31.017" v="272" actId="478"/>
          <ac:spMkLst>
            <pc:docMk/>
            <pc:sldMk cId="1248922797" sldId="281"/>
            <ac:spMk id="132" creationId="{90387DAA-8902-4089-9C1E-2726AE56800B}"/>
          </ac:spMkLst>
        </pc:spChg>
        <pc:spChg chg="del">
          <ac:chgData name="David Stevens" userId="73fe415a-d21a-4898-bfab-0e75d37181d7" providerId="ADAL" clId="{FDF1147B-6426-4869-86DA-B776762969DE}" dt="2019-05-13T07:26:47.584" v="278" actId="478"/>
          <ac:spMkLst>
            <pc:docMk/>
            <pc:sldMk cId="1248922797" sldId="281"/>
            <ac:spMk id="133" creationId="{1C5C0A82-F680-4697-80AB-8EA41538EAE1}"/>
          </ac:spMkLst>
        </pc:spChg>
        <pc:spChg chg="del">
          <ac:chgData name="David Stevens" userId="73fe415a-d21a-4898-bfab-0e75d37181d7" providerId="ADAL" clId="{FDF1147B-6426-4869-86DA-B776762969DE}" dt="2019-05-13T07:35:02.527" v="721" actId="478"/>
          <ac:spMkLst>
            <pc:docMk/>
            <pc:sldMk cId="1248922797" sldId="281"/>
            <ac:spMk id="135" creationId="{3337A0E6-F7AF-41DC-B1C4-5AD050B037B6}"/>
          </ac:spMkLst>
        </pc:spChg>
        <pc:spChg chg="mod">
          <ac:chgData name="David Stevens" userId="73fe415a-d21a-4898-bfab-0e75d37181d7" providerId="ADAL" clId="{FDF1147B-6426-4869-86DA-B776762969DE}" dt="2019-05-13T08:57:49.226" v="1460" actId="164"/>
          <ac:spMkLst>
            <pc:docMk/>
            <pc:sldMk cId="1248922797" sldId="281"/>
            <ac:spMk id="140" creationId="{F20EBF6B-FD40-4504-89FB-4332F6EC7F54}"/>
          </ac:spMkLst>
        </pc:spChg>
        <pc:spChg chg="del">
          <ac:chgData name="David Stevens" userId="73fe415a-d21a-4898-bfab-0e75d37181d7" providerId="ADAL" clId="{FDF1147B-6426-4869-86DA-B776762969DE}" dt="2019-05-13T07:28:30.766" v="464" actId="478"/>
          <ac:spMkLst>
            <pc:docMk/>
            <pc:sldMk cId="1248922797" sldId="281"/>
            <ac:spMk id="143" creationId="{92AF4AFB-7A90-4DC0-948C-E4199A2BD00F}"/>
          </ac:spMkLst>
        </pc:spChg>
        <pc:spChg chg="del">
          <ac:chgData name="David Stevens" userId="73fe415a-d21a-4898-bfab-0e75d37181d7" providerId="ADAL" clId="{FDF1147B-6426-4869-86DA-B776762969DE}" dt="2019-05-13T07:28:30.766" v="464" actId="478"/>
          <ac:spMkLst>
            <pc:docMk/>
            <pc:sldMk cId="1248922797" sldId="281"/>
            <ac:spMk id="144" creationId="{F599C975-3EFC-4770-AD10-7A80C745683D}"/>
          </ac:spMkLst>
        </pc:spChg>
        <pc:spChg chg="del">
          <ac:chgData name="David Stevens" userId="73fe415a-d21a-4898-bfab-0e75d37181d7" providerId="ADAL" clId="{FDF1147B-6426-4869-86DA-B776762969DE}" dt="2019-05-13T07:35:02.527" v="721" actId="478"/>
          <ac:spMkLst>
            <pc:docMk/>
            <pc:sldMk cId="1248922797" sldId="281"/>
            <ac:spMk id="146" creationId="{2E4CB18C-166E-44E4-9847-BD6B0D6D2313}"/>
          </ac:spMkLst>
        </pc:spChg>
        <pc:spChg chg="del">
          <ac:chgData name="David Stevens" userId="73fe415a-d21a-4898-bfab-0e75d37181d7" providerId="ADAL" clId="{FDF1147B-6426-4869-86DA-B776762969DE}" dt="2019-05-13T07:31:37.703" v="569" actId="478"/>
          <ac:spMkLst>
            <pc:docMk/>
            <pc:sldMk cId="1248922797" sldId="281"/>
            <ac:spMk id="147" creationId="{4C07BDDE-F39A-44C9-8447-FB82DA835D08}"/>
          </ac:spMkLst>
        </pc:spChg>
        <pc:spChg chg="del">
          <ac:chgData name="David Stevens" userId="73fe415a-d21a-4898-bfab-0e75d37181d7" providerId="ADAL" clId="{FDF1147B-6426-4869-86DA-B776762969DE}" dt="2019-05-13T07:27:49.649" v="302" actId="478"/>
          <ac:spMkLst>
            <pc:docMk/>
            <pc:sldMk cId="1248922797" sldId="281"/>
            <ac:spMk id="149" creationId="{79DB1744-F837-4679-83C2-28084780C3A5}"/>
          </ac:spMkLst>
        </pc:spChg>
        <pc:spChg chg="del">
          <ac:chgData name="David Stevens" userId="73fe415a-d21a-4898-bfab-0e75d37181d7" providerId="ADAL" clId="{FDF1147B-6426-4869-86DA-B776762969DE}" dt="2019-05-13T07:35:02.527" v="721" actId="478"/>
          <ac:spMkLst>
            <pc:docMk/>
            <pc:sldMk cId="1248922797" sldId="281"/>
            <ac:spMk id="151" creationId="{B31C7CB7-395F-48F3-BF81-B74057930FEF}"/>
          </ac:spMkLst>
        </pc:spChg>
        <pc:spChg chg="del">
          <ac:chgData name="David Stevens" userId="73fe415a-d21a-4898-bfab-0e75d37181d7" providerId="ADAL" clId="{FDF1147B-6426-4869-86DA-B776762969DE}" dt="2019-05-13T07:35:02.527" v="721" actId="478"/>
          <ac:spMkLst>
            <pc:docMk/>
            <pc:sldMk cId="1248922797" sldId="281"/>
            <ac:spMk id="152" creationId="{6CA5CF07-223D-47A8-A67F-4D8EC56B7E32}"/>
          </ac:spMkLst>
        </pc:spChg>
        <pc:spChg chg="del">
          <ac:chgData name="David Stevens" userId="73fe415a-d21a-4898-bfab-0e75d37181d7" providerId="ADAL" clId="{FDF1147B-6426-4869-86DA-B776762969DE}" dt="2019-05-13T07:35:02.527" v="721" actId="478"/>
          <ac:spMkLst>
            <pc:docMk/>
            <pc:sldMk cId="1248922797" sldId="281"/>
            <ac:spMk id="155" creationId="{72981A99-2ADF-4AEE-B874-D536C75F4AB0}"/>
          </ac:spMkLst>
        </pc:spChg>
        <pc:spChg chg="mod">
          <ac:chgData name="David Stevens" userId="73fe415a-d21a-4898-bfab-0e75d37181d7" providerId="ADAL" clId="{FDF1147B-6426-4869-86DA-B776762969DE}" dt="2019-05-13T08:57:49.226" v="1460" actId="164"/>
          <ac:spMkLst>
            <pc:docMk/>
            <pc:sldMk cId="1248922797" sldId="281"/>
            <ac:spMk id="157" creationId="{45798877-149D-4081-8436-2FAD40A7BB29}"/>
          </ac:spMkLst>
        </pc:spChg>
        <pc:spChg chg="del mod">
          <ac:chgData name="David Stevens" userId="73fe415a-d21a-4898-bfab-0e75d37181d7" providerId="ADAL" clId="{FDF1147B-6426-4869-86DA-B776762969DE}" dt="2019-05-13T08:26:23.539" v="1317" actId="478"/>
          <ac:spMkLst>
            <pc:docMk/>
            <pc:sldMk cId="1248922797" sldId="281"/>
            <ac:spMk id="158" creationId="{BC16825D-B96F-44A6-9F64-F5E431E65827}"/>
          </ac:spMkLst>
        </pc:spChg>
        <pc:spChg chg="del mod">
          <ac:chgData name="David Stevens" userId="73fe415a-d21a-4898-bfab-0e75d37181d7" providerId="ADAL" clId="{FDF1147B-6426-4869-86DA-B776762969DE}" dt="2019-05-13T08:26:23.539" v="1317" actId="478"/>
          <ac:spMkLst>
            <pc:docMk/>
            <pc:sldMk cId="1248922797" sldId="281"/>
            <ac:spMk id="159" creationId="{689C69F9-2BE6-4184-BFCD-FBF7EF5B9ABC}"/>
          </ac:spMkLst>
        </pc:spChg>
        <pc:spChg chg="del mod">
          <ac:chgData name="David Stevens" userId="73fe415a-d21a-4898-bfab-0e75d37181d7" providerId="ADAL" clId="{FDF1147B-6426-4869-86DA-B776762969DE}" dt="2019-05-13T08:26:23.539" v="1317" actId="478"/>
          <ac:spMkLst>
            <pc:docMk/>
            <pc:sldMk cId="1248922797" sldId="281"/>
            <ac:spMk id="160" creationId="{BEB3D6F9-72F0-4B99-9ABC-1C977E022392}"/>
          </ac:spMkLst>
        </pc:spChg>
        <pc:spChg chg="del">
          <ac:chgData name="David Stevens" userId="73fe415a-d21a-4898-bfab-0e75d37181d7" providerId="ADAL" clId="{FDF1147B-6426-4869-86DA-B776762969DE}" dt="2019-05-13T07:35:02.527" v="721" actId="478"/>
          <ac:spMkLst>
            <pc:docMk/>
            <pc:sldMk cId="1248922797" sldId="281"/>
            <ac:spMk id="161" creationId="{DD67B01E-B0A0-4274-B80B-E448476BB903}"/>
          </ac:spMkLst>
        </pc:spChg>
        <pc:spChg chg="del mod">
          <ac:chgData name="David Stevens" userId="73fe415a-d21a-4898-bfab-0e75d37181d7" providerId="ADAL" clId="{FDF1147B-6426-4869-86DA-B776762969DE}" dt="2019-05-13T08:26:23.539" v="1317" actId="478"/>
          <ac:spMkLst>
            <pc:docMk/>
            <pc:sldMk cId="1248922797" sldId="281"/>
            <ac:spMk id="162" creationId="{8F938826-3EC2-4D17-A82D-3A20EDF30073}"/>
          </ac:spMkLst>
        </pc:spChg>
        <pc:spChg chg="del mod">
          <ac:chgData name="David Stevens" userId="73fe415a-d21a-4898-bfab-0e75d37181d7" providerId="ADAL" clId="{FDF1147B-6426-4869-86DA-B776762969DE}" dt="2019-05-13T08:26:17.818" v="1316" actId="478"/>
          <ac:spMkLst>
            <pc:docMk/>
            <pc:sldMk cId="1248922797" sldId="281"/>
            <ac:spMk id="164" creationId="{C866E171-7EE4-4765-9A02-60300CCAF3DE}"/>
          </ac:spMkLst>
        </pc:spChg>
        <pc:spChg chg="del">
          <ac:chgData name="David Stevens" userId="73fe415a-d21a-4898-bfab-0e75d37181d7" providerId="ADAL" clId="{FDF1147B-6426-4869-86DA-B776762969DE}" dt="2019-05-13T07:27:49.649" v="302" actId="478"/>
          <ac:spMkLst>
            <pc:docMk/>
            <pc:sldMk cId="1248922797" sldId="281"/>
            <ac:spMk id="165" creationId="{25CDC458-FE72-44C5-BBF7-228C77F903FD}"/>
          </ac:spMkLst>
        </pc:spChg>
        <pc:spChg chg="mod">
          <ac:chgData name="David Stevens" userId="73fe415a-d21a-4898-bfab-0e75d37181d7" providerId="ADAL" clId="{FDF1147B-6426-4869-86DA-B776762969DE}" dt="2019-05-13T08:59:34.001" v="1479" actId="404"/>
          <ac:spMkLst>
            <pc:docMk/>
            <pc:sldMk cId="1248922797" sldId="281"/>
            <ac:spMk id="166" creationId="{A381BB00-4B4D-4BB8-B398-F1AADFD56333}"/>
          </ac:spMkLst>
        </pc:spChg>
        <pc:spChg chg="del mod">
          <ac:chgData name="David Stevens" userId="73fe415a-d21a-4898-bfab-0e75d37181d7" providerId="ADAL" clId="{FDF1147B-6426-4869-86DA-B776762969DE}" dt="2019-05-13T08:28:58.179" v="1396" actId="478"/>
          <ac:spMkLst>
            <pc:docMk/>
            <pc:sldMk cId="1248922797" sldId="281"/>
            <ac:spMk id="181" creationId="{2A4069BE-36F8-43F8-A665-132489B1572A}"/>
          </ac:spMkLst>
        </pc:spChg>
        <pc:spChg chg="add del mod">
          <ac:chgData name="David Stevens" userId="73fe415a-d21a-4898-bfab-0e75d37181d7" providerId="ADAL" clId="{FDF1147B-6426-4869-86DA-B776762969DE}" dt="2019-05-13T08:57:49.226" v="1460" actId="164"/>
          <ac:spMkLst>
            <pc:docMk/>
            <pc:sldMk cId="1248922797" sldId="281"/>
            <ac:spMk id="182" creationId="{856E7EA7-5881-4D0D-81FE-03B3096562B9}"/>
          </ac:spMkLst>
        </pc:spChg>
        <pc:spChg chg="del mod ord">
          <ac:chgData name="David Stevens" userId="73fe415a-d21a-4898-bfab-0e75d37181d7" providerId="ADAL" clId="{FDF1147B-6426-4869-86DA-B776762969DE}" dt="2019-05-13T08:29:05.187" v="1399" actId="478"/>
          <ac:spMkLst>
            <pc:docMk/>
            <pc:sldMk cId="1248922797" sldId="281"/>
            <ac:spMk id="184" creationId="{A9651F82-35C8-494B-9B54-A55E87923B77}"/>
          </ac:spMkLst>
        </pc:spChg>
        <pc:spChg chg="mod">
          <ac:chgData name="David Stevens" userId="73fe415a-d21a-4898-bfab-0e75d37181d7" providerId="ADAL" clId="{FDF1147B-6426-4869-86DA-B776762969DE}" dt="2019-05-13T08:57:49.226" v="1460" actId="164"/>
          <ac:spMkLst>
            <pc:docMk/>
            <pc:sldMk cId="1248922797" sldId="281"/>
            <ac:spMk id="189" creationId="{5143EACF-DA0D-46A3-87AA-1A174AC90D08}"/>
          </ac:spMkLst>
        </pc:spChg>
        <pc:spChg chg="del mod">
          <ac:chgData name="David Stevens" userId="73fe415a-d21a-4898-bfab-0e75d37181d7" providerId="ADAL" clId="{FDF1147B-6426-4869-86DA-B776762969DE}" dt="2019-05-13T08:59:52.664" v="1488" actId="478"/>
          <ac:spMkLst>
            <pc:docMk/>
            <pc:sldMk cId="1248922797" sldId="281"/>
            <ac:spMk id="198" creationId="{D5A0ECCF-5B19-4542-8333-6357F92F676D}"/>
          </ac:spMkLst>
        </pc:spChg>
        <pc:spChg chg="del">
          <ac:chgData name="David Stevens" userId="73fe415a-d21a-4898-bfab-0e75d37181d7" providerId="ADAL" clId="{FDF1147B-6426-4869-86DA-B776762969DE}" dt="2019-05-13T07:26:31.017" v="272" actId="478"/>
          <ac:spMkLst>
            <pc:docMk/>
            <pc:sldMk cId="1248922797" sldId="281"/>
            <ac:spMk id="199" creationId="{210F515E-2D3F-451C-B87E-3ACBD81A968D}"/>
          </ac:spMkLst>
        </pc:spChg>
        <pc:spChg chg="del">
          <ac:chgData name="David Stevens" userId="73fe415a-d21a-4898-bfab-0e75d37181d7" providerId="ADAL" clId="{FDF1147B-6426-4869-86DA-B776762969DE}" dt="2019-05-13T07:27:26.055" v="289" actId="478"/>
          <ac:spMkLst>
            <pc:docMk/>
            <pc:sldMk cId="1248922797" sldId="281"/>
            <ac:spMk id="200" creationId="{2B044409-7D48-48B2-A1F9-E5C39523A1F2}"/>
          </ac:spMkLst>
        </pc:spChg>
        <pc:spChg chg="del">
          <ac:chgData name="David Stevens" userId="73fe415a-d21a-4898-bfab-0e75d37181d7" providerId="ADAL" clId="{FDF1147B-6426-4869-86DA-B776762969DE}" dt="2019-05-13T07:27:00.111" v="283" actId="478"/>
          <ac:spMkLst>
            <pc:docMk/>
            <pc:sldMk cId="1248922797" sldId="281"/>
            <ac:spMk id="201" creationId="{7655700A-795C-4355-8B8F-2430276004AC}"/>
          </ac:spMkLst>
        </pc:spChg>
        <pc:spChg chg="del">
          <ac:chgData name="David Stevens" userId="73fe415a-d21a-4898-bfab-0e75d37181d7" providerId="ADAL" clId="{FDF1147B-6426-4869-86DA-B776762969DE}" dt="2019-05-13T07:35:02.527" v="721" actId="478"/>
          <ac:spMkLst>
            <pc:docMk/>
            <pc:sldMk cId="1248922797" sldId="281"/>
            <ac:spMk id="202" creationId="{CF275782-801C-498C-846C-0A40476671CF}"/>
          </ac:spMkLst>
        </pc:spChg>
        <pc:spChg chg="del">
          <ac:chgData name="David Stevens" userId="73fe415a-d21a-4898-bfab-0e75d37181d7" providerId="ADAL" clId="{FDF1147B-6426-4869-86DA-B776762969DE}" dt="2019-05-13T07:35:02.527" v="721" actId="478"/>
          <ac:spMkLst>
            <pc:docMk/>
            <pc:sldMk cId="1248922797" sldId="281"/>
            <ac:spMk id="203" creationId="{54D1131C-F5A5-48E7-B782-9131E045ACCE}"/>
          </ac:spMkLst>
        </pc:spChg>
        <pc:spChg chg="del">
          <ac:chgData name="David Stevens" userId="73fe415a-d21a-4898-bfab-0e75d37181d7" providerId="ADAL" clId="{FDF1147B-6426-4869-86DA-B776762969DE}" dt="2019-05-13T07:35:02.527" v="721" actId="478"/>
          <ac:spMkLst>
            <pc:docMk/>
            <pc:sldMk cId="1248922797" sldId="281"/>
            <ac:spMk id="204" creationId="{65FB19B6-1CBF-4C33-91AD-F45A21EDCFB1}"/>
          </ac:spMkLst>
        </pc:spChg>
        <pc:spChg chg="del">
          <ac:chgData name="David Stevens" userId="73fe415a-d21a-4898-bfab-0e75d37181d7" providerId="ADAL" clId="{FDF1147B-6426-4869-86DA-B776762969DE}" dt="2019-05-13T07:35:02.527" v="721" actId="478"/>
          <ac:spMkLst>
            <pc:docMk/>
            <pc:sldMk cId="1248922797" sldId="281"/>
            <ac:spMk id="205" creationId="{D456ACCD-5E4A-4A55-8103-9541FE960D01}"/>
          </ac:spMkLst>
        </pc:spChg>
        <pc:spChg chg="del">
          <ac:chgData name="David Stevens" userId="73fe415a-d21a-4898-bfab-0e75d37181d7" providerId="ADAL" clId="{FDF1147B-6426-4869-86DA-B776762969DE}" dt="2019-05-13T07:27:49.649" v="302" actId="478"/>
          <ac:spMkLst>
            <pc:docMk/>
            <pc:sldMk cId="1248922797" sldId="281"/>
            <ac:spMk id="206" creationId="{24641292-67F1-4D4D-BC74-AADDC3CDC8DF}"/>
          </ac:spMkLst>
        </pc:spChg>
        <pc:spChg chg="add del mod">
          <ac:chgData name="David Stevens" userId="73fe415a-d21a-4898-bfab-0e75d37181d7" providerId="ADAL" clId="{FDF1147B-6426-4869-86DA-B776762969DE}" dt="2019-05-13T07:30:49.879" v="564" actId="478"/>
          <ac:spMkLst>
            <pc:docMk/>
            <pc:sldMk cId="1248922797" sldId="281"/>
            <ac:spMk id="208" creationId="{90013197-03EB-46CD-AD70-FC13D177B4F0}"/>
          </ac:spMkLst>
        </pc:spChg>
        <pc:spChg chg="del mod">
          <ac:chgData name="David Stevens" userId="73fe415a-d21a-4898-bfab-0e75d37181d7" providerId="ADAL" clId="{FDF1147B-6426-4869-86DA-B776762969DE}" dt="2019-05-13T08:28:55.602" v="1395" actId="478"/>
          <ac:spMkLst>
            <pc:docMk/>
            <pc:sldMk cId="1248922797" sldId="281"/>
            <ac:spMk id="209" creationId="{F7C407D4-669B-4AD6-B06D-255451FE5387}"/>
          </ac:spMkLst>
        </pc:spChg>
        <pc:spChg chg="del mod">
          <ac:chgData name="David Stevens" userId="73fe415a-d21a-4898-bfab-0e75d37181d7" providerId="ADAL" clId="{FDF1147B-6426-4869-86DA-B776762969DE}" dt="2019-05-13T08:28:55.602" v="1395" actId="478"/>
          <ac:spMkLst>
            <pc:docMk/>
            <pc:sldMk cId="1248922797" sldId="281"/>
            <ac:spMk id="210" creationId="{760C4AC2-80A7-4E0D-9D8F-B7D128102459}"/>
          </ac:spMkLst>
        </pc:spChg>
        <pc:spChg chg="add del mod">
          <ac:chgData name="David Stevens" userId="73fe415a-d21a-4898-bfab-0e75d37181d7" providerId="ADAL" clId="{FDF1147B-6426-4869-86DA-B776762969DE}" dt="2019-05-13T07:42:05.353" v="902"/>
          <ac:spMkLst>
            <pc:docMk/>
            <pc:sldMk cId="1248922797" sldId="281"/>
            <ac:spMk id="211" creationId="{5D05786F-D981-4618-B522-6FBAD286165B}"/>
          </ac:spMkLst>
        </pc:spChg>
        <pc:spChg chg="add del mod">
          <ac:chgData name="David Stevens" userId="73fe415a-d21a-4898-bfab-0e75d37181d7" providerId="ADAL" clId="{FDF1147B-6426-4869-86DA-B776762969DE}" dt="2019-05-13T07:29:11.174" v="510" actId="478"/>
          <ac:spMkLst>
            <pc:docMk/>
            <pc:sldMk cId="1248922797" sldId="281"/>
            <ac:spMk id="212" creationId="{1384A76E-9040-4B7C-A4C4-67BFC0A16CAF}"/>
          </ac:spMkLst>
        </pc:spChg>
        <pc:spChg chg="add mod">
          <ac:chgData name="David Stevens" userId="73fe415a-d21a-4898-bfab-0e75d37181d7" providerId="ADAL" clId="{FDF1147B-6426-4869-86DA-B776762969DE}" dt="2019-05-13T08:57:49.226" v="1460" actId="164"/>
          <ac:spMkLst>
            <pc:docMk/>
            <pc:sldMk cId="1248922797" sldId="281"/>
            <ac:spMk id="214" creationId="{235BD8AE-5EB4-4EF1-A04E-1A7A77FCE2B7}"/>
          </ac:spMkLst>
        </pc:spChg>
        <pc:spChg chg="del mod">
          <ac:chgData name="David Stevens" userId="73fe415a-d21a-4898-bfab-0e75d37181d7" providerId="ADAL" clId="{FDF1147B-6426-4869-86DA-B776762969DE}" dt="2019-05-13T08:26:15.571" v="1314" actId="478"/>
          <ac:spMkLst>
            <pc:docMk/>
            <pc:sldMk cId="1248922797" sldId="281"/>
            <ac:spMk id="216" creationId="{724670E0-6E5F-4CA7-8A80-9624382AD4AE}"/>
          </ac:spMkLst>
        </pc:spChg>
        <pc:spChg chg="del mod">
          <ac:chgData name="David Stevens" userId="73fe415a-d21a-4898-bfab-0e75d37181d7" providerId="ADAL" clId="{FDF1147B-6426-4869-86DA-B776762969DE}" dt="2019-05-13T08:28:50.874" v="1393" actId="478"/>
          <ac:spMkLst>
            <pc:docMk/>
            <pc:sldMk cId="1248922797" sldId="281"/>
            <ac:spMk id="218" creationId="{B2A5695F-30CF-4E88-8315-A3062A714D06}"/>
          </ac:spMkLst>
        </pc:spChg>
        <pc:spChg chg="add del mod">
          <ac:chgData name="David Stevens" userId="73fe415a-d21a-4898-bfab-0e75d37181d7" providerId="ADAL" clId="{FDF1147B-6426-4869-86DA-B776762969DE}" dt="2019-05-13T07:42:05.353" v="902"/>
          <ac:spMkLst>
            <pc:docMk/>
            <pc:sldMk cId="1248922797" sldId="281"/>
            <ac:spMk id="220" creationId="{649BFB4D-FCBE-4E86-95D5-DE06E81060C4}"/>
          </ac:spMkLst>
        </pc:spChg>
        <pc:spChg chg="add del mod">
          <ac:chgData name="David Stevens" userId="73fe415a-d21a-4898-bfab-0e75d37181d7" providerId="ADAL" clId="{FDF1147B-6426-4869-86DA-B776762969DE}" dt="2019-05-13T07:30:47.823" v="563"/>
          <ac:spMkLst>
            <pc:docMk/>
            <pc:sldMk cId="1248922797" sldId="281"/>
            <ac:spMk id="221" creationId="{E9FCB227-7FC3-47F3-ACC8-F36BEB7EC8B0}"/>
          </ac:spMkLst>
        </pc:spChg>
        <pc:spChg chg="add mod">
          <ac:chgData name="David Stevens" userId="73fe415a-d21a-4898-bfab-0e75d37181d7" providerId="ADAL" clId="{FDF1147B-6426-4869-86DA-B776762969DE}" dt="2019-05-13T08:27:53.603" v="1343" actId="164"/>
          <ac:spMkLst>
            <pc:docMk/>
            <pc:sldMk cId="1248922797" sldId="281"/>
            <ac:spMk id="222" creationId="{E388C668-B50F-4B12-BB97-180833960FB7}"/>
          </ac:spMkLst>
        </pc:spChg>
        <pc:spChg chg="add del mod">
          <ac:chgData name="David Stevens" userId="73fe415a-d21a-4898-bfab-0e75d37181d7" providerId="ADAL" clId="{FDF1147B-6426-4869-86DA-B776762969DE}" dt="2019-05-13T07:42:13.136" v="903"/>
          <ac:spMkLst>
            <pc:docMk/>
            <pc:sldMk cId="1248922797" sldId="281"/>
            <ac:spMk id="225" creationId="{D1CD7405-64DB-4970-B785-D2F2D635C1AF}"/>
          </ac:spMkLst>
        </pc:spChg>
        <pc:spChg chg="add del mod">
          <ac:chgData name="David Stevens" userId="73fe415a-d21a-4898-bfab-0e75d37181d7" providerId="ADAL" clId="{FDF1147B-6426-4869-86DA-B776762969DE}" dt="2019-05-13T07:42:13.136" v="903"/>
          <ac:spMkLst>
            <pc:docMk/>
            <pc:sldMk cId="1248922797" sldId="281"/>
            <ac:spMk id="226" creationId="{2240527C-40E0-4B9F-B98E-25456A3A7E61}"/>
          </ac:spMkLst>
        </pc:spChg>
        <pc:spChg chg="del">
          <ac:chgData name="David Stevens" userId="73fe415a-d21a-4898-bfab-0e75d37181d7" providerId="ADAL" clId="{FDF1147B-6426-4869-86DA-B776762969DE}" dt="2019-05-13T07:27:49.649" v="302" actId="478"/>
          <ac:spMkLst>
            <pc:docMk/>
            <pc:sldMk cId="1248922797" sldId="281"/>
            <ac:spMk id="228" creationId="{59CFE3A8-9151-4319-A882-DC75120BF7F9}"/>
          </ac:spMkLst>
        </pc:spChg>
        <pc:spChg chg="add del mod">
          <ac:chgData name="David Stevens" userId="73fe415a-d21a-4898-bfab-0e75d37181d7" providerId="ADAL" clId="{FDF1147B-6426-4869-86DA-B776762969DE}" dt="2019-05-13T07:42:05.353" v="902"/>
          <ac:spMkLst>
            <pc:docMk/>
            <pc:sldMk cId="1248922797" sldId="281"/>
            <ac:spMk id="230" creationId="{1AA04818-D15F-4036-82D2-4BB2B11ABA07}"/>
          </ac:spMkLst>
        </pc:spChg>
        <pc:spChg chg="del">
          <ac:chgData name="David Stevens" userId="73fe415a-d21a-4898-bfab-0e75d37181d7" providerId="ADAL" clId="{FDF1147B-6426-4869-86DA-B776762969DE}" dt="2019-05-13T07:35:02.527" v="721" actId="478"/>
          <ac:spMkLst>
            <pc:docMk/>
            <pc:sldMk cId="1248922797" sldId="281"/>
            <ac:spMk id="231" creationId="{8920A952-50F7-48E7-878A-FB5FAB790BB4}"/>
          </ac:spMkLst>
        </pc:spChg>
        <pc:spChg chg="del">
          <ac:chgData name="David Stevens" userId="73fe415a-d21a-4898-bfab-0e75d37181d7" providerId="ADAL" clId="{FDF1147B-6426-4869-86DA-B776762969DE}" dt="2019-05-13T07:35:02.527" v="721" actId="478"/>
          <ac:spMkLst>
            <pc:docMk/>
            <pc:sldMk cId="1248922797" sldId="281"/>
            <ac:spMk id="232" creationId="{3856B387-C9A5-42B9-A5C9-CC2E52A9ED9F}"/>
          </ac:spMkLst>
        </pc:spChg>
        <pc:spChg chg="del">
          <ac:chgData name="David Stevens" userId="73fe415a-d21a-4898-bfab-0e75d37181d7" providerId="ADAL" clId="{FDF1147B-6426-4869-86DA-B776762969DE}" dt="2019-05-13T07:35:02.527" v="721" actId="478"/>
          <ac:spMkLst>
            <pc:docMk/>
            <pc:sldMk cId="1248922797" sldId="281"/>
            <ac:spMk id="233" creationId="{D5C7DCE4-2E24-469F-B228-02C81C7B95FD}"/>
          </ac:spMkLst>
        </pc:spChg>
        <pc:spChg chg="add del mod">
          <ac:chgData name="David Stevens" userId="73fe415a-d21a-4898-bfab-0e75d37181d7" providerId="ADAL" clId="{FDF1147B-6426-4869-86DA-B776762969DE}" dt="2019-05-13T07:42:05.353" v="902"/>
          <ac:spMkLst>
            <pc:docMk/>
            <pc:sldMk cId="1248922797" sldId="281"/>
            <ac:spMk id="234" creationId="{D57063F5-EE20-4E31-AE1A-E978BE078513}"/>
          </ac:spMkLst>
        </pc:spChg>
        <pc:spChg chg="add del mod">
          <ac:chgData name="David Stevens" userId="73fe415a-d21a-4898-bfab-0e75d37181d7" providerId="ADAL" clId="{FDF1147B-6426-4869-86DA-B776762969DE}" dt="2019-05-13T07:42:13.136" v="903"/>
          <ac:spMkLst>
            <pc:docMk/>
            <pc:sldMk cId="1248922797" sldId="281"/>
            <ac:spMk id="235" creationId="{07DA22EC-A881-43DF-A475-1037556F899A}"/>
          </ac:spMkLst>
        </pc:spChg>
        <pc:spChg chg="add mod">
          <ac:chgData name="David Stevens" userId="73fe415a-d21a-4898-bfab-0e75d37181d7" providerId="ADAL" clId="{FDF1147B-6426-4869-86DA-B776762969DE}" dt="2019-05-13T08:57:49.226" v="1460" actId="164"/>
          <ac:spMkLst>
            <pc:docMk/>
            <pc:sldMk cId="1248922797" sldId="281"/>
            <ac:spMk id="237" creationId="{3DF9AB4C-3DCC-403B-842E-E1DA98FAC4DE}"/>
          </ac:spMkLst>
        </pc:spChg>
        <pc:spChg chg="add del mod">
          <ac:chgData name="David Stevens" userId="73fe415a-d21a-4898-bfab-0e75d37181d7" providerId="ADAL" clId="{FDF1147B-6426-4869-86DA-B776762969DE}" dt="2019-05-13T07:42:18.655" v="904"/>
          <ac:spMkLst>
            <pc:docMk/>
            <pc:sldMk cId="1248922797" sldId="281"/>
            <ac:spMk id="238" creationId="{0C0AC364-876C-4EB0-8164-D8B50A6C38EC}"/>
          </ac:spMkLst>
        </pc:spChg>
        <pc:spChg chg="add del mod">
          <ac:chgData name="David Stevens" userId="73fe415a-d21a-4898-bfab-0e75d37181d7" providerId="ADAL" clId="{FDF1147B-6426-4869-86DA-B776762969DE}" dt="2019-05-13T07:42:18.655" v="904"/>
          <ac:spMkLst>
            <pc:docMk/>
            <pc:sldMk cId="1248922797" sldId="281"/>
            <ac:spMk id="239" creationId="{ACE080AE-FE39-4524-A039-87FD95CEC57B}"/>
          </ac:spMkLst>
        </pc:spChg>
        <pc:spChg chg="del">
          <ac:chgData name="David Stevens" userId="73fe415a-d21a-4898-bfab-0e75d37181d7" providerId="ADAL" clId="{FDF1147B-6426-4869-86DA-B776762969DE}" dt="2019-05-13T07:27:49.649" v="302" actId="478"/>
          <ac:spMkLst>
            <pc:docMk/>
            <pc:sldMk cId="1248922797" sldId="281"/>
            <ac:spMk id="240" creationId="{7B2B3E8C-15C6-48B1-B8C9-EBBF65C5D126}"/>
          </ac:spMkLst>
        </pc:spChg>
        <pc:spChg chg="add del mod">
          <ac:chgData name="David Stevens" userId="73fe415a-d21a-4898-bfab-0e75d37181d7" providerId="ADAL" clId="{FDF1147B-6426-4869-86DA-B776762969DE}" dt="2019-05-13T07:42:18.655" v="904"/>
          <ac:spMkLst>
            <pc:docMk/>
            <pc:sldMk cId="1248922797" sldId="281"/>
            <ac:spMk id="241" creationId="{2CA46FDF-F892-4E00-9499-CD1CAD96F27A}"/>
          </ac:spMkLst>
        </pc:spChg>
        <pc:spChg chg="add del mod">
          <ac:chgData name="David Stevens" userId="73fe415a-d21a-4898-bfab-0e75d37181d7" providerId="ADAL" clId="{FDF1147B-6426-4869-86DA-B776762969DE}" dt="2019-05-13T08:13:03.708" v="1285"/>
          <ac:spMkLst>
            <pc:docMk/>
            <pc:sldMk cId="1248922797" sldId="281"/>
            <ac:spMk id="242" creationId="{DB421C32-9270-44F3-AE5E-DB8142CC6763}"/>
          </ac:spMkLst>
        </pc:spChg>
        <pc:spChg chg="add mod">
          <ac:chgData name="David Stevens" userId="73fe415a-d21a-4898-bfab-0e75d37181d7" providerId="ADAL" clId="{FDF1147B-6426-4869-86DA-B776762969DE}" dt="2019-05-13T08:57:49.226" v="1460" actId="164"/>
          <ac:spMkLst>
            <pc:docMk/>
            <pc:sldMk cId="1248922797" sldId="281"/>
            <ac:spMk id="243" creationId="{A16E51A2-8CC7-410C-AC72-2A9C2194854A}"/>
          </ac:spMkLst>
        </pc:spChg>
        <pc:spChg chg="mod">
          <ac:chgData name="David Stevens" userId="73fe415a-d21a-4898-bfab-0e75d37181d7" providerId="ADAL" clId="{FDF1147B-6426-4869-86DA-B776762969DE}" dt="2019-05-13T08:57:49.226" v="1460" actId="164"/>
          <ac:spMkLst>
            <pc:docMk/>
            <pc:sldMk cId="1248922797" sldId="281"/>
            <ac:spMk id="244" creationId="{FD0A9846-8E29-436E-B158-C06CAA4E8567}"/>
          </ac:spMkLst>
        </pc:spChg>
        <pc:spChg chg="del mod">
          <ac:chgData name="David Stevens" userId="73fe415a-d21a-4898-bfab-0e75d37181d7" providerId="ADAL" clId="{FDF1147B-6426-4869-86DA-B776762969DE}" dt="2019-05-13T08:29:55.779" v="1414" actId="478"/>
          <ac:spMkLst>
            <pc:docMk/>
            <pc:sldMk cId="1248922797" sldId="281"/>
            <ac:spMk id="245" creationId="{54638D67-CF69-474A-A1F2-03B91E975ABC}"/>
          </ac:spMkLst>
        </pc:spChg>
        <pc:spChg chg="del mod">
          <ac:chgData name="David Stevens" userId="73fe415a-d21a-4898-bfab-0e75d37181d7" providerId="ADAL" clId="{FDF1147B-6426-4869-86DA-B776762969DE}" dt="2019-05-13T08:14:02.916" v="1286" actId="478"/>
          <ac:spMkLst>
            <pc:docMk/>
            <pc:sldMk cId="1248922797" sldId="281"/>
            <ac:spMk id="246" creationId="{632A4F0F-4CE6-46ED-BD69-E64D0F3AEE31}"/>
          </ac:spMkLst>
        </pc:spChg>
        <pc:spChg chg="add mod">
          <ac:chgData name="David Stevens" userId="73fe415a-d21a-4898-bfab-0e75d37181d7" providerId="ADAL" clId="{FDF1147B-6426-4869-86DA-B776762969DE}" dt="2019-05-13T08:57:49.226" v="1460" actId="164"/>
          <ac:spMkLst>
            <pc:docMk/>
            <pc:sldMk cId="1248922797" sldId="281"/>
            <ac:spMk id="247" creationId="{88FE782B-09EB-4FF0-B490-CE18C9C041FE}"/>
          </ac:spMkLst>
        </pc:spChg>
        <pc:spChg chg="add mod">
          <ac:chgData name="David Stevens" userId="73fe415a-d21a-4898-bfab-0e75d37181d7" providerId="ADAL" clId="{FDF1147B-6426-4869-86DA-B776762969DE}" dt="2019-05-13T08:57:49.226" v="1460" actId="164"/>
          <ac:spMkLst>
            <pc:docMk/>
            <pc:sldMk cId="1248922797" sldId="281"/>
            <ac:spMk id="248" creationId="{DA268B23-E430-415E-ACB8-44267E27FD27}"/>
          </ac:spMkLst>
        </pc:spChg>
        <pc:spChg chg="add del mod">
          <ac:chgData name="David Stevens" userId="73fe415a-d21a-4898-bfab-0e75d37181d7" providerId="ADAL" clId="{FDF1147B-6426-4869-86DA-B776762969DE}" dt="2019-05-13T08:14:02.916" v="1286" actId="478"/>
          <ac:spMkLst>
            <pc:docMk/>
            <pc:sldMk cId="1248922797" sldId="281"/>
            <ac:spMk id="249" creationId="{0B4AA2FA-83E5-4FC0-8947-3D351DDA91E9}"/>
          </ac:spMkLst>
        </pc:spChg>
        <pc:spChg chg="add mod">
          <ac:chgData name="David Stevens" userId="73fe415a-d21a-4898-bfab-0e75d37181d7" providerId="ADAL" clId="{FDF1147B-6426-4869-86DA-B776762969DE}" dt="2019-05-13T08:57:49.226" v="1460" actId="164"/>
          <ac:spMkLst>
            <pc:docMk/>
            <pc:sldMk cId="1248922797" sldId="281"/>
            <ac:spMk id="250" creationId="{0167F014-B8AC-4AF9-BFE1-0C023CF75F5C}"/>
          </ac:spMkLst>
        </pc:spChg>
        <pc:spChg chg="add mod">
          <ac:chgData name="David Stevens" userId="73fe415a-d21a-4898-bfab-0e75d37181d7" providerId="ADAL" clId="{FDF1147B-6426-4869-86DA-B776762969DE}" dt="2019-05-13T08:57:49.226" v="1460" actId="164"/>
          <ac:spMkLst>
            <pc:docMk/>
            <pc:sldMk cId="1248922797" sldId="281"/>
            <ac:spMk id="252" creationId="{BC60FDF7-1FD1-48D8-8506-CA6AE7AFC7B0}"/>
          </ac:spMkLst>
        </pc:spChg>
        <pc:spChg chg="add mod">
          <ac:chgData name="David Stevens" userId="73fe415a-d21a-4898-bfab-0e75d37181d7" providerId="ADAL" clId="{FDF1147B-6426-4869-86DA-B776762969DE}" dt="2019-05-13T08:57:49.226" v="1460" actId="164"/>
          <ac:spMkLst>
            <pc:docMk/>
            <pc:sldMk cId="1248922797" sldId="281"/>
            <ac:spMk id="253" creationId="{CBCA9122-B010-4F74-9BD3-0C7204546B97}"/>
          </ac:spMkLst>
        </pc:spChg>
        <pc:spChg chg="add mod">
          <ac:chgData name="David Stevens" userId="73fe415a-d21a-4898-bfab-0e75d37181d7" providerId="ADAL" clId="{FDF1147B-6426-4869-86DA-B776762969DE}" dt="2019-05-13T08:57:49.226" v="1460" actId="164"/>
          <ac:spMkLst>
            <pc:docMk/>
            <pc:sldMk cId="1248922797" sldId="281"/>
            <ac:spMk id="254" creationId="{C75DD399-ACFF-476A-900A-C5EC3D9517F4}"/>
          </ac:spMkLst>
        </pc:spChg>
        <pc:spChg chg="add mod">
          <ac:chgData name="David Stevens" userId="73fe415a-d21a-4898-bfab-0e75d37181d7" providerId="ADAL" clId="{FDF1147B-6426-4869-86DA-B776762969DE}" dt="2019-05-13T08:57:49.226" v="1460" actId="164"/>
          <ac:spMkLst>
            <pc:docMk/>
            <pc:sldMk cId="1248922797" sldId="281"/>
            <ac:spMk id="255" creationId="{9368603E-E66C-4DC0-AC25-C86C0593D68A}"/>
          </ac:spMkLst>
        </pc:spChg>
        <pc:spChg chg="del">
          <ac:chgData name="David Stevens" userId="73fe415a-d21a-4898-bfab-0e75d37181d7" providerId="ADAL" clId="{FDF1147B-6426-4869-86DA-B776762969DE}" dt="2019-05-13T07:35:02.527" v="721" actId="478"/>
          <ac:spMkLst>
            <pc:docMk/>
            <pc:sldMk cId="1248922797" sldId="281"/>
            <ac:spMk id="258" creationId="{FDF60D3C-295C-4036-83A6-7C2E5FF8C06C}"/>
          </ac:spMkLst>
        </pc:spChg>
        <pc:spChg chg="add mod">
          <ac:chgData name="David Stevens" userId="73fe415a-d21a-4898-bfab-0e75d37181d7" providerId="ADAL" clId="{FDF1147B-6426-4869-86DA-B776762969DE}" dt="2019-05-13T08:57:49.226" v="1460" actId="164"/>
          <ac:spMkLst>
            <pc:docMk/>
            <pc:sldMk cId="1248922797" sldId="281"/>
            <ac:spMk id="260" creationId="{A4C01413-B747-468B-B9D8-FFA2FCB38546}"/>
          </ac:spMkLst>
        </pc:spChg>
        <pc:spChg chg="add mod">
          <ac:chgData name="David Stevens" userId="73fe415a-d21a-4898-bfab-0e75d37181d7" providerId="ADAL" clId="{FDF1147B-6426-4869-86DA-B776762969DE}" dt="2019-05-13T08:57:49.226" v="1460" actId="164"/>
          <ac:spMkLst>
            <pc:docMk/>
            <pc:sldMk cId="1248922797" sldId="281"/>
            <ac:spMk id="261" creationId="{7B1B1E73-8015-416E-ACC9-45F226C7F081}"/>
          </ac:spMkLst>
        </pc:spChg>
        <pc:spChg chg="add del mod">
          <ac:chgData name="David Stevens" userId="73fe415a-d21a-4898-bfab-0e75d37181d7" providerId="ADAL" clId="{FDF1147B-6426-4869-86DA-B776762969DE}" dt="2019-05-13T08:13:03.708" v="1285"/>
          <ac:spMkLst>
            <pc:docMk/>
            <pc:sldMk cId="1248922797" sldId="281"/>
            <ac:spMk id="263" creationId="{2A8537AA-28ED-4940-95A5-79B3D4FF9146}"/>
          </ac:spMkLst>
        </pc:spChg>
        <pc:spChg chg="add mod">
          <ac:chgData name="David Stevens" userId="73fe415a-d21a-4898-bfab-0e75d37181d7" providerId="ADAL" clId="{FDF1147B-6426-4869-86DA-B776762969DE}" dt="2019-05-13T08:57:49.226" v="1460" actId="164"/>
          <ac:spMkLst>
            <pc:docMk/>
            <pc:sldMk cId="1248922797" sldId="281"/>
            <ac:spMk id="264" creationId="{47D3DED5-F887-454A-B289-5EFED2921269}"/>
          </ac:spMkLst>
        </pc:spChg>
        <pc:spChg chg="add mod">
          <ac:chgData name="David Stevens" userId="73fe415a-d21a-4898-bfab-0e75d37181d7" providerId="ADAL" clId="{FDF1147B-6426-4869-86DA-B776762969DE}" dt="2019-05-13T08:57:49.226" v="1460" actId="164"/>
          <ac:spMkLst>
            <pc:docMk/>
            <pc:sldMk cId="1248922797" sldId="281"/>
            <ac:spMk id="266" creationId="{8E95D43B-B318-4FB1-983E-7141DD83F360}"/>
          </ac:spMkLst>
        </pc:spChg>
        <pc:spChg chg="mod">
          <ac:chgData name="David Stevens" userId="73fe415a-d21a-4898-bfab-0e75d37181d7" providerId="ADAL" clId="{FDF1147B-6426-4869-86DA-B776762969DE}" dt="2019-05-13T08:57:49.226" v="1460" actId="164"/>
          <ac:spMkLst>
            <pc:docMk/>
            <pc:sldMk cId="1248922797" sldId="281"/>
            <ac:spMk id="267" creationId="{769CE84C-5D60-4527-AF60-2045F1BCF5D2}"/>
          </ac:spMkLst>
        </pc:spChg>
        <pc:spChg chg="add del mod">
          <ac:chgData name="David Stevens" userId="73fe415a-d21a-4898-bfab-0e75d37181d7" providerId="ADAL" clId="{FDF1147B-6426-4869-86DA-B776762969DE}" dt="2019-05-13T08:28:12.763" v="1348" actId="478"/>
          <ac:spMkLst>
            <pc:docMk/>
            <pc:sldMk cId="1248922797" sldId="281"/>
            <ac:spMk id="270" creationId="{61652A3B-F530-4636-9F63-E1831EE83494}"/>
          </ac:spMkLst>
        </pc:spChg>
        <pc:spChg chg="add mod">
          <ac:chgData name="David Stevens" userId="73fe415a-d21a-4898-bfab-0e75d37181d7" providerId="ADAL" clId="{FDF1147B-6426-4869-86DA-B776762969DE}" dt="2019-05-13T08:57:49.226" v="1460" actId="164"/>
          <ac:spMkLst>
            <pc:docMk/>
            <pc:sldMk cId="1248922797" sldId="281"/>
            <ac:spMk id="272" creationId="{E3800D18-833D-48A1-82AC-F6782AD35EBE}"/>
          </ac:spMkLst>
        </pc:spChg>
        <pc:spChg chg="add mod">
          <ac:chgData name="David Stevens" userId="73fe415a-d21a-4898-bfab-0e75d37181d7" providerId="ADAL" clId="{FDF1147B-6426-4869-86DA-B776762969DE}" dt="2019-05-13T08:57:49.226" v="1460" actId="164"/>
          <ac:spMkLst>
            <pc:docMk/>
            <pc:sldMk cId="1248922797" sldId="281"/>
            <ac:spMk id="273" creationId="{401A3C08-AD57-40CA-A2B0-B18A259BB5EB}"/>
          </ac:spMkLst>
        </pc:spChg>
        <pc:spChg chg="del mod">
          <ac:chgData name="David Stevens" userId="73fe415a-d21a-4898-bfab-0e75d37181d7" providerId="ADAL" clId="{FDF1147B-6426-4869-86DA-B776762969DE}" dt="2019-05-13T08:28:59.555" v="1397" actId="478"/>
          <ac:spMkLst>
            <pc:docMk/>
            <pc:sldMk cId="1248922797" sldId="281"/>
            <ac:spMk id="275" creationId="{9A1ED0CC-A63B-4E94-8509-8E5EC552C0FC}"/>
          </ac:spMkLst>
        </pc:spChg>
        <pc:spChg chg="add mod">
          <ac:chgData name="David Stevens" userId="73fe415a-d21a-4898-bfab-0e75d37181d7" providerId="ADAL" clId="{FDF1147B-6426-4869-86DA-B776762969DE}" dt="2019-05-13T08:57:49.226" v="1460" actId="164"/>
          <ac:spMkLst>
            <pc:docMk/>
            <pc:sldMk cId="1248922797" sldId="281"/>
            <ac:spMk id="277" creationId="{3AC2718F-03EC-47DD-A1E5-DA617A1EAB97}"/>
          </ac:spMkLst>
        </pc:spChg>
        <pc:spChg chg="add mod">
          <ac:chgData name="David Stevens" userId="73fe415a-d21a-4898-bfab-0e75d37181d7" providerId="ADAL" clId="{FDF1147B-6426-4869-86DA-B776762969DE}" dt="2019-05-13T08:57:49.226" v="1460" actId="164"/>
          <ac:spMkLst>
            <pc:docMk/>
            <pc:sldMk cId="1248922797" sldId="281"/>
            <ac:spMk id="279" creationId="{87E93F2A-0F5E-4229-A670-D31605CA02A5}"/>
          </ac:spMkLst>
        </pc:spChg>
        <pc:spChg chg="add mod">
          <ac:chgData name="David Stevens" userId="73fe415a-d21a-4898-bfab-0e75d37181d7" providerId="ADAL" clId="{FDF1147B-6426-4869-86DA-B776762969DE}" dt="2019-05-13T08:57:49.226" v="1460" actId="164"/>
          <ac:spMkLst>
            <pc:docMk/>
            <pc:sldMk cId="1248922797" sldId="281"/>
            <ac:spMk id="280" creationId="{BB820039-461A-44C4-84BB-58E2790C59BF}"/>
          </ac:spMkLst>
        </pc:spChg>
        <pc:spChg chg="add mod">
          <ac:chgData name="David Stevens" userId="73fe415a-d21a-4898-bfab-0e75d37181d7" providerId="ADAL" clId="{FDF1147B-6426-4869-86DA-B776762969DE}" dt="2019-05-13T08:27:53.603" v="1343" actId="164"/>
          <ac:spMkLst>
            <pc:docMk/>
            <pc:sldMk cId="1248922797" sldId="281"/>
            <ac:spMk id="281" creationId="{AE9EA64A-CD3F-48E0-9C75-493C104CC3A4}"/>
          </ac:spMkLst>
        </pc:spChg>
        <pc:spChg chg="add mod">
          <ac:chgData name="David Stevens" userId="73fe415a-d21a-4898-bfab-0e75d37181d7" providerId="ADAL" clId="{FDF1147B-6426-4869-86DA-B776762969DE}" dt="2019-05-13T08:27:34.011" v="1336" actId="571"/>
          <ac:spMkLst>
            <pc:docMk/>
            <pc:sldMk cId="1248922797" sldId="281"/>
            <ac:spMk id="282" creationId="{610902B4-85C5-48A9-BDEB-EDA02E1E586C}"/>
          </ac:spMkLst>
        </pc:spChg>
        <pc:spChg chg="add mod">
          <ac:chgData name="David Stevens" userId="73fe415a-d21a-4898-bfab-0e75d37181d7" providerId="ADAL" clId="{FDF1147B-6426-4869-86DA-B776762969DE}" dt="2019-05-13T08:27:34.011" v="1336" actId="571"/>
          <ac:spMkLst>
            <pc:docMk/>
            <pc:sldMk cId="1248922797" sldId="281"/>
            <ac:spMk id="285" creationId="{11321636-D7EA-4A68-8E36-5640DDF14144}"/>
          </ac:spMkLst>
        </pc:spChg>
        <pc:spChg chg="del">
          <ac:chgData name="David Stevens" userId="73fe415a-d21a-4898-bfab-0e75d37181d7" providerId="ADAL" clId="{FDF1147B-6426-4869-86DA-B776762969DE}" dt="2019-05-13T07:27:53.799" v="304" actId="478"/>
          <ac:spMkLst>
            <pc:docMk/>
            <pc:sldMk cId="1248922797" sldId="281"/>
            <ac:spMk id="287" creationId="{C6A840A5-A763-4854-AF74-FDF6AF4479D0}"/>
          </ac:spMkLst>
        </pc:spChg>
        <pc:spChg chg="add mod">
          <ac:chgData name="David Stevens" userId="73fe415a-d21a-4898-bfab-0e75d37181d7" providerId="ADAL" clId="{FDF1147B-6426-4869-86DA-B776762969DE}" dt="2019-05-13T08:57:49.226" v="1460" actId="164"/>
          <ac:spMkLst>
            <pc:docMk/>
            <pc:sldMk cId="1248922797" sldId="281"/>
            <ac:spMk id="296" creationId="{C78B45BF-3236-458F-A0B0-BF62C01A6561}"/>
          </ac:spMkLst>
        </pc:spChg>
        <pc:spChg chg="add del mod">
          <ac:chgData name="David Stevens" userId="73fe415a-d21a-4898-bfab-0e75d37181d7" providerId="ADAL" clId="{FDF1147B-6426-4869-86DA-B776762969DE}" dt="2019-05-13T08:55:29.290" v="1431"/>
          <ac:spMkLst>
            <pc:docMk/>
            <pc:sldMk cId="1248922797" sldId="281"/>
            <ac:spMk id="297" creationId="{09B48B7E-0099-46B9-BBB1-11C01A2FCD17}"/>
          </ac:spMkLst>
        </pc:spChg>
        <pc:spChg chg="add del mod">
          <ac:chgData name="David Stevens" userId="73fe415a-d21a-4898-bfab-0e75d37181d7" providerId="ADAL" clId="{FDF1147B-6426-4869-86DA-B776762969DE}" dt="2019-05-13T08:55:29.290" v="1431"/>
          <ac:spMkLst>
            <pc:docMk/>
            <pc:sldMk cId="1248922797" sldId="281"/>
            <ac:spMk id="298" creationId="{051E445E-8AD2-4EDD-B45D-1AE693EE26F1}"/>
          </ac:spMkLst>
        </pc:spChg>
        <pc:spChg chg="add mod">
          <ac:chgData name="David Stevens" userId="73fe415a-d21a-4898-bfab-0e75d37181d7" providerId="ADAL" clId="{FDF1147B-6426-4869-86DA-B776762969DE}" dt="2019-05-13T08:57:49.226" v="1460" actId="164"/>
          <ac:spMkLst>
            <pc:docMk/>
            <pc:sldMk cId="1248922797" sldId="281"/>
            <ac:spMk id="299" creationId="{3DB56F8C-6754-4AB6-96C4-785CDBBFF310}"/>
          </ac:spMkLst>
        </pc:spChg>
        <pc:spChg chg="add mod">
          <ac:chgData name="David Stevens" userId="73fe415a-d21a-4898-bfab-0e75d37181d7" providerId="ADAL" clId="{FDF1147B-6426-4869-86DA-B776762969DE}" dt="2019-05-13T08:57:49.226" v="1460" actId="164"/>
          <ac:spMkLst>
            <pc:docMk/>
            <pc:sldMk cId="1248922797" sldId="281"/>
            <ac:spMk id="300" creationId="{B42ED114-1AB5-4634-8DAB-08E402550C20}"/>
          </ac:spMkLst>
        </pc:spChg>
        <pc:spChg chg="mod ord">
          <ac:chgData name="David Stevens" userId="73fe415a-d21a-4898-bfab-0e75d37181d7" providerId="ADAL" clId="{FDF1147B-6426-4869-86DA-B776762969DE}" dt="2019-05-13T08:57:49.226" v="1460" actId="164"/>
          <ac:spMkLst>
            <pc:docMk/>
            <pc:sldMk cId="1248922797" sldId="281"/>
            <ac:spMk id="301" creationId="{7766245F-1153-4C6C-BFAF-F99CF6258622}"/>
          </ac:spMkLst>
        </pc:spChg>
        <pc:spChg chg="del">
          <ac:chgData name="David Stevens" userId="73fe415a-d21a-4898-bfab-0e75d37181d7" providerId="ADAL" clId="{FDF1147B-6426-4869-86DA-B776762969DE}" dt="2019-05-13T07:35:02.527" v="721" actId="478"/>
          <ac:spMkLst>
            <pc:docMk/>
            <pc:sldMk cId="1248922797" sldId="281"/>
            <ac:spMk id="302" creationId="{7C8D3F18-89CA-4A4B-8DE0-3D8C870417DA}"/>
          </ac:spMkLst>
        </pc:spChg>
        <pc:spChg chg="del">
          <ac:chgData name="David Stevens" userId="73fe415a-d21a-4898-bfab-0e75d37181d7" providerId="ADAL" clId="{FDF1147B-6426-4869-86DA-B776762969DE}" dt="2019-05-13T07:35:02.527" v="721" actId="478"/>
          <ac:spMkLst>
            <pc:docMk/>
            <pc:sldMk cId="1248922797" sldId="281"/>
            <ac:spMk id="303" creationId="{C1D5FD45-8C6D-4026-A8AE-A67DB899F520}"/>
          </ac:spMkLst>
        </pc:spChg>
        <pc:spChg chg="del">
          <ac:chgData name="David Stevens" userId="73fe415a-d21a-4898-bfab-0e75d37181d7" providerId="ADAL" clId="{FDF1147B-6426-4869-86DA-B776762969DE}" dt="2019-05-13T07:35:02.527" v="721" actId="478"/>
          <ac:spMkLst>
            <pc:docMk/>
            <pc:sldMk cId="1248922797" sldId="281"/>
            <ac:spMk id="304" creationId="{0200BCC9-074F-4A8E-9BB2-8EF383279965}"/>
          </ac:spMkLst>
        </pc:spChg>
        <pc:spChg chg="del">
          <ac:chgData name="David Stevens" userId="73fe415a-d21a-4898-bfab-0e75d37181d7" providerId="ADAL" clId="{FDF1147B-6426-4869-86DA-B776762969DE}" dt="2019-05-13T07:35:02.527" v="721" actId="478"/>
          <ac:spMkLst>
            <pc:docMk/>
            <pc:sldMk cId="1248922797" sldId="281"/>
            <ac:spMk id="305" creationId="{5D162C6C-6BAB-407B-A652-3CE89667E8EA}"/>
          </ac:spMkLst>
        </pc:spChg>
        <pc:spChg chg="add del mod">
          <ac:chgData name="David Stevens" userId="73fe415a-d21a-4898-bfab-0e75d37181d7" providerId="ADAL" clId="{FDF1147B-6426-4869-86DA-B776762969DE}" dt="2019-05-13T08:55:29.290" v="1431"/>
          <ac:spMkLst>
            <pc:docMk/>
            <pc:sldMk cId="1248922797" sldId="281"/>
            <ac:spMk id="306" creationId="{B7D44087-F33F-48E5-87BB-826FCAE286DE}"/>
          </ac:spMkLst>
        </pc:spChg>
        <pc:spChg chg="mod">
          <ac:chgData name="David Stevens" userId="73fe415a-d21a-4898-bfab-0e75d37181d7" providerId="ADAL" clId="{FDF1147B-6426-4869-86DA-B776762969DE}" dt="2019-05-13T08:57:49.226" v="1460" actId="164"/>
          <ac:spMkLst>
            <pc:docMk/>
            <pc:sldMk cId="1248922797" sldId="281"/>
            <ac:spMk id="307" creationId="{340E7972-A913-436D-9075-978735DD7AEC}"/>
          </ac:spMkLst>
        </pc:spChg>
        <pc:spChg chg="add mod">
          <ac:chgData name="David Stevens" userId="73fe415a-d21a-4898-bfab-0e75d37181d7" providerId="ADAL" clId="{FDF1147B-6426-4869-86DA-B776762969DE}" dt="2019-05-13T08:57:49.226" v="1460" actId="164"/>
          <ac:spMkLst>
            <pc:docMk/>
            <pc:sldMk cId="1248922797" sldId="281"/>
            <ac:spMk id="308" creationId="{F7B978C4-26AD-4CC9-A1F1-5E8BB380C9B0}"/>
          </ac:spMkLst>
        </pc:spChg>
        <pc:spChg chg="del">
          <ac:chgData name="David Stevens" userId="73fe415a-d21a-4898-bfab-0e75d37181d7" providerId="ADAL" clId="{FDF1147B-6426-4869-86DA-B776762969DE}" dt="2019-05-13T07:27:52.007" v="303" actId="478"/>
          <ac:spMkLst>
            <pc:docMk/>
            <pc:sldMk cId="1248922797" sldId="281"/>
            <ac:spMk id="312" creationId="{2969905B-4E08-44BD-8D8A-A3006DB32C14}"/>
          </ac:spMkLst>
        </pc:spChg>
        <pc:spChg chg="del">
          <ac:chgData name="David Stevens" userId="73fe415a-d21a-4898-bfab-0e75d37181d7" providerId="ADAL" clId="{FDF1147B-6426-4869-86DA-B776762969DE}" dt="2019-05-13T07:35:02.527" v="721" actId="478"/>
          <ac:spMkLst>
            <pc:docMk/>
            <pc:sldMk cId="1248922797" sldId="281"/>
            <ac:spMk id="313" creationId="{377553E1-5314-4018-869A-F87B2BDE22FA}"/>
          </ac:spMkLst>
        </pc:spChg>
        <pc:spChg chg="del">
          <ac:chgData name="David Stevens" userId="73fe415a-d21a-4898-bfab-0e75d37181d7" providerId="ADAL" clId="{FDF1147B-6426-4869-86DA-B776762969DE}" dt="2019-05-13T07:35:02.527" v="721" actId="478"/>
          <ac:spMkLst>
            <pc:docMk/>
            <pc:sldMk cId="1248922797" sldId="281"/>
            <ac:spMk id="315" creationId="{16DDDEF2-24C2-4C51-AF59-F7AC599F7302}"/>
          </ac:spMkLst>
        </pc:spChg>
        <pc:spChg chg="add mod">
          <ac:chgData name="David Stevens" userId="73fe415a-d21a-4898-bfab-0e75d37181d7" providerId="ADAL" clId="{FDF1147B-6426-4869-86DA-B776762969DE}" dt="2019-05-13T10:59:00.396" v="1524" actId="1076"/>
          <ac:spMkLst>
            <pc:docMk/>
            <pc:sldMk cId="1248922797" sldId="281"/>
            <ac:spMk id="319" creationId="{32E761F4-5DFB-407A-8644-27C584B0943B}"/>
          </ac:spMkLst>
        </pc:spChg>
        <pc:spChg chg="add mod">
          <ac:chgData name="David Stevens" userId="73fe415a-d21a-4898-bfab-0e75d37181d7" providerId="ADAL" clId="{FDF1147B-6426-4869-86DA-B776762969DE}" dt="2019-05-13T10:59:24.917" v="1532" actId="1076"/>
          <ac:spMkLst>
            <pc:docMk/>
            <pc:sldMk cId="1248922797" sldId="281"/>
            <ac:spMk id="320" creationId="{F46D806A-5C74-4141-B7DF-8175B16B2307}"/>
          </ac:spMkLst>
        </pc:spChg>
        <pc:spChg chg="add del mod">
          <ac:chgData name="David Stevens" userId="73fe415a-d21a-4898-bfab-0e75d37181d7" providerId="ADAL" clId="{FDF1147B-6426-4869-86DA-B776762969DE}" dt="2019-05-13T10:59:27.286" v="1534" actId="478"/>
          <ac:spMkLst>
            <pc:docMk/>
            <pc:sldMk cId="1248922797" sldId="281"/>
            <ac:spMk id="321" creationId="{2676DC73-A9C5-4D96-B60F-08DC8594FF44}"/>
          </ac:spMkLst>
        </pc:spChg>
        <pc:spChg chg="add mod">
          <ac:chgData name="David Stevens" userId="73fe415a-d21a-4898-bfab-0e75d37181d7" providerId="ADAL" clId="{FDF1147B-6426-4869-86DA-B776762969DE}" dt="2019-05-13T10:59:31.116" v="1535" actId="1076"/>
          <ac:spMkLst>
            <pc:docMk/>
            <pc:sldMk cId="1248922797" sldId="281"/>
            <ac:spMk id="322" creationId="{CCF6CB3D-C337-46FB-9858-6F7E3EE9813A}"/>
          </ac:spMkLst>
        </pc:spChg>
        <pc:spChg chg="del">
          <ac:chgData name="David Stevens" userId="73fe415a-d21a-4898-bfab-0e75d37181d7" providerId="ADAL" clId="{FDF1147B-6426-4869-86DA-B776762969DE}" dt="2019-05-13T07:26:32.311" v="273" actId="478"/>
          <ac:spMkLst>
            <pc:docMk/>
            <pc:sldMk cId="1248922797" sldId="281"/>
            <ac:spMk id="328" creationId="{103AC4F7-783A-45EA-8B3B-F14C09605EB2}"/>
          </ac:spMkLst>
        </pc:spChg>
        <pc:spChg chg="del">
          <ac:chgData name="David Stevens" userId="73fe415a-d21a-4898-bfab-0e75d37181d7" providerId="ADAL" clId="{FDF1147B-6426-4869-86DA-B776762969DE}" dt="2019-05-13T07:26:54.007" v="282" actId="478"/>
          <ac:spMkLst>
            <pc:docMk/>
            <pc:sldMk cId="1248922797" sldId="281"/>
            <ac:spMk id="329" creationId="{AA0E739D-A15B-4BF8-A967-C5B6598D3239}"/>
          </ac:spMkLst>
        </pc:spChg>
        <pc:spChg chg="del">
          <ac:chgData name="David Stevens" userId="73fe415a-d21a-4898-bfab-0e75d37181d7" providerId="ADAL" clId="{FDF1147B-6426-4869-86DA-B776762969DE}" dt="2019-05-13T07:27:43.871" v="300" actId="478"/>
          <ac:spMkLst>
            <pc:docMk/>
            <pc:sldMk cId="1248922797" sldId="281"/>
            <ac:spMk id="336" creationId="{AC0C043C-A3D5-40D2-AEFC-46B00BCDFD57}"/>
          </ac:spMkLst>
        </pc:spChg>
        <pc:spChg chg="del">
          <ac:chgData name="David Stevens" userId="73fe415a-d21a-4898-bfab-0e75d37181d7" providerId="ADAL" clId="{FDF1147B-6426-4869-86DA-B776762969DE}" dt="2019-05-13T07:27:45.552" v="301" actId="478"/>
          <ac:spMkLst>
            <pc:docMk/>
            <pc:sldMk cId="1248922797" sldId="281"/>
            <ac:spMk id="340" creationId="{E01BADC5-BBE2-4143-95F0-BBE294792F3C}"/>
          </ac:spMkLst>
        </pc:spChg>
        <pc:grpChg chg="del">
          <ac:chgData name="David Stevens" userId="73fe415a-d21a-4898-bfab-0e75d37181d7" providerId="ADAL" clId="{FDF1147B-6426-4869-86DA-B776762969DE}" dt="2019-05-13T08:57:45.640" v="1459" actId="478"/>
          <ac:grpSpMkLst>
            <pc:docMk/>
            <pc:sldMk cId="1248922797" sldId="281"/>
            <ac:grpSpMk id="5" creationId="{F4C3A06F-FC26-4216-B03D-2CC6D51DA8A6}"/>
          </ac:grpSpMkLst>
        </pc:grpChg>
        <pc:grpChg chg="del">
          <ac:chgData name="David Stevens" userId="73fe415a-d21a-4898-bfab-0e75d37181d7" providerId="ADAL" clId="{FDF1147B-6426-4869-86DA-B776762969DE}" dt="2019-05-13T07:26:47.584" v="278" actId="478"/>
          <ac:grpSpMkLst>
            <pc:docMk/>
            <pc:sldMk cId="1248922797" sldId="281"/>
            <ac:grpSpMk id="17" creationId="{611542F4-49CF-45A5-8A62-BB61520D3CD1}"/>
          </ac:grpSpMkLst>
        </pc:grpChg>
        <pc:grpChg chg="add mod">
          <ac:chgData name="David Stevens" userId="73fe415a-d21a-4898-bfab-0e75d37181d7" providerId="ADAL" clId="{FDF1147B-6426-4869-86DA-B776762969DE}" dt="2019-05-13T08:59:54.985" v="1489" actId="12789"/>
          <ac:grpSpMkLst>
            <pc:docMk/>
            <pc:sldMk cId="1248922797" sldId="281"/>
            <ac:grpSpMk id="18" creationId="{631222A4-651A-4AB6-8008-F494CB95ABE6}"/>
          </ac:grpSpMkLst>
        </pc:grpChg>
        <pc:grpChg chg="del">
          <ac:chgData name="David Stevens" userId="73fe415a-d21a-4898-bfab-0e75d37181d7" providerId="ADAL" clId="{FDF1147B-6426-4869-86DA-B776762969DE}" dt="2019-05-13T07:27:49.649" v="302" actId="478"/>
          <ac:grpSpMkLst>
            <pc:docMk/>
            <pc:sldMk cId="1248922797" sldId="281"/>
            <ac:grpSpMk id="117" creationId="{9DFA1924-E5D5-48B8-AD04-F4DD083520CC}"/>
          </ac:grpSpMkLst>
        </pc:grpChg>
        <pc:grpChg chg="mod">
          <ac:chgData name="David Stevens" userId="73fe415a-d21a-4898-bfab-0e75d37181d7" providerId="ADAL" clId="{FDF1147B-6426-4869-86DA-B776762969DE}" dt="2019-05-13T08:59:54.985" v="1489" actId="12789"/>
          <ac:grpSpMkLst>
            <pc:docMk/>
            <pc:sldMk cId="1248922797" sldId="281"/>
            <ac:grpSpMk id="190" creationId="{313AD1CC-C06E-4A42-BA4C-69C484DC0B1F}"/>
          </ac:grpSpMkLst>
        </pc:grpChg>
        <pc:grpChg chg="mod">
          <ac:chgData name="David Stevens" userId="73fe415a-d21a-4898-bfab-0e75d37181d7" providerId="ADAL" clId="{FDF1147B-6426-4869-86DA-B776762969DE}" dt="2019-05-13T08:59:54.985" v="1489" actId="12789"/>
          <ac:grpSpMkLst>
            <pc:docMk/>
            <pc:sldMk cId="1248922797" sldId="281"/>
            <ac:grpSpMk id="194" creationId="{94A13931-A98F-415B-9EE2-86417EE76851}"/>
          </ac:grpSpMkLst>
        </pc:grpChg>
        <pc:grpChg chg="add mod">
          <ac:chgData name="David Stevens" userId="73fe415a-d21a-4898-bfab-0e75d37181d7" providerId="ADAL" clId="{FDF1147B-6426-4869-86DA-B776762969DE}" dt="2019-05-13T08:59:54.985" v="1489" actId="12789"/>
          <ac:grpSpMkLst>
            <pc:docMk/>
            <pc:sldMk cId="1248922797" sldId="281"/>
            <ac:grpSpMk id="256" creationId="{66B6E13C-444F-4FBE-9CC4-4C72BA4CDD9A}"/>
          </ac:grpSpMkLst>
        </pc:grpChg>
        <pc:grpChg chg="mod">
          <ac:chgData name="David Stevens" userId="73fe415a-d21a-4898-bfab-0e75d37181d7" providerId="ADAL" clId="{FDF1147B-6426-4869-86DA-B776762969DE}" dt="2019-05-13T08:59:54.985" v="1489" actId="12789"/>
          <ac:grpSpMkLst>
            <pc:docMk/>
            <pc:sldMk cId="1248922797" sldId="281"/>
            <ac:grpSpMk id="278" creationId="{078FAB5A-B0D5-4A7B-B45A-1576462A30D2}"/>
          </ac:grpSpMkLst>
        </pc:grpChg>
        <pc:grpChg chg="add mod">
          <ac:chgData name="David Stevens" userId="73fe415a-d21a-4898-bfab-0e75d37181d7" providerId="ADAL" clId="{FDF1147B-6426-4869-86DA-B776762969DE}" dt="2019-05-13T08:59:54.985" v="1489" actId="12789"/>
          <ac:grpSpMkLst>
            <pc:docMk/>
            <pc:sldMk cId="1248922797" sldId="281"/>
            <ac:grpSpMk id="286" creationId="{4AC11806-5321-49AA-849B-E4FFAF3EBFF1}"/>
          </ac:grpSpMkLst>
        </pc:grpChg>
        <pc:grpChg chg="add mod">
          <ac:chgData name="David Stevens" userId="73fe415a-d21a-4898-bfab-0e75d37181d7" providerId="ADAL" clId="{FDF1147B-6426-4869-86DA-B776762969DE}" dt="2019-05-13T08:59:54.985" v="1489" actId="12789"/>
          <ac:grpSpMkLst>
            <pc:docMk/>
            <pc:sldMk cId="1248922797" sldId="281"/>
            <ac:grpSpMk id="316" creationId="{CE93F048-4803-4759-9E35-3900EAB366EF}"/>
          </ac:grpSpMkLst>
        </pc:grpChg>
        <pc:grpChg chg="add mod">
          <ac:chgData name="David Stevens" userId="73fe415a-d21a-4898-bfab-0e75d37181d7" providerId="ADAL" clId="{FDF1147B-6426-4869-86DA-B776762969DE}" dt="2019-05-13T08:59:54.985" v="1489" actId="12789"/>
          <ac:grpSpMkLst>
            <pc:docMk/>
            <pc:sldMk cId="1248922797" sldId="281"/>
            <ac:grpSpMk id="318" creationId="{1FD238EE-A0E7-45F6-9A72-743CE90B9D80}"/>
          </ac:grpSpMkLst>
        </pc:grpChg>
        <pc:cxnChg chg="del">
          <ac:chgData name="David Stevens" userId="73fe415a-d21a-4898-bfab-0e75d37181d7" providerId="ADAL" clId="{FDF1147B-6426-4869-86DA-B776762969DE}" dt="2019-05-13T07:26:49.047" v="279" actId="478"/>
          <ac:cxnSpMkLst>
            <pc:docMk/>
            <pc:sldMk cId="1248922797" sldId="281"/>
            <ac:cxnSpMk id="3" creationId="{5C561397-B137-488E-96F5-8E715DB2263F}"/>
          </ac:cxnSpMkLst>
        </pc:cxnChg>
        <pc:cxnChg chg="del">
          <ac:chgData name="David Stevens" userId="73fe415a-d21a-4898-bfab-0e75d37181d7" providerId="ADAL" clId="{FDF1147B-6426-4869-86DA-B776762969DE}" dt="2019-05-13T07:26:31.017" v="272" actId="478"/>
          <ac:cxnSpMkLst>
            <pc:docMk/>
            <pc:sldMk cId="1248922797" sldId="281"/>
            <ac:cxnSpMk id="86" creationId="{7C9BCE0E-6060-49CF-B1CE-8DEFB069B7DD}"/>
          </ac:cxnSpMkLst>
        </pc:cxnChg>
        <pc:cxnChg chg="mod">
          <ac:chgData name="David Stevens" userId="73fe415a-d21a-4898-bfab-0e75d37181d7" providerId="ADAL" clId="{FDF1147B-6426-4869-86DA-B776762969DE}" dt="2019-05-13T08:57:49.226" v="1460" actId="164"/>
          <ac:cxnSpMkLst>
            <pc:docMk/>
            <pc:sldMk cId="1248922797" sldId="281"/>
            <ac:cxnSpMk id="100" creationId="{75E7A85D-10A0-42C7-A2B5-5FF1C8AB6F9B}"/>
          </ac:cxnSpMkLst>
        </pc:cxnChg>
        <pc:cxnChg chg="del mod">
          <ac:chgData name="David Stevens" userId="73fe415a-d21a-4898-bfab-0e75d37181d7" providerId="ADAL" clId="{FDF1147B-6426-4869-86DA-B776762969DE}" dt="2019-05-13T07:26:34.383" v="274" actId="478"/>
          <ac:cxnSpMkLst>
            <pc:docMk/>
            <pc:sldMk cId="1248922797" sldId="281"/>
            <ac:cxnSpMk id="102" creationId="{B8E48AE4-0A59-4A26-BB10-F519D6488CE0}"/>
          </ac:cxnSpMkLst>
        </pc:cxnChg>
        <pc:cxnChg chg="del mod">
          <ac:chgData name="David Stevens" userId="73fe415a-d21a-4898-bfab-0e75d37181d7" providerId="ADAL" clId="{FDF1147B-6426-4869-86DA-B776762969DE}" dt="2019-05-13T07:26:34.383" v="274" actId="478"/>
          <ac:cxnSpMkLst>
            <pc:docMk/>
            <pc:sldMk cId="1248922797" sldId="281"/>
            <ac:cxnSpMk id="108" creationId="{FECB8485-F9D6-48BE-960A-838E6BE1EEC9}"/>
          </ac:cxnSpMkLst>
        </pc:cxnChg>
        <pc:cxnChg chg="mod">
          <ac:chgData name="David Stevens" userId="73fe415a-d21a-4898-bfab-0e75d37181d7" providerId="ADAL" clId="{FDF1147B-6426-4869-86DA-B776762969DE}" dt="2019-05-13T08:57:49.226" v="1460" actId="164"/>
          <ac:cxnSpMkLst>
            <pc:docMk/>
            <pc:sldMk cId="1248922797" sldId="281"/>
            <ac:cxnSpMk id="112" creationId="{CC55A4EE-97FB-491D-8C02-E12CA121900D}"/>
          </ac:cxnSpMkLst>
        </pc:cxnChg>
        <pc:cxnChg chg="del mod">
          <ac:chgData name="David Stevens" userId="73fe415a-d21a-4898-bfab-0e75d37181d7" providerId="ADAL" clId="{FDF1147B-6426-4869-86DA-B776762969DE}" dt="2019-05-13T08:26:13.555" v="1312" actId="478"/>
          <ac:cxnSpMkLst>
            <pc:docMk/>
            <pc:sldMk cId="1248922797" sldId="281"/>
            <ac:cxnSpMk id="122" creationId="{78C40899-8ADC-404C-ACD6-21BBA38EE70A}"/>
          </ac:cxnSpMkLst>
        </pc:cxnChg>
        <pc:cxnChg chg="del mod">
          <ac:chgData name="David Stevens" userId="73fe415a-d21a-4898-bfab-0e75d37181d7" providerId="ADAL" clId="{FDF1147B-6426-4869-86DA-B776762969DE}" dt="2019-05-13T08:59:51.105" v="1487" actId="478"/>
          <ac:cxnSpMkLst>
            <pc:docMk/>
            <pc:sldMk cId="1248922797" sldId="281"/>
            <ac:cxnSpMk id="130" creationId="{132ED7D9-BF24-4BDD-94D2-5D11DBDD6E33}"/>
          </ac:cxnSpMkLst>
        </pc:cxnChg>
        <pc:cxnChg chg="del">
          <ac:chgData name="David Stevens" userId="73fe415a-d21a-4898-bfab-0e75d37181d7" providerId="ADAL" clId="{FDF1147B-6426-4869-86DA-B776762969DE}" dt="2019-05-13T07:27:49.649" v="302" actId="478"/>
          <ac:cxnSpMkLst>
            <pc:docMk/>
            <pc:sldMk cId="1248922797" sldId="281"/>
            <ac:cxnSpMk id="137" creationId="{9B42816F-0344-45AB-AEBE-CD7A40DB387E}"/>
          </ac:cxnSpMkLst>
        </pc:cxnChg>
        <pc:cxnChg chg="del mod">
          <ac:chgData name="David Stevens" userId="73fe415a-d21a-4898-bfab-0e75d37181d7" providerId="ADAL" clId="{FDF1147B-6426-4869-86DA-B776762969DE}" dt="2019-05-13T07:28:30.766" v="464" actId="478"/>
          <ac:cxnSpMkLst>
            <pc:docMk/>
            <pc:sldMk cId="1248922797" sldId="281"/>
            <ac:cxnSpMk id="145" creationId="{04651F24-737E-426E-B634-856B46FE6B20}"/>
          </ac:cxnSpMkLst>
        </pc:cxnChg>
        <pc:cxnChg chg="del mod">
          <ac:chgData name="David Stevens" userId="73fe415a-d21a-4898-bfab-0e75d37181d7" providerId="ADAL" clId="{FDF1147B-6426-4869-86DA-B776762969DE}" dt="2019-05-13T07:28:30.766" v="464" actId="478"/>
          <ac:cxnSpMkLst>
            <pc:docMk/>
            <pc:sldMk cId="1248922797" sldId="281"/>
            <ac:cxnSpMk id="153" creationId="{A872BAEF-9AD7-47CD-A0B5-DBB82D799B25}"/>
          </ac:cxnSpMkLst>
        </pc:cxnChg>
        <pc:cxnChg chg="del mod">
          <ac:chgData name="David Stevens" userId="73fe415a-d21a-4898-bfab-0e75d37181d7" providerId="ADAL" clId="{FDF1147B-6426-4869-86DA-B776762969DE}" dt="2019-05-13T08:26:11.587" v="1311" actId="478"/>
          <ac:cxnSpMkLst>
            <pc:docMk/>
            <pc:sldMk cId="1248922797" sldId="281"/>
            <ac:cxnSpMk id="163" creationId="{48DB6587-0F9B-4DEA-A5C9-A5FFDA676A2A}"/>
          </ac:cxnSpMkLst>
        </pc:cxnChg>
        <pc:cxnChg chg="mod">
          <ac:chgData name="David Stevens" userId="73fe415a-d21a-4898-bfab-0e75d37181d7" providerId="ADAL" clId="{FDF1147B-6426-4869-86DA-B776762969DE}" dt="2019-05-13T08:57:49.226" v="1460" actId="164"/>
          <ac:cxnSpMkLst>
            <pc:docMk/>
            <pc:sldMk cId="1248922797" sldId="281"/>
            <ac:cxnSpMk id="168" creationId="{6F9DE23B-3100-446D-9D7A-FA928D065931}"/>
          </ac:cxnSpMkLst>
        </pc:cxnChg>
        <pc:cxnChg chg="del">
          <ac:chgData name="David Stevens" userId="73fe415a-d21a-4898-bfab-0e75d37181d7" providerId="ADAL" clId="{FDF1147B-6426-4869-86DA-B776762969DE}" dt="2019-05-13T07:26:51.239" v="281" actId="478"/>
          <ac:cxnSpMkLst>
            <pc:docMk/>
            <pc:sldMk cId="1248922797" sldId="281"/>
            <ac:cxnSpMk id="173" creationId="{0E04FF7A-4D04-405D-B560-60B850E411EA}"/>
          </ac:cxnSpMkLst>
        </pc:cxnChg>
        <pc:cxnChg chg="del">
          <ac:chgData name="David Stevens" userId="73fe415a-d21a-4898-bfab-0e75d37181d7" providerId="ADAL" clId="{FDF1147B-6426-4869-86DA-B776762969DE}" dt="2019-05-13T07:26:49.639" v="280" actId="478"/>
          <ac:cxnSpMkLst>
            <pc:docMk/>
            <pc:sldMk cId="1248922797" sldId="281"/>
            <ac:cxnSpMk id="213" creationId="{79566BDD-0C82-4567-95E2-3E930D14CA2D}"/>
          </ac:cxnSpMkLst>
        </pc:cxnChg>
        <pc:cxnChg chg="add del mod">
          <ac:chgData name="David Stevens" userId="73fe415a-d21a-4898-bfab-0e75d37181d7" providerId="ADAL" clId="{FDF1147B-6426-4869-86DA-B776762969DE}" dt="2019-05-13T08:57:49.226" v="1460" actId="164"/>
          <ac:cxnSpMkLst>
            <pc:docMk/>
            <pc:sldMk cId="1248922797" sldId="281"/>
            <ac:cxnSpMk id="215" creationId="{FA62A4B3-E63C-4D35-AB3F-0EBBA758F78E}"/>
          </ac:cxnSpMkLst>
        </pc:cxnChg>
        <pc:cxnChg chg="del mod">
          <ac:chgData name="David Stevens" userId="73fe415a-d21a-4898-bfab-0e75d37181d7" providerId="ADAL" clId="{FDF1147B-6426-4869-86DA-B776762969DE}" dt="2019-05-13T08:26:14.667" v="1313" actId="478"/>
          <ac:cxnSpMkLst>
            <pc:docMk/>
            <pc:sldMk cId="1248922797" sldId="281"/>
            <ac:cxnSpMk id="217" creationId="{65106F68-CBDA-47F8-B5C1-736C89E0C3CA}"/>
          </ac:cxnSpMkLst>
        </pc:cxnChg>
        <pc:cxnChg chg="add mod">
          <ac:chgData name="David Stevens" userId="73fe415a-d21a-4898-bfab-0e75d37181d7" providerId="ADAL" clId="{FDF1147B-6426-4869-86DA-B776762969DE}" dt="2019-05-13T08:57:49.226" v="1460" actId="164"/>
          <ac:cxnSpMkLst>
            <pc:docMk/>
            <pc:sldMk cId="1248922797" sldId="281"/>
            <ac:cxnSpMk id="219" creationId="{6C73106A-93A6-4BA3-A726-867CF3C6765E}"/>
          </ac:cxnSpMkLst>
        </pc:cxnChg>
        <pc:cxnChg chg="add del mod">
          <ac:chgData name="David Stevens" userId="73fe415a-d21a-4898-bfab-0e75d37181d7" providerId="ADAL" clId="{FDF1147B-6426-4869-86DA-B776762969DE}" dt="2019-05-13T08:27:44.467" v="1339" actId="478"/>
          <ac:cxnSpMkLst>
            <pc:docMk/>
            <pc:sldMk cId="1248922797" sldId="281"/>
            <ac:cxnSpMk id="223" creationId="{3F1CB84A-2021-42C5-B4A5-25429B03087F}"/>
          </ac:cxnSpMkLst>
        </pc:cxnChg>
        <pc:cxnChg chg="del mod">
          <ac:chgData name="David Stevens" userId="73fe415a-d21a-4898-bfab-0e75d37181d7" providerId="ADAL" clId="{FDF1147B-6426-4869-86DA-B776762969DE}" dt="2019-05-13T08:28:44.825" v="1392" actId="478"/>
          <ac:cxnSpMkLst>
            <pc:docMk/>
            <pc:sldMk cId="1248922797" sldId="281"/>
            <ac:cxnSpMk id="224" creationId="{859C7709-6910-4F73-AB84-F19CA05C296F}"/>
          </ac:cxnSpMkLst>
        </pc:cxnChg>
        <pc:cxnChg chg="del mod">
          <ac:chgData name="David Stevens" userId="73fe415a-d21a-4898-bfab-0e75d37181d7" providerId="ADAL" clId="{FDF1147B-6426-4869-86DA-B776762969DE}" dt="2019-05-13T07:38:13.846" v="820" actId="478"/>
          <ac:cxnSpMkLst>
            <pc:docMk/>
            <pc:sldMk cId="1248922797" sldId="281"/>
            <ac:cxnSpMk id="227" creationId="{B95D4842-547E-476C-9CA7-38270C7C6168}"/>
          </ac:cxnSpMkLst>
        </pc:cxnChg>
        <pc:cxnChg chg="del">
          <ac:chgData name="David Stevens" userId="73fe415a-d21a-4898-bfab-0e75d37181d7" providerId="ADAL" clId="{FDF1147B-6426-4869-86DA-B776762969DE}" dt="2019-05-13T07:27:49.649" v="302" actId="478"/>
          <ac:cxnSpMkLst>
            <pc:docMk/>
            <pc:sldMk cId="1248922797" sldId="281"/>
            <ac:cxnSpMk id="229" creationId="{C947BF45-005D-4FEB-A791-4E0844E7AD5A}"/>
          </ac:cxnSpMkLst>
        </pc:cxnChg>
        <pc:cxnChg chg="add del mod">
          <ac:chgData name="David Stevens" userId="73fe415a-d21a-4898-bfab-0e75d37181d7" providerId="ADAL" clId="{FDF1147B-6426-4869-86DA-B776762969DE}" dt="2019-05-13T08:29:06.669" v="1401" actId="478"/>
          <ac:cxnSpMkLst>
            <pc:docMk/>
            <pc:sldMk cId="1248922797" sldId="281"/>
            <ac:cxnSpMk id="236" creationId="{95D46A53-B194-4E83-9B40-FCE2CAF2174A}"/>
          </ac:cxnSpMkLst>
        </pc:cxnChg>
        <pc:cxnChg chg="del">
          <ac:chgData name="David Stevens" userId="73fe415a-d21a-4898-bfab-0e75d37181d7" providerId="ADAL" clId="{FDF1147B-6426-4869-86DA-B776762969DE}" dt="2019-05-13T07:27:49.649" v="302" actId="478"/>
          <ac:cxnSpMkLst>
            <pc:docMk/>
            <pc:sldMk cId="1248922797" sldId="281"/>
            <ac:cxnSpMk id="251" creationId="{2F6A9FC5-5BBE-4AF6-8495-C23BC3D32B4D}"/>
          </ac:cxnSpMkLst>
        </pc:cxnChg>
        <pc:cxnChg chg="add mod">
          <ac:chgData name="David Stevens" userId="73fe415a-d21a-4898-bfab-0e75d37181d7" providerId="ADAL" clId="{FDF1147B-6426-4869-86DA-B776762969DE}" dt="2019-05-13T08:57:49.226" v="1460" actId="164"/>
          <ac:cxnSpMkLst>
            <pc:docMk/>
            <pc:sldMk cId="1248922797" sldId="281"/>
            <ac:cxnSpMk id="262" creationId="{C8023497-8046-4299-BB4C-68A50C19917F}"/>
          </ac:cxnSpMkLst>
        </pc:cxnChg>
        <pc:cxnChg chg="del mod">
          <ac:chgData name="David Stevens" userId="73fe415a-d21a-4898-bfab-0e75d37181d7" providerId="ADAL" clId="{FDF1147B-6426-4869-86DA-B776762969DE}" dt="2019-05-13T08:29:06.034" v="1400" actId="478"/>
          <ac:cxnSpMkLst>
            <pc:docMk/>
            <pc:sldMk cId="1248922797" sldId="281"/>
            <ac:cxnSpMk id="265" creationId="{66331B7A-64CE-4701-B836-B3B17E4A6CD7}"/>
          </ac:cxnSpMkLst>
        </pc:cxnChg>
        <pc:cxnChg chg="mod">
          <ac:chgData name="David Stevens" userId="73fe415a-d21a-4898-bfab-0e75d37181d7" providerId="ADAL" clId="{FDF1147B-6426-4869-86DA-B776762969DE}" dt="2019-05-13T08:57:49.226" v="1460" actId="164"/>
          <ac:cxnSpMkLst>
            <pc:docMk/>
            <pc:sldMk cId="1248922797" sldId="281"/>
            <ac:cxnSpMk id="268" creationId="{4081DD8E-3650-4E5D-A016-F29C44C9EA4D}"/>
          </ac:cxnSpMkLst>
        </pc:cxnChg>
        <pc:cxnChg chg="del">
          <ac:chgData name="David Stevens" userId="73fe415a-d21a-4898-bfab-0e75d37181d7" providerId="ADAL" clId="{FDF1147B-6426-4869-86DA-B776762969DE}" dt="2019-05-13T07:35:02.527" v="721" actId="478"/>
          <ac:cxnSpMkLst>
            <pc:docMk/>
            <pc:sldMk cId="1248922797" sldId="281"/>
            <ac:cxnSpMk id="271" creationId="{F977A610-E701-4A63-9417-FD2B6A12B3DE}"/>
          </ac:cxnSpMkLst>
        </pc:cxnChg>
        <pc:cxnChg chg="add mod ord">
          <ac:chgData name="David Stevens" userId="73fe415a-d21a-4898-bfab-0e75d37181d7" providerId="ADAL" clId="{FDF1147B-6426-4869-86DA-B776762969DE}" dt="2019-05-13T08:57:49.226" v="1460" actId="164"/>
          <ac:cxnSpMkLst>
            <pc:docMk/>
            <pc:sldMk cId="1248922797" sldId="281"/>
            <ac:cxnSpMk id="310" creationId="{9FC9A37A-56C5-464F-9C0B-2A5990BA4C3D}"/>
          </ac:cxnSpMkLst>
        </pc:cxnChg>
      </pc:sldChg>
      <pc:sldChg chg="add">
        <pc:chgData name="David Stevens" userId="73fe415a-d21a-4898-bfab-0e75d37181d7" providerId="ADAL" clId="{FDF1147B-6426-4869-86DA-B776762969DE}" dt="2019-05-14T14:28:35.383" v="1565"/>
        <pc:sldMkLst>
          <pc:docMk/>
          <pc:sldMk cId="2489860864" sldId="282"/>
        </pc:sldMkLst>
      </pc:sldChg>
      <pc:sldChg chg="addSp delSp modSp add">
        <pc:chgData name="David Stevens" userId="73fe415a-d21a-4898-bfab-0e75d37181d7" providerId="ADAL" clId="{FDF1147B-6426-4869-86DA-B776762969DE}" dt="2019-05-17T13:49:16.030" v="2488" actId="20577"/>
        <pc:sldMkLst>
          <pc:docMk/>
          <pc:sldMk cId="1609363929" sldId="283"/>
        </pc:sldMkLst>
        <pc:spChg chg="mod">
          <ac:chgData name="David Stevens" userId="73fe415a-d21a-4898-bfab-0e75d37181d7" providerId="ADAL" clId="{FDF1147B-6426-4869-86DA-B776762969DE}" dt="2019-05-17T13:29:49.277" v="2246" actId="14100"/>
          <ac:spMkLst>
            <pc:docMk/>
            <pc:sldMk cId="1609363929" sldId="283"/>
            <ac:spMk id="2" creationId="{B6FEEB7F-DB62-47BB-81EE-EDDED98B154F}"/>
          </ac:spMkLst>
        </pc:spChg>
        <pc:spChg chg="mod">
          <ac:chgData name="David Stevens" userId="73fe415a-d21a-4898-bfab-0e75d37181d7" providerId="ADAL" clId="{FDF1147B-6426-4869-86DA-B776762969DE}" dt="2019-05-17T13:29:24.974" v="2241" actId="1076"/>
          <ac:spMkLst>
            <pc:docMk/>
            <pc:sldMk cId="1609363929" sldId="283"/>
            <ac:spMk id="3" creationId="{52734936-9F8F-48B5-BF6E-DB55400486D8}"/>
          </ac:spMkLst>
        </pc:spChg>
        <pc:spChg chg="add mod topLvl">
          <ac:chgData name="David Stevens" userId="73fe415a-d21a-4898-bfab-0e75d37181d7" providerId="ADAL" clId="{FDF1147B-6426-4869-86DA-B776762969DE}" dt="2019-05-17T13:47:16.618" v="2388" actId="404"/>
          <ac:spMkLst>
            <pc:docMk/>
            <pc:sldMk cId="1609363929" sldId="283"/>
            <ac:spMk id="4" creationId="{49BD83CD-E052-426D-8572-39AD0FBBD8BC}"/>
          </ac:spMkLst>
        </pc:spChg>
        <pc:spChg chg="add mod topLvl">
          <ac:chgData name="David Stevens" userId="73fe415a-d21a-4898-bfab-0e75d37181d7" providerId="ADAL" clId="{FDF1147B-6426-4869-86DA-B776762969DE}" dt="2019-05-17T13:47:16.618" v="2388" actId="404"/>
          <ac:spMkLst>
            <pc:docMk/>
            <pc:sldMk cId="1609363929" sldId="283"/>
            <ac:spMk id="5" creationId="{DEA53C3E-8D84-48F7-A6CA-9649A4132D35}"/>
          </ac:spMkLst>
        </pc:spChg>
        <pc:spChg chg="add mod topLvl">
          <ac:chgData name="David Stevens" userId="73fe415a-d21a-4898-bfab-0e75d37181d7" providerId="ADAL" clId="{FDF1147B-6426-4869-86DA-B776762969DE}" dt="2019-05-17T13:47:16.618" v="2388" actId="404"/>
          <ac:spMkLst>
            <pc:docMk/>
            <pc:sldMk cId="1609363929" sldId="283"/>
            <ac:spMk id="6" creationId="{56C22AB9-CDB7-4ADA-B951-26B8151F479F}"/>
          </ac:spMkLst>
        </pc:spChg>
        <pc:spChg chg="add mod topLvl">
          <ac:chgData name="David Stevens" userId="73fe415a-d21a-4898-bfab-0e75d37181d7" providerId="ADAL" clId="{FDF1147B-6426-4869-86DA-B776762969DE}" dt="2019-05-17T13:47:16.618" v="2388" actId="404"/>
          <ac:spMkLst>
            <pc:docMk/>
            <pc:sldMk cId="1609363929" sldId="283"/>
            <ac:spMk id="7" creationId="{364C5194-187D-4895-B98F-40DC68748C42}"/>
          </ac:spMkLst>
        </pc:spChg>
        <pc:spChg chg="add mod topLvl">
          <ac:chgData name="David Stevens" userId="73fe415a-d21a-4898-bfab-0e75d37181d7" providerId="ADAL" clId="{FDF1147B-6426-4869-86DA-B776762969DE}" dt="2019-05-17T13:47:16.618" v="2388" actId="404"/>
          <ac:spMkLst>
            <pc:docMk/>
            <pc:sldMk cId="1609363929" sldId="283"/>
            <ac:spMk id="8" creationId="{C15B9690-F03F-43AB-948B-96A3EC9864C2}"/>
          </ac:spMkLst>
        </pc:spChg>
        <pc:spChg chg="add mod topLvl">
          <ac:chgData name="David Stevens" userId="73fe415a-d21a-4898-bfab-0e75d37181d7" providerId="ADAL" clId="{FDF1147B-6426-4869-86DA-B776762969DE}" dt="2019-05-17T13:47:16.618" v="2388" actId="404"/>
          <ac:spMkLst>
            <pc:docMk/>
            <pc:sldMk cId="1609363929" sldId="283"/>
            <ac:spMk id="9" creationId="{3A5BC26C-2698-4FCF-8863-51027851DED3}"/>
          </ac:spMkLst>
        </pc:spChg>
        <pc:spChg chg="add mod">
          <ac:chgData name="David Stevens" userId="73fe415a-d21a-4898-bfab-0e75d37181d7" providerId="ADAL" clId="{FDF1147B-6426-4869-86DA-B776762969DE}" dt="2019-05-17T13:49:16.030" v="2488" actId="20577"/>
          <ac:spMkLst>
            <pc:docMk/>
            <pc:sldMk cId="1609363929" sldId="283"/>
            <ac:spMk id="18" creationId="{948F20B3-3B10-4037-914D-C9AE300175A7}"/>
          </ac:spMkLst>
        </pc:spChg>
        <pc:spChg chg="add mod">
          <ac:chgData name="David Stevens" userId="73fe415a-d21a-4898-bfab-0e75d37181d7" providerId="ADAL" clId="{FDF1147B-6426-4869-86DA-B776762969DE}" dt="2019-05-17T13:48:50.221" v="2463" actId="1076"/>
          <ac:spMkLst>
            <pc:docMk/>
            <pc:sldMk cId="1609363929" sldId="283"/>
            <ac:spMk id="19" creationId="{29219DF1-BDA3-4542-94F4-41997E920FD2}"/>
          </ac:spMkLst>
        </pc:spChg>
        <pc:grpChg chg="add del mod">
          <ac:chgData name="David Stevens" userId="73fe415a-d21a-4898-bfab-0e75d37181d7" providerId="ADAL" clId="{FDF1147B-6426-4869-86DA-B776762969DE}" dt="2019-05-17T13:26:20.327" v="2120" actId="165"/>
          <ac:grpSpMkLst>
            <pc:docMk/>
            <pc:sldMk cId="1609363929" sldId="283"/>
            <ac:grpSpMk id="10" creationId="{1CEB11FF-8960-47A6-8CB1-5E79B3603122}"/>
          </ac:grpSpMkLst>
        </pc:grpChg>
        <pc:grpChg chg="add mod">
          <ac:chgData name="David Stevens" userId="73fe415a-d21a-4898-bfab-0e75d37181d7" providerId="ADAL" clId="{FDF1147B-6426-4869-86DA-B776762969DE}" dt="2019-05-17T13:47:19.974" v="2389" actId="1076"/>
          <ac:grpSpMkLst>
            <pc:docMk/>
            <pc:sldMk cId="1609363929" sldId="283"/>
            <ac:grpSpMk id="17" creationId="{60541826-FF97-4572-8774-65AD510F4C6D}"/>
          </ac:grpSpMkLst>
        </pc:grpChg>
        <pc:picChg chg="add mod">
          <ac:chgData name="David Stevens" userId="73fe415a-d21a-4898-bfab-0e75d37181d7" providerId="ADAL" clId="{FDF1147B-6426-4869-86DA-B776762969DE}" dt="2019-05-17T13:31:22.661" v="2258" actId="1076"/>
          <ac:picMkLst>
            <pc:docMk/>
            <pc:sldMk cId="1609363929" sldId="283"/>
            <ac:picMk id="16" creationId="{668CEE1C-DA71-4BAB-9DC5-4F11203F2F62}"/>
          </ac:picMkLst>
        </pc:picChg>
        <pc:cxnChg chg="add mod">
          <ac:chgData name="David Stevens" userId="73fe415a-d21a-4898-bfab-0e75d37181d7" providerId="ADAL" clId="{FDF1147B-6426-4869-86DA-B776762969DE}" dt="2019-05-17T13:47:12.678" v="2385" actId="164"/>
          <ac:cxnSpMkLst>
            <pc:docMk/>
            <pc:sldMk cId="1609363929" sldId="283"/>
            <ac:cxnSpMk id="12" creationId="{293EFCD6-F3AC-4116-8590-E5F8D1870CD5}"/>
          </ac:cxnSpMkLst>
        </pc:cxnChg>
        <pc:cxnChg chg="add mod">
          <ac:chgData name="David Stevens" userId="73fe415a-d21a-4898-bfab-0e75d37181d7" providerId="ADAL" clId="{FDF1147B-6426-4869-86DA-B776762969DE}" dt="2019-05-17T13:47:12.678" v="2385" actId="164"/>
          <ac:cxnSpMkLst>
            <pc:docMk/>
            <pc:sldMk cId="1609363929" sldId="283"/>
            <ac:cxnSpMk id="13" creationId="{848E4C14-D269-44DF-BE1D-16E68C48684E}"/>
          </ac:cxnSpMkLst>
        </pc:cxnChg>
      </pc:sldChg>
      <pc:sldChg chg="addSp delSp modSp add">
        <pc:chgData name="David Stevens" userId="73fe415a-d21a-4898-bfab-0e75d37181d7" providerId="ADAL" clId="{FDF1147B-6426-4869-86DA-B776762969DE}" dt="2019-05-17T13:50:18.880" v="2554" actId="5793"/>
        <pc:sldMkLst>
          <pc:docMk/>
          <pc:sldMk cId="2704629280" sldId="284"/>
        </pc:sldMkLst>
        <pc:spChg chg="del">
          <ac:chgData name="David Stevens" userId="73fe415a-d21a-4898-bfab-0e75d37181d7" providerId="ADAL" clId="{FDF1147B-6426-4869-86DA-B776762969DE}" dt="2019-05-17T13:49:49.324" v="2491"/>
          <ac:spMkLst>
            <pc:docMk/>
            <pc:sldMk cId="2704629280" sldId="284"/>
            <ac:spMk id="2" creationId="{E4CCD127-F641-42B4-AC72-70F16469CFAF}"/>
          </ac:spMkLst>
        </pc:spChg>
        <pc:spChg chg="add mod">
          <ac:chgData name="David Stevens" userId="73fe415a-d21a-4898-bfab-0e75d37181d7" providerId="ADAL" clId="{FDF1147B-6426-4869-86DA-B776762969DE}" dt="2019-05-17T13:50:18.880" v="2554" actId="5793"/>
          <ac:spMkLst>
            <pc:docMk/>
            <pc:sldMk cId="2704629280" sldId="284"/>
            <ac:spMk id="3" creationId="{FC4F5D67-3C6C-4C54-990A-DEBF3B5E6E2B}"/>
          </ac:spMkLst>
        </pc:spChg>
        <pc:spChg chg="add mod">
          <ac:chgData name="David Stevens" userId="73fe415a-d21a-4898-bfab-0e75d37181d7" providerId="ADAL" clId="{FDF1147B-6426-4869-86DA-B776762969DE}" dt="2019-05-17T13:49:49.324" v="2491"/>
          <ac:spMkLst>
            <pc:docMk/>
            <pc:sldMk cId="2704629280" sldId="284"/>
            <ac:spMk id="4" creationId="{68B6E69B-5BF5-4FA5-967C-8CE20422477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5/20/2019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explorer.dxc.com/pb/playbook/597635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igitalexplorer.dxc.com/pb/playbook/597055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explorer.dxc.com/pb/playbook/597635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igitalexplorer.dxc.com/pb/playbook/597055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explorer.dxc.com/pb/playbook/597635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igitalexplorer.dxc.com/pb/playbook/597055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explorer.dxc.com/pb/playbook/597635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igitalexplorer.dxc.com/pb/playbook/597055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explorer.dxc.com/pb/playbook/597635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igitalexplorer.dxc.com/pb/playbook/597055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Smaller versions being created to support focused client/dxc use cases and develop Digital Explorer yellow belt training.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97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11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DXC Digital Story : </a:t>
            </a:r>
            <a:r>
              <a:rPr lang="en-GB" dirty="0">
                <a:hlinkClick r:id="rId3"/>
              </a:rPr>
              <a:t>https://digitalexplorer.dxc.com/pb/playbook/597635</a:t>
            </a:r>
            <a:endParaRPr lang="en-GB" dirty="0"/>
          </a:p>
          <a:p>
            <a:r>
              <a:rPr lang="en-GB" dirty="0"/>
              <a:t>DXC Industry Showcases : WIP</a:t>
            </a:r>
          </a:p>
          <a:p>
            <a:r>
              <a:rPr lang="en-GB" dirty="0"/>
              <a:t>DXC innovation flight plan : </a:t>
            </a:r>
            <a:r>
              <a:rPr lang="en-GB" dirty="0">
                <a:hlinkClick r:id="rId4"/>
              </a:rPr>
              <a:t>https://digitalexplorer.dxc.com/pb/playbook/597055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Connecting line (box) 0.3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92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DXC Digital Story : </a:t>
            </a:r>
            <a:r>
              <a:rPr lang="en-GB" dirty="0">
                <a:hlinkClick r:id="rId3"/>
              </a:rPr>
              <a:t>https://digitalexplorer.dxc.com/pb/playbook/597635</a:t>
            </a:r>
            <a:endParaRPr lang="en-GB" dirty="0"/>
          </a:p>
          <a:p>
            <a:r>
              <a:rPr lang="en-GB" dirty="0"/>
              <a:t>DXC Industry Showcases : WIP</a:t>
            </a:r>
          </a:p>
          <a:p>
            <a:r>
              <a:rPr lang="en-GB" dirty="0"/>
              <a:t>DXC innovation flight plan : </a:t>
            </a:r>
            <a:r>
              <a:rPr lang="en-GB" dirty="0">
                <a:hlinkClick r:id="rId4"/>
              </a:rPr>
              <a:t>https://digitalexplorer.dxc.com/pb/playbook/597055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Connecting line (box) 0.3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7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DXC Digital Story : </a:t>
            </a:r>
            <a:r>
              <a:rPr lang="en-GB" dirty="0">
                <a:hlinkClick r:id="rId3"/>
              </a:rPr>
              <a:t>https://digitalexplorer.dxc.com/pb/playbook/597635</a:t>
            </a:r>
            <a:endParaRPr lang="en-GB" dirty="0"/>
          </a:p>
          <a:p>
            <a:r>
              <a:rPr lang="en-GB" dirty="0"/>
              <a:t>DXC Industry Showcases : WIP</a:t>
            </a:r>
          </a:p>
          <a:p>
            <a:r>
              <a:rPr lang="en-GB" dirty="0"/>
              <a:t>DXC innovation flight plan : </a:t>
            </a:r>
            <a:r>
              <a:rPr lang="en-GB" dirty="0">
                <a:hlinkClick r:id="rId4"/>
              </a:rPr>
              <a:t>https://digitalexplorer.dxc.com/pb/playbook/597055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Connecting line (box) 0.3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74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DXC Digital Story : </a:t>
            </a:r>
            <a:r>
              <a:rPr lang="en-GB" dirty="0">
                <a:hlinkClick r:id="rId3"/>
              </a:rPr>
              <a:t>https://digitalexplorer.dxc.com/pb/playbook/597635</a:t>
            </a:r>
            <a:endParaRPr lang="en-GB" dirty="0"/>
          </a:p>
          <a:p>
            <a:r>
              <a:rPr lang="en-GB" dirty="0"/>
              <a:t>DXC Industry Showcases : WIP</a:t>
            </a:r>
          </a:p>
          <a:p>
            <a:r>
              <a:rPr lang="en-GB" dirty="0"/>
              <a:t>DXC innovation flight plan : </a:t>
            </a:r>
            <a:r>
              <a:rPr lang="en-GB" dirty="0">
                <a:hlinkClick r:id="rId4"/>
              </a:rPr>
              <a:t>https://digitalexplorer.dxc.com/pb/playbook/597055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Connecting line (box) 0.3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09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02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64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DXC Digital Story : </a:t>
            </a:r>
            <a:r>
              <a:rPr lang="en-GB" dirty="0">
                <a:hlinkClick r:id="rId3"/>
              </a:rPr>
              <a:t>https://digitalexplorer.dxc.com/pb/playbook/597635</a:t>
            </a:r>
            <a:endParaRPr lang="en-GB" dirty="0"/>
          </a:p>
          <a:p>
            <a:r>
              <a:rPr lang="en-GB" dirty="0"/>
              <a:t>DXC Industry Showcases : WIP</a:t>
            </a:r>
          </a:p>
          <a:p>
            <a:r>
              <a:rPr lang="en-GB" dirty="0"/>
              <a:t>DXC innovation flight plan : </a:t>
            </a:r>
            <a:r>
              <a:rPr lang="en-GB" dirty="0">
                <a:hlinkClick r:id="rId4"/>
              </a:rPr>
              <a:t>https://digitalexplorer.dxc.com/pb/playbook/597055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Connecting line (box) 0.3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1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20,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3C784556-ED1C-4757-8071-FCBDBC8F3B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18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270956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27095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20,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0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C0A5B1A-9515-45E6-BB76-DAF9E56BB3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280"/>
          <a:stretch/>
        </p:blipFill>
        <p:spPr>
          <a:xfrm>
            <a:off x="3891783" y="-9991"/>
            <a:ext cx="10738617" cy="8242166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D00227A-FCE5-4C90-8598-4398E14BD07B}"/>
              </a:ext>
            </a:extLst>
          </p:cNvPr>
          <p:cNvSpPr>
            <a:spLocks noChangeAspect="1"/>
          </p:cNvSpPr>
          <p:nvPr userDrawn="1"/>
        </p:nvSpPr>
        <p:spPr bwMode="hidden">
          <a:xfrm>
            <a:off x="-1568" y="1"/>
            <a:ext cx="8303762" cy="8229600"/>
          </a:xfrm>
          <a:custGeom>
            <a:avLst/>
            <a:gdLst>
              <a:gd name="connsiteX0" fmla="*/ 0 w 13880700"/>
              <a:gd name="connsiteY0" fmla="*/ 0 h 13806941"/>
              <a:gd name="connsiteX1" fmla="*/ 6983768 w 13880700"/>
              <a:gd name="connsiteY1" fmla="*/ 0 h 13806941"/>
              <a:gd name="connsiteX2" fmla="*/ 13880700 w 13880700"/>
              <a:gd name="connsiteY2" fmla="*/ 6893251 h 13806941"/>
              <a:gd name="connsiteX3" fmla="*/ 6983768 w 13880700"/>
              <a:gd name="connsiteY3" fmla="*/ 13806941 h 13806941"/>
              <a:gd name="connsiteX4" fmla="*/ 0 w 13880700"/>
              <a:gd name="connsiteY4" fmla="*/ 13806941 h 1380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0700" h="13806941">
                <a:moveTo>
                  <a:pt x="0" y="0"/>
                </a:moveTo>
                <a:lnTo>
                  <a:pt x="6983768" y="0"/>
                </a:lnTo>
                <a:cubicBezTo>
                  <a:pt x="10806594" y="0"/>
                  <a:pt x="13880700" y="3045499"/>
                  <a:pt x="13880700" y="6893251"/>
                </a:cubicBezTo>
                <a:cubicBezTo>
                  <a:pt x="13880700" y="10758888"/>
                  <a:pt x="10806594" y="13806941"/>
                  <a:pt x="6983768" y="13806941"/>
                </a:cubicBezTo>
                <a:lnTo>
                  <a:pt x="0" y="13806941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68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1074840"/>
            <a:ext cx="68580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824197"/>
            <a:ext cx="68580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2A7B0FDF-BC58-414A-8AAC-3B176242203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3DC4A21B-A3B7-4535-89AB-D180D8D5FD35}"/>
              </a:ext>
            </a:extLst>
          </p:cNvPr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3C352BD-2464-4B6E-9C77-D29B31BC99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03047" y="6739333"/>
            <a:ext cx="3160262" cy="89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5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515B26B1-AA18-4E5E-B6CD-4C244B28C6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20,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6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8F30C8EE-0B29-4554-9390-638F135FE9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11"/>
          <a:stretch/>
        </p:blipFill>
        <p:spPr>
          <a:xfrm>
            <a:off x="7000875" y="525780"/>
            <a:ext cx="7629525" cy="6654767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FB69A07-AF17-4DD2-B2BB-02C498259F26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6294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May 20,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26A6E73-00CE-450D-9AFD-60F8AC8C1A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0E212B-7342-4D2D-A5D3-2E62A0071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20,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20,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May 20,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2018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20,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91187660-0B2C-49B8-A9C6-69050469D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BDC13DC-430C-419B-B8B3-483CAC2DA90A}"/>
              </a:ext>
            </a:extLst>
          </p:cNvPr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5E83A453-A26B-4D5A-A017-0A7C0152672E}"/>
                </a:ext>
              </a:extLst>
            </p:cNvPr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4D3F48B2-15F7-403D-8A83-2D9F8AC83391}"/>
                </a:ext>
              </a:extLst>
            </p:cNvPr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1" name="Text Box 115">
            <a:extLst>
              <a:ext uri="{FF2B5EF4-FFF2-40B4-BE49-F238E27FC236}">
                <a16:creationId xmlns:a16="http://schemas.microsoft.com/office/drawing/2014/main" id="{3DC7301A-0634-4DDE-84BD-D6A61E2D11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20,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2" name="Text Box 115">
            <a:extLst>
              <a:ext uri="{FF2B5EF4-FFF2-40B4-BE49-F238E27FC236}">
                <a16:creationId xmlns:a16="http://schemas.microsoft.com/office/drawing/2014/main" id="{D4093138-40BC-4732-A9D2-201E13AAF4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DF295466-17A7-4B12-83BA-08D9B1935DE9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4DF1B85-70B4-4DEE-91CE-EF07BE2AB9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60D70BD3-EB56-45E0-A89C-12E1C45B9E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20,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20,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May 20,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20,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0E794-887D-4052-95F2-537520E714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658"/>
          <a:stretch/>
        </p:blipFill>
        <p:spPr>
          <a:xfrm>
            <a:off x="6552363" y="1033398"/>
            <a:ext cx="8078037" cy="610209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"/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T0" fmla="*/ 19199 w 19199"/>
              <a:gd name="T1" fmla="*/ 9340 h 10809"/>
              <a:gd name="T2" fmla="*/ 19199 w 19199"/>
              <a:gd name="T3" fmla="*/ 9340 h 10809"/>
              <a:gd name="T4" fmla="*/ 16987 w 19199"/>
              <a:gd name="T5" fmla="*/ 9340 h 10809"/>
              <a:gd name="T6" fmla="*/ 13055 w 19199"/>
              <a:gd name="T7" fmla="*/ 5408 h 10809"/>
              <a:gd name="T8" fmla="*/ 16987 w 19199"/>
              <a:gd name="T9" fmla="*/ 1468 h 10809"/>
              <a:gd name="T10" fmla="*/ 19199 w 19199"/>
              <a:gd name="T11" fmla="*/ 1468 h 10809"/>
              <a:gd name="T12" fmla="*/ 19199 w 19199"/>
              <a:gd name="T13" fmla="*/ 0 h 10809"/>
              <a:gd name="T14" fmla="*/ 0 w 19199"/>
              <a:gd name="T15" fmla="*/ 0 h 10809"/>
              <a:gd name="T16" fmla="*/ 0 w 19199"/>
              <a:gd name="T17" fmla="*/ 10809 h 10809"/>
              <a:gd name="T18" fmla="*/ 19199 w 19199"/>
              <a:gd name="T19" fmla="*/ 10809 h 10809"/>
              <a:gd name="T20" fmla="*/ 19199 w 19199"/>
              <a:gd name="T21" fmla="*/ 9340 h 10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99" h="10809">
                <a:moveTo>
                  <a:pt x="19199" y="9340"/>
                </a:moveTo>
                <a:lnTo>
                  <a:pt x="19199" y="9340"/>
                </a:lnTo>
                <a:lnTo>
                  <a:pt x="16987" y="9340"/>
                </a:lnTo>
                <a:cubicBezTo>
                  <a:pt x="14808" y="9340"/>
                  <a:pt x="13055" y="7602"/>
                  <a:pt x="13055" y="5408"/>
                </a:cubicBezTo>
                <a:cubicBezTo>
                  <a:pt x="13055" y="3205"/>
                  <a:pt x="14808" y="1468"/>
                  <a:pt x="16987" y="1468"/>
                </a:cubicBezTo>
                <a:lnTo>
                  <a:pt x="19199" y="1468"/>
                </a:lnTo>
                <a:lnTo>
                  <a:pt x="19199" y="0"/>
                </a:lnTo>
                <a:lnTo>
                  <a:pt x="0" y="0"/>
                </a:lnTo>
                <a:lnTo>
                  <a:pt x="0" y="10809"/>
                </a:lnTo>
                <a:lnTo>
                  <a:pt x="19199" y="10809"/>
                </a:lnTo>
                <a:lnTo>
                  <a:pt x="19199" y="934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May 20,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7CA387B5-33FA-4DCC-93C0-42A325D8D0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20,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0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807E6E-CA26-4CA9-97FE-35F4EAA06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3357"/>
          <a:stretch/>
        </p:blipFill>
        <p:spPr>
          <a:xfrm>
            <a:off x="6765993" y="1095847"/>
            <a:ext cx="7864407" cy="6056192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1617EF5-8923-48CF-8E8C-F23131EE5707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4389120"/>
            <a:ext cx="6629402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20,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E5CBB9A-FE51-4F22-8CF4-563E85EA53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9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2A79B2-E76C-4713-8613-8DC91EE54A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01349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0134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20,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3C8299-53E3-4F65-8A6F-4435BC86B2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7509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7509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20,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20,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81" r:id="rId5"/>
    <p:sldLayoutId id="2147483671" r:id="rId6"/>
    <p:sldLayoutId id="2147483687" r:id="rId7"/>
    <p:sldLayoutId id="2147483678" r:id="rId8"/>
    <p:sldLayoutId id="2147483675" r:id="rId9"/>
    <p:sldLayoutId id="2147483673" r:id="rId10"/>
    <p:sldLayoutId id="2147483676" r:id="rId11"/>
    <p:sldLayoutId id="2147483680" r:id="rId12"/>
    <p:sldLayoutId id="2147483686" r:id="rId13"/>
    <p:sldLayoutId id="2147483685" r:id="rId14"/>
    <p:sldLayoutId id="2147483659" r:id="rId15"/>
    <p:sldLayoutId id="2147483650" r:id="rId16"/>
    <p:sldLayoutId id="2147483666" r:id="rId17"/>
    <p:sldLayoutId id="2147483667" r:id="rId18"/>
    <p:sldLayoutId id="2147483652" r:id="rId19"/>
    <p:sldLayoutId id="2147483660" r:id="rId20"/>
    <p:sldLayoutId id="2147483662" r:id="rId21"/>
    <p:sldLayoutId id="2147483663" r:id="rId22"/>
    <p:sldLayoutId id="2147483651" r:id="rId23"/>
    <p:sldLayoutId id="2147483668" r:id="rId24"/>
    <p:sldLayoutId id="2147483669" r:id="rId25"/>
    <p:sldLayoutId id="2147483655" r:id="rId26"/>
    <p:sldLayoutId id="2147483661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igitalexplorer.dxc.com/dew/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ypora.io/" TargetMode="Externa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explorer.dxc.com/dew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explorer.dxc.com/dew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explorer.dxc.com/dew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explorer.dxc.com/pb/playbook/59705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digitalexplorer.dxc.com/dew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explorer.dxc.com/dew/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2780-7C6C-4E22-9C02-48A160C51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DXC Digital Explorer Journey 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396C5-5431-43D5-9089-EE8DC3EA2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000" b="0" dirty="0"/>
              <a:t>David Stevens</a:t>
            </a:r>
          </a:p>
          <a:p>
            <a:r>
              <a:rPr lang="en-GB" sz="2000" b="0" dirty="0"/>
              <a:t>DXC Distinguished Architect</a:t>
            </a:r>
            <a:br>
              <a:rPr lang="en-GB" sz="2000" b="0" dirty="0"/>
            </a:br>
            <a:r>
              <a:rPr lang="en-GB" sz="2000" b="0" dirty="0"/>
              <a:t>Digital Explorer Product Owner &amp; Architect </a:t>
            </a:r>
            <a:br>
              <a:rPr lang="en-GB" sz="2000" b="0" dirty="0"/>
            </a:br>
            <a:r>
              <a:rPr lang="en-GB" sz="2000" b="0" dirty="0"/>
              <a:t>davidstevens@dxc.com</a:t>
            </a:r>
            <a:endParaRPr lang="en-GB" sz="3600" b="0" dirty="0"/>
          </a:p>
        </p:txBody>
      </p:sp>
    </p:spTree>
    <p:extLst>
      <p:ext uri="{BB962C8B-B14F-4D97-AF65-F5344CB8AC3E}">
        <p14:creationId xmlns:p14="http://schemas.microsoft.com/office/powerpoint/2010/main" val="106802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B832B6-67BE-44B8-A93E-C3992A3A3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Contributor Journeys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86086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A831A04-FB78-43D0-8523-EF8AD586F06E}"/>
              </a:ext>
            </a:extLst>
          </p:cNvPr>
          <p:cNvGrpSpPr/>
          <p:nvPr/>
        </p:nvGrpSpPr>
        <p:grpSpPr>
          <a:xfrm>
            <a:off x="414727" y="1524779"/>
            <a:ext cx="12055188" cy="5195432"/>
            <a:chOff x="1773627" y="1524779"/>
            <a:chExt cx="12055188" cy="5195432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041952F-DD7F-4211-BE22-356E1884A2FF}"/>
                </a:ext>
              </a:extLst>
            </p:cNvPr>
            <p:cNvCxnSpPr>
              <a:cxnSpLocks/>
              <a:stCxn id="21" idx="3"/>
            </p:cNvCxnSpPr>
            <p:nvPr/>
          </p:nvCxnSpPr>
          <p:spPr bwMode="auto">
            <a:xfrm>
              <a:off x="5926653" y="5513801"/>
              <a:ext cx="7902162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>
              <a:hlinkClick r:id="rId2"/>
              <a:extLst>
                <a:ext uri="{FF2B5EF4-FFF2-40B4-BE49-F238E27FC236}">
                  <a16:creationId xmlns:a16="http://schemas.microsoft.com/office/drawing/2014/main" id="{23661B51-4D13-44A2-B4B4-179727B85B69}"/>
                </a:ext>
              </a:extLst>
            </p:cNvPr>
            <p:cNvSpPr txBox="1"/>
            <p:nvPr/>
          </p:nvSpPr>
          <p:spPr>
            <a:xfrm rot="18900000">
              <a:off x="3027255" y="3988025"/>
              <a:ext cx="252703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Import required content</a:t>
              </a:r>
              <a:br>
                <a:rPr lang="en-GB" sz="1200" b="1" dirty="0"/>
              </a:br>
              <a:r>
                <a:rPr lang="en-GB" sz="1100" dirty="0"/>
                <a:t>(e.g. existing primers)</a:t>
              </a:r>
              <a:endParaRPr lang="en-GB" sz="1200" dirty="0"/>
            </a:p>
          </p:txBody>
        </p:sp>
        <p:sp>
          <p:nvSpPr>
            <p:cNvPr id="25" name="TextBox 24">
              <a:hlinkClick r:id="rId2"/>
              <a:extLst>
                <a:ext uri="{FF2B5EF4-FFF2-40B4-BE49-F238E27FC236}">
                  <a16:creationId xmlns:a16="http://schemas.microsoft.com/office/drawing/2014/main" id="{22904B9F-4E15-4A18-9C86-3F434E5D4B56}"/>
                </a:ext>
              </a:extLst>
            </p:cNvPr>
            <p:cNvSpPr txBox="1"/>
            <p:nvPr/>
          </p:nvSpPr>
          <p:spPr>
            <a:xfrm rot="18900000">
              <a:off x="3178024" y="3518567"/>
              <a:ext cx="14975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Create workspace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4EA531-D991-4BF3-A71B-68E4FEAE91C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809654" y="3044355"/>
              <a:ext cx="3861146" cy="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2E7295-67A9-41A0-87C2-43B6216949F0}"/>
                </a:ext>
              </a:extLst>
            </p:cNvPr>
            <p:cNvSpPr/>
            <p:nvPr/>
          </p:nvSpPr>
          <p:spPr>
            <a:xfrm>
              <a:off x="1773627" y="2808363"/>
              <a:ext cx="1549766" cy="43183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/>
                <a:t>Workspaces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749596-6551-4F59-AC0A-D9230084F436}"/>
                </a:ext>
              </a:extLst>
            </p:cNvPr>
            <p:cNvCxnSpPr>
              <a:cxnSpLocks/>
              <a:stCxn id="27" idx="3"/>
            </p:cNvCxnSpPr>
            <p:nvPr/>
          </p:nvCxnSpPr>
          <p:spPr bwMode="auto">
            <a:xfrm>
              <a:off x="3323393" y="3024280"/>
              <a:ext cx="3838070" cy="12671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8EA37CF-2D1A-4BA5-8D6C-1F502F9AD9C4}"/>
                </a:ext>
              </a:extLst>
            </p:cNvPr>
            <p:cNvGrpSpPr/>
            <p:nvPr/>
          </p:nvGrpSpPr>
          <p:grpSpPr>
            <a:xfrm>
              <a:off x="4419800" y="2899039"/>
              <a:ext cx="275822" cy="275822"/>
              <a:chOff x="3855662" y="3430519"/>
              <a:chExt cx="275822" cy="27582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74D8F66-2001-4536-AF0B-DE9506D0D5C1}"/>
                  </a:ext>
                </a:extLst>
              </p:cNvPr>
              <p:cNvSpPr/>
              <p:nvPr/>
            </p:nvSpPr>
            <p:spPr>
              <a:xfrm rot="16200000">
                <a:off x="3855662" y="3430519"/>
                <a:ext cx="275822" cy="275822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2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94D36A7-7881-4A3B-BD1F-1629C3F89574}"/>
                  </a:ext>
                </a:extLst>
              </p:cNvPr>
              <p:cNvSpPr/>
              <p:nvPr/>
            </p:nvSpPr>
            <p:spPr>
              <a:xfrm>
                <a:off x="3941950" y="3516806"/>
                <a:ext cx="103247" cy="103247"/>
              </a:xfrm>
              <a:prstGeom prst="ellipse">
                <a:avLst/>
              </a:prstGeom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37FA23C-955F-49A3-8C56-CCF40D2272AF}"/>
                </a:ext>
              </a:extLst>
            </p:cNvPr>
            <p:cNvSpPr/>
            <p:nvPr/>
          </p:nvSpPr>
          <p:spPr>
            <a:xfrm rot="16200000">
              <a:off x="5641274" y="2899040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3B0C9B-2153-4D70-9F54-B1A39F2A9E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8448" y="3059608"/>
              <a:ext cx="1" cy="197553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7300FF2-6E05-499C-97CC-A6F8AB49C13B}"/>
                </a:ext>
              </a:extLst>
            </p:cNvPr>
            <p:cNvSpPr/>
            <p:nvPr/>
          </p:nvSpPr>
          <p:spPr>
            <a:xfrm rot="16200000">
              <a:off x="5496404" y="3681120"/>
              <a:ext cx="2759024" cy="1182160"/>
            </a:xfrm>
            <a:custGeom>
              <a:avLst/>
              <a:gdLst>
                <a:gd name="connsiteX0" fmla="*/ 2759024 w 2759024"/>
                <a:gd name="connsiteY0" fmla="*/ 137911 h 1182160"/>
                <a:gd name="connsiteX1" fmla="*/ 2621113 w 2759024"/>
                <a:gd name="connsiteY1" fmla="*/ 275822 h 1182160"/>
                <a:gd name="connsiteX2" fmla="*/ 2523595 w 2759024"/>
                <a:gd name="connsiteY2" fmla="*/ 235429 h 1182160"/>
                <a:gd name="connsiteX3" fmla="*/ 2521230 w 2759024"/>
                <a:gd name="connsiteY3" fmla="*/ 231920 h 1182160"/>
                <a:gd name="connsiteX4" fmla="*/ 274747 w 2759024"/>
                <a:gd name="connsiteY4" fmla="*/ 1049573 h 1182160"/>
                <a:gd name="connsiteX5" fmla="*/ 264984 w 2759024"/>
                <a:gd name="connsiteY5" fmla="*/ 1097930 h 1182160"/>
                <a:gd name="connsiteX6" fmla="*/ 137911 w 2759024"/>
                <a:gd name="connsiteY6" fmla="*/ 1182160 h 1182160"/>
                <a:gd name="connsiteX7" fmla="*/ 0 w 2759024"/>
                <a:gd name="connsiteY7" fmla="*/ 1044249 h 1182160"/>
                <a:gd name="connsiteX8" fmla="*/ 137911 w 2759024"/>
                <a:gd name="connsiteY8" fmla="*/ 906338 h 1182160"/>
                <a:gd name="connsiteX9" fmla="*/ 235429 w 2759024"/>
                <a:gd name="connsiteY9" fmla="*/ 946731 h 1182160"/>
                <a:gd name="connsiteX10" fmla="*/ 236631 w 2759024"/>
                <a:gd name="connsiteY10" fmla="*/ 948515 h 1182160"/>
                <a:gd name="connsiteX11" fmla="*/ 2484745 w 2759024"/>
                <a:gd name="connsiteY11" fmla="*/ 130268 h 1182160"/>
                <a:gd name="connsiteX12" fmla="*/ 2494040 w 2759024"/>
                <a:gd name="connsiteY12" fmla="*/ 84230 h 1182160"/>
                <a:gd name="connsiteX13" fmla="*/ 2621113 w 2759024"/>
                <a:gd name="connsiteY13" fmla="*/ 0 h 1182160"/>
                <a:gd name="connsiteX14" fmla="*/ 2759024 w 2759024"/>
                <a:gd name="connsiteY14" fmla="*/ 137911 h 118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59024" h="1182160">
                  <a:moveTo>
                    <a:pt x="2759024" y="137911"/>
                  </a:moveTo>
                  <a:cubicBezTo>
                    <a:pt x="2759024" y="214077"/>
                    <a:pt x="2697279" y="275822"/>
                    <a:pt x="2621113" y="275822"/>
                  </a:cubicBezTo>
                  <a:cubicBezTo>
                    <a:pt x="2583030" y="275822"/>
                    <a:pt x="2548552" y="260386"/>
                    <a:pt x="2523595" y="235429"/>
                  </a:cubicBezTo>
                  <a:lnTo>
                    <a:pt x="2521230" y="231920"/>
                  </a:lnTo>
                  <a:lnTo>
                    <a:pt x="274747" y="1049573"/>
                  </a:lnTo>
                  <a:lnTo>
                    <a:pt x="264984" y="1097930"/>
                  </a:lnTo>
                  <a:cubicBezTo>
                    <a:pt x="244048" y="1147429"/>
                    <a:pt x="195035" y="1182160"/>
                    <a:pt x="137911" y="1182160"/>
                  </a:cubicBezTo>
                  <a:cubicBezTo>
                    <a:pt x="61745" y="1182160"/>
                    <a:pt x="0" y="1120415"/>
                    <a:pt x="0" y="1044249"/>
                  </a:cubicBezTo>
                  <a:cubicBezTo>
                    <a:pt x="0" y="968083"/>
                    <a:pt x="61745" y="906338"/>
                    <a:pt x="137911" y="906338"/>
                  </a:cubicBezTo>
                  <a:cubicBezTo>
                    <a:pt x="175994" y="906338"/>
                    <a:pt x="210471" y="921775"/>
                    <a:pt x="235429" y="946731"/>
                  </a:cubicBezTo>
                  <a:lnTo>
                    <a:pt x="236631" y="948515"/>
                  </a:lnTo>
                  <a:lnTo>
                    <a:pt x="2484745" y="130268"/>
                  </a:lnTo>
                  <a:lnTo>
                    <a:pt x="2494040" y="84230"/>
                  </a:lnTo>
                  <a:cubicBezTo>
                    <a:pt x="2514976" y="34732"/>
                    <a:pt x="2563989" y="0"/>
                    <a:pt x="2621113" y="0"/>
                  </a:cubicBezTo>
                  <a:cubicBezTo>
                    <a:pt x="2697279" y="0"/>
                    <a:pt x="2759024" y="61745"/>
                    <a:pt x="2759024" y="13791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AB7232-1D90-4AAD-ABAD-277AEBE975B8}"/>
                </a:ext>
              </a:extLst>
            </p:cNvPr>
            <p:cNvSpPr txBox="1"/>
            <p:nvPr/>
          </p:nvSpPr>
          <p:spPr>
            <a:xfrm rot="18900000">
              <a:off x="5455791" y="2045700"/>
              <a:ext cx="2162726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GB" sz="1200" b="1" dirty="0"/>
                <a:t>Review Recommendations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3C518AB-D061-4313-937F-D12E094D666F}"/>
                </a:ext>
              </a:extLst>
            </p:cNvPr>
            <p:cNvSpPr txBox="1"/>
            <p:nvPr/>
          </p:nvSpPr>
          <p:spPr>
            <a:xfrm rot="4135877">
              <a:off x="6494800" y="4120455"/>
              <a:ext cx="1152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900" b="1" i="1" dirty="0"/>
                <a:t>Send to Playbook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5B82A46-12EC-4039-9B61-4420321232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4735" y="5415024"/>
              <a:ext cx="1" cy="197553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Box 83">
              <a:hlinkClick r:id="rId2"/>
              <a:extLst>
                <a:ext uri="{FF2B5EF4-FFF2-40B4-BE49-F238E27FC236}">
                  <a16:creationId xmlns:a16="http://schemas.microsoft.com/office/drawing/2014/main" id="{34692A9D-7A9A-48E6-8261-F2B909E07367}"/>
                </a:ext>
              </a:extLst>
            </p:cNvPr>
            <p:cNvSpPr txBox="1"/>
            <p:nvPr/>
          </p:nvSpPr>
          <p:spPr>
            <a:xfrm rot="18900000">
              <a:off x="5970523" y="6273935"/>
              <a:ext cx="2201430" cy="4462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Enter title and subtitle</a:t>
              </a:r>
            </a:p>
            <a:p>
              <a:pPr algn="r"/>
              <a:r>
                <a:rPr lang="en-GB" sz="1100" dirty="0"/>
                <a:t>Set private/public flag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4B3662E-5EFF-4D50-8732-CCEB88D8B637}"/>
                </a:ext>
              </a:extLst>
            </p:cNvPr>
            <p:cNvSpPr/>
            <p:nvPr/>
          </p:nvSpPr>
          <p:spPr>
            <a:xfrm rot="16200000">
              <a:off x="9797678" y="5375890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D7ED4215-7DC3-4D15-95CC-8D3120221A17}"/>
                </a:ext>
              </a:extLst>
            </p:cNvPr>
            <p:cNvSpPr/>
            <p:nvPr/>
          </p:nvSpPr>
          <p:spPr>
            <a:xfrm>
              <a:off x="8479113" y="5346478"/>
              <a:ext cx="674188" cy="33464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AA999E5-8509-41DE-AAED-7D7230F3D242}"/>
                </a:ext>
              </a:extLst>
            </p:cNvPr>
            <p:cNvSpPr/>
            <p:nvPr/>
          </p:nvSpPr>
          <p:spPr>
            <a:xfrm rot="16200000">
              <a:off x="10717877" y="5375890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91EA3B2-5B78-407E-A81F-7CEF5B01BA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38076" y="5308344"/>
              <a:ext cx="1" cy="197553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CEDA943-56D3-4CF4-A975-E3BFA1E251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282454" y="5308344"/>
              <a:ext cx="1" cy="197553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Box 92">
              <a:hlinkClick r:id="rId2"/>
              <a:extLst>
                <a:ext uri="{FF2B5EF4-FFF2-40B4-BE49-F238E27FC236}">
                  <a16:creationId xmlns:a16="http://schemas.microsoft.com/office/drawing/2014/main" id="{20D9F9E2-6FC7-455C-8CCB-469DA778A000}"/>
                </a:ext>
              </a:extLst>
            </p:cNvPr>
            <p:cNvSpPr txBox="1"/>
            <p:nvPr/>
          </p:nvSpPr>
          <p:spPr>
            <a:xfrm rot="18900000">
              <a:off x="9753358" y="4650336"/>
              <a:ext cx="166159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/>
                <a:t>Review Trends</a:t>
              </a:r>
            </a:p>
          </p:txBody>
        </p:sp>
        <p:sp>
          <p:nvSpPr>
            <p:cNvPr id="94" name="TextBox 93">
              <a:hlinkClick r:id="rId2"/>
              <a:extLst>
                <a:ext uri="{FF2B5EF4-FFF2-40B4-BE49-F238E27FC236}">
                  <a16:creationId xmlns:a16="http://schemas.microsoft.com/office/drawing/2014/main" id="{5E8D8D46-7E42-4068-AECC-4C08A8D7FA83}"/>
                </a:ext>
              </a:extLst>
            </p:cNvPr>
            <p:cNvSpPr txBox="1"/>
            <p:nvPr/>
          </p:nvSpPr>
          <p:spPr>
            <a:xfrm rot="18900000">
              <a:off x="9360444" y="6060695"/>
              <a:ext cx="166159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Add Solutions</a:t>
              </a:r>
            </a:p>
          </p:txBody>
        </p:sp>
        <p:sp>
          <p:nvSpPr>
            <p:cNvPr id="95" name="TextBox 94">
              <a:hlinkClick r:id="rId2"/>
              <a:extLst>
                <a:ext uri="{FF2B5EF4-FFF2-40B4-BE49-F238E27FC236}">
                  <a16:creationId xmlns:a16="http://schemas.microsoft.com/office/drawing/2014/main" id="{98ECE12A-BD75-48BB-BC1B-5A3C189ADAD2}"/>
                </a:ext>
              </a:extLst>
            </p:cNvPr>
            <p:cNvSpPr txBox="1"/>
            <p:nvPr/>
          </p:nvSpPr>
          <p:spPr>
            <a:xfrm rot="18900000">
              <a:off x="11410642" y="4511481"/>
              <a:ext cx="166159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/>
                <a:t>Add Contacts</a:t>
              </a:r>
            </a:p>
          </p:txBody>
        </p:sp>
        <p:sp>
          <p:nvSpPr>
            <p:cNvPr id="96" name="TextBox 95">
              <a:hlinkClick r:id="rId2"/>
              <a:extLst>
                <a:ext uri="{FF2B5EF4-FFF2-40B4-BE49-F238E27FC236}">
                  <a16:creationId xmlns:a16="http://schemas.microsoft.com/office/drawing/2014/main" id="{9426EC19-A845-48A1-80D8-0D20A3208860}"/>
                </a:ext>
              </a:extLst>
            </p:cNvPr>
            <p:cNvSpPr txBox="1"/>
            <p:nvPr/>
          </p:nvSpPr>
          <p:spPr>
            <a:xfrm rot="18900000">
              <a:off x="12026130" y="4534396"/>
              <a:ext cx="166159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/>
                <a:t>Add Industry details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02B76E3-3E64-4D23-BB7F-7EE516111D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28814" y="5341604"/>
              <a:ext cx="1" cy="344393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3BC0616-780E-4D3A-A016-450CE7313B79}"/>
                </a:ext>
              </a:extLst>
            </p:cNvPr>
            <p:cNvSpPr/>
            <p:nvPr/>
          </p:nvSpPr>
          <p:spPr>
            <a:xfrm rot="16200000">
              <a:off x="12926832" y="5375890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102" name="TextBox 101">
              <a:hlinkClick r:id="rId2"/>
              <a:extLst>
                <a:ext uri="{FF2B5EF4-FFF2-40B4-BE49-F238E27FC236}">
                  <a16:creationId xmlns:a16="http://schemas.microsoft.com/office/drawing/2014/main" id="{02E679F1-E2F0-44CA-AFD5-324148F7A087}"/>
                </a:ext>
              </a:extLst>
            </p:cNvPr>
            <p:cNvSpPr txBox="1"/>
            <p:nvPr/>
          </p:nvSpPr>
          <p:spPr>
            <a:xfrm rot="18900000">
              <a:off x="11556140" y="6085503"/>
              <a:ext cx="166159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Save and publish</a:t>
              </a:r>
            </a:p>
          </p:txBody>
        </p:sp>
        <p:sp>
          <p:nvSpPr>
            <p:cNvPr id="103" name="TextBox 102">
              <a:hlinkClick r:id="rId2"/>
              <a:extLst>
                <a:ext uri="{FF2B5EF4-FFF2-40B4-BE49-F238E27FC236}">
                  <a16:creationId xmlns:a16="http://schemas.microsoft.com/office/drawing/2014/main" id="{0CC3498A-8DC7-4AFB-9C1C-54B9AD9AAE73}"/>
                </a:ext>
              </a:extLst>
            </p:cNvPr>
            <p:cNvSpPr txBox="1"/>
            <p:nvPr/>
          </p:nvSpPr>
          <p:spPr>
            <a:xfrm rot="18900000">
              <a:off x="8569334" y="4437459"/>
              <a:ext cx="1661590" cy="4462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/>
                <a:t>Create Pages</a:t>
              </a:r>
              <a:br>
                <a:rPr lang="en-GB" sz="1200" b="1" dirty="0"/>
              </a:br>
              <a:r>
                <a:rPr lang="en-GB" sz="1100" dirty="0"/>
                <a:t>see next slide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3AC00B9D-57FC-4B20-8CF8-B6D74AE48C05}"/>
                </a:ext>
              </a:extLst>
            </p:cNvPr>
            <p:cNvGrpSpPr/>
            <p:nvPr/>
          </p:nvGrpSpPr>
          <p:grpSpPr>
            <a:xfrm>
              <a:off x="4376887" y="5297884"/>
              <a:ext cx="1549766" cy="431833"/>
              <a:chOff x="5011887" y="5297884"/>
              <a:chExt cx="1549766" cy="431833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78B6DFA-173F-48EA-A9B1-95C0254668EF}"/>
                  </a:ext>
                </a:extLst>
              </p:cNvPr>
              <p:cNvSpPr/>
              <p:nvPr/>
            </p:nvSpPr>
            <p:spPr>
              <a:xfrm>
                <a:off x="5011887" y="5297884"/>
                <a:ext cx="1549766" cy="431833"/>
              </a:xfrm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GB" sz="1200" b="1" dirty="0">
                    <a:solidFill>
                      <a:schemeClr val="tx1"/>
                    </a:solidFill>
                  </a:rPr>
                  <a:t>Playbooks</a:t>
                </a:r>
              </a:p>
            </p:txBody>
          </p:sp>
          <p:sp>
            <p:nvSpPr>
              <p:cNvPr id="48" name="Freeform 77">
                <a:extLst>
                  <a:ext uri="{FF2B5EF4-FFF2-40B4-BE49-F238E27FC236}">
                    <a16:creationId xmlns:a16="http://schemas.microsoft.com/office/drawing/2014/main" id="{43FF7AEF-FF9E-4823-9F3B-B3EC9E0076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07428" y="5378800"/>
                <a:ext cx="270000" cy="270000"/>
              </a:xfrm>
              <a:custGeom>
                <a:avLst/>
                <a:gdLst>
                  <a:gd name="T0" fmla="*/ 864 w 1056"/>
                  <a:gd name="T1" fmla="*/ 480 h 960"/>
                  <a:gd name="T2" fmla="*/ 1056 w 1056"/>
                  <a:gd name="T3" fmla="*/ 480 h 960"/>
                  <a:gd name="T4" fmla="*/ 1056 w 1056"/>
                  <a:gd name="T5" fmla="*/ 768 h 960"/>
                  <a:gd name="T6" fmla="*/ 864 w 1056"/>
                  <a:gd name="T7" fmla="*/ 960 h 960"/>
                  <a:gd name="T8" fmla="*/ 192 w 1056"/>
                  <a:gd name="T9" fmla="*/ 960 h 960"/>
                  <a:gd name="T10" fmla="*/ 0 w 1056"/>
                  <a:gd name="T11" fmla="*/ 768 h 960"/>
                  <a:gd name="T12" fmla="*/ 0 w 1056"/>
                  <a:gd name="T13" fmla="*/ 0 h 960"/>
                  <a:gd name="T14" fmla="*/ 864 w 1056"/>
                  <a:gd name="T15" fmla="*/ 0 h 960"/>
                  <a:gd name="T16" fmla="*/ 864 w 1056"/>
                  <a:gd name="T17" fmla="*/ 480 h 960"/>
                  <a:gd name="T18" fmla="*/ 480 w 1056"/>
                  <a:gd name="T19" fmla="*/ 96 h 960"/>
                  <a:gd name="T20" fmla="*/ 96 w 1056"/>
                  <a:gd name="T21" fmla="*/ 96 h 960"/>
                  <a:gd name="T22" fmla="*/ 96 w 1056"/>
                  <a:gd name="T23" fmla="*/ 384 h 960"/>
                  <a:gd name="T24" fmla="*/ 480 w 1056"/>
                  <a:gd name="T25" fmla="*/ 384 h 960"/>
                  <a:gd name="T26" fmla="*/ 480 w 1056"/>
                  <a:gd name="T27" fmla="*/ 96 h 960"/>
                  <a:gd name="T28" fmla="*/ 768 w 1056"/>
                  <a:gd name="T29" fmla="*/ 96 h 960"/>
                  <a:gd name="T30" fmla="*/ 576 w 1056"/>
                  <a:gd name="T31" fmla="*/ 96 h 960"/>
                  <a:gd name="T32" fmla="*/ 576 w 1056"/>
                  <a:gd name="T33" fmla="*/ 192 h 960"/>
                  <a:gd name="T34" fmla="*/ 768 w 1056"/>
                  <a:gd name="T35" fmla="*/ 192 h 960"/>
                  <a:gd name="T36" fmla="*/ 768 w 1056"/>
                  <a:gd name="T37" fmla="*/ 96 h 960"/>
                  <a:gd name="T38" fmla="*/ 768 w 1056"/>
                  <a:gd name="T39" fmla="*/ 288 h 960"/>
                  <a:gd name="T40" fmla="*/ 576 w 1056"/>
                  <a:gd name="T41" fmla="*/ 288 h 960"/>
                  <a:gd name="T42" fmla="*/ 576 w 1056"/>
                  <a:gd name="T43" fmla="*/ 384 h 960"/>
                  <a:gd name="T44" fmla="*/ 768 w 1056"/>
                  <a:gd name="T45" fmla="*/ 384 h 960"/>
                  <a:gd name="T46" fmla="*/ 768 w 1056"/>
                  <a:gd name="T47" fmla="*/ 288 h 960"/>
                  <a:gd name="T48" fmla="*/ 768 w 1056"/>
                  <a:gd name="T49" fmla="*/ 480 h 960"/>
                  <a:gd name="T50" fmla="*/ 96 w 1056"/>
                  <a:gd name="T51" fmla="*/ 480 h 960"/>
                  <a:gd name="T52" fmla="*/ 96 w 1056"/>
                  <a:gd name="T53" fmla="*/ 576 h 960"/>
                  <a:gd name="T54" fmla="*/ 768 w 1056"/>
                  <a:gd name="T55" fmla="*/ 576 h 960"/>
                  <a:gd name="T56" fmla="*/ 768 w 1056"/>
                  <a:gd name="T57" fmla="*/ 480 h 960"/>
                  <a:gd name="T58" fmla="*/ 768 w 1056"/>
                  <a:gd name="T59" fmla="*/ 672 h 960"/>
                  <a:gd name="T60" fmla="*/ 96 w 1056"/>
                  <a:gd name="T61" fmla="*/ 672 h 960"/>
                  <a:gd name="T62" fmla="*/ 96 w 1056"/>
                  <a:gd name="T63" fmla="*/ 768 h 960"/>
                  <a:gd name="T64" fmla="*/ 768 w 1056"/>
                  <a:gd name="T65" fmla="*/ 768 h 960"/>
                  <a:gd name="T66" fmla="*/ 768 w 1056"/>
                  <a:gd name="T67" fmla="*/ 672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56" h="960">
                    <a:moveTo>
                      <a:pt x="864" y="480"/>
                    </a:moveTo>
                    <a:cubicBezTo>
                      <a:pt x="1056" y="480"/>
                      <a:pt x="1056" y="480"/>
                      <a:pt x="1056" y="480"/>
                    </a:cubicBezTo>
                    <a:cubicBezTo>
                      <a:pt x="1056" y="768"/>
                      <a:pt x="1056" y="768"/>
                      <a:pt x="1056" y="768"/>
                    </a:cubicBezTo>
                    <a:cubicBezTo>
                      <a:pt x="1056" y="874"/>
                      <a:pt x="970" y="960"/>
                      <a:pt x="864" y="960"/>
                    </a:cubicBezTo>
                    <a:cubicBezTo>
                      <a:pt x="192" y="960"/>
                      <a:pt x="192" y="960"/>
                      <a:pt x="192" y="960"/>
                    </a:cubicBezTo>
                    <a:cubicBezTo>
                      <a:pt x="86" y="960"/>
                      <a:pt x="0" y="874"/>
                      <a:pt x="0" y="76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64" y="0"/>
                      <a:pt x="864" y="0"/>
                      <a:pt x="864" y="0"/>
                    </a:cubicBezTo>
                    <a:lnTo>
                      <a:pt x="864" y="480"/>
                    </a:lnTo>
                    <a:close/>
                    <a:moveTo>
                      <a:pt x="480" y="96"/>
                    </a:moveTo>
                    <a:cubicBezTo>
                      <a:pt x="96" y="96"/>
                      <a:pt x="96" y="96"/>
                      <a:pt x="96" y="96"/>
                    </a:cubicBezTo>
                    <a:cubicBezTo>
                      <a:pt x="96" y="384"/>
                      <a:pt x="96" y="384"/>
                      <a:pt x="96" y="384"/>
                    </a:cubicBezTo>
                    <a:cubicBezTo>
                      <a:pt x="480" y="384"/>
                      <a:pt x="480" y="384"/>
                      <a:pt x="480" y="384"/>
                    </a:cubicBezTo>
                    <a:lnTo>
                      <a:pt x="480" y="96"/>
                    </a:lnTo>
                    <a:close/>
                    <a:moveTo>
                      <a:pt x="768" y="96"/>
                    </a:moveTo>
                    <a:cubicBezTo>
                      <a:pt x="576" y="96"/>
                      <a:pt x="576" y="96"/>
                      <a:pt x="576" y="96"/>
                    </a:cubicBezTo>
                    <a:cubicBezTo>
                      <a:pt x="576" y="192"/>
                      <a:pt x="576" y="192"/>
                      <a:pt x="576" y="192"/>
                    </a:cubicBezTo>
                    <a:cubicBezTo>
                      <a:pt x="768" y="192"/>
                      <a:pt x="768" y="192"/>
                      <a:pt x="768" y="192"/>
                    </a:cubicBezTo>
                    <a:lnTo>
                      <a:pt x="768" y="96"/>
                    </a:lnTo>
                    <a:close/>
                    <a:moveTo>
                      <a:pt x="768" y="288"/>
                    </a:move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384"/>
                      <a:pt x="576" y="384"/>
                      <a:pt x="576" y="384"/>
                    </a:cubicBezTo>
                    <a:cubicBezTo>
                      <a:pt x="768" y="384"/>
                      <a:pt x="768" y="384"/>
                      <a:pt x="768" y="384"/>
                    </a:cubicBezTo>
                    <a:lnTo>
                      <a:pt x="768" y="288"/>
                    </a:lnTo>
                    <a:close/>
                    <a:moveTo>
                      <a:pt x="768" y="480"/>
                    </a:moveTo>
                    <a:cubicBezTo>
                      <a:pt x="96" y="480"/>
                      <a:pt x="96" y="480"/>
                      <a:pt x="96" y="480"/>
                    </a:cubicBezTo>
                    <a:cubicBezTo>
                      <a:pt x="96" y="576"/>
                      <a:pt x="96" y="576"/>
                      <a:pt x="96" y="576"/>
                    </a:cubicBezTo>
                    <a:cubicBezTo>
                      <a:pt x="768" y="576"/>
                      <a:pt x="768" y="576"/>
                      <a:pt x="768" y="576"/>
                    </a:cubicBezTo>
                    <a:lnTo>
                      <a:pt x="768" y="480"/>
                    </a:lnTo>
                    <a:close/>
                    <a:moveTo>
                      <a:pt x="768" y="672"/>
                    </a:moveTo>
                    <a:cubicBezTo>
                      <a:pt x="96" y="672"/>
                      <a:pt x="96" y="672"/>
                      <a:pt x="96" y="672"/>
                    </a:cubicBezTo>
                    <a:cubicBezTo>
                      <a:pt x="96" y="768"/>
                      <a:pt x="96" y="768"/>
                      <a:pt x="96" y="768"/>
                    </a:cubicBezTo>
                    <a:cubicBezTo>
                      <a:pt x="768" y="768"/>
                      <a:pt x="768" y="768"/>
                      <a:pt x="768" y="768"/>
                    </a:cubicBezTo>
                    <a:lnTo>
                      <a:pt x="768" y="67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DAE89CA-315B-4DE5-8AA5-BBC8305E9E9C}"/>
                </a:ext>
              </a:extLst>
            </p:cNvPr>
            <p:cNvGrpSpPr/>
            <p:nvPr/>
          </p:nvGrpSpPr>
          <p:grpSpPr>
            <a:xfrm>
              <a:off x="1899260" y="1524779"/>
              <a:ext cx="1298499" cy="1199385"/>
              <a:chOff x="243152" y="707193"/>
              <a:chExt cx="1298499" cy="1199385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12066052-BFBF-4BE8-B879-34C60B39978F}"/>
                  </a:ext>
                </a:extLst>
              </p:cNvPr>
              <p:cNvGrpSpPr/>
              <p:nvPr/>
            </p:nvGrpSpPr>
            <p:grpSpPr>
              <a:xfrm>
                <a:off x="666182" y="1131609"/>
                <a:ext cx="452439" cy="774969"/>
                <a:chOff x="3833818" y="37354842"/>
                <a:chExt cx="481013" cy="823912"/>
              </a:xfrm>
              <a:solidFill>
                <a:schemeClr val="tx1"/>
              </a:solidFill>
            </p:grpSpPr>
            <p:sp>
              <p:nvSpPr>
                <p:cNvPr id="108" name="Oval 87">
                  <a:extLst>
                    <a:ext uri="{FF2B5EF4-FFF2-40B4-BE49-F238E27FC236}">
                      <a16:creationId xmlns:a16="http://schemas.microsoft.com/office/drawing/2014/main" id="{BBF7EF77-5657-4E6B-9C15-F78547B29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5268" y="37492954"/>
                  <a:ext cx="138113" cy="1365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800"/>
                </a:p>
              </p:txBody>
            </p:sp>
            <p:sp>
              <p:nvSpPr>
                <p:cNvPr id="109" name="Freeform 88">
                  <a:extLst>
                    <a:ext uri="{FF2B5EF4-FFF2-40B4-BE49-F238E27FC236}">
                      <a16:creationId xmlns:a16="http://schemas.microsoft.com/office/drawing/2014/main" id="{43B37EC9-74A1-4C6A-8DC7-0AFBF727044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33818" y="37354842"/>
                  <a:ext cx="481013" cy="823912"/>
                </a:xfrm>
                <a:custGeom>
                  <a:avLst/>
                  <a:gdLst>
                    <a:gd name="T0" fmla="*/ 633 w 672"/>
                    <a:gd name="T1" fmla="*/ 494 h 1152"/>
                    <a:gd name="T2" fmla="*/ 672 w 672"/>
                    <a:gd name="T3" fmla="*/ 336 h 1152"/>
                    <a:gd name="T4" fmla="*/ 336 w 672"/>
                    <a:gd name="T5" fmla="*/ 0 h 1152"/>
                    <a:gd name="T6" fmla="*/ 0 w 672"/>
                    <a:gd name="T7" fmla="*/ 336 h 1152"/>
                    <a:gd name="T8" fmla="*/ 39 w 672"/>
                    <a:gd name="T9" fmla="*/ 494 h 1152"/>
                    <a:gd name="T10" fmla="*/ 39 w 672"/>
                    <a:gd name="T11" fmla="*/ 494 h 1152"/>
                    <a:gd name="T12" fmla="*/ 336 w 672"/>
                    <a:gd name="T13" fmla="*/ 1152 h 1152"/>
                    <a:gd name="T14" fmla="*/ 633 w 672"/>
                    <a:gd name="T15" fmla="*/ 494 h 1152"/>
                    <a:gd name="T16" fmla="*/ 336 w 672"/>
                    <a:gd name="T17" fmla="*/ 96 h 1152"/>
                    <a:gd name="T18" fmla="*/ 576 w 672"/>
                    <a:gd name="T19" fmla="*/ 336 h 1152"/>
                    <a:gd name="T20" fmla="*/ 512 w 672"/>
                    <a:gd name="T21" fmla="*/ 499 h 1152"/>
                    <a:gd name="T22" fmla="*/ 336 w 672"/>
                    <a:gd name="T23" fmla="*/ 384 h 1152"/>
                    <a:gd name="T24" fmla="*/ 160 w 672"/>
                    <a:gd name="T25" fmla="*/ 499 h 1152"/>
                    <a:gd name="T26" fmla="*/ 96 w 672"/>
                    <a:gd name="T27" fmla="*/ 336 h 1152"/>
                    <a:gd name="T28" fmla="*/ 336 w 672"/>
                    <a:gd name="T29" fmla="*/ 96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72" h="1152">
                      <a:moveTo>
                        <a:pt x="633" y="494"/>
                      </a:moveTo>
                      <a:cubicBezTo>
                        <a:pt x="658" y="447"/>
                        <a:pt x="672" y="393"/>
                        <a:pt x="672" y="336"/>
                      </a:cubicBezTo>
                      <a:cubicBezTo>
                        <a:pt x="672" y="150"/>
                        <a:pt x="522" y="0"/>
                        <a:pt x="336" y="0"/>
                      </a:cubicBezTo>
                      <a:cubicBezTo>
                        <a:pt x="150" y="0"/>
                        <a:pt x="0" y="150"/>
                        <a:pt x="0" y="336"/>
                      </a:cubicBezTo>
                      <a:cubicBezTo>
                        <a:pt x="0" y="393"/>
                        <a:pt x="14" y="447"/>
                        <a:pt x="39" y="494"/>
                      </a:cubicBezTo>
                      <a:cubicBezTo>
                        <a:pt x="39" y="494"/>
                        <a:pt x="39" y="494"/>
                        <a:pt x="39" y="494"/>
                      </a:cubicBezTo>
                      <a:cubicBezTo>
                        <a:pt x="336" y="1152"/>
                        <a:pt x="336" y="1152"/>
                        <a:pt x="336" y="1152"/>
                      </a:cubicBezTo>
                      <a:cubicBezTo>
                        <a:pt x="633" y="494"/>
                        <a:pt x="633" y="494"/>
                        <a:pt x="633" y="494"/>
                      </a:cubicBezTo>
                      <a:close/>
                      <a:moveTo>
                        <a:pt x="336" y="96"/>
                      </a:moveTo>
                      <a:cubicBezTo>
                        <a:pt x="469" y="96"/>
                        <a:pt x="576" y="203"/>
                        <a:pt x="576" y="336"/>
                      </a:cubicBezTo>
                      <a:cubicBezTo>
                        <a:pt x="576" y="399"/>
                        <a:pt x="552" y="456"/>
                        <a:pt x="512" y="499"/>
                      </a:cubicBezTo>
                      <a:cubicBezTo>
                        <a:pt x="482" y="431"/>
                        <a:pt x="415" y="384"/>
                        <a:pt x="336" y="384"/>
                      </a:cubicBezTo>
                      <a:cubicBezTo>
                        <a:pt x="257" y="384"/>
                        <a:pt x="190" y="431"/>
                        <a:pt x="160" y="499"/>
                      </a:cubicBezTo>
                      <a:cubicBezTo>
                        <a:pt x="120" y="456"/>
                        <a:pt x="96" y="399"/>
                        <a:pt x="96" y="336"/>
                      </a:cubicBezTo>
                      <a:cubicBezTo>
                        <a:pt x="96" y="203"/>
                        <a:pt x="203" y="96"/>
                        <a:pt x="336" y="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800" dirty="0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95591E9-9196-4C10-9891-439B985D7AF6}"/>
                  </a:ext>
                </a:extLst>
              </p:cNvPr>
              <p:cNvSpPr txBox="1"/>
              <p:nvPr/>
            </p:nvSpPr>
            <p:spPr>
              <a:xfrm>
                <a:off x="243152" y="707193"/>
                <a:ext cx="1298499" cy="3763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800" b="1" dirty="0"/>
                  <a:t>Start here</a:t>
                </a:r>
              </a:p>
            </p:txBody>
          </p:sp>
        </p:grpSp>
      </p:grpSp>
      <p:sp>
        <p:nvSpPr>
          <p:cNvPr id="112" name="Content Placeholder 42">
            <a:extLst>
              <a:ext uri="{FF2B5EF4-FFF2-40B4-BE49-F238E27FC236}">
                <a16:creationId xmlns:a16="http://schemas.microsoft.com/office/drawing/2014/main" id="{FB58D0D7-D299-436D-8CBD-34F67A7325D5}"/>
              </a:ext>
            </a:extLst>
          </p:cNvPr>
          <p:cNvSpPr txBox="1">
            <a:spLocks/>
          </p:cNvSpPr>
          <p:nvPr/>
        </p:nvSpPr>
        <p:spPr>
          <a:xfrm>
            <a:off x="8823417" y="1155366"/>
            <a:ext cx="5598802" cy="290850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GB" sz="2600" dirty="0"/>
              <a:t>Scenario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b="0" dirty="0"/>
              <a:t>Create a new playbook following smart document analytics within the digital explorer workspace module.</a:t>
            </a:r>
            <a:br>
              <a:rPr lang="en-GB" b="0" dirty="0"/>
            </a:br>
            <a:endParaRPr lang="en-GB" b="0" dirty="0"/>
          </a:p>
          <a:p>
            <a:pPr>
              <a:lnSpc>
                <a:spcPct val="120000"/>
              </a:lnSpc>
            </a:pPr>
            <a:r>
              <a:rPr lang="en-GB" dirty="0"/>
              <a:t>Kit list</a:t>
            </a:r>
          </a:p>
          <a:p>
            <a:pPr>
              <a:lnSpc>
                <a:spcPct val="120000"/>
              </a:lnSpc>
            </a:pPr>
            <a:r>
              <a:rPr lang="en-GB" b="0" u="sng" dirty="0"/>
              <a:t>You bring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0" dirty="0"/>
              <a:t>Support content to help shape your target playbook</a:t>
            </a:r>
            <a:br>
              <a:rPr lang="en-GB" b="0" dirty="0"/>
            </a:br>
            <a:endParaRPr lang="en-GB" b="0" dirty="0"/>
          </a:p>
          <a:p>
            <a:pPr>
              <a:lnSpc>
                <a:spcPct val="120000"/>
              </a:lnSpc>
            </a:pPr>
            <a:r>
              <a:rPr lang="en-GB" dirty="0"/>
              <a:t>Estimated Journey time : 30-60 minutes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A8525075-82B7-4BBE-98D8-EFB06BECC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33120" y="227965"/>
            <a:ext cx="822960" cy="822960"/>
          </a:xfrm>
          <a:prstGeom prst="rect">
            <a:avLst/>
          </a:prstGeom>
        </p:spPr>
      </p:pic>
      <p:sp>
        <p:nvSpPr>
          <p:cNvPr id="43" name="Freeform 121">
            <a:extLst>
              <a:ext uri="{FF2B5EF4-FFF2-40B4-BE49-F238E27FC236}">
                <a16:creationId xmlns:a16="http://schemas.microsoft.com/office/drawing/2014/main" id="{3013A278-944D-463D-8B0E-2A2C17D99ED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262" y="2924527"/>
            <a:ext cx="384807" cy="224847"/>
          </a:xfrm>
          <a:custGeom>
            <a:avLst/>
            <a:gdLst>
              <a:gd name="T0" fmla="*/ 576 w 1152"/>
              <a:gd name="T1" fmla="*/ 571 h 672"/>
              <a:gd name="T2" fmla="*/ 336 w 1152"/>
              <a:gd name="T3" fmla="*/ 672 h 672"/>
              <a:gd name="T4" fmla="*/ 0 w 1152"/>
              <a:gd name="T5" fmla="*/ 336 h 672"/>
              <a:gd name="T6" fmla="*/ 336 w 1152"/>
              <a:gd name="T7" fmla="*/ 0 h 672"/>
              <a:gd name="T8" fmla="*/ 576 w 1152"/>
              <a:gd name="T9" fmla="*/ 101 h 672"/>
              <a:gd name="T10" fmla="*/ 480 w 1152"/>
              <a:gd name="T11" fmla="*/ 336 h 672"/>
              <a:gd name="T12" fmla="*/ 576 w 1152"/>
              <a:gd name="T13" fmla="*/ 571 h 672"/>
              <a:gd name="T14" fmla="*/ 816 w 1152"/>
              <a:gd name="T15" fmla="*/ 0 h 672"/>
              <a:gd name="T16" fmla="*/ 576 w 1152"/>
              <a:gd name="T17" fmla="*/ 101 h 672"/>
              <a:gd name="T18" fmla="*/ 672 w 1152"/>
              <a:gd name="T19" fmla="*/ 336 h 672"/>
              <a:gd name="T20" fmla="*/ 576 w 1152"/>
              <a:gd name="T21" fmla="*/ 571 h 672"/>
              <a:gd name="T22" fmla="*/ 816 w 1152"/>
              <a:gd name="T23" fmla="*/ 672 h 672"/>
              <a:gd name="T24" fmla="*/ 1152 w 1152"/>
              <a:gd name="T25" fmla="*/ 336 h 672"/>
              <a:gd name="T26" fmla="*/ 816 w 1152"/>
              <a:gd name="T27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52" h="672">
                <a:moveTo>
                  <a:pt x="576" y="571"/>
                </a:moveTo>
                <a:cubicBezTo>
                  <a:pt x="515" y="633"/>
                  <a:pt x="430" y="672"/>
                  <a:pt x="336" y="672"/>
                </a:cubicBezTo>
                <a:cubicBezTo>
                  <a:pt x="150" y="672"/>
                  <a:pt x="0" y="522"/>
                  <a:pt x="0" y="336"/>
                </a:cubicBezTo>
                <a:cubicBezTo>
                  <a:pt x="0" y="150"/>
                  <a:pt x="150" y="0"/>
                  <a:pt x="336" y="0"/>
                </a:cubicBezTo>
                <a:cubicBezTo>
                  <a:pt x="430" y="0"/>
                  <a:pt x="515" y="39"/>
                  <a:pt x="576" y="101"/>
                </a:cubicBezTo>
                <a:cubicBezTo>
                  <a:pt x="517" y="162"/>
                  <a:pt x="480" y="244"/>
                  <a:pt x="480" y="336"/>
                </a:cubicBezTo>
                <a:cubicBezTo>
                  <a:pt x="480" y="428"/>
                  <a:pt x="517" y="510"/>
                  <a:pt x="576" y="571"/>
                </a:cubicBezTo>
                <a:close/>
                <a:moveTo>
                  <a:pt x="816" y="0"/>
                </a:moveTo>
                <a:cubicBezTo>
                  <a:pt x="722" y="0"/>
                  <a:pt x="637" y="39"/>
                  <a:pt x="576" y="101"/>
                </a:cubicBezTo>
                <a:cubicBezTo>
                  <a:pt x="635" y="162"/>
                  <a:pt x="672" y="244"/>
                  <a:pt x="672" y="336"/>
                </a:cubicBezTo>
                <a:cubicBezTo>
                  <a:pt x="672" y="428"/>
                  <a:pt x="635" y="510"/>
                  <a:pt x="576" y="571"/>
                </a:cubicBezTo>
                <a:cubicBezTo>
                  <a:pt x="637" y="633"/>
                  <a:pt x="722" y="672"/>
                  <a:pt x="816" y="672"/>
                </a:cubicBezTo>
                <a:cubicBezTo>
                  <a:pt x="1002" y="672"/>
                  <a:pt x="1152" y="522"/>
                  <a:pt x="1152" y="336"/>
                </a:cubicBezTo>
                <a:cubicBezTo>
                  <a:pt x="1152" y="150"/>
                  <a:pt x="1002" y="0"/>
                  <a:pt x="8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7E36-E06F-429C-B138-F4BFAEAA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890" y="639763"/>
            <a:ext cx="11791709" cy="1417636"/>
          </a:xfrm>
        </p:spPr>
        <p:txBody>
          <a:bodyPr/>
          <a:lstStyle/>
          <a:p>
            <a:r>
              <a:rPr lang="en-GB" dirty="0"/>
              <a:t>Create Pages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331116-927D-4137-BF54-47EBDC6BF449}"/>
              </a:ext>
            </a:extLst>
          </p:cNvPr>
          <p:cNvSpPr/>
          <p:nvPr/>
        </p:nvSpPr>
        <p:spPr>
          <a:xfrm>
            <a:off x="685799" y="639763"/>
            <a:ext cx="1154575" cy="5730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E9D093EB-DC4B-4B32-94AC-F5EF25DE0C6C}"/>
              </a:ext>
            </a:extLst>
          </p:cNvPr>
          <p:cNvSpPr txBox="1">
            <a:spLocks/>
          </p:cNvSpPr>
          <p:nvPr/>
        </p:nvSpPr>
        <p:spPr>
          <a:xfrm>
            <a:off x="9829799" y="2057399"/>
            <a:ext cx="4337877" cy="51212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GB" dirty="0"/>
              <a:t>Supporting tools</a:t>
            </a:r>
          </a:p>
          <a:p>
            <a:pPr>
              <a:lnSpc>
                <a:spcPct val="120000"/>
              </a:lnSpc>
            </a:pPr>
            <a:endParaRPr lang="en-GB" b="0" dirty="0"/>
          </a:p>
          <a:p>
            <a:pPr>
              <a:lnSpc>
                <a:spcPct val="120000"/>
              </a:lnSpc>
            </a:pPr>
            <a:r>
              <a:rPr lang="en-GB" b="0" dirty="0">
                <a:hlinkClick r:id="rId2"/>
              </a:rPr>
              <a:t>https://typora.io/</a:t>
            </a:r>
            <a:r>
              <a:rPr lang="en-GB" b="0" dirty="0"/>
              <a:t> – markdown editor</a:t>
            </a:r>
          </a:p>
          <a:p>
            <a:pPr>
              <a:lnSpc>
                <a:spcPct val="120000"/>
              </a:lnSpc>
            </a:pPr>
            <a:endParaRPr lang="en-GB" b="0" dirty="0"/>
          </a:p>
          <a:p>
            <a:pPr>
              <a:lnSpc>
                <a:spcPct val="120000"/>
              </a:lnSpc>
            </a:pPr>
            <a:endParaRPr lang="en-GB" sz="1600" dirty="0"/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552C8E-CEF0-4DED-838E-44E6F3D66472}"/>
              </a:ext>
            </a:extLst>
          </p:cNvPr>
          <p:cNvGrpSpPr/>
          <p:nvPr/>
        </p:nvGrpSpPr>
        <p:grpSpPr>
          <a:xfrm>
            <a:off x="1084995" y="2743009"/>
            <a:ext cx="8484455" cy="3384289"/>
            <a:chOff x="737574" y="2786629"/>
            <a:chExt cx="8484455" cy="3384289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50F64B6-0D78-4069-BABA-3D5FC961F1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7574" y="4661779"/>
              <a:ext cx="8484455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07B38AA-2736-43E8-88CB-02300A4D91C6}"/>
                </a:ext>
              </a:extLst>
            </p:cNvPr>
            <p:cNvCxnSpPr>
              <a:cxnSpLocks/>
              <a:endCxn id="20" idx="3"/>
            </p:cNvCxnSpPr>
            <p:nvPr/>
          </p:nvCxnSpPr>
          <p:spPr bwMode="auto">
            <a:xfrm flipH="1">
              <a:off x="3176058" y="5955002"/>
              <a:ext cx="5782747" cy="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accent3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E62378-4C8A-4272-8176-800A23912D1F}"/>
                </a:ext>
              </a:extLst>
            </p:cNvPr>
            <p:cNvSpPr/>
            <p:nvPr/>
          </p:nvSpPr>
          <p:spPr>
            <a:xfrm>
              <a:off x="1626292" y="5739085"/>
              <a:ext cx="1549766" cy="431833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F2F2F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>
                  <a:solidFill>
                    <a:schemeClr val="tx1"/>
                  </a:solidFill>
                </a:rPr>
                <a:t>Local Files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B4CE66F-B9B0-4C90-9162-6438035D811C}"/>
                </a:ext>
              </a:extLst>
            </p:cNvPr>
            <p:cNvSpPr/>
            <p:nvPr/>
          </p:nvSpPr>
          <p:spPr>
            <a:xfrm flipH="1" flipV="1">
              <a:off x="1655177" y="2962848"/>
              <a:ext cx="6597569" cy="1702149"/>
            </a:xfrm>
            <a:prstGeom prst="roundRect">
              <a:avLst>
                <a:gd name="adj" fmla="val 20142"/>
              </a:avLst>
            </a:prstGeom>
            <a:noFill/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1679EF-42AF-4EBF-A15C-815E3AAD6E92}"/>
                </a:ext>
              </a:extLst>
            </p:cNvPr>
            <p:cNvSpPr/>
            <p:nvPr/>
          </p:nvSpPr>
          <p:spPr>
            <a:xfrm rot="16200000">
              <a:off x="2968539" y="4533974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4CF08C-2BD1-4990-9D13-015C08487D63}"/>
                </a:ext>
              </a:extLst>
            </p:cNvPr>
            <p:cNvSpPr txBox="1"/>
            <p:nvPr/>
          </p:nvSpPr>
          <p:spPr>
            <a:xfrm rot="18900000">
              <a:off x="2276757" y="4959557"/>
              <a:ext cx="89479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Add Page</a:t>
              </a:r>
            </a:p>
          </p:txBody>
        </p:sp>
        <p:sp>
          <p:nvSpPr>
            <p:cNvPr id="45" name="Arrow: Chevron 44">
              <a:extLst>
                <a:ext uri="{FF2B5EF4-FFF2-40B4-BE49-F238E27FC236}">
                  <a16:creationId xmlns:a16="http://schemas.microsoft.com/office/drawing/2014/main" id="{57102FD9-6E91-4BB8-AC5A-2FFB1444FBE7}"/>
                </a:ext>
              </a:extLst>
            </p:cNvPr>
            <p:cNvSpPr/>
            <p:nvPr/>
          </p:nvSpPr>
          <p:spPr>
            <a:xfrm rot="10800000">
              <a:off x="4833841" y="2786629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9" name="Arrow: Chevron 48">
              <a:extLst>
                <a:ext uri="{FF2B5EF4-FFF2-40B4-BE49-F238E27FC236}">
                  <a16:creationId xmlns:a16="http://schemas.microsoft.com/office/drawing/2014/main" id="{71F00589-351F-4064-8EB7-4E397DD8C2B0}"/>
                </a:ext>
              </a:extLst>
            </p:cNvPr>
            <p:cNvSpPr/>
            <p:nvPr/>
          </p:nvSpPr>
          <p:spPr>
            <a:xfrm rot="5400000">
              <a:off x="1535056" y="3661096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" name="Arrow: Chevron 49">
              <a:extLst>
                <a:ext uri="{FF2B5EF4-FFF2-40B4-BE49-F238E27FC236}">
                  <a16:creationId xmlns:a16="http://schemas.microsoft.com/office/drawing/2014/main" id="{CB146C0D-7B0E-4783-BCB3-9520BE9D4587}"/>
                </a:ext>
              </a:extLst>
            </p:cNvPr>
            <p:cNvSpPr/>
            <p:nvPr/>
          </p:nvSpPr>
          <p:spPr>
            <a:xfrm>
              <a:off x="3644112" y="4504144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16FC981F-F3DB-40DD-9017-A32DEF0F8D21}"/>
                </a:ext>
              </a:extLst>
            </p:cNvPr>
            <p:cNvSpPr/>
            <p:nvPr/>
          </p:nvSpPr>
          <p:spPr>
            <a:xfrm>
              <a:off x="5984400" y="4527112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08BCE7D-1889-43CB-A6CC-40B1D72D44E9}"/>
                </a:ext>
              </a:extLst>
            </p:cNvPr>
            <p:cNvSpPr/>
            <p:nvPr/>
          </p:nvSpPr>
          <p:spPr>
            <a:xfrm rot="16200000">
              <a:off x="5009353" y="4536584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73E3475-6484-4A7D-AD0B-823A3DECE0D9}"/>
                </a:ext>
              </a:extLst>
            </p:cNvPr>
            <p:cNvSpPr txBox="1"/>
            <p:nvPr/>
          </p:nvSpPr>
          <p:spPr>
            <a:xfrm rot="18900000">
              <a:off x="4366095" y="4952563"/>
              <a:ext cx="83208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Add Text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EDA55C6-C178-477F-9AC3-EFB5C7F46FE6}"/>
                </a:ext>
              </a:extLst>
            </p:cNvPr>
            <p:cNvSpPr txBox="1"/>
            <p:nvPr/>
          </p:nvSpPr>
          <p:spPr>
            <a:xfrm rot="18900000">
              <a:off x="6260710" y="4932354"/>
              <a:ext cx="971741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Add Image</a:t>
              </a:r>
            </a:p>
          </p:txBody>
        </p:sp>
        <p:sp>
          <p:nvSpPr>
            <p:cNvPr id="56" name="Arrow: Chevron 55">
              <a:extLst>
                <a:ext uri="{FF2B5EF4-FFF2-40B4-BE49-F238E27FC236}">
                  <a16:creationId xmlns:a16="http://schemas.microsoft.com/office/drawing/2014/main" id="{C15E58BB-BC96-47B0-8C4F-B11D7AC8C240}"/>
                </a:ext>
              </a:extLst>
            </p:cNvPr>
            <p:cNvSpPr/>
            <p:nvPr/>
          </p:nvSpPr>
          <p:spPr>
            <a:xfrm rot="16200000">
              <a:off x="8132626" y="3661095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AA51E9C-1B9C-47EC-A149-63AECD56861A}"/>
                </a:ext>
              </a:extLst>
            </p:cNvPr>
            <p:cNvSpPr/>
            <p:nvPr/>
          </p:nvSpPr>
          <p:spPr>
            <a:xfrm>
              <a:off x="7034781" y="5817090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72D40B9-DFED-48FB-A439-58EEBBDC0D11}"/>
                </a:ext>
              </a:extLst>
            </p:cNvPr>
            <p:cNvCxnSpPr>
              <a:cxnSpLocks/>
              <a:stCxn id="54" idx="2"/>
            </p:cNvCxnSpPr>
            <p:nvPr/>
          </p:nvCxnSpPr>
          <p:spPr bwMode="auto">
            <a:xfrm flipH="1">
              <a:off x="7173993" y="4815015"/>
              <a:ext cx="14084" cy="1004741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accent3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FD3775E-A465-40A3-82D0-1BA389B34C45}"/>
                </a:ext>
              </a:extLst>
            </p:cNvPr>
            <p:cNvSpPr/>
            <p:nvPr/>
          </p:nvSpPr>
          <p:spPr>
            <a:xfrm rot="16200000">
              <a:off x="7050166" y="4539193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69531E-65F8-448E-9E47-3E745D0AD0BC}"/>
              </a:ext>
            </a:extLst>
          </p:cNvPr>
          <p:cNvSpPr/>
          <p:nvPr/>
        </p:nvSpPr>
        <p:spPr>
          <a:xfrm>
            <a:off x="1084995" y="1933574"/>
            <a:ext cx="8539224" cy="5003158"/>
          </a:xfrm>
          <a:prstGeom prst="roundRect">
            <a:avLst>
              <a:gd name="adj" fmla="val 12754"/>
            </a:avLst>
          </a:prstGeom>
          <a:noFill/>
          <a:ln w="762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85436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F5D67-3C6C-4C54-990A-DEBF3B5E6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Rapid Journeys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8B6E69B-5BF5-4FA5-967C-8CE204224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62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C3A06F-FC26-4216-B03D-2CC6D51DA8A6}"/>
              </a:ext>
            </a:extLst>
          </p:cNvPr>
          <p:cNvGrpSpPr/>
          <p:nvPr/>
        </p:nvGrpSpPr>
        <p:grpSpPr>
          <a:xfrm>
            <a:off x="5456118" y="7265068"/>
            <a:ext cx="3718165" cy="566533"/>
            <a:chOff x="4853284" y="7386012"/>
            <a:chExt cx="4520002" cy="688708"/>
          </a:xfrm>
        </p:grpSpPr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D68DF480-1AE3-4017-AA1C-77FB61519E7E}"/>
                </a:ext>
              </a:extLst>
            </p:cNvPr>
            <p:cNvGrpSpPr/>
            <p:nvPr/>
          </p:nvGrpSpPr>
          <p:grpSpPr>
            <a:xfrm>
              <a:off x="4853284" y="7627672"/>
              <a:ext cx="944302" cy="205388"/>
              <a:chOff x="11556850" y="641113"/>
              <a:chExt cx="1268133" cy="275822"/>
            </a:xfrm>
          </p:grpSpPr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A1BE8C2F-0C47-404C-BF7B-7BD6E0688B96}"/>
                  </a:ext>
                </a:extLst>
              </p:cNvPr>
              <p:cNvSpPr/>
              <p:nvPr/>
            </p:nvSpPr>
            <p:spPr>
              <a:xfrm rot="16200000">
                <a:off x="11556850" y="641113"/>
                <a:ext cx="275822" cy="275822"/>
              </a:xfrm>
              <a:prstGeom prst="ellipse">
                <a:avLst/>
              </a:prstGeom>
              <a:solidFill>
                <a:schemeClr val="bg2"/>
              </a:solidFill>
              <a:ln w="5715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0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1576E018-A56C-4DBC-A936-721F7D61DE1C}"/>
                  </a:ext>
                </a:extLst>
              </p:cNvPr>
              <p:cNvSpPr txBox="1"/>
              <p:nvPr/>
            </p:nvSpPr>
            <p:spPr>
              <a:xfrm>
                <a:off x="11858052" y="663609"/>
                <a:ext cx="966931" cy="23083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>
                  <a:defRPr sz="1200" b="1"/>
                </a:lvl1pPr>
              </a:lstStyle>
              <a:p>
                <a:r>
                  <a:rPr lang="en-GB" sz="900" dirty="0"/>
                  <a:t>Action Station</a:t>
                </a: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E9B7066A-934F-4215-B1A8-8FD3FD0326BB}"/>
                </a:ext>
              </a:extLst>
            </p:cNvPr>
            <p:cNvGrpSpPr/>
            <p:nvPr/>
          </p:nvGrpSpPr>
          <p:grpSpPr>
            <a:xfrm>
              <a:off x="7991676" y="7614950"/>
              <a:ext cx="1381610" cy="230832"/>
              <a:chOff x="11643137" y="1929719"/>
              <a:chExt cx="1855408" cy="309991"/>
            </a:xfrm>
          </p:grpSpPr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5504FAD2-8F89-4412-ACBC-D150F2D0DEFC}"/>
                  </a:ext>
                </a:extLst>
              </p:cNvPr>
              <p:cNvSpPr/>
              <p:nvPr/>
            </p:nvSpPr>
            <p:spPr>
              <a:xfrm>
                <a:off x="11643137" y="2033091"/>
                <a:ext cx="103247" cy="10324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7862CACF-ACA5-4F52-8629-2FF9280B548D}"/>
                  </a:ext>
                </a:extLst>
              </p:cNvPr>
              <p:cNvSpPr txBox="1"/>
              <p:nvPr/>
            </p:nvSpPr>
            <p:spPr>
              <a:xfrm>
                <a:off x="11864196" y="1929719"/>
                <a:ext cx="1634349" cy="30999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>
                  <a:defRPr sz="1200" b="1"/>
                </a:lvl1pPr>
              </a:lstStyle>
              <a:p>
                <a:r>
                  <a:rPr lang="en-GB" sz="900" dirty="0"/>
                  <a:t>Achievement point</a:t>
                </a:r>
              </a:p>
            </p:txBody>
          </p:sp>
        </p:grp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E5CE020D-10FC-49DC-97AA-0651F9A275EF}"/>
                </a:ext>
              </a:extLst>
            </p:cNvPr>
            <p:cNvSpPr txBox="1"/>
            <p:nvPr/>
          </p:nvSpPr>
          <p:spPr>
            <a:xfrm>
              <a:off x="6661462" y="7644423"/>
              <a:ext cx="796410" cy="171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sz="900" dirty="0"/>
                <a:t>Transfer Station</a:t>
              </a:r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5D013E4E-7806-4BB6-98EA-2F012C0F1F09}"/>
                </a:ext>
              </a:extLst>
            </p:cNvPr>
            <p:cNvSpPr/>
            <p:nvPr/>
          </p:nvSpPr>
          <p:spPr>
            <a:xfrm>
              <a:off x="6410304" y="7386012"/>
              <a:ext cx="282653" cy="688708"/>
            </a:xfrm>
            <a:custGeom>
              <a:avLst/>
              <a:gdLst>
                <a:gd name="connsiteX0" fmla="*/ 144742 w 282653"/>
                <a:gd name="connsiteY0" fmla="*/ 0 h 688708"/>
                <a:gd name="connsiteX1" fmla="*/ 282653 w 282653"/>
                <a:gd name="connsiteY1" fmla="*/ 137911 h 688708"/>
                <a:gd name="connsiteX2" fmla="*/ 198423 w 282653"/>
                <a:gd name="connsiteY2" fmla="*/ 264985 h 688708"/>
                <a:gd name="connsiteX3" fmla="*/ 195107 w 282653"/>
                <a:gd name="connsiteY3" fmla="*/ 265654 h 688708"/>
                <a:gd name="connsiteX4" fmla="*/ 195107 w 282653"/>
                <a:gd name="connsiteY4" fmla="*/ 426094 h 688708"/>
                <a:gd name="connsiteX5" fmla="*/ 235429 w 282653"/>
                <a:gd name="connsiteY5" fmla="*/ 453280 h 688708"/>
                <a:gd name="connsiteX6" fmla="*/ 275822 w 282653"/>
                <a:gd name="connsiteY6" fmla="*/ 550797 h 688708"/>
                <a:gd name="connsiteX7" fmla="*/ 137911 w 282653"/>
                <a:gd name="connsiteY7" fmla="*/ 688708 h 688708"/>
                <a:gd name="connsiteX8" fmla="*/ 0 w 282653"/>
                <a:gd name="connsiteY8" fmla="*/ 550797 h 688708"/>
                <a:gd name="connsiteX9" fmla="*/ 40393 w 282653"/>
                <a:gd name="connsiteY9" fmla="*/ 453280 h 688708"/>
                <a:gd name="connsiteX10" fmla="*/ 81155 w 282653"/>
                <a:gd name="connsiteY10" fmla="*/ 425797 h 688708"/>
                <a:gd name="connsiteX11" fmla="*/ 81155 w 282653"/>
                <a:gd name="connsiteY11" fmla="*/ 258306 h 688708"/>
                <a:gd name="connsiteX12" fmla="*/ 47224 w 282653"/>
                <a:gd name="connsiteY12" fmla="*/ 235429 h 688708"/>
                <a:gd name="connsiteX13" fmla="*/ 6831 w 282653"/>
                <a:gd name="connsiteY13" fmla="*/ 137911 h 688708"/>
                <a:gd name="connsiteX14" fmla="*/ 144742 w 282653"/>
                <a:gd name="connsiteY14" fmla="*/ 0 h 68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653" h="688708">
                  <a:moveTo>
                    <a:pt x="144742" y="0"/>
                  </a:moveTo>
                  <a:cubicBezTo>
                    <a:pt x="220908" y="0"/>
                    <a:pt x="282653" y="61745"/>
                    <a:pt x="282653" y="137911"/>
                  </a:cubicBezTo>
                  <a:cubicBezTo>
                    <a:pt x="282653" y="195036"/>
                    <a:pt x="247922" y="244048"/>
                    <a:pt x="198423" y="264985"/>
                  </a:cubicBezTo>
                  <a:lnTo>
                    <a:pt x="195107" y="265654"/>
                  </a:lnTo>
                  <a:lnTo>
                    <a:pt x="195107" y="426094"/>
                  </a:lnTo>
                  <a:lnTo>
                    <a:pt x="235429" y="453280"/>
                  </a:lnTo>
                  <a:cubicBezTo>
                    <a:pt x="260386" y="478237"/>
                    <a:pt x="275822" y="512714"/>
                    <a:pt x="275822" y="550797"/>
                  </a:cubicBezTo>
                  <a:cubicBezTo>
                    <a:pt x="275822" y="626963"/>
                    <a:pt x="214077" y="688708"/>
                    <a:pt x="137911" y="688708"/>
                  </a:cubicBezTo>
                  <a:cubicBezTo>
                    <a:pt x="61745" y="688708"/>
                    <a:pt x="0" y="626963"/>
                    <a:pt x="0" y="550797"/>
                  </a:cubicBezTo>
                  <a:cubicBezTo>
                    <a:pt x="0" y="512714"/>
                    <a:pt x="15436" y="478237"/>
                    <a:pt x="40393" y="453280"/>
                  </a:cubicBezTo>
                  <a:lnTo>
                    <a:pt x="81155" y="425797"/>
                  </a:lnTo>
                  <a:lnTo>
                    <a:pt x="81155" y="258306"/>
                  </a:lnTo>
                  <a:lnTo>
                    <a:pt x="47224" y="235429"/>
                  </a:lnTo>
                  <a:cubicBezTo>
                    <a:pt x="22267" y="210472"/>
                    <a:pt x="6831" y="175994"/>
                    <a:pt x="6831" y="137911"/>
                  </a:cubicBezTo>
                  <a:cubicBezTo>
                    <a:pt x="6831" y="61745"/>
                    <a:pt x="68576" y="0"/>
                    <a:pt x="144742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</p:grpSp>
      <p:sp>
        <p:nvSpPr>
          <p:cNvPr id="237" name="Title 236">
            <a:extLst>
              <a:ext uri="{FF2B5EF4-FFF2-40B4-BE49-F238E27FC236}">
                <a16:creationId xmlns:a16="http://schemas.microsoft.com/office/drawing/2014/main" id="{4ED1BF2A-552F-4A46-A5E6-3CFA6076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Journey: Find Solutions </a:t>
            </a:r>
          </a:p>
        </p:txBody>
      </p:sp>
      <p:sp>
        <p:nvSpPr>
          <p:cNvPr id="121" name="Content Placeholder 15">
            <a:extLst>
              <a:ext uri="{FF2B5EF4-FFF2-40B4-BE49-F238E27FC236}">
                <a16:creationId xmlns:a16="http://schemas.microsoft.com/office/drawing/2014/main" id="{28757CDD-1285-4CED-81F5-BD56416C7ADA}"/>
              </a:ext>
            </a:extLst>
          </p:cNvPr>
          <p:cNvSpPr txBox="1">
            <a:spLocks/>
          </p:cNvSpPr>
          <p:nvPr/>
        </p:nvSpPr>
        <p:spPr>
          <a:xfrm>
            <a:off x="9829800" y="2057399"/>
            <a:ext cx="4202310" cy="51212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GB" sz="2600" dirty="0"/>
              <a:t>Scenario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sz="1400" dirty="0"/>
              <a:t>Find and discover existing DXC industry solutions </a:t>
            </a:r>
          </a:p>
          <a:p>
            <a:pPr>
              <a:lnSpc>
                <a:spcPct val="120000"/>
              </a:lnSpc>
            </a:pPr>
            <a:endParaRPr lang="en-GB" sz="1400" dirty="0"/>
          </a:p>
          <a:p>
            <a:pPr>
              <a:lnSpc>
                <a:spcPct val="120000"/>
              </a:lnSpc>
            </a:pPr>
            <a:r>
              <a:rPr lang="en-GB" sz="1400" dirty="0"/>
              <a:t>Kit list</a:t>
            </a:r>
          </a:p>
          <a:p>
            <a:pPr>
              <a:lnSpc>
                <a:spcPct val="120000"/>
              </a:lnSpc>
            </a:pPr>
            <a:r>
              <a:rPr lang="en-GB" sz="1400" b="0" u="sng" dirty="0"/>
              <a:t>You bring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 b="0" dirty="0"/>
              <a:t>Business or technical requirements</a:t>
            </a:r>
          </a:p>
          <a:p>
            <a:pPr>
              <a:lnSpc>
                <a:spcPct val="120000"/>
              </a:lnSpc>
            </a:pPr>
            <a:endParaRPr lang="en-GB" sz="1400" dirty="0"/>
          </a:p>
          <a:p>
            <a:pPr>
              <a:lnSpc>
                <a:spcPct val="120000"/>
              </a:lnSpc>
            </a:pPr>
            <a:r>
              <a:rPr lang="en-GB" sz="1400" b="0" u="sng" dirty="0"/>
              <a:t>Provided for you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 b="0" dirty="0"/>
              <a:t>DXC digital solution catalogue</a:t>
            </a:r>
          </a:p>
          <a:p>
            <a:pPr>
              <a:lnSpc>
                <a:spcPct val="120000"/>
              </a:lnSpc>
            </a:pPr>
            <a:endParaRPr lang="en-GB" b="0" dirty="0"/>
          </a:p>
          <a:p>
            <a:pPr>
              <a:lnSpc>
                <a:spcPct val="120000"/>
              </a:lnSpc>
            </a:pPr>
            <a:r>
              <a:rPr lang="en-GB" sz="1600" dirty="0"/>
              <a:t>Estimated Journey time : 10-45 minutes</a:t>
            </a:r>
          </a:p>
          <a:p>
            <a:pPr>
              <a:lnSpc>
                <a:spcPct val="120000"/>
              </a:lnSpc>
            </a:pPr>
            <a:endParaRPr lang="en-GB" b="0" dirty="0"/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91B721-8F14-4C66-98D5-9B52F32D3CE3}"/>
              </a:ext>
            </a:extLst>
          </p:cNvPr>
          <p:cNvGrpSpPr/>
          <p:nvPr/>
        </p:nvGrpSpPr>
        <p:grpSpPr>
          <a:xfrm>
            <a:off x="685800" y="3135291"/>
            <a:ext cx="7549964" cy="2965493"/>
            <a:chOff x="685800" y="2975795"/>
            <a:chExt cx="7549964" cy="2965493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86055E7-C312-4A23-8E3C-6056850725BD}"/>
                </a:ext>
              </a:extLst>
            </p:cNvPr>
            <p:cNvSpPr/>
            <p:nvPr/>
          </p:nvSpPr>
          <p:spPr>
            <a:xfrm flipH="1" flipV="1">
              <a:off x="2955399" y="3951300"/>
              <a:ext cx="3521103" cy="1096403"/>
            </a:xfrm>
            <a:prstGeom prst="roundRect">
              <a:avLst>
                <a:gd name="adj" fmla="val 20142"/>
              </a:avLst>
            </a:prstGeom>
            <a:noFill/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691951D-DD44-4FF5-958E-838804CDECBD}"/>
                </a:ext>
              </a:extLst>
            </p:cNvPr>
            <p:cNvSpPr/>
            <p:nvPr/>
          </p:nvSpPr>
          <p:spPr>
            <a:xfrm>
              <a:off x="685800" y="4821972"/>
              <a:ext cx="1549766" cy="431833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>
                  <a:solidFill>
                    <a:schemeClr val="tx1"/>
                  </a:solidFill>
                </a:rPr>
                <a:t>Solutions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1BE986C-E2F5-4C2C-9BFD-6139B77ED026}"/>
                </a:ext>
              </a:extLst>
            </p:cNvPr>
            <p:cNvCxnSpPr>
              <a:cxnSpLocks/>
              <a:endCxn id="26" idx="0"/>
            </p:cNvCxnSpPr>
            <p:nvPr/>
          </p:nvCxnSpPr>
          <p:spPr bwMode="auto">
            <a:xfrm>
              <a:off x="2235566" y="5037888"/>
              <a:ext cx="2480384" cy="9815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02862F7-5D91-40EF-B819-706CE8E91285}"/>
                </a:ext>
              </a:extLst>
            </p:cNvPr>
            <p:cNvSpPr/>
            <p:nvPr/>
          </p:nvSpPr>
          <p:spPr>
            <a:xfrm rot="16200000">
              <a:off x="4640086" y="4909795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CD45E11-1044-4C23-AE56-C9EB1E1F8E66}"/>
                </a:ext>
              </a:extLst>
            </p:cNvPr>
            <p:cNvSpPr/>
            <p:nvPr/>
          </p:nvSpPr>
          <p:spPr>
            <a:xfrm rot="16200000">
              <a:off x="6343453" y="4359335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FC537AB-3D47-4ADB-AFF0-C791C905F0A0}"/>
                </a:ext>
              </a:extLst>
            </p:cNvPr>
            <p:cNvSpPr/>
            <p:nvPr/>
          </p:nvSpPr>
          <p:spPr>
            <a:xfrm rot="16200000">
              <a:off x="4634982" y="3806498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7C747C-E382-4930-B82A-BE21D808D2FE}"/>
                </a:ext>
              </a:extLst>
            </p:cNvPr>
            <p:cNvSpPr txBox="1"/>
            <p:nvPr/>
          </p:nvSpPr>
          <p:spPr>
            <a:xfrm rot="18900000">
              <a:off x="4528968" y="2975795"/>
              <a:ext cx="194636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DXC Solution Datasheet</a:t>
              </a:r>
            </a:p>
          </p:txBody>
        </p:sp>
        <p:sp>
          <p:nvSpPr>
            <p:cNvPr id="39" name="Arrow: Chevron 38">
              <a:extLst>
                <a:ext uri="{FF2B5EF4-FFF2-40B4-BE49-F238E27FC236}">
                  <a16:creationId xmlns:a16="http://schemas.microsoft.com/office/drawing/2014/main" id="{5440A5D4-0982-4FD2-8BF5-09C37156F22C}"/>
                </a:ext>
              </a:extLst>
            </p:cNvPr>
            <p:cNvSpPr/>
            <p:nvPr/>
          </p:nvSpPr>
          <p:spPr>
            <a:xfrm rot="10800000">
              <a:off x="5798679" y="3786923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992AEB78-576E-445D-9ECF-6A0998E14E3F}"/>
                </a:ext>
              </a:extLst>
            </p:cNvPr>
            <p:cNvSpPr/>
            <p:nvPr/>
          </p:nvSpPr>
          <p:spPr>
            <a:xfrm rot="10800000">
              <a:off x="3506867" y="3806497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1" name="Arrow: Chevron 40">
              <a:extLst>
                <a:ext uri="{FF2B5EF4-FFF2-40B4-BE49-F238E27FC236}">
                  <a16:creationId xmlns:a16="http://schemas.microsoft.com/office/drawing/2014/main" id="{0219C042-6B0F-4237-8FC5-7F1E0B79A0D5}"/>
                </a:ext>
              </a:extLst>
            </p:cNvPr>
            <p:cNvSpPr/>
            <p:nvPr/>
          </p:nvSpPr>
          <p:spPr>
            <a:xfrm rot="5400000">
              <a:off x="2804759" y="4319937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2" name="Arrow: Chevron 41">
              <a:extLst>
                <a:ext uri="{FF2B5EF4-FFF2-40B4-BE49-F238E27FC236}">
                  <a16:creationId xmlns:a16="http://schemas.microsoft.com/office/drawing/2014/main" id="{97664EB6-0902-480C-87C5-1E4ABD7EA798}"/>
                </a:ext>
              </a:extLst>
            </p:cNvPr>
            <p:cNvSpPr/>
            <p:nvPr/>
          </p:nvSpPr>
          <p:spPr>
            <a:xfrm>
              <a:off x="3517075" y="4867236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" name="Arrow: Chevron 42">
              <a:extLst>
                <a:ext uri="{FF2B5EF4-FFF2-40B4-BE49-F238E27FC236}">
                  <a16:creationId xmlns:a16="http://schemas.microsoft.com/office/drawing/2014/main" id="{C43BE0AA-FD05-4C78-B76E-CB7433657AF2}"/>
                </a:ext>
              </a:extLst>
            </p:cNvPr>
            <p:cNvSpPr/>
            <p:nvPr/>
          </p:nvSpPr>
          <p:spPr>
            <a:xfrm>
              <a:off x="5798679" y="4890211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31F35CB-0001-4858-9ACB-7C9C634A38B5}"/>
                </a:ext>
              </a:extLst>
            </p:cNvPr>
            <p:cNvGrpSpPr>
              <a:grpSpLocks/>
            </p:cNvGrpSpPr>
            <p:nvPr/>
          </p:nvGrpSpPr>
          <p:grpSpPr>
            <a:xfrm>
              <a:off x="773309" y="4902888"/>
              <a:ext cx="270000" cy="270000"/>
              <a:chOff x="9857502" y="48105692"/>
              <a:chExt cx="822325" cy="823912"/>
            </a:xfrm>
            <a:solidFill>
              <a:schemeClr val="tx1"/>
            </a:solidFill>
          </p:grpSpPr>
          <p:sp>
            <p:nvSpPr>
              <p:cNvPr id="49" name="Freeform 80">
                <a:extLst>
                  <a:ext uri="{FF2B5EF4-FFF2-40B4-BE49-F238E27FC236}">
                    <a16:creationId xmlns:a16="http://schemas.microsoft.com/office/drawing/2014/main" id="{432CFE54-028B-4682-AFB6-AD616F65C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7502" y="48243804"/>
                <a:ext cx="685800" cy="685800"/>
              </a:xfrm>
              <a:custGeom>
                <a:avLst/>
                <a:gdLst>
                  <a:gd name="T0" fmla="*/ 345 w 432"/>
                  <a:gd name="T1" fmla="*/ 346 h 432"/>
                  <a:gd name="T2" fmla="*/ 86 w 432"/>
                  <a:gd name="T3" fmla="*/ 346 h 432"/>
                  <a:gd name="T4" fmla="*/ 86 w 432"/>
                  <a:gd name="T5" fmla="*/ 86 h 432"/>
                  <a:gd name="T6" fmla="*/ 216 w 432"/>
                  <a:gd name="T7" fmla="*/ 86 h 432"/>
                  <a:gd name="T8" fmla="*/ 216 w 432"/>
                  <a:gd name="T9" fmla="*/ 0 h 432"/>
                  <a:gd name="T10" fmla="*/ 0 w 432"/>
                  <a:gd name="T11" fmla="*/ 0 h 432"/>
                  <a:gd name="T12" fmla="*/ 0 w 432"/>
                  <a:gd name="T13" fmla="*/ 432 h 432"/>
                  <a:gd name="T14" fmla="*/ 432 w 432"/>
                  <a:gd name="T15" fmla="*/ 432 h 432"/>
                  <a:gd name="T16" fmla="*/ 432 w 432"/>
                  <a:gd name="T17" fmla="*/ 216 h 432"/>
                  <a:gd name="T18" fmla="*/ 345 w 432"/>
                  <a:gd name="T19" fmla="*/ 216 h 432"/>
                  <a:gd name="T20" fmla="*/ 345 w 432"/>
                  <a:gd name="T21" fmla="*/ 346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2" h="432">
                    <a:moveTo>
                      <a:pt x="345" y="346"/>
                    </a:moveTo>
                    <a:lnTo>
                      <a:pt x="86" y="346"/>
                    </a:lnTo>
                    <a:lnTo>
                      <a:pt x="86" y="86"/>
                    </a:lnTo>
                    <a:lnTo>
                      <a:pt x="216" y="86"/>
                    </a:lnTo>
                    <a:lnTo>
                      <a:pt x="216" y="0"/>
                    </a:lnTo>
                    <a:lnTo>
                      <a:pt x="0" y="0"/>
                    </a:ln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216"/>
                    </a:lnTo>
                    <a:lnTo>
                      <a:pt x="345" y="216"/>
                    </a:lnTo>
                    <a:lnTo>
                      <a:pt x="345" y="3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81">
                <a:extLst>
                  <a:ext uri="{FF2B5EF4-FFF2-40B4-BE49-F238E27FC236}">
                    <a16:creationId xmlns:a16="http://schemas.microsoft.com/office/drawing/2014/main" id="{72A82E49-DA92-44B9-B362-1029821D4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36927" y="48105692"/>
                <a:ext cx="342900" cy="342900"/>
              </a:xfrm>
              <a:custGeom>
                <a:avLst/>
                <a:gdLst>
                  <a:gd name="T0" fmla="*/ 0 w 216"/>
                  <a:gd name="T1" fmla="*/ 87 h 216"/>
                  <a:gd name="T2" fmla="*/ 130 w 216"/>
                  <a:gd name="T3" fmla="*/ 87 h 216"/>
                  <a:gd name="T4" fmla="*/ 130 w 216"/>
                  <a:gd name="T5" fmla="*/ 216 h 216"/>
                  <a:gd name="T6" fmla="*/ 216 w 216"/>
                  <a:gd name="T7" fmla="*/ 216 h 216"/>
                  <a:gd name="T8" fmla="*/ 216 w 216"/>
                  <a:gd name="T9" fmla="*/ 0 h 216"/>
                  <a:gd name="T10" fmla="*/ 0 w 216"/>
                  <a:gd name="T11" fmla="*/ 0 h 216"/>
                  <a:gd name="T12" fmla="*/ 0 w 216"/>
                  <a:gd name="T13" fmla="*/ 8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" h="216">
                    <a:moveTo>
                      <a:pt x="0" y="87"/>
                    </a:moveTo>
                    <a:lnTo>
                      <a:pt x="130" y="87"/>
                    </a:lnTo>
                    <a:lnTo>
                      <a:pt x="130" y="216"/>
                    </a:lnTo>
                    <a:lnTo>
                      <a:pt x="216" y="216"/>
                    </a:lnTo>
                    <a:lnTo>
                      <a:pt x="216" y="0"/>
                    </a:lnTo>
                    <a:lnTo>
                      <a:pt x="0" y="0"/>
                    </a:lnTo>
                    <a:lnTo>
                      <a:pt x="0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82">
                <a:extLst>
                  <a:ext uri="{FF2B5EF4-FFF2-40B4-BE49-F238E27FC236}">
                    <a16:creationId xmlns:a16="http://schemas.microsoft.com/office/drawing/2014/main" id="{42EC8D2A-7D91-4B22-BE6D-FDF8F0FE2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32140" y="48518442"/>
                <a:ext cx="136525" cy="1365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AA2C93D-EF73-4771-AFC4-E860132903EC}"/>
                </a:ext>
              </a:extLst>
            </p:cNvPr>
            <p:cNvSpPr txBox="1"/>
            <p:nvPr/>
          </p:nvSpPr>
          <p:spPr>
            <a:xfrm rot="18900000">
              <a:off x="3056667" y="5664289"/>
              <a:ext cx="194636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DXC Solution Datasheet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A3F71C1-7355-46CE-BB6D-E2D289E0F961}"/>
                </a:ext>
              </a:extLst>
            </p:cNvPr>
            <p:cNvSpPr txBox="1"/>
            <p:nvPr/>
          </p:nvSpPr>
          <p:spPr>
            <a:xfrm rot="18900000">
              <a:off x="6289397" y="3600231"/>
              <a:ext cx="194636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DXC Solution Datasheet</a:t>
              </a:r>
            </a:p>
          </p:txBody>
        </p:sp>
      </p:grpSp>
      <p:pic>
        <p:nvPicPr>
          <p:cNvPr id="59" name="Graphic 58">
            <a:extLst>
              <a:ext uri="{FF2B5EF4-FFF2-40B4-BE49-F238E27FC236}">
                <a16:creationId xmlns:a16="http://schemas.microsoft.com/office/drawing/2014/main" id="{5997C4A2-758B-4735-A444-1F288A7B9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33120" y="227965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4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C3A06F-FC26-4216-B03D-2CC6D51DA8A6}"/>
              </a:ext>
            </a:extLst>
          </p:cNvPr>
          <p:cNvGrpSpPr/>
          <p:nvPr/>
        </p:nvGrpSpPr>
        <p:grpSpPr>
          <a:xfrm>
            <a:off x="5456118" y="7265068"/>
            <a:ext cx="3718165" cy="566533"/>
            <a:chOff x="4853284" y="7386012"/>
            <a:chExt cx="4520002" cy="688708"/>
          </a:xfrm>
        </p:grpSpPr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D68DF480-1AE3-4017-AA1C-77FB61519E7E}"/>
                </a:ext>
              </a:extLst>
            </p:cNvPr>
            <p:cNvGrpSpPr/>
            <p:nvPr/>
          </p:nvGrpSpPr>
          <p:grpSpPr>
            <a:xfrm>
              <a:off x="4853284" y="7627672"/>
              <a:ext cx="944302" cy="205388"/>
              <a:chOff x="11556850" y="641113"/>
              <a:chExt cx="1268133" cy="275822"/>
            </a:xfrm>
          </p:grpSpPr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A1BE8C2F-0C47-404C-BF7B-7BD6E0688B96}"/>
                  </a:ext>
                </a:extLst>
              </p:cNvPr>
              <p:cNvSpPr/>
              <p:nvPr/>
            </p:nvSpPr>
            <p:spPr>
              <a:xfrm rot="16200000">
                <a:off x="11556850" y="641113"/>
                <a:ext cx="275822" cy="275822"/>
              </a:xfrm>
              <a:prstGeom prst="ellipse">
                <a:avLst/>
              </a:prstGeom>
              <a:solidFill>
                <a:schemeClr val="bg2"/>
              </a:solidFill>
              <a:ln w="5715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0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1576E018-A56C-4DBC-A936-721F7D61DE1C}"/>
                  </a:ext>
                </a:extLst>
              </p:cNvPr>
              <p:cNvSpPr txBox="1"/>
              <p:nvPr/>
            </p:nvSpPr>
            <p:spPr>
              <a:xfrm>
                <a:off x="11858052" y="663609"/>
                <a:ext cx="966931" cy="23083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>
                  <a:defRPr sz="1200" b="1"/>
                </a:lvl1pPr>
              </a:lstStyle>
              <a:p>
                <a:r>
                  <a:rPr lang="en-GB" sz="900" dirty="0"/>
                  <a:t>Action Station</a:t>
                </a: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E9B7066A-934F-4215-B1A8-8FD3FD0326BB}"/>
                </a:ext>
              </a:extLst>
            </p:cNvPr>
            <p:cNvGrpSpPr/>
            <p:nvPr/>
          </p:nvGrpSpPr>
          <p:grpSpPr>
            <a:xfrm>
              <a:off x="7991676" y="7614950"/>
              <a:ext cx="1381610" cy="230832"/>
              <a:chOff x="11643137" y="1929719"/>
              <a:chExt cx="1855408" cy="309991"/>
            </a:xfrm>
          </p:grpSpPr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5504FAD2-8F89-4412-ACBC-D150F2D0DEFC}"/>
                  </a:ext>
                </a:extLst>
              </p:cNvPr>
              <p:cNvSpPr/>
              <p:nvPr/>
            </p:nvSpPr>
            <p:spPr>
              <a:xfrm>
                <a:off x="11643137" y="2033091"/>
                <a:ext cx="103247" cy="10324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7862CACF-ACA5-4F52-8629-2FF9280B548D}"/>
                  </a:ext>
                </a:extLst>
              </p:cNvPr>
              <p:cNvSpPr txBox="1"/>
              <p:nvPr/>
            </p:nvSpPr>
            <p:spPr>
              <a:xfrm>
                <a:off x="11864196" y="1929719"/>
                <a:ext cx="1634349" cy="30999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>
                  <a:defRPr sz="1200" b="1"/>
                </a:lvl1pPr>
              </a:lstStyle>
              <a:p>
                <a:r>
                  <a:rPr lang="en-GB" sz="900" dirty="0"/>
                  <a:t>Achievement point</a:t>
                </a:r>
              </a:p>
            </p:txBody>
          </p:sp>
        </p:grp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E5CE020D-10FC-49DC-97AA-0651F9A275EF}"/>
                </a:ext>
              </a:extLst>
            </p:cNvPr>
            <p:cNvSpPr txBox="1"/>
            <p:nvPr/>
          </p:nvSpPr>
          <p:spPr>
            <a:xfrm>
              <a:off x="6661462" y="7644423"/>
              <a:ext cx="796410" cy="171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sz="900" dirty="0"/>
                <a:t>Transfer Station</a:t>
              </a:r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5D013E4E-7806-4BB6-98EA-2F012C0F1F09}"/>
                </a:ext>
              </a:extLst>
            </p:cNvPr>
            <p:cNvSpPr/>
            <p:nvPr/>
          </p:nvSpPr>
          <p:spPr>
            <a:xfrm>
              <a:off x="6410304" y="7386012"/>
              <a:ext cx="282653" cy="688708"/>
            </a:xfrm>
            <a:custGeom>
              <a:avLst/>
              <a:gdLst>
                <a:gd name="connsiteX0" fmla="*/ 144742 w 282653"/>
                <a:gd name="connsiteY0" fmla="*/ 0 h 688708"/>
                <a:gd name="connsiteX1" fmla="*/ 282653 w 282653"/>
                <a:gd name="connsiteY1" fmla="*/ 137911 h 688708"/>
                <a:gd name="connsiteX2" fmla="*/ 198423 w 282653"/>
                <a:gd name="connsiteY2" fmla="*/ 264985 h 688708"/>
                <a:gd name="connsiteX3" fmla="*/ 195107 w 282653"/>
                <a:gd name="connsiteY3" fmla="*/ 265654 h 688708"/>
                <a:gd name="connsiteX4" fmla="*/ 195107 w 282653"/>
                <a:gd name="connsiteY4" fmla="*/ 426094 h 688708"/>
                <a:gd name="connsiteX5" fmla="*/ 235429 w 282653"/>
                <a:gd name="connsiteY5" fmla="*/ 453280 h 688708"/>
                <a:gd name="connsiteX6" fmla="*/ 275822 w 282653"/>
                <a:gd name="connsiteY6" fmla="*/ 550797 h 688708"/>
                <a:gd name="connsiteX7" fmla="*/ 137911 w 282653"/>
                <a:gd name="connsiteY7" fmla="*/ 688708 h 688708"/>
                <a:gd name="connsiteX8" fmla="*/ 0 w 282653"/>
                <a:gd name="connsiteY8" fmla="*/ 550797 h 688708"/>
                <a:gd name="connsiteX9" fmla="*/ 40393 w 282653"/>
                <a:gd name="connsiteY9" fmla="*/ 453280 h 688708"/>
                <a:gd name="connsiteX10" fmla="*/ 81155 w 282653"/>
                <a:gd name="connsiteY10" fmla="*/ 425797 h 688708"/>
                <a:gd name="connsiteX11" fmla="*/ 81155 w 282653"/>
                <a:gd name="connsiteY11" fmla="*/ 258306 h 688708"/>
                <a:gd name="connsiteX12" fmla="*/ 47224 w 282653"/>
                <a:gd name="connsiteY12" fmla="*/ 235429 h 688708"/>
                <a:gd name="connsiteX13" fmla="*/ 6831 w 282653"/>
                <a:gd name="connsiteY13" fmla="*/ 137911 h 688708"/>
                <a:gd name="connsiteX14" fmla="*/ 144742 w 282653"/>
                <a:gd name="connsiteY14" fmla="*/ 0 h 68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653" h="688708">
                  <a:moveTo>
                    <a:pt x="144742" y="0"/>
                  </a:moveTo>
                  <a:cubicBezTo>
                    <a:pt x="220908" y="0"/>
                    <a:pt x="282653" y="61745"/>
                    <a:pt x="282653" y="137911"/>
                  </a:cubicBezTo>
                  <a:cubicBezTo>
                    <a:pt x="282653" y="195036"/>
                    <a:pt x="247922" y="244048"/>
                    <a:pt x="198423" y="264985"/>
                  </a:cubicBezTo>
                  <a:lnTo>
                    <a:pt x="195107" y="265654"/>
                  </a:lnTo>
                  <a:lnTo>
                    <a:pt x="195107" y="426094"/>
                  </a:lnTo>
                  <a:lnTo>
                    <a:pt x="235429" y="453280"/>
                  </a:lnTo>
                  <a:cubicBezTo>
                    <a:pt x="260386" y="478237"/>
                    <a:pt x="275822" y="512714"/>
                    <a:pt x="275822" y="550797"/>
                  </a:cubicBezTo>
                  <a:cubicBezTo>
                    <a:pt x="275822" y="626963"/>
                    <a:pt x="214077" y="688708"/>
                    <a:pt x="137911" y="688708"/>
                  </a:cubicBezTo>
                  <a:cubicBezTo>
                    <a:pt x="61745" y="688708"/>
                    <a:pt x="0" y="626963"/>
                    <a:pt x="0" y="550797"/>
                  </a:cubicBezTo>
                  <a:cubicBezTo>
                    <a:pt x="0" y="512714"/>
                    <a:pt x="15436" y="478237"/>
                    <a:pt x="40393" y="453280"/>
                  </a:cubicBezTo>
                  <a:lnTo>
                    <a:pt x="81155" y="425797"/>
                  </a:lnTo>
                  <a:lnTo>
                    <a:pt x="81155" y="258306"/>
                  </a:lnTo>
                  <a:lnTo>
                    <a:pt x="47224" y="235429"/>
                  </a:lnTo>
                  <a:cubicBezTo>
                    <a:pt x="22267" y="210472"/>
                    <a:pt x="6831" y="175994"/>
                    <a:pt x="6831" y="137911"/>
                  </a:cubicBezTo>
                  <a:cubicBezTo>
                    <a:pt x="6831" y="61745"/>
                    <a:pt x="68576" y="0"/>
                    <a:pt x="144742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</p:grpSp>
      <p:sp>
        <p:nvSpPr>
          <p:cNvPr id="237" name="Title 236">
            <a:extLst>
              <a:ext uri="{FF2B5EF4-FFF2-40B4-BE49-F238E27FC236}">
                <a16:creationId xmlns:a16="http://schemas.microsoft.com/office/drawing/2014/main" id="{4ED1BF2A-552F-4A46-A5E6-3CFA6076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Journey: Find Solutions ~ Extended Journey</a:t>
            </a:r>
          </a:p>
        </p:txBody>
      </p:sp>
      <p:sp>
        <p:nvSpPr>
          <p:cNvPr id="121" name="Content Placeholder 15">
            <a:extLst>
              <a:ext uri="{FF2B5EF4-FFF2-40B4-BE49-F238E27FC236}">
                <a16:creationId xmlns:a16="http://schemas.microsoft.com/office/drawing/2014/main" id="{28757CDD-1285-4CED-81F5-BD56416C7ADA}"/>
              </a:ext>
            </a:extLst>
          </p:cNvPr>
          <p:cNvSpPr txBox="1">
            <a:spLocks/>
          </p:cNvSpPr>
          <p:nvPr/>
        </p:nvSpPr>
        <p:spPr>
          <a:xfrm>
            <a:off x="9829800" y="1981076"/>
            <a:ext cx="4114800" cy="51212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GB" sz="1600" dirty="0"/>
              <a:t>Scenario</a:t>
            </a:r>
            <a:endParaRPr lang="en-GB" sz="1400" dirty="0"/>
          </a:p>
          <a:p>
            <a:pPr>
              <a:lnSpc>
                <a:spcPct val="120000"/>
              </a:lnSpc>
            </a:pPr>
            <a:r>
              <a:rPr lang="en-GB" sz="1400" dirty="0"/>
              <a:t>Add discovered solutions to a playbook or workspace</a:t>
            </a:r>
          </a:p>
          <a:p>
            <a:pPr>
              <a:lnSpc>
                <a:spcPct val="120000"/>
              </a:lnSpc>
            </a:pPr>
            <a:endParaRPr lang="en-GB" sz="1400" dirty="0"/>
          </a:p>
          <a:p>
            <a:pPr>
              <a:lnSpc>
                <a:spcPct val="120000"/>
              </a:lnSpc>
            </a:pPr>
            <a:r>
              <a:rPr lang="en-GB" sz="1400" dirty="0"/>
              <a:t>Kit list</a:t>
            </a:r>
          </a:p>
          <a:p>
            <a:pPr>
              <a:lnSpc>
                <a:spcPct val="120000"/>
              </a:lnSpc>
            </a:pPr>
            <a:r>
              <a:rPr lang="en-GB" sz="1400" b="0" u="sng" dirty="0"/>
              <a:t>You bring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 b="0" dirty="0"/>
              <a:t>Existing workspace (existing or new)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 b="0" dirty="0"/>
              <a:t>Existing playbook (existing only)</a:t>
            </a:r>
          </a:p>
          <a:p>
            <a:pPr>
              <a:lnSpc>
                <a:spcPct val="120000"/>
              </a:lnSpc>
            </a:pPr>
            <a:endParaRPr lang="en-GB" sz="1400" b="0" dirty="0"/>
          </a:p>
          <a:p>
            <a:pPr>
              <a:lnSpc>
                <a:spcPct val="120000"/>
              </a:lnSpc>
            </a:pPr>
            <a:r>
              <a:rPr lang="en-GB" sz="1400" dirty="0"/>
              <a:t>Estimated Journey time : 5-10 minutes</a:t>
            </a:r>
          </a:p>
          <a:p>
            <a:pPr>
              <a:lnSpc>
                <a:spcPct val="120000"/>
              </a:lnSpc>
            </a:pPr>
            <a:endParaRPr lang="en-GB" b="0" dirty="0"/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endParaRPr lang="en-GB" dirty="0"/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453D0107-8566-4B0C-928E-77EB1B60F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33120" y="227965"/>
            <a:ext cx="822960" cy="82296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04AD452-AD60-4E27-8937-865DDFE51B1F}"/>
              </a:ext>
            </a:extLst>
          </p:cNvPr>
          <p:cNvGrpSpPr/>
          <p:nvPr/>
        </p:nvGrpSpPr>
        <p:grpSpPr>
          <a:xfrm>
            <a:off x="292427" y="2102867"/>
            <a:ext cx="7865599" cy="4877694"/>
            <a:chOff x="292427" y="1904753"/>
            <a:chExt cx="7865599" cy="487769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5C2F73B-393F-46EE-9CFA-94054AEB641B}"/>
                </a:ext>
              </a:extLst>
            </p:cNvPr>
            <p:cNvCxnSpPr>
              <a:cxnSpLocks/>
              <a:endCxn id="44" idx="3"/>
            </p:cNvCxnSpPr>
            <p:nvPr/>
          </p:nvCxnSpPr>
          <p:spPr bwMode="auto">
            <a:xfrm flipH="1">
              <a:off x="2235566" y="5254086"/>
              <a:ext cx="3158317" cy="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accent4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A62A4B3-E63C-4D35-AB3F-0EBBA758F78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842197" y="6563217"/>
              <a:ext cx="4201764" cy="6627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05B146F-2549-4636-A1C7-25DF46E56E15}"/>
                </a:ext>
              </a:extLst>
            </p:cNvPr>
            <p:cNvSpPr/>
            <p:nvPr/>
          </p:nvSpPr>
          <p:spPr>
            <a:xfrm>
              <a:off x="292427" y="6350614"/>
              <a:ext cx="1549766" cy="43183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/>
                <a:t>Workspaces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C55A4EE-97FB-491D-8C02-E12CA12190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55400" y="6566530"/>
              <a:ext cx="4867800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9" name="Freeform 121">
              <a:extLst>
                <a:ext uri="{FF2B5EF4-FFF2-40B4-BE49-F238E27FC236}">
                  <a16:creationId xmlns:a16="http://schemas.microsoft.com/office/drawing/2014/main" id="{5143EACF-DA0D-46A3-87AA-1A174AC90D0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66325" y="6454107"/>
              <a:ext cx="384807" cy="224847"/>
            </a:xfrm>
            <a:custGeom>
              <a:avLst/>
              <a:gdLst>
                <a:gd name="T0" fmla="*/ 576 w 1152"/>
                <a:gd name="T1" fmla="*/ 571 h 672"/>
                <a:gd name="T2" fmla="*/ 336 w 1152"/>
                <a:gd name="T3" fmla="*/ 672 h 672"/>
                <a:gd name="T4" fmla="*/ 0 w 1152"/>
                <a:gd name="T5" fmla="*/ 336 h 672"/>
                <a:gd name="T6" fmla="*/ 336 w 1152"/>
                <a:gd name="T7" fmla="*/ 0 h 672"/>
                <a:gd name="T8" fmla="*/ 576 w 1152"/>
                <a:gd name="T9" fmla="*/ 101 h 672"/>
                <a:gd name="T10" fmla="*/ 480 w 1152"/>
                <a:gd name="T11" fmla="*/ 336 h 672"/>
                <a:gd name="T12" fmla="*/ 576 w 1152"/>
                <a:gd name="T13" fmla="*/ 571 h 672"/>
                <a:gd name="T14" fmla="*/ 816 w 1152"/>
                <a:gd name="T15" fmla="*/ 0 h 672"/>
                <a:gd name="T16" fmla="*/ 576 w 1152"/>
                <a:gd name="T17" fmla="*/ 101 h 672"/>
                <a:gd name="T18" fmla="*/ 672 w 1152"/>
                <a:gd name="T19" fmla="*/ 336 h 672"/>
                <a:gd name="T20" fmla="*/ 576 w 1152"/>
                <a:gd name="T21" fmla="*/ 571 h 672"/>
                <a:gd name="T22" fmla="*/ 816 w 1152"/>
                <a:gd name="T23" fmla="*/ 672 h 672"/>
                <a:gd name="T24" fmla="*/ 1152 w 1152"/>
                <a:gd name="T25" fmla="*/ 336 h 672"/>
                <a:gd name="T26" fmla="*/ 816 w 1152"/>
                <a:gd name="T2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2" h="672">
                  <a:moveTo>
                    <a:pt x="576" y="571"/>
                  </a:moveTo>
                  <a:cubicBezTo>
                    <a:pt x="515" y="633"/>
                    <a:pt x="430" y="672"/>
                    <a:pt x="336" y="672"/>
                  </a:cubicBezTo>
                  <a:cubicBezTo>
                    <a:pt x="150" y="672"/>
                    <a:pt x="0" y="522"/>
                    <a:pt x="0" y="336"/>
                  </a:cubicBezTo>
                  <a:cubicBezTo>
                    <a:pt x="0" y="150"/>
                    <a:pt x="150" y="0"/>
                    <a:pt x="336" y="0"/>
                  </a:cubicBezTo>
                  <a:cubicBezTo>
                    <a:pt x="430" y="0"/>
                    <a:pt x="515" y="39"/>
                    <a:pt x="576" y="101"/>
                  </a:cubicBezTo>
                  <a:cubicBezTo>
                    <a:pt x="517" y="162"/>
                    <a:pt x="480" y="244"/>
                    <a:pt x="480" y="336"/>
                  </a:cubicBezTo>
                  <a:cubicBezTo>
                    <a:pt x="480" y="428"/>
                    <a:pt x="517" y="510"/>
                    <a:pt x="576" y="571"/>
                  </a:cubicBezTo>
                  <a:close/>
                  <a:moveTo>
                    <a:pt x="816" y="0"/>
                  </a:moveTo>
                  <a:cubicBezTo>
                    <a:pt x="722" y="0"/>
                    <a:pt x="637" y="39"/>
                    <a:pt x="576" y="101"/>
                  </a:cubicBezTo>
                  <a:cubicBezTo>
                    <a:pt x="635" y="162"/>
                    <a:pt x="672" y="244"/>
                    <a:pt x="672" y="336"/>
                  </a:cubicBezTo>
                  <a:cubicBezTo>
                    <a:pt x="672" y="428"/>
                    <a:pt x="635" y="510"/>
                    <a:pt x="576" y="571"/>
                  </a:cubicBezTo>
                  <a:cubicBezTo>
                    <a:pt x="637" y="633"/>
                    <a:pt x="722" y="672"/>
                    <a:pt x="816" y="672"/>
                  </a:cubicBezTo>
                  <a:cubicBezTo>
                    <a:pt x="1002" y="672"/>
                    <a:pt x="1152" y="522"/>
                    <a:pt x="1152" y="336"/>
                  </a:cubicBezTo>
                  <a:cubicBezTo>
                    <a:pt x="1152" y="150"/>
                    <a:pt x="1002" y="0"/>
                    <a:pt x="8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86055E7-C312-4A23-8E3C-6056850725BD}"/>
                </a:ext>
              </a:extLst>
            </p:cNvPr>
            <p:cNvSpPr/>
            <p:nvPr/>
          </p:nvSpPr>
          <p:spPr>
            <a:xfrm flipH="1" flipV="1">
              <a:off x="2955399" y="2847433"/>
              <a:ext cx="3521103" cy="1096403"/>
            </a:xfrm>
            <a:prstGeom prst="roundRect">
              <a:avLst>
                <a:gd name="adj" fmla="val 20142"/>
              </a:avLst>
            </a:prstGeom>
            <a:noFill/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691951D-DD44-4FF5-958E-838804CDECBD}"/>
                </a:ext>
              </a:extLst>
            </p:cNvPr>
            <p:cNvSpPr/>
            <p:nvPr/>
          </p:nvSpPr>
          <p:spPr>
            <a:xfrm>
              <a:off x="685800" y="3725725"/>
              <a:ext cx="1549766" cy="431833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>
                  <a:solidFill>
                    <a:schemeClr val="tx1"/>
                  </a:solidFill>
                </a:rPr>
                <a:t>Solutions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1BE986C-E2F5-4C2C-9BFD-6139B77ED02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4423" y="3936734"/>
              <a:ext cx="2480384" cy="9815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CD45E11-1044-4C23-AE56-C9EB1E1F8E66}"/>
                </a:ext>
              </a:extLst>
            </p:cNvPr>
            <p:cNvSpPr/>
            <p:nvPr/>
          </p:nvSpPr>
          <p:spPr>
            <a:xfrm rot="16200000">
              <a:off x="6356915" y="3238605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5BB912C-DC50-41F0-946D-811C03973D23}"/>
                </a:ext>
              </a:extLst>
            </p:cNvPr>
            <p:cNvSpPr txBox="1"/>
            <p:nvPr/>
          </p:nvSpPr>
          <p:spPr>
            <a:xfrm rot="18900000">
              <a:off x="6329384" y="2543238"/>
              <a:ext cx="182864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DXC Industry Y Primer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7C747C-E382-4930-B82A-BE21D808D2FE}"/>
                </a:ext>
              </a:extLst>
            </p:cNvPr>
            <p:cNvSpPr txBox="1"/>
            <p:nvPr/>
          </p:nvSpPr>
          <p:spPr>
            <a:xfrm rot="18900000">
              <a:off x="4509823" y="1904753"/>
              <a:ext cx="194636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DXC Solution Datasheet</a:t>
              </a:r>
            </a:p>
          </p:txBody>
        </p:sp>
        <p:sp>
          <p:nvSpPr>
            <p:cNvPr id="39" name="Arrow: Chevron 38">
              <a:extLst>
                <a:ext uri="{FF2B5EF4-FFF2-40B4-BE49-F238E27FC236}">
                  <a16:creationId xmlns:a16="http://schemas.microsoft.com/office/drawing/2014/main" id="{5440A5D4-0982-4FD2-8BF5-09C37156F22C}"/>
                </a:ext>
              </a:extLst>
            </p:cNvPr>
            <p:cNvSpPr/>
            <p:nvPr/>
          </p:nvSpPr>
          <p:spPr>
            <a:xfrm rot="10800000">
              <a:off x="5798679" y="2690676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992AEB78-576E-445D-9ECF-6A0998E14E3F}"/>
                </a:ext>
              </a:extLst>
            </p:cNvPr>
            <p:cNvSpPr/>
            <p:nvPr/>
          </p:nvSpPr>
          <p:spPr>
            <a:xfrm rot="10800000">
              <a:off x="3506867" y="2710250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1" name="Arrow: Chevron 40">
              <a:extLst>
                <a:ext uri="{FF2B5EF4-FFF2-40B4-BE49-F238E27FC236}">
                  <a16:creationId xmlns:a16="http://schemas.microsoft.com/office/drawing/2014/main" id="{0219C042-6B0F-4237-8FC5-7F1E0B79A0D5}"/>
                </a:ext>
              </a:extLst>
            </p:cNvPr>
            <p:cNvSpPr/>
            <p:nvPr/>
          </p:nvSpPr>
          <p:spPr>
            <a:xfrm rot="5400000">
              <a:off x="2804759" y="3223690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2" name="Arrow: Chevron 41">
              <a:extLst>
                <a:ext uri="{FF2B5EF4-FFF2-40B4-BE49-F238E27FC236}">
                  <a16:creationId xmlns:a16="http://schemas.microsoft.com/office/drawing/2014/main" id="{97664EB6-0902-480C-87C5-1E4ABD7EA798}"/>
                </a:ext>
              </a:extLst>
            </p:cNvPr>
            <p:cNvSpPr/>
            <p:nvPr/>
          </p:nvSpPr>
          <p:spPr>
            <a:xfrm>
              <a:off x="3517075" y="3770989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" name="Arrow: Chevron 42">
              <a:extLst>
                <a:ext uri="{FF2B5EF4-FFF2-40B4-BE49-F238E27FC236}">
                  <a16:creationId xmlns:a16="http://schemas.microsoft.com/office/drawing/2014/main" id="{C43BE0AA-FD05-4C78-B76E-CB7433657AF2}"/>
                </a:ext>
              </a:extLst>
            </p:cNvPr>
            <p:cNvSpPr/>
            <p:nvPr/>
          </p:nvSpPr>
          <p:spPr>
            <a:xfrm>
              <a:off x="5798679" y="3793964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31F35CB-0001-4858-9ACB-7C9C634A38B5}"/>
                </a:ext>
              </a:extLst>
            </p:cNvPr>
            <p:cNvGrpSpPr>
              <a:grpSpLocks/>
            </p:cNvGrpSpPr>
            <p:nvPr/>
          </p:nvGrpSpPr>
          <p:grpSpPr>
            <a:xfrm>
              <a:off x="773309" y="3806641"/>
              <a:ext cx="270000" cy="270000"/>
              <a:chOff x="9857502" y="48105692"/>
              <a:chExt cx="822325" cy="823912"/>
            </a:xfrm>
            <a:solidFill>
              <a:schemeClr val="tx1"/>
            </a:solidFill>
          </p:grpSpPr>
          <p:sp>
            <p:nvSpPr>
              <p:cNvPr id="49" name="Freeform 80">
                <a:extLst>
                  <a:ext uri="{FF2B5EF4-FFF2-40B4-BE49-F238E27FC236}">
                    <a16:creationId xmlns:a16="http://schemas.microsoft.com/office/drawing/2014/main" id="{432CFE54-028B-4682-AFB6-AD616F65C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7502" y="48243804"/>
                <a:ext cx="685800" cy="685800"/>
              </a:xfrm>
              <a:custGeom>
                <a:avLst/>
                <a:gdLst>
                  <a:gd name="T0" fmla="*/ 345 w 432"/>
                  <a:gd name="T1" fmla="*/ 346 h 432"/>
                  <a:gd name="T2" fmla="*/ 86 w 432"/>
                  <a:gd name="T3" fmla="*/ 346 h 432"/>
                  <a:gd name="T4" fmla="*/ 86 w 432"/>
                  <a:gd name="T5" fmla="*/ 86 h 432"/>
                  <a:gd name="T6" fmla="*/ 216 w 432"/>
                  <a:gd name="T7" fmla="*/ 86 h 432"/>
                  <a:gd name="T8" fmla="*/ 216 w 432"/>
                  <a:gd name="T9" fmla="*/ 0 h 432"/>
                  <a:gd name="T10" fmla="*/ 0 w 432"/>
                  <a:gd name="T11" fmla="*/ 0 h 432"/>
                  <a:gd name="T12" fmla="*/ 0 w 432"/>
                  <a:gd name="T13" fmla="*/ 432 h 432"/>
                  <a:gd name="T14" fmla="*/ 432 w 432"/>
                  <a:gd name="T15" fmla="*/ 432 h 432"/>
                  <a:gd name="T16" fmla="*/ 432 w 432"/>
                  <a:gd name="T17" fmla="*/ 216 h 432"/>
                  <a:gd name="T18" fmla="*/ 345 w 432"/>
                  <a:gd name="T19" fmla="*/ 216 h 432"/>
                  <a:gd name="T20" fmla="*/ 345 w 432"/>
                  <a:gd name="T21" fmla="*/ 346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2" h="432">
                    <a:moveTo>
                      <a:pt x="345" y="346"/>
                    </a:moveTo>
                    <a:lnTo>
                      <a:pt x="86" y="346"/>
                    </a:lnTo>
                    <a:lnTo>
                      <a:pt x="86" y="86"/>
                    </a:lnTo>
                    <a:lnTo>
                      <a:pt x="216" y="86"/>
                    </a:lnTo>
                    <a:lnTo>
                      <a:pt x="216" y="0"/>
                    </a:lnTo>
                    <a:lnTo>
                      <a:pt x="0" y="0"/>
                    </a:ln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216"/>
                    </a:lnTo>
                    <a:lnTo>
                      <a:pt x="345" y="216"/>
                    </a:lnTo>
                    <a:lnTo>
                      <a:pt x="345" y="3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81">
                <a:extLst>
                  <a:ext uri="{FF2B5EF4-FFF2-40B4-BE49-F238E27FC236}">
                    <a16:creationId xmlns:a16="http://schemas.microsoft.com/office/drawing/2014/main" id="{72A82E49-DA92-44B9-B362-1029821D4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36927" y="48105692"/>
                <a:ext cx="342900" cy="342900"/>
              </a:xfrm>
              <a:custGeom>
                <a:avLst/>
                <a:gdLst>
                  <a:gd name="T0" fmla="*/ 0 w 216"/>
                  <a:gd name="T1" fmla="*/ 87 h 216"/>
                  <a:gd name="T2" fmla="*/ 130 w 216"/>
                  <a:gd name="T3" fmla="*/ 87 h 216"/>
                  <a:gd name="T4" fmla="*/ 130 w 216"/>
                  <a:gd name="T5" fmla="*/ 216 h 216"/>
                  <a:gd name="T6" fmla="*/ 216 w 216"/>
                  <a:gd name="T7" fmla="*/ 216 h 216"/>
                  <a:gd name="T8" fmla="*/ 216 w 216"/>
                  <a:gd name="T9" fmla="*/ 0 h 216"/>
                  <a:gd name="T10" fmla="*/ 0 w 216"/>
                  <a:gd name="T11" fmla="*/ 0 h 216"/>
                  <a:gd name="T12" fmla="*/ 0 w 216"/>
                  <a:gd name="T13" fmla="*/ 8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" h="216">
                    <a:moveTo>
                      <a:pt x="0" y="87"/>
                    </a:moveTo>
                    <a:lnTo>
                      <a:pt x="130" y="87"/>
                    </a:lnTo>
                    <a:lnTo>
                      <a:pt x="130" y="216"/>
                    </a:lnTo>
                    <a:lnTo>
                      <a:pt x="216" y="216"/>
                    </a:lnTo>
                    <a:lnTo>
                      <a:pt x="216" y="0"/>
                    </a:lnTo>
                    <a:lnTo>
                      <a:pt x="0" y="0"/>
                    </a:lnTo>
                    <a:lnTo>
                      <a:pt x="0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82">
                <a:extLst>
                  <a:ext uri="{FF2B5EF4-FFF2-40B4-BE49-F238E27FC236}">
                    <a16:creationId xmlns:a16="http://schemas.microsoft.com/office/drawing/2014/main" id="{42EC8D2A-7D91-4B22-BE6D-FDF8F0FE2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32140" y="48518442"/>
                <a:ext cx="136525" cy="1365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10A7580-8051-4AC9-A6F9-52DC090685F1}"/>
                </a:ext>
              </a:extLst>
            </p:cNvPr>
            <p:cNvSpPr/>
            <p:nvPr/>
          </p:nvSpPr>
          <p:spPr>
            <a:xfrm>
              <a:off x="685800" y="5038169"/>
              <a:ext cx="1549766" cy="431833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>
                  <a:solidFill>
                    <a:schemeClr val="tx1"/>
                  </a:solidFill>
                </a:rPr>
                <a:t>Playbooks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B70D5D-B413-4B48-B280-4DA7236812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06240" y="5254085"/>
              <a:ext cx="3502660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Freeform 77">
              <a:extLst>
                <a:ext uri="{FF2B5EF4-FFF2-40B4-BE49-F238E27FC236}">
                  <a16:creationId xmlns:a16="http://schemas.microsoft.com/office/drawing/2014/main" id="{B72C26CB-14CC-45BC-B649-1608F67711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4391" y="5116173"/>
              <a:ext cx="270000" cy="270000"/>
            </a:xfrm>
            <a:custGeom>
              <a:avLst/>
              <a:gdLst>
                <a:gd name="T0" fmla="*/ 864 w 1056"/>
                <a:gd name="T1" fmla="*/ 480 h 960"/>
                <a:gd name="T2" fmla="*/ 1056 w 1056"/>
                <a:gd name="T3" fmla="*/ 480 h 960"/>
                <a:gd name="T4" fmla="*/ 1056 w 1056"/>
                <a:gd name="T5" fmla="*/ 768 h 960"/>
                <a:gd name="T6" fmla="*/ 864 w 1056"/>
                <a:gd name="T7" fmla="*/ 960 h 960"/>
                <a:gd name="T8" fmla="*/ 192 w 1056"/>
                <a:gd name="T9" fmla="*/ 960 h 960"/>
                <a:gd name="T10" fmla="*/ 0 w 1056"/>
                <a:gd name="T11" fmla="*/ 768 h 960"/>
                <a:gd name="T12" fmla="*/ 0 w 1056"/>
                <a:gd name="T13" fmla="*/ 0 h 960"/>
                <a:gd name="T14" fmla="*/ 864 w 1056"/>
                <a:gd name="T15" fmla="*/ 0 h 960"/>
                <a:gd name="T16" fmla="*/ 864 w 1056"/>
                <a:gd name="T17" fmla="*/ 480 h 960"/>
                <a:gd name="T18" fmla="*/ 480 w 1056"/>
                <a:gd name="T19" fmla="*/ 96 h 960"/>
                <a:gd name="T20" fmla="*/ 96 w 1056"/>
                <a:gd name="T21" fmla="*/ 96 h 960"/>
                <a:gd name="T22" fmla="*/ 96 w 1056"/>
                <a:gd name="T23" fmla="*/ 384 h 960"/>
                <a:gd name="T24" fmla="*/ 480 w 1056"/>
                <a:gd name="T25" fmla="*/ 384 h 960"/>
                <a:gd name="T26" fmla="*/ 480 w 1056"/>
                <a:gd name="T27" fmla="*/ 96 h 960"/>
                <a:gd name="T28" fmla="*/ 768 w 1056"/>
                <a:gd name="T29" fmla="*/ 96 h 960"/>
                <a:gd name="T30" fmla="*/ 576 w 1056"/>
                <a:gd name="T31" fmla="*/ 96 h 960"/>
                <a:gd name="T32" fmla="*/ 576 w 1056"/>
                <a:gd name="T33" fmla="*/ 192 h 960"/>
                <a:gd name="T34" fmla="*/ 768 w 1056"/>
                <a:gd name="T35" fmla="*/ 192 h 960"/>
                <a:gd name="T36" fmla="*/ 768 w 1056"/>
                <a:gd name="T37" fmla="*/ 96 h 960"/>
                <a:gd name="T38" fmla="*/ 768 w 1056"/>
                <a:gd name="T39" fmla="*/ 288 h 960"/>
                <a:gd name="T40" fmla="*/ 576 w 1056"/>
                <a:gd name="T41" fmla="*/ 288 h 960"/>
                <a:gd name="T42" fmla="*/ 576 w 1056"/>
                <a:gd name="T43" fmla="*/ 384 h 960"/>
                <a:gd name="T44" fmla="*/ 768 w 1056"/>
                <a:gd name="T45" fmla="*/ 384 h 960"/>
                <a:gd name="T46" fmla="*/ 768 w 1056"/>
                <a:gd name="T47" fmla="*/ 288 h 960"/>
                <a:gd name="T48" fmla="*/ 768 w 1056"/>
                <a:gd name="T49" fmla="*/ 480 h 960"/>
                <a:gd name="T50" fmla="*/ 96 w 1056"/>
                <a:gd name="T51" fmla="*/ 480 h 960"/>
                <a:gd name="T52" fmla="*/ 96 w 1056"/>
                <a:gd name="T53" fmla="*/ 576 h 960"/>
                <a:gd name="T54" fmla="*/ 768 w 1056"/>
                <a:gd name="T55" fmla="*/ 576 h 960"/>
                <a:gd name="T56" fmla="*/ 768 w 1056"/>
                <a:gd name="T57" fmla="*/ 480 h 960"/>
                <a:gd name="T58" fmla="*/ 768 w 1056"/>
                <a:gd name="T59" fmla="*/ 672 h 960"/>
                <a:gd name="T60" fmla="*/ 96 w 1056"/>
                <a:gd name="T61" fmla="*/ 672 h 960"/>
                <a:gd name="T62" fmla="*/ 96 w 1056"/>
                <a:gd name="T63" fmla="*/ 768 h 960"/>
                <a:gd name="T64" fmla="*/ 768 w 1056"/>
                <a:gd name="T65" fmla="*/ 768 h 960"/>
                <a:gd name="T66" fmla="*/ 768 w 1056"/>
                <a:gd name="T67" fmla="*/ 672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6" h="960">
                  <a:moveTo>
                    <a:pt x="864" y="480"/>
                  </a:moveTo>
                  <a:cubicBezTo>
                    <a:pt x="1056" y="480"/>
                    <a:pt x="1056" y="480"/>
                    <a:pt x="1056" y="480"/>
                  </a:cubicBezTo>
                  <a:cubicBezTo>
                    <a:pt x="1056" y="768"/>
                    <a:pt x="1056" y="768"/>
                    <a:pt x="1056" y="768"/>
                  </a:cubicBezTo>
                  <a:cubicBezTo>
                    <a:pt x="1056" y="874"/>
                    <a:pt x="970" y="960"/>
                    <a:pt x="864" y="960"/>
                  </a:cubicBezTo>
                  <a:cubicBezTo>
                    <a:pt x="192" y="960"/>
                    <a:pt x="192" y="960"/>
                    <a:pt x="192" y="960"/>
                  </a:cubicBezTo>
                  <a:cubicBezTo>
                    <a:pt x="86" y="960"/>
                    <a:pt x="0" y="874"/>
                    <a:pt x="0" y="7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4" y="0"/>
                    <a:pt x="864" y="0"/>
                    <a:pt x="864" y="0"/>
                  </a:cubicBezTo>
                  <a:lnTo>
                    <a:pt x="864" y="480"/>
                  </a:lnTo>
                  <a:close/>
                  <a:moveTo>
                    <a:pt x="480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384"/>
                    <a:pt x="96" y="384"/>
                    <a:pt x="96" y="384"/>
                  </a:cubicBezTo>
                  <a:cubicBezTo>
                    <a:pt x="480" y="384"/>
                    <a:pt x="480" y="384"/>
                    <a:pt x="480" y="384"/>
                  </a:cubicBezTo>
                  <a:lnTo>
                    <a:pt x="480" y="96"/>
                  </a:lnTo>
                  <a:close/>
                  <a:moveTo>
                    <a:pt x="768" y="96"/>
                  </a:moveTo>
                  <a:cubicBezTo>
                    <a:pt x="576" y="96"/>
                    <a:pt x="576" y="96"/>
                    <a:pt x="576" y="96"/>
                  </a:cubicBezTo>
                  <a:cubicBezTo>
                    <a:pt x="576" y="192"/>
                    <a:pt x="576" y="192"/>
                    <a:pt x="576" y="192"/>
                  </a:cubicBezTo>
                  <a:cubicBezTo>
                    <a:pt x="768" y="192"/>
                    <a:pt x="768" y="192"/>
                    <a:pt x="768" y="192"/>
                  </a:cubicBezTo>
                  <a:lnTo>
                    <a:pt x="768" y="96"/>
                  </a:lnTo>
                  <a:close/>
                  <a:moveTo>
                    <a:pt x="768" y="288"/>
                  </a:moveTo>
                  <a:cubicBezTo>
                    <a:pt x="576" y="288"/>
                    <a:pt x="576" y="288"/>
                    <a:pt x="576" y="288"/>
                  </a:cubicBezTo>
                  <a:cubicBezTo>
                    <a:pt x="576" y="384"/>
                    <a:pt x="576" y="384"/>
                    <a:pt x="576" y="384"/>
                  </a:cubicBezTo>
                  <a:cubicBezTo>
                    <a:pt x="768" y="384"/>
                    <a:pt x="768" y="384"/>
                    <a:pt x="768" y="384"/>
                  </a:cubicBezTo>
                  <a:lnTo>
                    <a:pt x="768" y="288"/>
                  </a:lnTo>
                  <a:close/>
                  <a:moveTo>
                    <a:pt x="768" y="480"/>
                  </a:moveTo>
                  <a:cubicBezTo>
                    <a:pt x="96" y="480"/>
                    <a:pt x="96" y="480"/>
                    <a:pt x="96" y="480"/>
                  </a:cubicBezTo>
                  <a:cubicBezTo>
                    <a:pt x="96" y="576"/>
                    <a:pt x="96" y="576"/>
                    <a:pt x="96" y="576"/>
                  </a:cubicBezTo>
                  <a:cubicBezTo>
                    <a:pt x="768" y="576"/>
                    <a:pt x="768" y="576"/>
                    <a:pt x="768" y="576"/>
                  </a:cubicBezTo>
                  <a:lnTo>
                    <a:pt x="768" y="480"/>
                  </a:lnTo>
                  <a:close/>
                  <a:moveTo>
                    <a:pt x="768" y="672"/>
                  </a:moveTo>
                  <a:cubicBezTo>
                    <a:pt x="96" y="672"/>
                    <a:pt x="96" y="672"/>
                    <a:pt x="96" y="672"/>
                  </a:cubicBezTo>
                  <a:cubicBezTo>
                    <a:pt x="96" y="768"/>
                    <a:pt x="96" y="768"/>
                    <a:pt x="96" y="768"/>
                  </a:cubicBezTo>
                  <a:cubicBezTo>
                    <a:pt x="768" y="768"/>
                    <a:pt x="768" y="768"/>
                    <a:pt x="768" y="768"/>
                  </a:cubicBezTo>
                  <a:lnTo>
                    <a:pt x="768" y="67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DC5D43A-6391-4362-9101-2DF4585EF5DC}"/>
                </a:ext>
              </a:extLst>
            </p:cNvPr>
            <p:cNvSpPr txBox="1"/>
            <p:nvPr/>
          </p:nvSpPr>
          <p:spPr>
            <a:xfrm rot="3600000">
              <a:off x="5736600" y="4633573"/>
              <a:ext cx="66556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900" b="1" i="1" dirty="0"/>
                <a:t>Add to…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657661D-4213-4E43-9A77-5FBB034058AC}"/>
                </a:ext>
              </a:extLst>
            </p:cNvPr>
            <p:cNvSpPr txBox="1"/>
            <p:nvPr/>
          </p:nvSpPr>
          <p:spPr>
            <a:xfrm rot="3600000">
              <a:off x="5900120" y="5967295"/>
              <a:ext cx="6655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900" b="1" i="1" dirty="0"/>
                <a:t>Add to…</a:t>
              </a: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9196859-9299-414C-A575-A686D42024C5}"/>
                </a:ext>
              </a:extLst>
            </p:cNvPr>
            <p:cNvSpPr/>
            <p:nvPr/>
          </p:nvSpPr>
          <p:spPr>
            <a:xfrm rot="16200000">
              <a:off x="4078092" y="4356392"/>
              <a:ext cx="2903622" cy="1792477"/>
            </a:xfrm>
            <a:custGeom>
              <a:avLst/>
              <a:gdLst>
                <a:gd name="connsiteX0" fmla="*/ 2903622 w 2903622"/>
                <a:gd name="connsiteY0" fmla="*/ 137911 h 1792477"/>
                <a:gd name="connsiteX1" fmla="*/ 2765711 w 2903622"/>
                <a:gd name="connsiteY1" fmla="*/ 275822 h 1792477"/>
                <a:gd name="connsiteX2" fmla="*/ 2712030 w 2903622"/>
                <a:gd name="connsiteY2" fmla="*/ 264985 h 1792477"/>
                <a:gd name="connsiteX3" fmla="*/ 2684812 w 2903622"/>
                <a:gd name="connsiteY3" fmla="*/ 246633 h 1792477"/>
                <a:gd name="connsiteX4" fmla="*/ 272729 w 2903622"/>
                <a:gd name="connsiteY4" fmla="*/ 1639250 h 1792477"/>
                <a:gd name="connsiteX5" fmla="*/ 275822 w 2903622"/>
                <a:gd name="connsiteY5" fmla="*/ 1654566 h 1792477"/>
                <a:gd name="connsiteX6" fmla="*/ 137911 w 2903622"/>
                <a:gd name="connsiteY6" fmla="*/ 1792477 h 1792477"/>
                <a:gd name="connsiteX7" fmla="*/ 0 w 2903622"/>
                <a:gd name="connsiteY7" fmla="*/ 1654566 h 1792477"/>
                <a:gd name="connsiteX8" fmla="*/ 137911 w 2903622"/>
                <a:gd name="connsiteY8" fmla="*/ 1516655 h 1792477"/>
                <a:gd name="connsiteX9" fmla="*/ 191592 w 2903622"/>
                <a:gd name="connsiteY9" fmla="*/ 1527493 h 1792477"/>
                <a:gd name="connsiteX10" fmla="*/ 218673 w 2903622"/>
                <a:gd name="connsiteY10" fmla="*/ 1545752 h 1792477"/>
                <a:gd name="connsiteX11" fmla="*/ 2630861 w 2903622"/>
                <a:gd name="connsiteY11" fmla="*/ 153074 h 1792477"/>
                <a:gd name="connsiteX12" fmla="*/ 2627800 w 2903622"/>
                <a:gd name="connsiteY12" fmla="*/ 137911 h 1792477"/>
                <a:gd name="connsiteX13" fmla="*/ 2765711 w 2903622"/>
                <a:gd name="connsiteY13" fmla="*/ 0 h 1792477"/>
                <a:gd name="connsiteX14" fmla="*/ 2903622 w 2903622"/>
                <a:gd name="connsiteY14" fmla="*/ 137911 h 179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03622" h="1792477">
                  <a:moveTo>
                    <a:pt x="2903622" y="137911"/>
                  </a:moveTo>
                  <a:cubicBezTo>
                    <a:pt x="2903622" y="214077"/>
                    <a:pt x="2841877" y="275822"/>
                    <a:pt x="2765711" y="275822"/>
                  </a:cubicBezTo>
                  <a:cubicBezTo>
                    <a:pt x="2746670" y="275822"/>
                    <a:pt x="2728529" y="271963"/>
                    <a:pt x="2712030" y="264985"/>
                  </a:cubicBezTo>
                  <a:lnTo>
                    <a:pt x="2684812" y="246633"/>
                  </a:lnTo>
                  <a:lnTo>
                    <a:pt x="272729" y="1639250"/>
                  </a:lnTo>
                  <a:lnTo>
                    <a:pt x="275822" y="1654566"/>
                  </a:lnTo>
                  <a:cubicBezTo>
                    <a:pt x="275822" y="1730732"/>
                    <a:pt x="214077" y="1792477"/>
                    <a:pt x="137911" y="1792477"/>
                  </a:cubicBezTo>
                  <a:cubicBezTo>
                    <a:pt x="61745" y="1792477"/>
                    <a:pt x="0" y="1730732"/>
                    <a:pt x="0" y="1654566"/>
                  </a:cubicBezTo>
                  <a:cubicBezTo>
                    <a:pt x="0" y="1578400"/>
                    <a:pt x="61745" y="1516655"/>
                    <a:pt x="137911" y="1516655"/>
                  </a:cubicBezTo>
                  <a:cubicBezTo>
                    <a:pt x="156952" y="1516655"/>
                    <a:pt x="175092" y="1520514"/>
                    <a:pt x="191592" y="1527493"/>
                  </a:cubicBezTo>
                  <a:lnTo>
                    <a:pt x="218673" y="1545752"/>
                  </a:lnTo>
                  <a:lnTo>
                    <a:pt x="2630861" y="153074"/>
                  </a:lnTo>
                  <a:lnTo>
                    <a:pt x="2627800" y="137911"/>
                  </a:lnTo>
                  <a:cubicBezTo>
                    <a:pt x="2627800" y="61745"/>
                    <a:pt x="2689545" y="0"/>
                    <a:pt x="2765711" y="0"/>
                  </a:cubicBezTo>
                  <a:cubicBezTo>
                    <a:pt x="2841877" y="0"/>
                    <a:pt x="2903622" y="61745"/>
                    <a:pt x="2903622" y="13791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2BC36C2-943C-4EA8-AC51-F413E7FEBC44}"/>
                </a:ext>
              </a:extLst>
            </p:cNvPr>
            <p:cNvSpPr/>
            <p:nvPr/>
          </p:nvSpPr>
          <p:spPr>
            <a:xfrm rot="16200000">
              <a:off x="4129071" y="3216162"/>
              <a:ext cx="2675922" cy="1664101"/>
            </a:xfrm>
            <a:custGeom>
              <a:avLst/>
              <a:gdLst>
                <a:gd name="connsiteX0" fmla="*/ 2675922 w 2675922"/>
                <a:gd name="connsiteY0" fmla="*/ 137911 h 1664101"/>
                <a:gd name="connsiteX1" fmla="*/ 2538011 w 2675922"/>
                <a:gd name="connsiteY1" fmla="*/ 275822 h 1664101"/>
                <a:gd name="connsiteX2" fmla="*/ 2484330 w 2675922"/>
                <a:gd name="connsiteY2" fmla="*/ 264985 h 1664101"/>
                <a:gd name="connsiteX3" fmla="*/ 2455048 w 2675922"/>
                <a:gd name="connsiteY3" fmla="*/ 245242 h 1664101"/>
                <a:gd name="connsiteX4" fmla="*/ 271704 w 2675922"/>
                <a:gd name="connsiteY4" fmla="*/ 1505796 h 1664101"/>
                <a:gd name="connsiteX5" fmla="*/ 275822 w 2675922"/>
                <a:gd name="connsiteY5" fmla="*/ 1526190 h 1664101"/>
                <a:gd name="connsiteX6" fmla="*/ 137911 w 2675922"/>
                <a:gd name="connsiteY6" fmla="*/ 1664101 h 1664101"/>
                <a:gd name="connsiteX7" fmla="*/ 0 w 2675922"/>
                <a:gd name="connsiteY7" fmla="*/ 1526190 h 1664101"/>
                <a:gd name="connsiteX8" fmla="*/ 137911 w 2675922"/>
                <a:gd name="connsiteY8" fmla="*/ 1388279 h 1664101"/>
                <a:gd name="connsiteX9" fmla="*/ 191592 w 2675922"/>
                <a:gd name="connsiteY9" fmla="*/ 1399117 h 1664101"/>
                <a:gd name="connsiteX10" fmla="*/ 214143 w 2675922"/>
                <a:gd name="connsiteY10" fmla="*/ 1414321 h 1664101"/>
                <a:gd name="connsiteX11" fmla="*/ 2402694 w 2675922"/>
                <a:gd name="connsiteY11" fmla="*/ 150761 h 1664101"/>
                <a:gd name="connsiteX12" fmla="*/ 2400100 w 2675922"/>
                <a:gd name="connsiteY12" fmla="*/ 137911 h 1664101"/>
                <a:gd name="connsiteX13" fmla="*/ 2538011 w 2675922"/>
                <a:gd name="connsiteY13" fmla="*/ 0 h 1664101"/>
                <a:gd name="connsiteX14" fmla="*/ 2675922 w 2675922"/>
                <a:gd name="connsiteY14" fmla="*/ 137911 h 166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75922" h="1664101">
                  <a:moveTo>
                    <a:pt x="2675922" y="137911"/>
                  </a:moveTo>
                  <a:cubicBezTo>
                    <a:pt x="2675922" y="214077"/>
                    <a:pt x="2614177" y="275822"/>
                    <a:pt x="2538011" y="275822"/>
                  </a:cubicBezTo>
                  <a:cubicBezTo>
                    <a:pt x="2518970" y="275822"/>
                    <a:pt x="2500829" y="271963"/>
                    <a:pt x="2484330" y="264985"/>
                  </a:cubicBezTo>
                  <a:lnTo>
                    <a:pt x="2455048" y="245242"/>
                  </a:lnTo>
                  <a:lnTo>
                    <a:pt x="271704" y="1505796"/>
                  </a:lnTo>
                  <a:lnTo>
                    <a:pt x="275822" y="1526190"/>
                  </a:lnTo>
                  <a:cubicBezTo>
                    <a:pt x="275822" y="1602356"/>
                    <a:pt x="214077" y="1664101"/>
                    <a:pt x="137911" y="1664101"/>
                  </a:cubicBezTo>
                  <a:cubicBezTo>
                    <a:pt x="61745" y="1664101"/>
                    <a:pt x="0" y="1602356"/>
                    <a:pt x="0" y="1526190"/>
                  </a:cubicBezTo>
                  <a:cubicBezTo>
                    <a:pt x="0" y="1450024"/>
                    <a:pt x="61745" y="1388279"/>
                    <a:pt x="137911" y="1388279"/>
                  </a:cubicBezTo>
                  <a:cubicBezTo>
                    <a:pt x="156952" y="1388279"/>
                    <a:pt x="175092" y="1392138"/>
                    <a:pt x="191592" y="1399117"/>
                  </a:cubicBezTo>
                  <a:lnTo>
                    <a:pt x="214143" y="1414321"/>
                  </a:lnTo>
                  <a:lnTo>
                    <a:pt x="2402694" y="150761"/>
                  </a:lnTo>
                  <a:lnTo>
                    <a:pt x="2400100" y="137911"/>
                  </a:lnTo>
                  <a:cubicBezTo>
                    <a:pt x="2400100" y="61745"/>
                    <a:pt x="2461845" y="0"/>
                    <a:pt x="2538011" y="0"/>
                  </a:cubicBezTo>
                  <a:cubicBezTo>
                    <a:pt x="2614177" y="0"/>
                    <a:pt x="2675922" y="61745"/>
                    <a:pt x="2675922" y="13791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146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B832B6-67BE-44B8-A93E-C3992A3A3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London Innovation Centre</a:t>
            </a:r>
          </a:p>
        </p:txBody>
      </p:sp>
    </p:spTree>
    <p:extLst>
      <p:ext uri="{BB962C8B-B14F-4D97-AF65-F5344CB8AC3E}">
        <p14:creationId xmlns:p14="http://schemas.microsoft.com/office/powerpoint/2010/main" val="320809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5384C541-B3C9-4936-B8AE-42E12B2C8266}"/>
              </a:ext>
            </a:extLst>
          </p:cNvPr>
          <p:cNvSpPr/>
          <p:nvPr/>
        </p:nvSpPr>
        <p:spPr>
          <a:xfrm>
            <a:off x="-4368030" y="-1706772"/>
            <a:ext cx="22339064" cy="11953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0E327A-EE81-4776-8EC1-D42AE584D68E}"/>
              </a:ext>
            </a:extLst>
          </p:cNvPr>
          <p:cNvGrpSpPr/>
          <p:nvPr/>
        </p:nvGrpSpPr>
        <p:grpSpPr>
          <a:xfrm>
            <a:off x="-2534956" y="-642431"/>
            <a:ext cx="18672916" cy="9824677"/>
            <a:chOff x="-2291546" y="-701930"/>
            <a:chExt cx="18672916" cy="9824677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140F376-2AA2-437D-BF46-32E747920BA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423290" y="5941965"/>
              <a:ext cx="0" cy="1897481"/>
            </a:xfrm>
            <a:prstGeom prst="line">
              <a:avLst/>
            </a:prstGeom>
            <a:noFill/>
            <a:ln w="76200" cap="flat" cmpd="sng" algn="ctr">
              <a:solidFill>
                <a:schemeClr val="accent3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E0FBEF-A0AE-4C73-A48F-6C811D566B14}"/>
                </a:ext>
              </a:extLst>
            </p:cNvPr>
            <p:cNvCxnSpPr>
              <a:cxnSpLocks/>
              <a:stCxn id="94" idx="0"/>
            </p:cNvCxnSpPr>
            <p:nvPr/>
          </p:nvCxnSpPr>
          <p:spPr bwMode="auto">
            <a:xfrm flipH="1">
              <a:off x="8548494" y="4725312"/>
              <a:ext cx="8386" cy="3102303"/>
            </a:xfrm>
            <a:prstGeom prst="line">
              <a:avLst/>
            </a:prstGeom>
            <a:noFill/>
            <a:ln w="76200" cap="flat" cmpd="sng" algn="ctr">
              <a:solidFill>
                <a:schemeClr val="accent3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1A31463-E4CD-468D-BD8E-06D7911CD1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434036" y="3843266"/>
              <a:ext cx="0" cy="3916212"/>
            </a:xfrm>
            <a:prstGeom prst="line">
              <a:avLst/>
            </a:prstGeom>
            <a:noFill/>
            <a:ln w="76200" cap="flat" cmpd="sng" algn="ctr">
              <a:solidFill>
                <a:schemeClr val="accent3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69B3B08-D310-4A99-90A1-D04CCC91DD49}"/>
                </a:ext>
              </a:extLst>
            </p:cNvPr>
            <p:cNvCxnSpPr>
              <a:cxnSpLocks/>
              <a:stCxn id="97" idx="0"/>
            </p:cNvCxnSpPr>
            <p:nvPr/>
          </p:nvCxnSpPr>
          <p:spPr bwMode="auto">
            <a:xfrm>
              <a:off x="10867586" y="4240339"/>
              <a:ext cx="13342" cy="3587276"/>
            </a:xfrm>
            <a:prstGeom prst="line">
              <a:avLst/>
            </a:prstGeom>
            <a:noFill/>
            <a:ln w="76200" cap="flat" cmpd="sng" algn="ctr">
              <a:solidFill>
                <a:schemeClr val="accent3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384FB7C-D574-4464-956B-42A5FFC047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340640" y="6030289"/>
              <a:ext cx="6685" cy="1797326"/>
            </a:xfrm>
            <a:prstGeom prst="line">
              <a:avLst/>
            </a:prstGeom>
            <a:noFill/>
            <a:ln w="76200" cap="flat" cmpd="sng" algn="ctr">
              <a:solidFill>
                <a:schemeClr val="accent3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BF4D550-A9B2-46D1-A2C5-B9FE04FB317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760074" y="2655910"/>
              <a:ext cx="1" cy="5251673"/>
            </a:xfrm>
            <a:prstGeom prst="line">
              <a:avLst/>
            </a:prstGeom>
            <a:noFill/>
            <a:ln w="76200" cap="flat" cmpd="sng" algn="ctr">
              <a:solidFill>
                <a:schemeClr val="accent3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EDF4737-0A71-474B-8ACB-0E7B0A1E7F7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908547" y="1828726"/>
              <a:ext cx="1" cy="5998889"/>
            </a:xfrm>
            <a:prstGeom prst="line">
              <a:avLst/>
            </a:prstGeom>
            <a:noFill/>
            <a:ln w="76200" cap="flat" cmpd="sng" algn="ctr">
              <a:solidFill>
                <a:schemeClr val="accent3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E8E8482-9387-4948-B735-48F69603BAF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2607" y="1004032"/>
              <a:ext cx="0" cy="6878902"/>
            </a:xfrm>
            <a:prstGeom prst="line">
              <a:avLst/>
            </a:prstGeom>
            <a:noFill/>
            <a:ln w="76200" cap="flat" cmpd="sng" algn="ctr">
              <a:solidFill>
                <a:schemeClr val="accent3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F02CA02-3B7A-402D-A3E7-7CE33D3648F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891566" y="4375772"/>
              <a:ext cx="1839875" cy="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accent5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5AAD25F-6BA5-4641-890B-6091E2E6294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6721" y="2699925"/>
              <a:ext cx="12854176" cy="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F54597-C84F-4DFA-96E6-D4989503D45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98642" y="2690604"/>
              <a:ext cx="5887188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22F45E-7F69-443E-AF9C-A3F193CDD1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7249" y="2699925"/>
              <a:ext cx="4721463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>
              <a:hlinkClick r:id="rId3"/>
              <a:extLst>
                <a:ext uri="{FF2B5EF4-FFF2-40B4-BE49-F238E27FC236}">
                  <a16:creationId xmlns:a16="http://schemas.microsoft.com/office/drawing/2014/main" id="{43919662-9B63-4203-8454-10CB9B7C7C6B}"/>
                </a:ext>
              </a:extLst>
            </p:cNvPr>
            <p:cNvSpPr txBox="1"/>
            <p:nvPr/>
          </p:nvSpPr>
          <p:spPr>
            <a:xfrm rot="18900000">
              <a:off x="761858" y="3565207"/>
              <a:ext cx="262306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DXC Innovation Flight Plan </a:t>
              </a:r>
            </a:p>
          </p:txBody>
        </p:sp>
        <p:sp>
          <p:nvSpPr>
            <p:cNvPr id="20" name="TextBox 19">
              <a:hlinkClick r:id="rId3"/>
              <a:extLst>
                <a:ext uri="{FF2B5EF4-FFF2-40B4-BE49-F238E27FC236}">
                  <a16:creationId xmlns:a16="http://schemas.microsoft.com/office/drawing/2014/main" id="{D6940CC7-206F-430C-AADC-A76FD786E941}"/>
                </a:ext>
              </a:extLst>
            </p:cNvPr>
            <p:cNvSpPr txBox="1"/>
            <p:nvPr/>
          </p:nvSpPr>
          <p:spPr>
            <a:xfrm rot="18900000">
              <a:off x="2414146" y="3620063"/>
              <a:ext cx="2633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Analyse Client Requirements 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BCC005-EF48-4FAB-8273-B6114D8D270A}"/>
                </a:ext>
              </a:extLst>
            </p:cNvPr>
            <p:cNvCxnSpPr>
              <a:cxnSpLocks/>
              <a:endCxn id="21" idx="3"/>
            </p:cNvCxnSpPr>
            <p:nvPr/>
          </p:nvCxnSpPr>
          <p:spPr bwMode="auto">
            <a:xfrm flipH="1" flipV="1">
              <a:off x="2913265" y="1007810"/>
              <a:ext cx="10632292" cy="3216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accent4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A2D548-786A-4F8A-A885-20FE6133F87A}"/>
                </a:ext>
              </a:extLst>
            </p:cNvPr>
            <p:cNvSpPr/>
            <p:nvPr/>
          </p:nvSpPr>
          <p:spPr>
            <a:xfrm>
              <a:off x="606721" y="791893"/>
              <a:ext cx="2306544" cy="431833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>
                  <a:solidFill>
                    <a:schemeClr val="tx1"/>
                  </a:solidFill>
                </a:rPr>
                <a:t>DXC Digital Enablement Lab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C8A814C-751C-4B05-9F63-123874B98A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36830" y="1004032"/>
              <a:ext cx="6194611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CE7AC18-4F7A-4B46-89CC-6474DDFE487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55166" y="4374690"/>
              <a:ext cx="6335369" cy="2164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E1320E8-7077-4CE6-8CBA-5682230CCE6B}"/>
                </a:ext>
              </a:extLst>
            </p:cNvPr>
            <p:cNvSpPr/>
            <p:nvPr/>
          </p:nvSpPr>
          <p:spPr>
            <a:xfrm>
              <a:off x="4013374" y="4164497"/>
              <a:ext cx="1741791" cy="431833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>
                  <a:solidFill>
                    <a:schemeClr val="tx1"/>
                  </a:solidFill>
                </a:rPr>
                <a:t>DXC Design Studio</a:t>
              </a:r>
              <a:endParaRPr lang="en-GB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616E6A-0F98-41AF-B7BE-3413257757E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858566" y="6062519"/>
              <a:ext cx="4936369" cy="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accent6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F7CFE5E-6A19-4BD7-96A9-ADE214EF31AA}"/>
                </a:ext>
              </a:extLst>
            </p:cNvPr>
            <p:cNvSpPr/>
            <p:nvPr/>
          </p:nvSpPr>
          <p:spPr>
            <a:xfrm>
              <a:off x="3615966" y="5850447"/>
              <a:ext cx="2865833" cy="431833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>
                  <a:solidFill>
                    <a:schemeClr val="tx1"/>
                  </a:solidFill>
                </a:rPr>
                <a:t>DXC Digital Transformation Centre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DB96946-A895-4D37-90A1-27E401AECE95}"/>
                </a:ext>
              </a:extLst>
            </p:cNvPr>
            <p:cNvCxnSpPr>
              <a:cxnSpLocks/>
              <a:stCxn id="29" idx="3"/>
            </p:cNvCxnSpPr>
            <p:nvPr/>
          </p:nvCxnSpPr>
          <p:spPr bwMode="auto">
            <a:xfrm flipV="1">
              <a:off x="6481799" y="6057608"/>
              <a:ext cx="5744293" cy="8756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6F7D139-9FC8-4F64-B9F4-EFA6087D4F8F}"/>
                </a:ext>
              </a:extLst>
            </p:cNvPr>
            <p:cNvSpPr/>
            <p:nvPr/>
          </p:nvSpPr>
          <p:spPr>
            <a:xfrm rot="16200000">
              <a:off x="4319881" y="1701116"/>
              <a:ext cx="3625126" cy="1969382"/>
            </a:xfrm>
            <a:custGeom>
              <a:avLst/>
              <a:gdLst>
                <a:gd name="connsiteX0" fmla="*/ 3625126 w 3625126"/>
                <a:gd name="connsiteY0" fmla="*/ 1831471 h 1969382"/>
                <a:gd name="connsiteX1" fmla="*/ 3487215 w 3625126"/>
                <a:gd name="connsiteY1" fmla="*/ 1969382 h 1969382"/>
                <a:gd name="connsiteX2" fmla="*/ 3349304 w 3625126"/>
                <a:gd name="connsiteY2" fmla="*/ 1831471 h 1969382"/>
                <a:gd name="connsiteX3" fmla="*/ 3359597 w 3625126"/>
                <a:gd name="connsiteY3" fmla="*/ 1780488 h 1969382"/>
                <a:gd name="connsiteX4" fmla="*/ 1845443 w 3625126"/>
                <a:gd name="connsiteY4" fmla="*/ 266333 h 1969382"/>
                <a:gd name="connsiteX5" fmla="*/ 1798444 w 3625126"/>
                <a:gd name="connsiteY5" fmla="*/ 275822 h 1969382"/>
                <a:gd name="connsiteX6" fmla="*/ 1760825 w 3625126"/>
                <a:gd name="connsiteY6" fmla="*/ 268227 h 1969382"/>
                <a:gd name="connsiteX7" fmla="*/ 276604 w 3625126"/>
                <a:gd name="connsiteY7" fmla="*/ 1752449 h 1969382"/>
                <a:gd name="connsiteX8" fmla="*/ 1682145 w 3625126"/>
                <a:gd name="connsiteY8" fmla="*/ 1752449 h 1969382"/>
                <a:gd name="connsiteX9" fmla="*/ 1682948 w 3625126"/>
                <a:gd name="connsiteY9" fmla="*/ 1748471 h 1969382"/>
                <a:gd name="connsiteX10" fmla="*/ 1810021 w 3625126"/>
                <a:gd name="connsiteY10" fmla="*/ 1664241 h 1969382"/>
                <a:gd name="connsiteX11" fmla="*/ 1947932 w 3625126"/>
                <a:gd name="connsiteY11" fmla="*/ 1802152 h 1969382"/>
                <a:gd name="connsiteX12" fmla="*/ 1810021 w 3625126"/>
                <a:gd name="connsiteY12" fmla="*/ 1940063 h 1969382"/>
                <a:gd name="connsiteX13" fmla="*/ 1712503 w 3625126"/>
                <a:gd name="connsiteY13" fmla="*/ 1899670 h 1969382"/>
                <a:gd name="connsiteX14" fmla="*/ 1686060 w 3625126"/>
                <a:gd name="connsiteY14" fmla="*/ 1860449 h 1969382"/>
                <a:gd name="connsiteX15" fmla="*/ 264769 w 3625126"/>
                <a:gd name="connsiteY15" fmla="*/ 1860449 h 1969382"/>
                <a:gd name="connsiteX16" fmla="*/ 235429 w 3625126"/>
                <a:gd name="connsiteY16" fmla="*/ 1903967 h 1969382"/>
                <a:gd name="connsiteX17" fmla="*/ 137911 w 3625126"/>
                <a:gd name="connsiteY17" fmla="*/ 1944360 h 1969382"/>
                <a:gd name="connsiteX18" fmla="*/ 0 w 3625126"/>
                <a:gd name="connsiteY18" fmla="*/ 1806449 h 1969382"/>
                <a:gd name="connsiteX19" fmla="*/ 137911 w 3625126"/>
                <a:gd name="connsiteY19" fmla="*/ 1668538 h 1969382"/>
                <a:gd name="connsiteX20" fmla="*/ 191592 w 3625126"/>
                <a:gd name="connsiteY20" fmla="*/ 1679376 h 1969382"/>
                <a:gd name="connsiteX21" fmla="*/ 194787 w 3625126"/>
                <a:gd name="connsiteY21" fmla="*/ 1681530 h 1969382"/>
                <a:gd name="connsiteX22" fmla="*/ 1676749 w 3625126"/>
                <a:gd name="connsiteY22" fmla="*/ 199569 h 1969382"/>
                <a:gd name="connsiteX23" fmla="*/ 1671371 w 3625126"/>
                <a:gd name="connsiteY23" fmla="*/ 191592 h 1969382"/>
                <a:gd name="connsiteX24" fmla="*/ 1660533 w 3625126"/>
                <a:gd name="connsiteY24" fmla="*/ 137911 h 1969382"/>
                <a:gd name="connsiteX25" fmla="*/ 1798444 w 3625126"/>
                <a:gd name="connsiteY25" fmla="*/ 0 h 1969382"/>
                <a:gd name="connsiteX26" fmla="*/ 1936355 w 3625126"/>
                <a:gd name="connsiteY26" fmla="*/ 137911 h 1969382"/>
                <a:gd name="connsiteX27" fmla="*/ 1925517 w 3625126"/>
                <a:gd name="connsiteY27" fmla="*/ 191592 h 1969382"/>
                <a:gd name="connsiteX28" fmla="*/ 1924679 w 3625126"/>
                <a:gd name="connsiteY28" fmla="*/ 192835 h 1969382"/>
                <a:gd name="connsiteX29" fmla="*/ 3435787 w 3625126"/>
                <a:gd name="connsiteY29" fmla="*/ 1703943 h 1969382"/>
                <a:gd name="connsiteX30" fmla="*/ 3487215 w 3625126"/>
                <a:gd name="connsiteY30" fmla="*/ 1693560 h 1969382"/>
                <a:gd name="connsiteX31" fmla="*/ 3625126 w 3625126"/>
                <a:gd name="connsiteY31" fmla="*/ 1831471 h 196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625126" h="1969382">
                  <a:moveTo>
                    <a:pt x="3625126" y="1831471"/>
                  </a:moveTo>
                  <a:cubicBezTo>
                    <a:pt x="3625126" y="1907637"/>
                    <a:pt x="3563381" y="1969382"/>
                    <a:pt x="3487215" y="1969382"/>
                  </a:cubicBezTo>
                  <a:cubicBezTo>
                    <a:pt x="3411049" y="1969382"/>
                    <a:pt x="3349304" y="1907637"/>
                    <a:pt x="3349304" y="1831471"/>
                  </a:cubicBezTo>
                  <a:lnTo>
                    <a:pt x="3359597" y="1780488"/>
                  </a:lnTo>
                  <a:lnTo>
                    <a:pt x="1845443" y="266333"/>
                  </a:lnTo>
                  <a:lnTo>
                    <a:pt x="1798444" y="275822"/>
                  </a:lnTo>
                  <a:lnTo>
                    <a:pt x="1760825" y="268227"/>
                  </a:lnTo>
                  <a:lnTo>
                    <a:pt x="276604" y="1752449"/>
                  </a:lnTo>
                  <a:lnTo>
                    <a:pt x="1682145" y="1752449"/>
                  </a:lnTo>
                  <a:lnTo>
                    <a:pt x="1682948" y="1748471"/>
                  </a:lnTo>
                  <a:cubicBezTo>
                    <a:pt x="1703884" y="1698973"/>
                    <a:pt x="1752897" y="1664241"/>
                    <a:pt x="1810021" y="1664241"/>
                  </a:cubicBezTo>
                  <a:cubicBezTo>
                    <a:pt x="1886187" y="1664241"/>
                    <a:pt x="1947932" y="1725986"/>
                    <a:pt x="1947932" y="1802152"/>
                  </a:cubicBezTo>
                  <a:cubicBezTo>
                    <a:pt x="1947932" y="1878318"/>
                    <a:pt x="1886187" y="1940063"/>
                    <a:pt x="1810021" y="1940063"/>
                  </a:cubicBezTo>
                  <a:cubicBezTo>
                    <a:pt x="1771938" y="1940063"/>
                    <a:pt x="1737460" y="1924627"/>
                    <a:pt x="1712503" y="1899670"/>
                  </a:cubicBezTo>
                  <a:lnTo>
                    <a:pt x="1686060" y="1860449"/>
                  </a:lnTo>
                  <a:lnTo>
                    <a:pt x="264769" y="1860449"/>
                  </a:lnTo>
                  <a:lnTo>
                    <a:pt x="235429" y="1903967"/>
                  </a:lnTo>
                  <a:cubicBezTo>
                    <a:pt x="210471" y="1928924"/>
                    <a:pt x="175994" y="1944360"/>
                    <a:pt x="137911" y="1944360"/>
                  </a:cubicBezTo>
                  <a:cubicBezTo>
                    <a:pt x="61745" y="1944360"/>
                    <a:pt x="0" y="1882615"/>
                    <a:pt x="0" y="1806449"/>
                  </a:cubicBezTo>
                  <a:cubicBezTo>
                    <a:pt x="0" y="1730283"/>
                    <a:pt x="61745" y="1668538"/>
                    <a:pt x="137911" y="1668538"/>
                  </a:cubicBezTo>
                  <a:cubicBezTo>
                    <a:pt x="156952" y="1668538"/>
                    <a:pt x="175092" y="1672397"/>
                    <a:pt x="191592" y="1679376"/>
                  </a:cubicBezTo>
                  <a:lnTo>
                    <a:pt x="194787" y="1681530"/>
                  </a:lnTo>
                  <a:lnTo>
                    <a:pt x="1676749" y="199569"/>
                  </a:lnTo>
                  <a:lnTo>
                    <a:pt x="1671371" y="191592"/>
                  </a:lnTo>
                  <a:cubicBezTo>
                    <a:pt x="1664392" y="175093"/>
                    <a:pt x="1660533" y="156953"/>
                    <a:pt x="1660533" y="137911"/>
                  </a:cubicBezTo>
                  <a:cubicBezTo>
                    <a:pt x="1660533" y="61745"/>
                    <a:pt x="1722278" y="0"/>
                    <a:pt x="1798444" y="0"/>
                  </a:cubicBezTo>
                  <a:cubicBezTo>
                    <a:pt x="1874610" y="0"/>
                    <a:pt x="1936355" y="61745"/>
                    <a:pt x="1936355" y="137911"/>
                  </a:cubicBezTo>
                  <a:cubicBezTo>
                    <a:pt x="1936355" y="156953"/>
                    <a:pt x="1932496" y="175093"/>
                    <a:pt x="1925517" y="191592"/>
                  </a:cubicBezTo>
                  <a:lnTo>
                    <a:pt x="1924679" y="192835"/>
                  </a:lnTo>
                  <a:lnTo>
                    <a:pt x="3435787" y="1703943"/>
                  </a:lnTo>
                  <a:lnTo>
                    <a:pt x="3487215" y="1693560"/>
                  </a:lnTo>
                  <a:cubicBezTo>
                    <a:pt x="3563381" y="1693560"/>
                    <a:pt x="3625126" y="1755305"/>
                    <a:pt x="3625126" y="183147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55" name="TextBox 54">
              <a:hlinkClick r:id="rId3"/>
              <a:extLst>
                <a:ext uri="{FF2B5EF4-FFF2-40B4-BE49-F238E27FC236}">
                  <a16:creationId xmlns:a16="http://schemas.microsoft.com/office/drawing/2014/main" id="{80B2E58B-D83B-42AE-94AD-EDE631DF2B49}"/>
                </a:ext>
              </a:extLst>
            </p:cNvPr>
            <p:cNvSpPr txBox="1"/>
            <p:nvPr/>
          </p:nvSpPr>
          <p:spPr>
            <a:xfrm rot="18900000">
              <a:off x="6785805" y="1868357"/>
              <a:ext cx="16049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/>
                <a:t>Digital Blueprint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E2117B0-FE77-401C-AC2A-6A05004C3138}"/>
                </a:ext>
              </a:extLst>
            </p:cNvPr>
            <p:cNvSpPr txBox="1"/>
            <p:nvPr/>
          </p:nvSpPr>
          <p:spPr>
            <a:xfrm rot="18900000">
              <a:off x="6902784" y="330447"/>
              <a:ext cx="1298753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The right demo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68F3759-4299-4E28-A138-047B10962767}"/>
                </a:ext>
              </a:extLst>
            </p:cNvPr>
            <p:cNvSpPr txBox="1"/>
            <p:nvPr/>
          </p:nvSpPr>
          <p:spPr>
            <a:xfrm rot="18900000">
              <a:off x="5799001" y="4829020"/>
              <a:ext cx="133081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Design Session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0B022081-622F-4294-B6D8-10318784F6EC}"/>
                </a:ext>
              </a:extLst>
            </p:cNvPr>
            <p:cNvSpPr/>
            <p:nvPr/>
          </p:nvSpPr>
          <p:spPr>
            <a:xfrm flipH="1" flipV="1">
              <a:off x="7734407" y="3895731"/>
              <a:ext cx="2213480" cy="965037"/>
            </a:xfrm>
            <a:prstGeom prst="roundRect">
              <a:avLst/>
            </a:prstGeom>
            <a:solidFill>
              <a:schemeClr val="bg1"/>
            </a:solidFill>
            <a:ln w="1270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62" name="Arrow: Chevron 61">
              <a:extLst>
                <a:ext uri="{FF2B5EF4-FFF2-40B4-BE49-F238E27FC236}">
                  <a16:creationId xmlns:a16="http://schemas.microsoft.com/office/drawing/2014/main" id="{44DA2AD0-EA67-4370-88F1-6D428149B0E9}"/>
                </a:ext>
              </a:extLst>
            </p:cNvPr>
            <p:cNvSpPr/>
            <p:nvPr/>
          </p:nvSpPr>
          <p:spPr>
            <a:xfrm>
              <a:off x="8917401" y="4707942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3" name="Arrow: Chevron 62">
              <a:extLst>
                <a:ext uri="{FF2B5EF4-FFF2-40B4-BE49-F238E27FC236}">
                  <a16:creationId xmlns:a16="http://schemas.microsoft.com/office/drawing/2014/main" id="{87EC0232-B181-476D-8852-E48F0AA20227}"/>
                </a:ext>
              </a:extLst>
            </p:cNvPr>
            <p:cNvSpPr/>
            <p:nvPr/>
          </p:nvSpPr>
          <p:spPr>
            <a:xfrm rot="16200000">
              <a:off x="9812940" y="4448245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4" name="Arrow: Chevron 63">
              <a:extLst>
                <a:ext uri="{FF2B5EF4-FFF2-40B4-BE49-F238E27FC236}">
                  <a16:creationId xmlns:a16="http://schemas.microsoft.com/office/drawing/2014/main" id="{3DFF6BD3-EC5C-40A2-8392-579EC4479E90}"/>
                </a:ext>
              </a:extLst>
            </p:cNvPr>
            <p:cNvSpPr/>
            <p:nvPr/>
          </p:nvSpPr>
          <p:spPr>
            <a:xfrm rot="10800000">
              <a:off x="8905947" y="3738568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5" name="Arrow: Chevron 64">
              <a:extLst>
                <a:ext uri="{FF2B5EF4-FFF2-40B4-BE49-F238E27FC236}">
                  <a16:creationId xmlns:a16="http://schemas.microsoft.com/office/drawing/2014/main" id="{018A2BCF-590F-44E2-A158-8F15A7A6D78C}"/>
                </a:ext>
              </a:extLst>
            </p:cNvPr>
            <p:cNvSpPr/>
            <p:nvPr/>
          </p:nvSpPr>
          <p:spPr>
            <a:xfrm rot="5400000">
              <a:off x="7614613" y="3978849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A4EFA2D-C917-4DEF-9A0E-DC642E289C6C}"/>
                </a:ext>
              </a:extLst>
            </p:cNvPr>
            <p:cNvSpPr/>
            <p:nvPr/>
          </p:nvSpPr>
          <p:spPr>
            <a:xfrm rot="5400000">
              <a:off x="7815423" y="5328858"/>
              <a:ext cx="1482915" cy="275823"/>
            </a:xfrm>
            <a:custGeom>
              <a:avLst/>
              <a:gdLst>
                <a:gd name="connsiteX0" fmla="*/ 0 w 1482915"/>
                <a:gd name="connsiteY0" fmla="*/ 137912 h 275823"/>
                <a:gd name="connsiteX1" fmla="*/ 137912 w 1482915"/>
                <a:gd name="connsiteY1" fmla="*/ 0 h 275823"/>
                <a:gd name="connsiteX2" fmla="*/ 235430 w 1482915"/>
                <a:gd name="connsiteY2" fmla="*/ 40393 h 275823"/>
                <a:gd name="connsiteX3" fmla="*/ 264770 w 1482915"/>
                <a:gd name="connsiteY3" fmla="*/ 83911 h 275823"/>
                <a:gd name="connsiteX4" fmla="*/ 1218146 w 1482915"/>
                <a:gd name="connsiteY4" fmla="*/ 83911 h 275823"/>
                <a:gd name="connsiteX5" fmla="*/ 1247486 w 1482915"/>
                <a:gd name="connsiteY5" fmla="*/ 40393 h 275823"/>
                <a:gd name="connsiteX6" fmla="*/ 1345004 w 1482915"/>
                <a:gd name="connsiteY6" fmla="*/ 0 h 275823"/>
                <a:gd name="connsiteX7" fmla="*/ 1482915 w 1482915"/>
                <a:gd name="connsiteY7" fmla="*/ 137912 h 275823"/>
                <a:gd name="connsiteX8" fmla="*/ 1345004 w 1482915"/>
                <a:gd name="connsiteY8" fmla="*/ 275823 h 275823"/>
                <a:gd name="connsiteX9" fmla="*/ 1247486 w 1482915"/>
                <a:gd name="connsiteY9" fmla="*/ 235429 h 275823"/>
                <a:gd name="connsiteX10" fmla="*/ 1218145 w 1482915"/>
                <a:gd name="connsiteY10" fmla="*/ 191911 h 275823"/>
                <a:gd name="connsiteX11" fmla="*/ 264770 w 1482915"/>
                <a:gd name="connsiteY11" fmla="*/ 191911 h 275823"/>
                <a:gd name="connsiteX12" fmla="*/ 235430 w 1482915"/>
                <a:gd name="connsiteY12" fmla="*/ 235429 h 275823"/>
                <a:gd name="connsiteX13" fmla="*/ 137912 w 1482915"/>
                <a:gd name="connsiteY13" fmla="*/ 275823 h 275823"/>
                <a:gd name="connsiteX14" fmla="*/ 0 w 1482915"/>
                <a:gd name="connsiteY14" fmla="*/ 137912 h 275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82915" h="275823">
                  <a:moveTo>
                    <a:pt x="0" y="137912"/>
                  </a:moveTo>
                  <a:cubicBezTo>
                    <a:pt x="0" y="61745"/>
                    <a:pt x="61745" y="0"/>
                    <a:pt x="137912" y="0"/>
                  </a:cubicBezTo>
                  <a:cubicBezTo>
                    <a:pt x="175995" y="0"/>
                    <a:pt x="210473" y="15437"/>
                    <a:pt x="235430" y="40393"/>
                  </a:cubicBezTo>
                  <a:lnTo>
                    <a:pt x="264770" y="83911"/>
                  </a:lnTo>
                  <a:lnTo>
                    <a:pt x="1218146" y="83911"/>
                  </a:lnTo>
                  <a:lnTo>
                    <a:pt x="1247486" y="40393"/>
                  </a:lnTo>
                  <a:cubicBezTo>
                    <a:pt x="1272443" y="15437"/>
                    <a:pt x="1306921" y="0"/>
                    <a:pt x="1345004" y="0"/>
                  </a:cubicBezTo>
                  <a:cubicBezTo>
                    <a:pt x="1421170" y="0"/>
                    <a:pt x="1482915" y="61745"/>
                    <a:pt x="1482915" y="137912"/>
                  </a:cubicBezTo>
                  <a:cubicBezTo>
                    <a:pt x="1482915" y="214078"/>
                    <a:pt x="1421170" y="275823"/>
                    <a:pt x="1345004" y="275823"/>
                  </a:cubicBezTo>
                  <a:cubicBezTo>
                    <a:pt x="1306921" y="275823"/>
                    <a:pt x="1272443" y="260386"/>
                    <a:pt x="1247486" y="235429"/>
                  </a:cubicBezTo>
                  <a:lnTo>
                    <a:pt x="1218145" y="191911"/>
                  </a:lnTo>
                  <a:lnTo>
                    <a:pt x="264770" y="191911"/>
                  </a:lnTo>
                  <a:lnTo>
                    <a:pt x="235430" y="235429"/>
                  </a:lnTo>
                  <a:cubicBezTo>
                    <a:pt x="210473" y="260386"/>
                    <a:pt x="175995" y="275823"/>
                    <a:pt x="137912" y="275823"/>
                  </a:cubicBezTo>
                  <a:cubicBezTo>
                    <a:pt x="61745" y="275823"/>
                    <a:pt x="0" y="214078"/>
                    <a:pt x="0" y="137912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93B11D9-239D-4DA7-B7FF-A64372646A0D}"/>
                </a:ext>
              </a:extLst>
            </p:cNvPr>
            <p:cNvSpPr/>
            <p:nvPr/>
          </p:nvSpPr>
          <p:spPr>
            <a:xfrm rot="5400000">
              <a:off x="9898109" y="5071905"/>
              <a:ext cx="1938955" cy="275823"/>
            </a:xfrm>
            <a:custGeom>
              <a:avLst/>
              <a:gdLst>
                <a:gd name="connsiteX0" fmla="*/ 0 w 1938955"/>
                <a:gd name="connsiteY0" fmla="*/ 137912 h 275823"/>
                <a:gd name="connsiteX1" fmla="*/ 137912 w 1938955"/>
                <a:gd name="connsiteY1" fmla="*/ 0 h 275823"/>
                <a:gd name="connsiteX2" fmla="*/ 235430 w 1938955"/>
                <a:gd name="connsiteY2" fmla="*/ 40393 h 275823"/>
                <a:gd name="connsiteX3" fmla="*/ 264770 w 1938955"/>
                <a:gd name="connsiteY3" fmla="*/ 83912 h 275823"/>
                <a:gd name="connsiteX4" fmla="*/ 1674185 w 1938955"/>
                <a:gd name="connsiteY4" fmla="*/ 83912 h 275823"/>
                <a:gd name="connsiteX5" fmla="*/ 1703526 w 1938955"/>
                <a:gd name="connsiteY5" fmla="*/ 40393 h 275823"/>
                <a:gd name="connsiteX6" fmla="*/ 1801044 w 1938955"/>
                <a:gd name="connsiteY6" fmla="*/ 0 h 275823"/>
                <a:gd name="connsiteX7" fmla="*/ 1938955 w 1938955"/>
                <a:gd name="connsiteY7" fmla="*/ 137912 h 275823"/>
                <a:gd name="connsiteX8" fmla="*/ 1801044 w 1938955"/>
                <a:gd name="connsiteY8" fmla="*/ 275823 h 275823"/>
                <a:gd name="connsiteX9" fmla="*/ 1703526 w 1938955"/>
                <a:gd name="connsiteY9" fmla="*/ 235430 h 275823"/>
                <a:gd name="connsiteX10" fmla="*/ 1674185 w 1938955"/>
                <a:gd name="connsiteY10" fmla="*/ 191912 h 275823"/>
                <a:gd name="connsiteX11" fmla="*/ 264770 w 1938955"/>
                <a:gd name="connsiteY11" fmla="*/ 191912 h 275823"/>
                <a:gd name="connsiteX12" fmla="*/ 235430 w 1938955"/>
                <a:gd name="connsiteY12" fmla="*/ 235430 h 275823"/>
                <a:gd name="connsiteX13" fmla="*/ 137912 w 1938955"/>
                <a:gd name="connsiteY13" fmla="*/ 275823 h 275823"/>
                <a:gd name="connsiteX14" fmla="*/ 0 w 1938955"/>
                <a:gd name="connsiteY14" fmla="*/ 137912 h 275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955" h="275823">
                  <a:moveTo>
                    <a:pt x="0" y="137912"/>
                  </a:moveTo>
                  <a:cubicBezTo>
                    <a:pt x="0" y="61745"/>
                    <a:pt x="61745" y="0"/>
                    <a:pt x="137912" y="0"/>
                  </a:cubicBezTo>
                  <a:cubicBezTo>
                    <a:pt x="175995" y="0"/>
                    <a:pt x="210473" y="15436"/>
                    <a:pt x="235430" y="40393"/>
                  </a:cubicBezTo>
                  <a:lnTo>
                    <a:pt x="264770" y="83912"/>
                  </a:lnTo>
                  <a:lnTo>
                    <a:pt x="1674185" y="83912"/>
                  </a:lnTo>
                  <a:lnTo>
                    <a:pt x="1703526" y="40393"/>
                  </a:lnTo>
                  <a:cubicBezTo>
                    <a:pt x="1728483" y="15436"/>
                    <a:pt x="1762961" y="0"/>
                    <a:pt x="1801044" y="0"/>
                  </a:cubicBezTo>
                  <a:cubicBezTo>
                    <a:pt x="1877210" y="0"/>
                    <a:pt x="1938955" y="61745"/>
                    <a:pt x="1938955" y="137912"/>
                  </a:cubicBezTo>
                  <a:cubicBezTo>
                    <a:pt x="1938955" y="214078"/>
                    <a:pt x="1877210" y="275823"/>
                    <a:pt x="1801044" y="275823"/>
                  </a:cubicBezTo>
                  <a:cubicBezTo>
                    <a:pt x="1762961" y="275823"/>
                    <a:pt x="1728483" y="260387"/>
                    <a:pt x="1703526" y="235430"/>
                  </a:cubicBezTo>
                  <a:lnTo>
                    <a:pt x="1674185" y="191912"/>
                  </a:lnTo>
                  <a:lnTo>
                    <a:pt x="264770" y="191912"/>
                  </a:lnTo>
                  <a:lnTo>
                    <a:pt x="235430" y="235430"/>
                  </a:lnTo>
                  <a:cubicBezTo>
                    <a:pt x="210473" y="260387"/>
                    <a:pt x="175995" y="275823"/>
                    <a:pt x="137912" y="275823"/>
                  </a:cubicBezTo>
                  <a:cubicBezTo>
                    <a:pt x="61745" y="275823"/>
                    <a:pt x="0" y="214078"/>
                    <a:pt x="0" y="137912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8D7861-6472-44B3-AC0E-429E3FDC85A0}"/>
                </a:ext>
              </a:extLst>
            </p:cNvPr>
            <p:cNvSpPr/>
            <p:nvPr/>
          </p:nvSpPr>
          <p:spPr>
            <a:xfrm>
              <a:off x="-743731" y="2484009"/>
              <a:ext cx="1768036" cy="43183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/>
                <a:t>DXC Digital Explorer</a:t>
              </a: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4F812E9-8753-4485-9B6C-BFFA9C402B4B}"/>
                </a:ext>
              </a:extLst>
            </p:cNvPr>
            <p:cNvSpPr/>
            <p:nvPr/>
          </p:nvSpPr>
          <p:spPr>
            <a:xfrm rot="5400000">
              <a:off x="7862368" y="2306180"/>
              <a:ext cx="3159462" cy="275822"/>
            </a:xfrm>
            <a:custGeom>
              <a:avLst/>
              <a:gdLst>
                <a:gd name="connsiteX0" fmla="*/ 0 w 3159462"/>
                <a:gd name="connsiteY0" fmla="*/ 137911 h 275822"/>
                <a:gd name="connsiteX1" fmla="*/ 137911 w 3159462"/>
                <a:gd name="connsiteY1" fmla="*/ 0 h 275822"/>
                <a:gd name="connsiteX2" fmla="*/ 235429 w 3159462"/>
                <a:gd name="connsiteY2" fmla="*/ 40393 h 275822"/>
                <a:gd name="connsiteX3" fmla="*/ 264769 w 3159462"/>
                <a:gd name="connsiteY3" fmla="*/ 83911 h 275822"/>
                <a:gd name="connsiteX4" fmla="*/ 2894693 w 3159462"/>
                <a:gd name="connsiteY4" fmla="*/ 83911 h 275822"/>
                <a:gd name="connsiteX5" fmla="*/ 2924033 w 3159462"/>
                <a:gd name="connsiteY5" fmla="*/ 40393 h 275822"/>
                <a:gd name="connsiteX6" fmla="*/ 3021551 w 3159462"/>
                <a:gd name="connsiteY6" fmla="*/ 0 h 275822"/>
                <a:gd name="connsiteX7" fmla="*/ 3159462 w 3159462"/>
                <a:gd name="connsiteY7" fmla="*/ 137911 h 275822"/>
                <a:gd name="connsiteX8" fmla="*/ 3021551 w 3159462"/>
                <a:gd name="connsiteY8" fmla="*/ 275822 h 275822"/>
                <a:gd name="connsiteX9" fmla="*/ 2924033 w 3159462"/>
                <a:gd name="connsiteY9" fmla="*/ 235429 h 275822"/>
                <a:gd name="connsiteX10" fmla="*/ 2894693 w 3159462"/>
                <a:gd name="connsiteY10" fmla="*/ 191911 h 275822"/>
                <a:gd name="connsiteX11" fmla="*/ 264769 w 3159462"/>
                <a:gd name="connsiteY11" fmla="*/ 191911 h 275822"/>
                <a:gd name="connsiteX12" fmla="*/ 235429 w 3159462"/>
                <a:gd name="connsiteY12" fmla="*/ 235429 h 275822"/>
                <a:gd name="connsiteX13" fmla="*/ 137911 w 3159462"/>
                <a:gd name="connsiteY13" fmla="*/ 275822 h 275822"/>
                <a:gd name="connsiteX14" fmla="*/ 0 w 3159462"/>
                <a:gd name="connsiteY14" fmla="*/ 137911 h 27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59462" h="275822">
                  <a:moveTo>
                    <a:pt x="0" y="137911"/>
                  </a:moveTo>
                  <a:cubicBezTo>
                    <a:pt x="0" y="61745"/>
                    <a:pt x="61745" y="0"/>
                    <a:pt x="137911" y="0"/>
                  </a:cubicBezTo>
                  <a:cubicBezTo>
                    <a:pt x="175994" y="0"/>
                    <a:pt x="210472" y="15436"/>
                    <a:pt x="235429" y="40393"/>
                  </a:cubicBezTo>
                  <a:lnTo>
                    <a:pt x="264769" y="83911"/>
                  </a:lnTo>
                  <a:lnTo>
                    <a:pt x="2894693" y="83911"/>
                  </a:lnTo>
                  <a:lnTo>
                    <a:pt x="2924033" y="40393"/>
                  </a:lnTo>
                  <a:cubicBezTo>
                    <a:pt x="2948990" y="15436"/>
                    <a:pt x="2983468" y="0"/>
                    <a:pt x="3021551" y="0"/>
                  </a:cubicBezTo>
                  <a:cubicBezTo>
                    <a:pt x="3097717" y="0"/>
                    <a:pt x="3159462" y="61745"/>
                    <a:pt x="3159462" y="137911"/>
                  </a:cubicBezTo>
                  <a:cubicBezTo>
                    <a:pt x="3159462" y="214077"/>
                    <a:pt x="3097717" y="275822"/>
                    <a:pt x="3021551" y="275822"/>
                  </a:cubicBezTo>
                  <a:cubicBezTo>
                    <a:pt x="2983468" y="275822"/>
                    <a:pt x="2948990" y="260386"/>
                    <a:pt x="2924033" y="235429"/>
                  </a:cubicBezTo>
                  <a:lnTo>
                    <a:pt x="2894693" y="191911"/>
                  </a:lnTo>
                  <a:lnTo>
                    <a:pt x="264769" y="191911"/>
                  </a:lnTo>
                  <a:lnTo>
                    <a:pt x="235429" y="235429"/>
                  </a:lnTo>
                  <a:cubicBezTo>
                    <a:pt x="210472" y="260386"/>
                    <a:pt x="175994" y="275822"/>
                    <a:pt x="137911" y="275822"/>
                  </a:cubicBezTo>
                  <a:cubicBezTo>
                    <a:pt x="61745" y="275822"/>
                    <a:pt x="0" y="214077"/>
                    <a:pt x="0" y="13791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F459966-2C4E-4FF8-A77F-22730428C22C}"/>
                </a:ext>
              </a:extLst>
            </p:cNvPr>
            <p:cNvSpPr/>
            <p:nvPr/>
          </p:nvSpPr>
          <p:spPr>
            <a:xfrm rot="16200000">
              <a:off x="9612204" y="4235763"/>
              <a:ext cx="3611238" cy="275822"/>
            </a:xfrm>
            <a:custGeom>
              <a:avLst/>
              <a:gdLst>
                <a:gd name="connsiteX0" fmla="*/ 3611238 w 3611238"/>
                <a:gd name="connsiteY0" fmla="*/ 137911 h 275822"/>
                <a:gd name="connsiteX1" fmla="*/ 3473327 w 3611238"/>
                <a:gd name="connsiteY1" fmla="*/ 275822 h 275822"/>
                <a:gd name="connsiteX2" fmla="*/ 3375809 w 3611238"/>
                <a:gd name="connsiteY2" fmla="*/ 235429 h 275822"/>
                <a:gd name="connsiteX3" fmla="*/ 3346470 w 3611238"/>
                <a:gd name="connsiteY3" fmla="*/ 191912 h 275822"/>
                <a:gd name="connsiteX4" fmla="*/ 264769 w 3611238"/>
                <a:gd name="connsiteY4" fmla="*/ 191912 h 275822"/>
                <a:gd name="connsiteX5" fmla="*/ 235429 w 3611238"/>
                <a:gd name="connsiteY5" fmla="*/ 235429 h 275822"/>
                <a:gd name="connsiteX6" fmla="*/ 137911 w 3611238"/>
                <a:gd name="connsiteY6" fmla="*/ 275822 h 275822"/>
                <a:gd name="connsiteX7" fmla="*/ 0 w 3611238"/>
                <a:gd name="connsiteY7" fmla="*/ 137911 h 275822"/>
                <a:gd name="connsiteX8" fmla="*/ 137911 w 3611238"/>
                <a:gd name="connsiteY8" fmla="*/ 0 h 275822"/>
                <a:gd name="connsiteX9" fmla="*/ 235429 w 3611238"/>
                <a:gd name="connsiteY9" fmla="*/ 40393 h 275822"/>
                <a:gd name="connsiteX10" fmla="*/ 264770 w 3611238"/>
                <a:gd name="connsiteY10" fmla="*/ 83912 h 275822"/>
                <a:gd name="connsiteX11" fmla="*/ 3346468 w 3611238"/>
                <a:gd name="connsiteY11" fmla="*/ 83912 h 275822"/>
                <a:gd name="connsiteX12" fmla="*/ 3375809 w 3611238"/>
                <a:gd name="connsiteY12" fmla="*/ 40393 h 275822"/>
                <a:gd name="connsiteX13" fmla="*/ 3473327 w 3611238"/>
                <a:gd name="connsiteY13" fmla="*/ 0 h 275822"/>
                <a:gd name="connsiteX14" fmla="*/ 3611238 w 3611238"/>
                <a:gd name="connsiteY14" fmla="*/ 137911 h 27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1238" h="275822">
                  <a:moveTo>
                    <a:pt x="3611238" y="137911"/>
                  </a:moveTo>
                  <a:cubicBezTo>
                    <a:pt x="3611238" y="214077"/>
                    <a:pt x="3549493" y="275822"/>
                    <a:pt x="3473327" y="275822"/>
                  </a:cubicBezTo>
                  <a:cubicBezTo>
                    <a:pt x="3435244" y="275822"/>
                    <a:pt x="3400766" y="260386"/>
                    <a:pt x="3375809" y="235429"/>
                  </a:cubicBezTo>
                  <a:lnTo>
                    <a:pt x="3346470" y="191912"/>
                  </a:lnTo>
                  <a:lnTo>
                    <a:pt x="264769" y="191912"/>
                  </a:lnTo>
                  <a:lnTo>
                    <a:pt x="235429" y="235429"/>
                  </a:lnTo>
                  <a:cubicBezTo>
                    <a:pt x="210472" y="260386"/>
                    <a:pt x="175994" y="275822"/>
                    <a:pt x="137911" y="275822"/>
                  </a:cubicBezTo>
                  <a:cubicBezTo>
                    <a:pt x="61745" y="275822"/>
                    <a:pt x="0" y="214077"/>
                    <a:pt x="0" y="137911"/>
                  </a:cubicBezTo>
                  <a:cubicBezTo>
                    <a:pt x="0" y="61745"/>
                    <a:pt x="61745" y="0"/>
                    <a:pt x="137911" y="0"/>
                  </a:cubicBezTo>
                  <a:cubicBezTo>
                    <a:pt x="175994" y="0"/>
                    <a:pt x="210472" y="15436"/>
                    <a:pt x="235429" y="40393"/>
                  </a:cubicBezTo>
                  <a:lnTo>
                    <a:pt x="264770" y="83912"/>
                  </a:lnTo>
                  <a:lnTo>
                    <a:pt x="3346468" y="83912"/>
                  </a:lnTo>
                  <a:lnTo>
                    <a:pt x="3375809" y="40393"/>
                  </a:lnTo>
                  <a:cubicBezTo>
                    <a:pt x="3400766" y="15436"/>
                    <a:pt x="3435244" y="0"/>
                    <a:pt x="3473327" y="0"/>
                  </a:cubicBezTo>
                  <a:cubicBezTo>
                    <a:pt x="3549493" y="0"/>
                    <a:pt x="3611238" y="61745"/>
                    <a:pt x="3611238" y="137911"/>
                  </a:cubicBezTo>
                  <a:close/>
                </a:path>
              </a:pathLst>
            </a:custGeom>
            <a:solidFill>
              <a:schemeClr val="bg2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D1E952B-0F21-4CCC-BE3E-0168BBD55C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25862" y="3670883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924FCAE-CFB6-4116-B124-B841FC9CB2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93577" y="1017163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75E68B2-3F17-4406-B70E-B952A74EC6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94793" y="784135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4DC22B3-C3EC-41CD-900F-0E1B07B715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89403" y="763961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57EB207-B5F0-46B0-B611-907EFA9E2F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62782" y="770092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1D0BA5D-575A-4304-BFF1-B464BACB3B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6701" y="4157483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E1ABB2F-FEE0-40C7-A04D-07F9CE578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4201" y="6055620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601CD03-F7A3-4173-A82E-AD96B0B19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7067" y="6095652"/>
              <a:ext cx="1" cy="598696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8" name="TextBox 107">
              <a:hlinkClick r:id="rId3"/>
              <a:extLst>
                <a:ext uri="{FF2B5EF4-FFF2-40B4-BE49-F238E27FC236}">
                  <a16:creationId xmlns:a16="http://schemas.microsoft.com/office/drawing/2014/main" id="{F06216F3-00A3-42EB-A6B7-D957A41FB0E9}"/>
                </a:ext>
              </a:extLst>
            </p:cNvPr>
            <p:cNvSpPr txBox="1"/>
            <p:nvPr/>
          </p:nvSpPr>
          <p:spPr>
            <a:xfrm rot="18900000">
              <a:off x="6789882" y="5526050"/>
              <a:ext cx="149476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Design Thinking</a:t>
              </a:r>
            </a:p>
          </p:txBody>
        </p:sp>
        <p:sp>
          <p:nvSpPr>
            <p:cNvPr id="109" name="TextBox 108">
              <a:hlinkClick r:id="rId3"/>
              <a:extLst>
                <a:ext uri="{FF2B5EF4-FFF2-40B4-BE49-F238E27FC236}">
                  <a16:creationId xmlns:a16="http://schemas.microsoft.com/office/drawing/2014/main" id="{C93471CB-220B-458F-A428-55C03683E93F}"/>
                </a:ext>
              </a:extLst>
            </p:cNvPr>
            <p:cNvSpPr txBox="1"/>
            <p:nvPr/>
          </p:nvSpPr>
          <p:spPr>
            <a:xfrm rot="18900000">
              <a:off x="6304616" y="6728191"/>
              <a:ext cx="16049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Pre-Discovery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13A3A18-3F81-40A7-A071-1C02C9E35F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95576" y="4864399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0495A65-97E4-42B8-B817-51578E8E0E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794935" y="6062519"/>
              <a:ext cx="862134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7" name="TextBox 116">
              <a:hlinkClick r:id="rId3"/>
              <a:extLst>
                <a:ext uri="{FF2B5EF4-FFF2-40B4-BE49-F238E27FC236}">
                  <a16:creationId xmlns:a16="http://schemas.microsoft.com/office/drawing/2014/main" id="{5F556D66-4A16-41B3-B5AC-0C566EB285F7}"/>
                </a:ext>
              </a:extLst>
            </p:cNvPr>
            <p:cNvSpPr txBox="1"/>
            <p:nvPr/>
          </p:nvSpPr>
          <p:spPr>
            <a:xfrm rot="18900000">
              <a:off x="8044984" y="3141312"/>
              <a:ext cx="101419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Hackathon</a:t>
              </a: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A687DE95-739E-44C0-9C03-A016F1D73F40}"/>
                </a:ext>
              </a:extLst>
            </p:cNvPr>
            <p:cNvSpPr/>
            <p:nvPr/>
          </p:nvSpPr>
          <p:spPr>
            <a:xfrm flipH="1" flipV="1">
              <a:off x="9008590" y="6477760"/>
              <a:ext cx="2886070" cy="965037"/>
            </a:xfrm>
            <a:prstGeom prst="roundRect">
              <a:avLst/>
            </a:prstGeom>
            <a:noFill/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GB" sz="280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5A49FA7-63ED-4E25-908D-AB603EB6B5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94660" y="6071209"/>
              <a:ext cx="0" cy="677971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5" name="Arrow: Chevron 124">
              <a:extLst>
                <a:ext uri="{FF2B5EF4-FFF2-40B4-BE49-F238E27FC236}">
                  <a16:creationId xmlns:a16="http://schemas.microsoft.com/office/drawing/2014/main" id="{36FCCACD-1E3C-4BC6-BBD0-81670D84B645}"/>
                </a:ext>
              </a:extLst>
            </p:cNvPr>
            <p:cNvSpPr/>
            <p:nvPr/>
          </p:nvSpPr>
          <p:spPr>
            <a:xfrm rot="16200000">
              <a:off x="11789836" y="6807452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7" name="Arrow: Chevron 126">
              <a:extLst>
                <a:ext uri="{FF2B5EF4-FFF2-40B4-BE49-F238E27FC236}">
                  <a16:creationId xmlns:a16="http://schemas.microsoft.com/office/drawing/2014/main" id="{0D034D14-79B8-4BCC-9F3E-86950B0F5D42}"/>
                </a:ext>
              </a:extLst>
            </p:cNvPr>
            <p:cNvSpPr/>
            <p:nvPr/>
          </p:nvSpPr>
          <p:spPr>
            <a:xfrm rot="5400000">
              <a:off x="8873241" y="6803789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8" name="Arrow: Chevron 127">
              <a:extLst>
                <a:ext uri="{FF2B5EF4-FFF2-40B4-BE49-F238E27FC236}">
                  <a16:creationId xmlns:a16="http://schemas.microsoft.com/office/drawing/2014/main" id="{1A243C2A-A08C-43C2-9F15-F2C2B31B9B18}"/>
                </a:ext>
              </a:extLst>
            </p:cNvPr>
            <p:cNvSpPr/>
            <p:nvPr/>
          </p:nvSpPr>
          <p:spPr>
            <a:xfrm>
              <a:off x="10331505" y="7289972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9" name="Arrow: Chevron 128">
              <a:extLst>
                <a:ext uri="{FF2B5EF4-FFF2-40B4-BE49-F238E27FC236}">
                  <a16:creationId xmlns:a16="http://schemas.microsoft.com/office/drawing/2014/main" id="{F87D05F9-8C3F-4A2C-AFB6-BB8056258587}"/>
                </a:ext>
              </a:extLst>
            </p:cNvPr>
            <p:cNvSpPr/>
            <p:nvPr/>
          </p:nvSpPr>
          <p:spPr>
            <a:xfrm rot="10800000">
              <a:off x="10331505" y="6349756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AC931E13-B1E2-4FB1-BC9A-4745713390AD}"/>
                </a:ext>
              </a:extLst>
            </p:cNvPr>
            <p:cNvSpPr/>
            <p:nvPr/>
          </p:nvSpPr>
          <p:spPr>
            <a:xfrm>
              <a:off x="5234038" y="2648302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2A0567E-BCF0-430A-B440-E757E2F526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35647" y="5805441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2" name="TextBox 131">
              <a:hlinkClick r:id="rId3"/>
              <a:extLst>
                <a:ext uri="{FF2B5EF4-FFF2-40B4-BE49-F238E27FC236}">
                  <a16:creationId xmlns:a16="http://schemas.microsoft.com/office/drawing/2014/main" id="{9EF842F4-1183-42E4-8008-C92CA2CD94DF}"/>
                </a:ext>
              </a:extLst>
            </p:cNvPr>
            <p:cNvSpPr txBox="1"/>
            <p:nvPr/>
          </p:nvSpPr>
          <p:spPr>
            <a:xfrm rot="18900000">
              <a:off x="13049258" y="5046587"/>
              <a:ext cx="16049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/>
                <a:t>Live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8D16A89-CFE3-4A50-B39F-8E53FB9F7C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82779" y="1865321"/>
              <a:ext cx="3964974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1831BF9-CB12-4CA7-A28A-37F3C539025F}"/>
                </a:ext>
              </a:extLst>
            </p:cNvPr>
            <p:cNvSpPr/>
            <p:nvPr/>
          </p:nvSpPr>
          <p:spPr>
            <a:xfrm>
              <a:off x="-210811" y="1649405"/>
              <a:ext cx="1393590" cy="431833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666666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/>
                <a:t>DXC Envision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495667F-81B0-4CEF-A860-BD934A8858E0}"/>
                </a:ext>
              </a:extLst>
            </p:cNvPr>
            <p:cNvSpPr/>
            <p:nvPr/>
          </p:nvSpPr>
          <p:spPr>
            <a:xfrm>
              <a:off x="997249" y="7611699"/>
              <a:ext cx="1768036" cy="431833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>
                  <a:solidFill>
                    <a:schemeClr val="tx1"/>
                  </a:solidFill>
                </a:rPr>
                <a:t>DXC Partners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BF71792-5369-4A05-A2C5-A7C2F1F2DE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65285" y="7833530"/>
              <a:ext cx="11610268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4B964F5-B6B3-4404-9169-EAE7D9D58811}"/>
                </a:ext>
              </a:extLst>
            </p:cNvPr>
            <p:cNvSpPr/>
            <p:nvPr/>
          </p:nvSpPr>
          <p:spPr>
            <a:xfrm rot="16200000">
              <a:off x="3372168" y="1312316"/>
              <a:ext cx="1110426" cy="1940617"/>
            </a:xfrm>
            <a:custGeom>
              <a:avLst/>
              <a:gdLst>
                <a:gd name="connsiteX0" fmla="*/ 1110426 w 1110426"/>
                <a:gd name="connsiteY0" fmla="*/ 963227 h 1940617"/>
                <a:gd name="connsiteX1" fmla="*/ 972515 w 1110426"/>
                <a:gd name="connsiteY1" fmla="*/ 1101138 h 1940617"/>
                <a:gd name="connsiteX2" fmla="*/ 931799 w 1110426"/>
                <a:gd name="connsiteY2" fmla="*/ 1092918 h 1940617"/>
                <a:gd name="connsiteX3" fmla="*/ 266783 w 1110426"/>
                <a:gd name="connsiteY3" fmla="*/ 1757933 h 1940617"/>
                <a:gd name="connsiteX4" fmla="*/ 275822 w 1110426"/>
                <a:gd name="connsiteY4" fmla="*/ 1802706 h 1940617"/>
                <a:gd name="connsiteX5" fmla="*/ 137911 w 1110426"/>
                <a:gd name="connsiteY5" fmla="*/ 1940617 h 1940617"/>
                <a:gd name="connsiteX6" fmla="*/ 0 w 1110426"/>
                <a:gd name="connsiteY6" fmla="*/ 1802706 h 1940617"/>
                <a:gd name="connsiteX7" fmla="*/ 137911 w 1110426"/>
                <a:gd name="connsiteY7" fmla="*/ 1664795 h 1940617"/>
                <a:gd name="connsiteX8" fmla="*/ 191592 w 1110426"/>
                <a:gd name="connsiteY8" fmla="*/ 1675633 h 1940617"/>
                <a:gd name="connsiteX9" fmla="*/ 194433 w 1110426"/>
                <a:gd name="connsiteY9" fmla="*/ 1677548 h 1940617"/>
                <a:gd name="connsiteX10" fmla="*/ 849320 w 1110426"/>
                <a:gd name="connsiteY10" fmla="*/ 1022661 h 1940617"/>
                <a:gd name="connsiteX11" fmla="*/ 845442 w 1110426"/>
                <a:gd name="connsiteY11" fmla="*/ 1016908 h 1940617"/>
                <a:gd name="connsiteX12" fmla="*/ 834604 w 1110426"/>
                <a:gd name="connsiteY12" fmla="*/ 963227 h 1940617"/>
                <a:gd name="connsiteX13" fmla="*/ 843290 w 1110426"/>
                <a:gd name="connsiteY13" fmla="*/ 920204 h 1940617"/>
                <a:gd name="connsiteX14" fmla="*/ 192281 w 1110426"/>
                <a:gd name="connsiteY14" fmla="*/ 269195 h 1940617"/>
                <a:gd name="connsiteX15" fmla="*/ 159457 w 1110426"/>
                <a:gd name="connsiteY15" fmla="*/ 275822 h 1940617"/>
                <a:gd name="connsiteX16" fmla="*/ 21546 w 1110426"/>
                <a:gd name="connsiteY16" fmla="*/ 137911 h 1940617"/>
                <a:gd name="connsiteX17" fmla="*/ 159457 w 1110426"/>
                <a:gd name="connsiteY17" fmla="*/ 0 h 1940617"/>
                <a:gd name="connsiteX18" fmla="*/ 297368 w 1110426"/>
                <a:gd name="connsiteY18" fmla="*/ 137911 h 1940617"/>
                <a:gd name="connsiteX19" fmla="*/ 286530 w 1110426"/>
                <a:gd name="connsiteY19" fmla="*/ 191592 h 1940617"/>
                <a:gd name="connsiteX20" fmla="*/ 278832 w 1110426"/>
                <a:gd name="connsiteY20" fmla="*/ 203010 h 1940617"/>
                <a:gd name="connsiteX21" fmla="*/ 914737 w 1110426"/>
                <a:gd name="connsiteY21" fmla="*/ 838916 h 1940617"/>
                <a:gd name="connsiteX22" fmla="*/ 918834 w 1110426"/>
                <a:gd name="connsiteY22" fmla="*/ 836154 h 1940617"/>
                <a:gd name="connsiteX23" fmla="*/ 972515 w 1110426"/>
                <a:gd name="connsiteY23" fmla="*/ 825316 h 1940617"/>
                <a:gd name="connsiteX24" fmla="*/ 1110426 w 1110426"/>
                <a:gd name="connsiteY24" fmla="*/ 963227 h 194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10426" h="1940617">
                  <a:moveTo>
                    <a:pt x="1110426" y="963227"/>
                  </a:moveTo>
                  <a:cubicBezTo>
                    <a:pt x="1110426" y="1039393"/>
                    <a:pt x="1048681" y="1101138"/>
                    <a:pt x="972515" y="1101138"/>
                  </a:cubicBezTo>
                  <a:lnTo>
                    <a:pt x="931799" y="1092918"/>
                  </a:lnTo>
                  <a:lnTo>
                    <a:pt x="266783" y="1757933"/>
                  </a:lnTo>
                  <a:lnTo>
                    <a:pt x="275822" y="1802706"/>
                  </a:lnTo>
                  <a:cubicBezTo>
                    <a:pt x="275822" y="1878872"/>
                    <a:pt x="214077" y="1940617"/>
                    <a:pt x="137911" y="1940617"/>
                  </a:cubicBezTo>
                  <a:cubicBezTo>
                    <a:pt x="61745" y="1940617"/>
                    <a:pt x="0" y="1878872"/>
                    <a:pt x="0" y="1802706"/>
                  </a:cubicBezTo>
                  <a:cubicBezTo>
                    <a:pt x="0" y="1726540"/>
                    <a:pt x="61745" y="1664795"/>
                    <a:pt x="137911" y="1664795"/>
                  </a:cubicBezTo>
                  <a:cubicBezTo>
                    <a:pt x="156952" y="1664795"/>
                    <a:pt x="175093" y="1668654"/>
                    <a:pt x="191592" y="1675633"/>
                  </a:cubicBezTo>
                  <a:lnTo>
                    <a:pt x="194433" y="1677548"/>
                  </a:lnTo>
                  <a:lnTo>
                    <a:pt x="849320" y="1022661"/>
                  </a:lnTo>
                  <a:lnTo>
                    <a:pt x="845442" y="1016908"/>
                  </a:lnTo>
                  <a:cubicBezTo>
                    <a:pt x="838463" y="1000409"/>
                    <a:pt x="834604" y="982269"/>
                    <a:pt x="834604" y="963227"/>
                  </a:cubicBezTo>
                  <a:lnTo>
                    <a:pt x="843290" y="920204"/>
                  </a:lnTo>
                  <a:lnTo>
                    <a:pt x="192281" y="269195"/>
                  </a:lnTo>
                  <a:lnTo>
                    <a:pt x="159457" y="275822"/>
                  </a:lnTo>
                  <a:cubicBezTo>
                    <a:pt x="83291" y="275822"/>
                    <a:pt x="21546" y="214077"/>
                    <a:pt x="21546" y="137911"/>
                  </a:cubicBezTo>
                  <a:cubicBezTo>
                    <a:pt x="21546" y="61745"/>
                    <a:pt x="83291" y="0"/>
                    <a:pt x="159457" y="0"/>
                  </a:cubicBezTo>
                  <a:cubicBezTo>
                    <a:pt x="235623" y="0"/>
                    <a:pt x="297368" y="61745"/>
                    <a:pt x="297368" y="137911"/>
                  </a:cubicBezTo>
                  <a:cubicBezTo>
                    <a:pt x="297368" y="156953"/>
                    <a:pt x="293509" y="175093"/>
                    <a:pt x="286530" y="191592"/>
                  </a:cubicBezTo>
                  <a:lnTo>
                    <a:pt x="278832" y="203010"/>
                  </a:lnTo>
                  <a:lnTo>
                    <a:pt x="914737" y="838916"/>
                  </a:lnTo>
                  <a:lnTo>
                    <a:pt x="918834" y="836154"/>
                  </a:lnTo>
                  <a:cubicBezTo>
                    <a:pt x="935333" y="829175"/>
                    <a:pt x="953473" y="825316"/>
                    <a:pt x="972515" y="825316"/>
                  </a:cubicBezTo>
                  <a:cubicBezTo>
                    <a:pt x="1048681" y="825316"/>
                    <a:pt x="1110426" y="887061"/>
                    <a:pt x="1110426" y="963227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92" name="TextBox 91">
              <a:hlinkClick r:id="rId3"/>
              <a:extLst>
                <a:ext uri="{FF2B5EF4-FFF2-40B4-BE49-F238E27FC236}">
                  <a16:creationId xmlns:a16="http://schemas.microsoft.com/office/drawing/2014/main" id="{ECDDB275-FD36-4671-98CC-8ED21520C739}"/>
                </a:ext>
              </a:extLst>
            </p:cNvPr>
            <p:cNvSpPr txBox="1"/>
            <p:nvPr/>
          </p:nvSpPr>
          <p:spPr>
            <a:xfrm rot="18900000">
              <a:off x="3467026" y="815644"/>
              <a:ext cx="2633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Envision the art of the possible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FEED3B63-680A-44F4-92DF-6BBBCE4620F0}"/>
                </a:ext>
              </a:extLst>
            </p:cNvPr>
            <p:cNvSpPr/>
            <p:nvPr/>
          </p:nvSpPr>
          <p:spPr>
            <a:xfrm>
              <a:off x="-1411705" y="-473242"/>
              <a:ext cx="16892337" cy="9320463"/>
            </a:xfrm>
            <a:prstGeom prst="roundRect">
              <a:avLst>
                <a:gd name="adj" fmla="val 4791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66E4431-E184-41F9-8C6F-3E34C03400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40640" y="7874501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52F19DA-4EB8-407C-8127-0609FBBA1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17362" y="7874501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689341D-4774-4818-8BC9-4DF167B83D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34035" y="7874501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84A0FD9-3D14-4DCA-B137-2029CB931F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99092" y="7846589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C9AC9D0-41AC-4182-BDEA-1D53F2959E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59935" y="7824833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4DF8BB3-38C1-4A7F-A4B6-3319786350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60111" y="7822133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8746C60-FCA0-4F60-962E-4EA12B4D14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8493" y="7853553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F6977DD-0114-42DB-9122-66F35EC128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0329" y="2710880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TextBox 123">
              <a:hlinkClick r:id="rId3"/>
              <a:extLst>
                <a:ext uri="{FF2B5EF4-FFF2-40B4-BE49-F238E27FC236}">
                  <a16:creationId xmlns:a16="http://schemas.microsoft.com/office/drawing/2014/main" id="{6CC6FB8A-9DBB-401C-92CD-92772E8866F4}"/>
                </a:ext>
              </a:extLst>
            </p:cNvPr>
            <p:cNvSpPr txBox="1"/>
            <p:nvPr/>
          </p:nvSpPr>
          <p:spPr>
            <a:xfrm rot="18900000">
              <a:off x="-1018109" y="4019283"/>
              <a:ext cx="33765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DXC Kings Cross Innovation Centre 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5F5E3A8-9FDE-458B-9A19-5A365F4E9560}"/>
                </a:ext>
              </a:extLst>
            </p:cNvPr>
            <p:cNvSpPr/>
            <p:nvPr/>
          </p:nvSpPr>
          <p:spPr>
            <a:xfrm>
              <a:off x="6150445" y="-701930"/>
              <a:ext cx="1768036" cy="43183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The Client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0037419-7A78-42C8-BC4C-5A6D03F40011}"/>
                </a:ext>
              </a:extLst>
            </p:cNvPr>
            <p:cNvSpPr/>
            <p:nvPr/>
          </p:nvSpPr>
          <p:spPr>
            <a:xfrm>
              <a:off x="14613334" y="3971073"/>
              <a:ext cx="1768036" cy="43183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The Client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E5557C0-C354-41BF-B66C-CA9583E01101}"/>
                </a:ext>
              </a:extLst>
            </p:cNvPr>
            <p:cNvSpPr/>
            <p:nvPr/>
          </p:nvSpPr>
          <p:spPr>
            <a:xfrm>
              <a:off x="-2291546" y="3971073"/>
              <a:ext cx="1768036" cy="43183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The Client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1E8A5D3-10ED-433B-A938-D6159F362AE7}"/>
                </a:ext>
              </a:extLst>
            </p:cNvPr>
            <p:cNvSpPr/>
            <p:nvPr/>
          </p:nvSpPr>
          <p:spPr>
            <a:xfrm>
              <a:off x="6150445" y="8690914"/>
              <a:ext cx="1768036" cy="43183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The Client</a:t>
              </a:r>
            </a:p>
          </p:txBody>
        </p:sp>
        <p:sp>
          <p:nvSpPr>
            <p:cNvPr id="137" name="Arrow: Chevron 136">
              <a:extLst>
                <a:ext uri="{FF2B5EF4-FFF2-40B4-BE49-F238E27FC236}">
                  <a16:creationId xmlns:a16="http://schemas.microsoft.com/office/drawing/2014/main" id="{6946036C-6CD5-497D-B667-17ED168479D7}"/>
                </a:ext>
              </a:extLst>
            </p:cNvPr>
            <p:cNvSpPr/>
            <p:nvPr/>
          </p:nvSpPr>
          <p:spPr>
            <a:xfrm rot="5400000">
              <a:off x="6834208" y="3336879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93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FBAFDF4-4C95-44CB-947E-2480EB488A6E}"/>
              </a:ext>
            </a:extLst>
          </p:cNvPr>
          <p:cNvGrpSpPr/>
          <p:nvPr/>
        </p:nvGrpSpPr>
        <p:grpSpPr>
          <a:xfrm>
            <a:off x="630910" y="508163"/>
            <a:ext cx="13155663" cy="7265177"/>
            <a:chOff x="163550" y="802997"/>
            <a:chExt cx="13155663" cy="726517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F02CA02-3B7A-402D-A3E7-7CE33D3648F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56595" y="4848322"/>
              <a:ext cx="1839875" cy="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accent5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5AAD25F-6BA5-4641-890B-6091E2E6294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73160" y="3163154"/>
              <a:ext cx="10952766" cy="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F54597-C84F-4DFA-96E6-D4989503D45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63671" y="3163154"/>
              <a:ext cx="5887188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22F45E-7F69-443E-AF9C-A3F193CDD1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43643" y="3172476"/>
              <a:ext cx="2640098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16799FF-6B1C-4F8C-B36E-3548E3AE158E}"/>
                </a:ext>
              </a:extLst>
            </p:cNvPr>
            <p:cNvSpPr/>
            <p:nvPr/>
          </p:nvSpPr>
          <p:spPr>
            <a:xfrm rot="16200000">
              <a:off x="2313996" y="3034564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7B28A1-53EE-4487-A754-524E002DDD2F}"/>
                </a:ext>
              </a:extLst>
            </p:cNvPr>
            <p:cNvSpPr/>
            <p:nvPr/>
          </p:nvSpPr>
          <p:spPr>
            <a:xfrm rot="16200000">
              <a:off x="3019269" y="3034565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19" name="TextBox 18">
              <a:hlinkClick r:id="rId3"/>
              <a:extLst>
                <a:ext uri="{FF2B5EF4-FFF2-40B4-BE49-F238E27FC236}">
                  <a16:creationId xmlns:a16="http://schemas.microsoft.com/office/drawing/2014/main" id="{43919662-9B63-4203-8454-10CB9B7C7C6B}"/>
                </a:ext>
              </a:extLst>
            </p:cNvPr>
            <p:cNvSpPr txBox="1"/>
            <p:nvPr/>
          </p:nvSpPr>
          <p:spPr>
            <a:xfrm rot="18900000">
              <a:off x="1079489" y="3661364"/>
              <a:ext cx="14975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u="sng" dirty="0"/>
                <a:t>Introduction </a:t>
              </a:r>
            </a:p>
          </p:txBody>
        </p:sp>
        <p:sp>
          <p:nvSpPr>
            <p:cNvPr id="20" name="TextBox 19">
              <a:hlinkClick r:id="rId3"/>
              <a:extLst>
                <a:ext uri="{FF2B5EF4-FFF2-40B4-BE49-F238E27FC236}">
                  <a16:creationId xmlns:a16="http://schemas.microsoft.com/office/drawing/2014/main" id="{D6940CC7-206F-430C-AADC-A76FD786E941}"/>
                </a:ext>
              </a:extLst>
            </p:cNvPr>
            <p:cNvSpPr txBox="1"/>
            <p:nvPr/>
          </p:nvSpPr>
          <p:spPr>
            <a:xfrm rot="-2700000">
              <a:off x="811547" y="4092613"/>
              <a:ext cx="2633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Analyse Client Requirements 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BCC005-EF48-4FAB-8273-B6114D8D270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088604" y="1483576"/>
              <a:ext cx="8121981" cy="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accent4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A2D548-786A-4F8A-A885-20FE6133F87A}"/>
                </a:ext>
              </a:extLst>
            </p:cNvPr>
            <p:cNvSpPr/>
            <p:nvPr/>
          </p:nvSpPr>
          <p:spPr>
            <a:xfrm>
              <a:off x="1798576" y="1264443"/>
              <a:ext cx="2306544" cy="431833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>
                  <a:solidFill>
                    <a:schemeClr val="tx1"/>
                  </a:solidFill>
                </a:rPr>
                <a:t>DXC Digital Enablement Lab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C8A814C-751C-4B05-9F63-123874B98A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01859" y="1476582"/>
              <a:ext cx="6194611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CE7AC18-4F7A-4B46-89CC-6474DDFE487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20195" y="4847240"/>
              <a:ext cx="6335369" cy="2164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E1320E8-7077-4CE6-8CBA-5682230CCE6B}"/>
                </a:ext>
              </a:extLst>
            </p:cNvPr>
            <p:cNvSpPr/>
            <p:nvPr/>
          </p:nvSpPr>
          <p:spPr>
            <a:xfrm>
              <a:off x="2113651" y="4637047"/>
              <a:ext cx="2306544" cy="431833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>
                  <a:solidFill>
                    <a:schemeClr val="tx1"/>
                  </a:solidFill>
                </a:rPr>
                <a:t>DXC Design Studio</a:t>
              </a:r>
              <a:endParaRPr lang="en-GB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616E6A-0F98-41AF-B7BE-3413257757E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523595" y="6535069"/>
              <a:ext cx="4936369" cy="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accent6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F7CFE5E-6A19-4BD7-96A9-ADE214EF31AA}"/>
                </a:ext>
              </a:extLst>
            </p:cNvPr>
            <p:cNvSpPr/>
            <p:nvPr/>
          </p:nvSpPr>
          <p:spPr>
            <a:xfrm>
              <a:off x="3078351" y="6322997"/>
              <a:ext cx="2865833" cy="431833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>
                  <a:solidFill>
                    <a:schemeClr val="tx1"/>
                  </a:solidFill>
                </a:rPr>
                <a:t>DXC Digital Transformation Centre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DB96946-A895-4D37-90A1-27E401AECE9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54751" y="6530158"/>
              <a:ext cx="4936370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6F7D139-9FC8-4F64-B9F4-EFA6087D4F8F}"/>
                </a:ext>
              </a:extLst>
            </p:cNvPr>
            <p:cNvSpPr/>
            <p:nvPr/>
          </p:nvSpPr>
          <p:spPr>
            <a:xfrm rot="16200000">
              <a:off x="2984910" y="2173666"/>
              <a:ext cx="3625126" cy="1969382"/>
            </a:xfrm>
            <a:custGeom>
              <a:avLst/>
              <a:gdLst>
                <a:gd name="connsiteX0" fmla="*/ 3625126 w 3625126"/>
                <a:gd name="connsiteY0" fmla="*/ 1831471 h 1969382"/>
                <a:gd name="connsiteX1" fmla="*/ 3487215 w 3625126"/>
                <a:gd name="connsiteY1" fmla="*/ 1969382 h 1969382"/>
                <a:gd name="connsiteX2" fmla="*/ 3349304 w 3625126"/>
                <a:gd name="connsiteY2" fmla="*/ 1831471 h 1969382"/>
                <a:gd name="connsiteX3" fmla="*/ 3359597 w 3625126"/>
                <a:gd name="connsiteY3" fmla="*/ 1780488 h 1969382"/>
                <a:gd name="connsiteX4" fmla="*/ 1845443 w 3625126"/>
                <a:gd name="connsiteY4" fmla="*/ 266333 h 1969382"/>
                <a:gd name="connsiteX5" fmla="*/ 1798444 w 3625126"/>
                <a:gd name="connsiteY5" fmla="*/ 275822 h 1969382"/>
                <a:gd name="connsiteX6" fmla="*/ 1760825 w 3625126"/>
                <a:gd name="connsiteY6" fmla="*/ 268227 h 1969382"/>
                <a:gd name="connsiteX7" fmla="*/ 276604 w 3625126"/>
                <a:gd name="connsiteY7" fmla="*/ 1752449 h 1969382"/>
                <a:gd name="connsiteX8" fmla="*/ 1682145 w 3625126"/>
                <a:gd name="connsiteY8" fmla="*/ 1752449 h 1969382"/>
                <a:gd name="connsiteX9" fmla="*/ 1682948 w 3625126"/>
                <a:gd name="connsiteY9" fmla="*/ 1748471 h 1969382"/>
                <a:gd name="connsiteX10" fmla="*/ 1810021 w 3625126"/>
                <a:gd name="connsiteY10" fmla="*/ 1664241 h 1969382"/>
                <a:gd name="connsiteX11" fmla="*/ 1947932 w 3625126"/>
                <a:gd name="connsiteY11" fmla="*/ 1802152 h 1969382"/>
                <a:gd name="connsiteX12" fmla="*/ 1810021 w 3625126"/>
                <a:gd name="connsiteY12" fmla="*/ 1940063 h 1969382"/>
                <a:gd name="connsiteX13" fmla="*/ 1712503 w 3625126"/>
                <a:gd name="connsiteY13" fmla="*/ 1899670 h 1969382"/>
                <a:gd name="connsiteX14" fmla="*/ 1686060 w 3625126"/>
                <a:gd name="connsiteY14" fmla="*/ 1860449 h 1969382"/>
                <a:gd name="connsiteX15" fmla="*/ 264769 w 3625126"/>
                <a:gd name="connsiteY15" fmla="*/ 1860449 h 1969382"/>
                <a:gd name="connsiteX16" fmla="*/ 235429 w 3625126"/>
                <a:gd name="connsiteY16" fmla="*/ 1903967 h 1969382"/>
                <a:gd name="connsiteX17" fmla="*/ 137911 w 3625126"/>
                <a:gd name="connsiteY17" fmla="*/ 1944360 h 1969382"/>
                <a:gd name="connsiteX18" fmla="*/ 0 w 3625126"/>
                <a:gd name="connsiteY18" fmla="*/ 1806449 h 1969382"/>
                <a:gd name="connsiteX19" fmla="*/ 137911 w 3625126"/>
                <a:gd name="connsiteY19" fmla="*/ 1668538 h 1969382"/>
                <a:gd name="connsiteX20" fmla="*/ 191592 w 3625126"/>
                <a:gd name="connsiteY20" fmla="*/ 1679376 h 1969382"/>
                <a:gd name="connsiteX21" fmla="*/ 194787 w 3625126"/>
                <a:gd name="connsiteY21" fmla="*/ 1681530 h 1969382"/>
                <a:gd name="connsiteX22" fmla="*/ 1676749 w 3625126"/>
                <a:gd name="connsiteY22" fmla="*/ 199569 h 1969382"/>
                <a:gd name="connsiteX23" fmla="*/ 1671371 w 3625126"/>
                <a:gd name="connsiteY23" fmla="*/ 191592 h 1969382"/>
                <a:gd name="connsiteX24" fmla="*/ 1660533 w 3625126"/>
                <a:gd name="connsiteY24" fmla="*/ 137911 h 1969382"/>
                <a:gd name="connsiteX25" fmla="*/ 1798444 w 3625126"/>
                <a:gd name="connsiteY25" fmla="*/ 0 h 1969382"/>
                <a:gd name="connsiteX26" fmla="*/ 1936355 w 3625126"/>
                <a:gd name="connsiteY26" fmla="*/ 137911 h 1969382"/>
                <a:gd name="connsiteX27" fmla="*/ 1925517 w 3625126"/>
                <a:gd name="connsiteY27" fmla="*/ 191592 h 1969382"/>
                <a:gd name="connsiteX28" fmla="*/ 1924679 w 3625126"/>
                <a:gd name="connsiteY28" fmla="*/ 192835 h 1969382"/>
                <a:gd name="connsiteX29" fmla="*/ 3435787 w 3625126"/>
                <a:gd name="connsiteY29" fmla="*/ 1703943 h 1969382"/>
                <a:gd name="connsiteX30" fmla="*/ 3487215 w 3625126"/>
                <a:gd name="connsiteY30" fmla="*/ 1693560 h 1969382"/>
                <a:gd name="connsiteX31" fmla="*/ 3625126 w 3625126"/>
                <a:gd name="connsiteY31" fmla="*/ 1831471 h 196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625126" h="1969382">
                  <a:moveTo>
                    <a:pt x="3625126" y="1831471"/>
                  </a:moveTo>
                  <a:cubicBezTo>
                    <a:pt x="3625126" y="1907637"/>
                    <a:pt x="3563381" y="1969382"/>
                    <a:pt x="3487215" y="1969382"/>
                  </a:cubicBezTo>
                  <a:cubicBezTo>
                    <a:pt x="3411049" y="1969382"/>
                    <a:pt x="3349304" y="1907637"/>
                    <a:pt x="3349304" y="1831471"/>
                  </a:cubicBezTo>
                  <a:lnTo>
                    <a:pt x="3359597" y="1780488"/>
                  </a:lnTo>
                  <a:lnTo>
                    <a:pt x="1845443" y="266333"/>
                  </a:lnTo>
                  <a:lnTo>
                    <a:pt x="1798444" y="275822"/>
                  </a:lnTo>
                  <a:lnTo>
                    <a:pt x="1760825" y="268227"/>
                  </a:lnTo>
                  <a:lnTo>
                    <a:pt x="276604" y="1752449"/>
                  </a:lnTo>
                  <a:lnTo>
                    <a:pt x="1682145" y="1752449"/>
                  </a:lnTo>
                  <a:lnTo>
                    <a:pt x="1682948" y="1748471"/>
                  </a:lnTo>
                  <a:cubicBezTo>
                    <a:pt x="1703884" y="1698973"/>
                    <a:pt x="1752897" y="1664241"/>
                    <a:pt x="1810021" y="1664241"/>
                  </a:cubicBezTo>
                  <a:cubicBezTo>
                    <a:pt x="1886187" y="1664241"/>
                    <a:pt x="1947932" y="1725986"/>
                    <a:pt x="1947932" y="1802152"/>
                  </a:cubicBezTo>
                  <a:cubicBezTo>
                    <a:pt x="1947932" y="1878318"/>
                    <a:pt x="1886187" y="1940063"/>
                    <a:pt x="1810021" y="1940063"/>
                  </a:cubicBezTo>
                  <a:cubicBezTo>
                    <a:pt x="1771938" y="1940063"/>
                    <a:pt x="1737460" y="1924627"/>
                    <a:pt x="1712503" y="1899670"/>
                  </a:cubicBezTo>
                  <a:lnTo>
                    <a:pt x="1686060" y="1860449"/>
                  </a:lnTo>
                  <a:lnTo>
                    <a:pt x="264769" y="1860449"/>
                  </a:lnTo>
                  <a:lnTo>
                    <a:pt x="235429" y="1903967"/>
                  </a:lnTo>
                  <a:cubicBezTo>
                    <a:pt x="210471" y="1928924"/>
                    <a:pt x="175994" y="1944360"/>
                    <a:pt x="137911" y="1944360"/>
                  </a:cubicBezTo>
                  <a:cubicBezTo>
                    <a:pt x="61745" y="1944360"/>
                    <a:pt x="0" y="1882615"/>
                    <a:pt x="0" y="1806449"/>
                  </a:cubicBezTo>
                  <a:cubicBezTo>
                    <a:pt x="0" y="1730283"/>
                    <a:pt x="61745" y="1668538"/>
                    <a:pt x="137911" y="1668538"/>
                  </a:cubicBezTo>
                  <a:cubicBezTo>
                    <a:pt x="156952" y="1668538"/>
                    <a:pt x="175092" y="1672397"/>
                    <a:pt x="191592" y="1679376"/>
                  </a:cubicBezTo>
                  <a:lnTo>
                    <a:pt x="194787" y="1681530"/>
                  </a:lnTo>
                  <a:lnTo>
                    <a:pt x="1676749" y="199569"/>
                  </a:lnTo>
                  <a:lnTo>
                    <a:pt x="1671371" y="191592"/>
                  </a:lnTo>
                  <a:cubicBezTo>
                    <a:pt x="1664392" y="175093"/>
                    <a:pt x="1660533" y="156953"/>
                    <a:pt x="1660533" y="137911"/>
                  </a:cubicBezTo>
                  <a:cubicBezTo>
                    <a:pt x="1660533" y="61745"/>
                    <a:pt x="1722278" y="0"/>
                    <a:pt x="1798444" y="0"/>
                  </a:cubicBezTo>
                  <a:cubicBezTo>
                    <a:pt x="1874610" y="0"/>
                    <a:pt x="1936355" y="61745"/>
                    <a:pt x="1936355" y="137911"/>
                  </a:cubicBezTo>
                  <a:cubicBezTo>
                    <a:pt x="1936355" y="156953"/>
                    <a:pt x="1932496" y="175093"/>
                    <a:pt x="1925517" y="191592"/>
                  </a:cubicBezTo>
                  <a:lnTo>
                    <a:pt x="1924679" y="192835"/>
                  </a:lnTo>
                  <a:lnTo>
                    <a:pt x="3435787" y="1703943"/>
                  </a:lnTo>
                  <a:lnTo>
                    <a:pt x="3487215" y="1693560"/>
                  </a:lnTo>
                  <a:cubicBezTo>
                    <a:pt x="3563381" y="1693560"/>
                    <a:pt x="3625126" y="1755305"/>
                    <a:pt x="3625126" y="183147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55" name="TextBox 54">
              <a:hlinkClick r:id="rId3"/>
              <a:extLst>
                <a:ext uri="{FF2B5EF4-FFF2-40B4-BE49-F238E27FC236}">
                  <a16:creationId xmlns:a16="http://schemas.microsoft.com/office/drawing/2014/main" id="{80B2E58B-D83B-42AE-94AD-EDE631DF2B49}"/>
                </a:ext>
              </a:extLst>
            </p:cNvPr>
            <p:cNvSpPr txBox="1"/>
            <p:nvPr/>
          </p:nvSpPr>
          <p:spPr>
            <a:xfrm rot="-2700000">
              <a:off x="5423142" y="2356557"/>
              <a:ext cx="16049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/>
                <a:t>Digital Blueprint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E2117B0-FE77-401C-AC2A-6A05004C3138}"/>
                </a:ext>
              </a:extLst>
            </p:cNvPr>
            <p:cNvSpPr txBox="1"/>
            <p:nvPr/>
          </p:nvSpPr>
          <p:spPr>
            <a:xfrm rot="-2700000">
              <a:off x="5567813" y="802997"/>
              <a:ext cx="1298753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The right demo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68F3759-4299-4E28-A138-047B10962767}"/>
                </a:ext>
              </a:extLst>
            </p:cNvPr>
            <p:cNvSpPr txBox="1"/>
            <p:nvPr/>
          </p:nvSpPr>
          <p:spPr>
            <a:xfrm rot="-2700000">
              <a:off x="4464030" y="5301570"/>
              <a:ext cx="133081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Design Session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0B022081-622F-4294-B6D8-10318784F6EC}"/>
                </a:ext>
              </a:extLst>
            </p:cNvPr>
            <p:cNvSpPr/>
            <p:nvPr/>
          </p:nvSpPr>
          <p:spPr>
            <a:xfrm flipH="1" flipV="1">
              <a:off x="6399436" y="4368281"/>
              <a:ext cx="2213480" cy="965037"/>
            </a:xfrm>
            <a:prstGeom prst="roundRect">
              <a:avLst/>
            </a:prstGeom>
            <a:solidFill>
              <a:schemeClr val="bg1"/>
            </a:solidFill>
            <a:ln w="1270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62" name="Arrow: Chevron 61">
              <a:extLst>
                <a:ext uri="{FF2B5EF4-FFF2-40B4-BE49-F238E27FC236}">
                  <a16:creationId xmlns:a16="http://schemas.microsoft.com/office/drawing/2014/main" id="{44DA2AD0-EA67-4370-88F1-6D428149B0E9}"/>
                </a:ext>
              </a:extLst>
            </p:cNvPr>
            <p:cNvSpPr/>
            <p:nvPr/>
          </p:nvSpPr>
          <p:spPr>
            <a:xfrm>
              <a:off x="7582430" y="5180492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3" name="Arrow: Chevron 62">
              <a:extLst>
                <a:ext uri="{FF2B5EF4-FFF2-40B4-BE49-F238E27FC236}">
                  <a16:creationId xmlns:a16="http://schemas.microsoft.com/office/drawing/2014/main" id="{87EC0232-B181-476D-8852-E48F0AA20227}"/>
                </a:ext>
              </a:extLst>
            </p:cNvPr>
            <p:cNvSpPr/>
            <p:nvPr/>
          </p:nvSpPr>
          <p:spPr>
            <a:xfrm rot="16200000">
              <a:off x="8477969" y="4920795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4" name="Arrow: Chevron 63">
              <a:extLst>
                <a:ext uri="{FF2B5EF4-FFF2-40B4-BE49-F238E27FC236}">
                  <a16:creationId xmlns:a16="http://schemas.microsoft.com/office/drawing/2014/main" id="{3DFF6BD3-EC5C-40A2-8392-579EC4479E90}"/>
                </a:ext>
              </a:extLst>
            </p:cNvPr>
            <p:cNvSpPr/>
            <p:nvPr/>
          </p:nvSpPr>
          <p:spPr>
            <a:xfrm rot="10800000">
              <a:off x="7570976" y="4211118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5" name="Arrow: Chevron 64">
              <a:extLst>
                <a:ext uri="{FF2B5EF4-FFF2-40B4-BE49-F238E27FC236}">
                  <a16:creationId xmlns:a16="http://schemas.microsoft.com/office/drawing/2014/main" id="{018A2BCF-590F-44E2-A158-8F15A7A6D78C}"/>
                </a:ext>
              </a:extLst>
            </p:cNvPr>
            <p:cNvSpPr/>
            <p:nvPr/>
          </p:nvSpPr>
          <p:spPr>
            <a:xfrm rot="5400000">
              <a:off x="6279642" y="4451399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A4EFA2D-C917-4DEF-9A0E-DC642E289C6C}"/>
                </a:ext>
              </a:extLst>
            </p:cNvPr>
            <p:cNvSpPr/>
            <p:nvPr/>
          </p:nvSpPr>
          <p:spPr>
            <a:xfrm rot="5400000">
              <a:off x="6480452" y="5801408"/>
              <a:ext cx="1482915" cy="275823"/>
            </a:xfrm>
            <a:custGeom>
              <a:avLst/>
              <a:gdLst>
                <a:gd name="connsiteX0" fmla="*/ 0 w 1482915"/>
                <a:gd name="connsiteY0" fmla="*/ 137912 h 275823"/>
                <a:gd name="connsiteX1" fmla="*/ 137912 w 1482915"/>
                <a:gd name="connsiteY1" fmla="*/ 0 h 275823"/>
                <a:gd name="connsiteX2" fmla="*/ 235430 w 1482915"/>
                <a:gd name="connsiteY2" fmla="*/ 40393 h 275823"/>
                <a:gd name="connsiteX3" fmla="*/ 264770 w 1482915"/>
                <a:gd name="connsiteY3" fmla="*/ 83911 h 275823"/>
                <a:gd name="connsiteX4" fmla="*/ 1218146 w 1482915"/>
                <a:gd name="connsiteY4" fmla="*/ 83911 h 275823"/>
                <a:gd name="connsiteX5" fmla="*/ 1247486 w 1482915"/>
                <a:gd name="connsiteY5" fmla="*/ 40393 h 275823"/>
                <a:gd name="connsiteX6" fmla="*/ 1345004 w 1482915"/>
                <a:gd name="connsiteY6" fmla="*/ 0 h 275823"/>
                <a:gd name="connsiteX7" fmla="*/ 1482915 w 1482915"/>
                <a:gd name="connsiteY7" fmla="*/ 137912 h 275823"/>
                <a:gd name="connsiteX8" fmla="*/ 1345004 w 1482915"/>
                <a:gd name="connsiteY8" fmla="*/ 275823 h 275823"/>
                <a:gd name="connsiteX9" fmla="*/ 1247486 w 1482915"/>
                <a:gd name="connsiteY9" fmla="*/ 235429 h 275823"/>
                <a:gd name="connsiteX10" fmla="*/ 1218145 w 1482915"/>
                <a:gd name="connsiteY10" fmla="*/ 191911 h 275823"/>
                <a:gd name="connsiteX11" fmla="*/ 264770 w 1482915"/>
                <a:gd name="connsiteY11" fmla="*/ 191911 h 275823"/>
                <a:gd name="connsiteX12" fmla="*/ 235430 w 1482915"/>
                <a:gd name="connsiteY12" fmla="*/ 235429 h 275823"/>
                <a:gd name="connsiteX13" fmla="*/ 137912 w 1482915"/>
                <a:gd name="connsiteY13" fmla="*/ 275823 h 275823"/>
                <a:gd name="connsiteX14" fmla="*/ 0 w 1482915"/>
                <a:gd name="connsiteY14" fmla="*/ 137912 h 275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82915" h="275823">
                  <a:moveTo>
                    <a:pt x="0" y="137912"/>
                  </a:moveTo>
                  <a:cubicBezTo>
                    <a:pt x="0" y="61745"/>
                    <a:pt x="61745" y="0"/>
                    <a:pt x="137912" y="0"/>
                  </a:cubicBezTo>
                  <a:cubicBezTo>
                    <a:pt x="175995" y="0"/>
                    <a:pt x="210473" y="15437"/>
                    <a:pt x="235430" y="40393"/>
                  </a:cubicBezTo>
                  <a:lnTo>
                    <a:pt x="264770" y="83911"/>
                  </a:lnTo>
                  <a:lnTo>
                    <a:pt x="1218146" y="83911"/>
                  </a:lnTo>
                  <a:lnTo>
                    <a:pt x="1247486" y="40393"/>
                  </a:lnTo>
                  <a:cubicBezTo>
                    <a:pt x="1272443" y="15437"/>
                    <a:pt x="1306921" y="0"/>
                    <a:pt x="1345004" y="0"/>
                  </a:cubicBezTo>
                  <a:cubicBezTo>
                    <a:pt x="1421170" y="0"/>
                    <a:pt x="1482915" y="61745"/>
                    <a:pt x="1482915" y="137912"/>
                  </a:cubicBezTo>
                  <a:cubicBezTo>
                    <a:pt x="1482915" y="214078"/>
                    <a:pt x="1421170" y="275823"/>
                    <a:pt x="1345004" y="275823"/>
                  </a:cubicBezTo>
                  <a:cubicBezTo>
                    <a:pt x="1306921" y="275823"/>
                    <a:pt x="1272443" y="260386"/>
                    <a:pt x="1247486" y="235429"/>
                  </a:cubicBezTo>
                  <a:lnTo>
                    <a:pt x="1218145" y="191911"/>
                  </a:lnTo>
                  <a:lnTo>
                    <a:pt x="264770" y="191911"/>
                  </a:lnTo>
                  <a:lnTo>
                    <a:pt x="235430" y="235429"/>
                  </a:lnTo>
                  <a:cubicBezTo>
                    <a:pt x="210473" y="260386"/>
                    <a:pt x="175995" y="275823"/>
                    <a:pt x="137912" y="275823"/>
                  </a:cubicBezTo>
                  <a:cubicBezTo>
                    <a:pt x="61745" y="275823"/>
                    <a:pt x="0" y="214078"/>
                    <a:pt x="0" y="137912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93B11D9-239D-4DA7-B7FF-A64372646A0D}"/>
                </a:ext>
              </a:extLst>
            </p:cNvPr>
            <p:cNvSpPr/>
            <p:nvPr/>
          </p:nvSpPr>
          <p:spPr>
            <a:xfrm rot="5400000">
              <a:off x="8563138" y="5544455"/>
              <a:ext cx="1938955" cy="275823"/>
            </a:xfrm>
            <a:custGeom>
              <a:avLst/>
              <a:gdLst>
                <a:gd name="connsiteX0" fmla="*/ 0 w 1938955"/>
                <a:gd name="connsiteY0" fmla="*/ 137912 h 275823"/>
                <a:gd name="connsiteX1" fmla="*/ 137912 w 1938955"/>
                <a:gd name="connsiteY1" fmla="*/ 0 h 275823"/>
                <a:gd name="connsiteX2" fmla="*/ 235430 w 1938955"/>
                <a:gd name="connsiteY2" fmla="*/ 40393 h 275823"/>
                <a:gd name="connsiteX3" fmla="*/ 264770 w 1938955"/>
                <a:gd name="connsiteY3" fmla="*/ 83912 h 275823"/>
                <a:gd name="connsiteX4" fmla="*/ 1674185 w 1938955"/>
                <a:gd name="connsiteY4" fmla="*/ 83912 h 275823"/>
                <a:gd name="connsiteX5" fmla="*/ 1703526 w 1938955"/>
                <a:gd name="connsiteY5" fmla="*/ 40393 h 275823"/>
                <a:gd name="connsiteX6" fmla="*/ 1801044 w 1938955"/>
                <a:gd name="connsiteY6" fmla="*/ 0 h 275823"/>
                <a:gd name="connsiteX7" fmla="*/ 1938955 w 1938955"/>
                <a:gd name="connsiteY7" fmla="*/ 137912 h 275823"/>
                <a:gd name="connsiteX8" fmla="*/ 1801044 w 1938955"/>
                <a:gd name="connsiteY8" fmla="*/ 275823 h 275823"/>
                <a:gd name="connsiteX9" fmla="*/ 1703526 w 1938955"/>
                <a:gd name="connsiteY9" fmla="*/ 235430 h 275823"/>
                <a:gd name="connsiteX10" fmla="*/ 1674185 w 1938955"/>
                <a:gd name="connsiteY10" fmla="*/ 191912 h 275823"/>
                <a:gd name="connsiteX11" fmla="*/ 264770 w 1938955"/>
                <a:gd name="connsiteY11" fmla="*/ 191912 h 275823"/>
                <a:gd name="connsiteX12" fmla="*/ 235430 w 1938955"/>
                <a:gd name="connsiteY12" fmla="*/ 235430 h 275823"/>
                <a:gd name="connsiteX13" fmla="*/ 137912 w 1938955"/>
                <a:gd name="connsiteY13" fmla="*/ 275823 h 275823"/>
                <a:gd name="connsiteX14" fmla="*/ 0 w 1938955"/>
                <a:gd name="connsiteY14" fmla="*/ 137912 h 275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955" h="275823">
                  <a:moveTo>
                    <a:pt x="0" y="137912"/>
                  </a:moveTo>
                  <a:cubicBezTo>
                    <a:pt x="0" y="61745"/>
                    <a:pt x="61745" y="0"/>
                    <a:pt x="137912" y="0"/>
                  </a:cubicBezTo>
                  <a:cubicBezTo>
                    <a:pt x="175995" y="0"/>
                    <a:pt x="210473" y="15436"/>
                    <a:pt x="235430" y="40393"/>
                  </a:cubicBezTo>
                  <a:lnTo>
                    <a:pt x="264770" y="83912"/>
                  </a:lnTo>
                  <a:lnTo>
                    <a:pt x="1674185" y="83912"/>
                  </a:lnTo>
                  <a:lnTo>
                    <a:pt x="1703526" y="40393"/>
                  </a:lnTo>
                  <a:cubicBezTo>
                    <a:pt x="1728483" y="15436"/>
                    <a:pt x="1762961" y="0"/>
                    <a:pt x="1801044" y="0"/>
                  </a:cubicBezTo>
                  <a:cubicBezTo>
                    <a:pt x="1877210" y="0"/>
                    <a:pt x="1938955" y="61745"/>
                    <a:pt x="1938955" y="137912"/>
                  </a:cubicBezTo>
                  <a:cubicBezTo>
                    <a:pt x="1938955" y="214078"/>
                    <a:pt x="1877210" y="275823"/>
                    <a:pt x="1801044" y="275823"/>
                  </a:cubicBezTo>
                  <a:cubicBezTo>
                    <a:pt x="1762961" y="275823"/>
                    <a:pt x="1728483" y="260387"/>
                    <a:pt x="1703526" y="235430"/>
                  </a:cubicBezTo>
                  <a:lnTo>
                    <a:pt x="1674185" y="191912"/>
                  </a:lnTo>
                  <a:lnTo>
                    <a:pt x="264770" y="191912"/>
                  </a:lnTo>
                  <a:lnTo>
                    <a:pt x="235430" y="235430"/>
                  </a:lnTo>
                  <a:cubicBezTo>
                    <a:pt x="210473" y="260387"/>
                    <a:pt x="175995" y="275823"/>
                    <a:pt x="137912" y="275823"/>
                  </a:cubicBezTo>
                  <a:cubicBezTo>
                    <a:pt x="61745" y="275823"/>
                    <a:pt x="0" y="214078"/>
                    <a:pt x="0" y="137912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8D7861-6472-44B3-AC0E-429E3FDC85A0}"/>
                </a:ext>
              </a:extLst>
            </p:cNvPr>
            <p:cNvSpPr/>
            <p:nvPr/>
          </p:nvSpPr>
          <p:spPr>
            <a:xfrm>
              <a:off x="163550" y="2959853"/>
              <a:ext cx="1768036" cy="43183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/>
                <a:t>DXC Digital Explorer</a:t>
              </a: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4F812E9-8753-4485-9B6C-BFFA9C402B4B}"/>
                </a:ext>
              </a:extLst>
            </p:cNvPr>
            <p:cNvSpPr/>
            <p:nvPr/>
          </p:nvSpPr>
          <p:spPr>
            <a:xfrm rot="5400000">
              <a:off x="6527397" y="2778730"/>
              <a:ext cx="3159462" cy="275822"/>
            </a:xfrm>
            <a:custGeom>
              <a:avLst/>
              <a:gdLst>
                <a:gd name="connsiteX0" fmla="*/ 0 w 3159462"/>
                <a:gd name="connsiteY0" fmla="*/ 137911 h 275822"/>
                <a:gd name="connsiteX1" fmla="*/ 137911 w 3159462"/>
                <a:gd name="connsiteY1" fmla="*/ 0 h 275822"/>
                <a:gd name="connsiteX2" fmla="*/ 235429 w 3159462"/>
                <a:gd name="connsiteY2" fmla="*/ 40393 h 275822"/>
                <a:gd name="connsiteX3" fmla="*/ 264769 w 3159462"/>
                <a:gd name="connsiteY3" fmla="*/ 83911 h 275822"/>
                <a:gd name="connsiteX4" fmla="*/ 2894693 w 3159462"/>
                <a:gd name="connsiteY4" fmla="*/ 83911 h 275822"/>
                <a:gd name="connsiteX5" fmla="*/ 2924033 w 3159462"/>
                <a:gd name="connsiteY5" fmla="*/ 40393 h 275822"/>
                <a:gd name="connsiteX6" fmla="*/ 3021551 w 3159462"/>
                <a:gd name="connsiteY6" fmla="*/ 0 h 275822"/>
                <a:gd name="connsiteX7" fmla="*/ 3159462 w 3159462"/>
                <a:gd name="connsiteY7" fmla="*/ 137911 h 275822"/>
                <a:gd name="connsiteX8" fmla="*/ 3021551 w 3159462"/>
                <a:gd name="connsiteY8" fmla="*/ 275822 h 275822"/>
                <a:gd name="connsiteX9" fmla="*/ 2924033 w 3159462"/>
                <a:gd name="connsiteY9" fmla="*/ 235429 h 275822"/>
                <a:gd name="connsiteX10" fmla="*/ 2894693 w 3159462"/>
                <a:gd name="connsiteY10" fmla="*/ 191911 h 275822"/>
                <a:gd name="connsiteX11" fmla="*/ 264769 w 3159462"/>
                <a:gd name="connsiteY11" fmla="*/ 191911 h 275822"/>
                <a:gd name="connsiteX12" fmla="*/ 235429 w 3159462"/>
                <a:gd name="connsiteY12" fmla="*/ 235429 h 275822"/>
                <a:gd name="connsiteX13" fmla="*/ 137911 w 3159462"/>
                <a:gd name="connsiteY13" fmla="*/ 275822 h 275822"/>
                <a:gd name="connsiteX14" fmla="*/ 0 w 3159462"/>
                <a:gd name="connsiteY14" fmla="*/ 137911 h 27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59462" h="275822">
                  <a:moveTo>
                    <a:pt x="0" y="137911"/>
                  </a:moveTo>
                  <a:cubicBezTo>
                    <a:pt x="0" y="61745"/>
                    <a:pt x="61745" y="0"/>
                    <a:pt x="137911" y="0"/>
                  </a:cubicBezTo>
                  <a:cubicBezTo>
                    <a:pt x="175994" y="0"/>
                    <a:pt x="210472" y="15436"/>
                    <a:pt x="235429" y="40393"/>
                  </a:cubicBezTo>
                  <a:lnTo>
                    <a:pt x="264769" y="83911"/>
                  </a:lnTo>
                  <a:lnTo>
                    <a:pt x="2894693" y="83911"/>
                  </a:lnTo>
                  <a:lnTo>
                    <a:pt x="2924033" y="40393"/>
                  </a:lnTo>
                  <a:cubicBezTo>
                    <a:pt x="2948990" y="15436"/>
                    <a:pt x="2983468" y="0"/>
                    <a:pt x="3021551" y="0"/>
                  </a:cubicBezTo>
                  <a:cubicBezTo>
                    <a:pt x="3097717" y="0"/>
                    <a:pt x="3159462" y="61745"/>
                    <a:pt x="3159462" y="137911"/>
                  </a:cubicBezTo>
                  <a:cubicBezTo>
                    <a:pt x="3159462" y="214077"/>
                    <a:pt x="3097717" y="275822"/>
                    <a:pt x="3021551" y="275822"/>
                  </a:cubicBezTo>
                  <a:cubicBezTo>
                    <a:pt x="2983468" y="275822"/>
                    <a:pt x="2948990" y="260386"/>
                    <a:pt x="2924033" y="235429"/>
                  </a:cubicBezTo>
                  <a:lnTo>
                    <a:pt x="2894693" y="191911"/>
                  </a:lnTo>
                  <a:lnTo>
                    <a:pt x="264769" y="191911"/>
                  </a:lnTo>
                  <a:lnTo>
                    <a:pt x="235429" y="235429"/>
                  </a:lnTo>
                  <a:cubicBezTo>
                    <a:pt x="210472" y="260386"/>
                    <a:pt x="175994" y="275822"/>
                    <a:pt x="137911" y="275822"/>
                  </a:cubicBezTo>
                  <a:cubicBezTo>
                    <a:pt x="61745" y="275822"/>
                    <a:pt x="0" y="214077"/>
                    <a:pt x="0" y="13791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F459966-2C4E-4FF8-A77F-22730428C22C}"/>
                </a:ext>
              </a:extLst>
            </p:cNvPr>
            <p:cNvSpPr/>
            <p:nvPr/>
          </p:nvSpPr>
          <p:spPr>
            <a:xfrm rot="16200000">
              <a:off x="8277233" y="4708313"/>
              <a:ext cx="3611238" cy="275822"/>
            </a:xfrm>
            <a:custGeom>
              <a:avLst/>
              <a:gdLst>
                <a:gd name="connsiteX0" fmla="*/ 3611238 w 3611238"/>
                <a:gd name="connsiteY0" fmla="*/ 137911 h 275822"/>
                <a:gd name="connsiteX1" fmla="*/ 3473327 w 3611238"/>
                <a:gd name="connsiteY1" fmla="*/ 275822 h 275822"/>
                <a:gd name="connsiteX2" fmla="*/ 3375809 w 3611238"/>
                <a:gd name="connsiteY2" fmla="*/ 235429 h 275822"/>
                <a:gd name="connsiteX3" fmla="*/ 3346470 w 3611238"/>
                <a:gd name="connsiteY3" fmla="*/ 191912 h 275822"/>
                <a:gd name="connsiteX4" fmla="*/ 264769 w 3611238"/>
                <a:gd name="connsiteY4" fmla="*/ 191912 h 275822"/>
                <a:gd name="connsiteX5" fmla="*/ 235429 w 3611238"/>
                <a:gd name="connsiteY5" fmla="*/ 235429 h 275822"/>
                <a:gd name="connsiteX6" fmla="*/ 137911 w 3611238"/>
                <a:gd name="connsiteY6" fmla="*/ 275822 h 275822"/>
                <a:gd name="connsiteX7" fmla="*/ 0 w 3611238"/>
                <a:gd name="connsiteY7" fmla="*/ 137911 h 275822"/>
                <a:gd name="connsiteX8" fmla="*/ 137911 w 3611238"/>
                <a:gd name="connsiteY8" fmla="*/ 0 h 275822"/>
                <a:gd name="connsiteX9" fmla="*/ 235429 w 3611238"/>
                <a:gd name="connsiteY9" fmla="*/ 40393 h 275822"/>
                <a:gd name="connsiteX10" fmla="*/ 264770 w 3611238"/>
                <a:gd name="connsiteY10" fmla="*/ 83912 h 275822"/>
                <a:gd name="connsiteX11" fmla="*/ 3346468 w 3611238"/>
                <a:gd name="connsiteY11" fmla="*/ 83912 h 275822"/>
                <a:gd name="connsiteX12" fmla="*/ 3375809 w 3611238"/>
                <a:gd name="connsiteY12" fmla="*/ 40393 h 275822"/>
                <a:gd name="connsiteX13" fmla="*/ 3473327 w 3611238"/>
                <a:gd name="connsiteY13" fmla="*/ 0 h 275822"/>
                <a:gd name="connsiteX14" fmla="*/ 3611238 w 3611238"/>
                <a:gd name="connsiteY14" fmla="*/ 137911 h 27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1238" h="275822">
                  <a:moveTo>
                    <a:pt x="3611238" y="137911"/>
                  </a:moveTo>
                  <a:cubicBezTo>
                    <a:pt x="3611238" y="214077"/>
                    <a:pt x="3549493" y="275822"/>
                    <a:pt x="3473327" y="275822"/>
                  </a:cubicBezTo>
                  <a:cubicBezTo>
                    <a:pt x="3435244" y="275822"/>
                    <a:pt x="3400766" y="260386"/>
                    <a:pt x="3375809" y="235429"/>
                  </a:cubicBezTo>
                  <a:lnTo>
                    <a:pt x="3346470" y="191912"/>
                  </a:lnTo>
                  <a:lnTo>
                    <a:pt x="264769" y="191912"/>
                  </a:lnTo>
                  <a:lnTo>
                    <a:pt x="235429" y="235429"/>
                  </a:lnTo>
                  <a:cubicBezTo>
                    <a:pt x="210472" y="260386"/>
                    <a:pt x="175994" y="275822"/>
                    <a:pt x="137911" y="275822"/>
                  </a:cubicBezTo>
                  <a:cubicBezTo>
                    <a:pt x="61745" y="275822"/>
                    <a:pt x="0" y="214077"/>
                    <a:pt x="0" y="137911"/>
                  </a:cubicBezTo>
                  <a:cubicBezTo>
                    <a:pt x="0" y="61745"/>
                    <a:pt x="61745" y="0"/>
                    <a:pt x="137911" y="0"/>
                  </a:cubicBezTo>
                  <a:cubicBezTo>
                    <a:pt x="175994" y="0"/>
                    <a:pt x="210472" y="15436"/>
                    <a:pt x="235429" y="40393"/>
                  </a:cubicBezTo>
                  <a:lnTo>
                    <a:pt x="264770" y="83912"/>
                  </a:lnTo>
                  <a:lnTo>
                    <a:pt x="3346468" y="83912"/>
                  </a:lnTo>
                  <a:lnTo>
                    <a:pt x="3375809" y="40393"/>
                  </a:lnTo>
                  <a:cubicBezTo>
                    <a:pt x="3400766" y="15436"/>
                    <a:pt x="3435244" y="0"/>
                    <a:pt x="3473327" y="0"/>
                  </a:cubicBezTo>
                  <a:cubicBezTo>
                    <a:pt x="3549493" y="0"/>
                    <a:pt x="3611238" y="61745"/>
                    <a:pt x="3611238" y="137911"/>
                  </a:cubicBezTo>
                  <a:close/>
                </a:path>
              </a:pathLst>
            </a:custGeom>
            <a:solidFill>
              <a:schemeClr val="bg2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D1E952B-0F21-4CCC-BE3E-0168BBD55C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90891" y="4143433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924FCAE-CFB6-4116-B124-B841FC9CB2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8606" y="1489713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75E68B2-3F17-4406-B70E-B952A74EC6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9822" y="1256685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4DC22B3-C3EC-41CD-900F-0E1B07B715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54432" y="1236511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57EB207-B5F0-46B0-B611-907EFA9E2F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27811" y="1242642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1D0BA5D-575A-4304-BFF1-B464BACB3B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1730" y="4630033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E1ABB2F-FEE0-40C7-A04D-07F9CE578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59230" y="6528170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601CD03-F7A3-4173-A82E-AD96B0B19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609" y="6528170"/>
              <a:ext cx="0" cy="422143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8" name="TextBox 107">
              <a:hlinkClick r:id="rId3"/>
              <a:extLst>
                <a:ext uri="{FF2B5EF4-FFF2-40B4-BE49-F238E27FC236}">
                  <a16:creationId xmlns:a16="http://schemas.microsoft.com/office/drawing/2014/main" id="{F06216F3-00A3-42EB-A6B7-D957A41FB0E9}"/>
                </a:ext>
              </a:extLst>
            </p:cNvPr>
            <p:cNvSpPr txBox="1"/>
            <p:nvPr/>
          </p:nvSpPr>
          <p:spPr>
            <a:xfrm rot="-2700000">
              <a:off x="5865101" y="5828694"/>
              <a:ext cx="101419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Hackathon</a:t>
              </a:r>
            </a:p>
          </p:txBody>
        </p:sp>
        <p:sp>
          <p:nvSpPr>
            <p:cNvPr id="109" name="TextBox 108">
              <a:hlinkClick r:id="rId3"/>
              <a:extLst>
                <a:ext uri="{FF2B5EF4-FFF2-40B4-BE49-F238E27FC236}">
                  <a16:creationId xmlns:a16="http://schemas.microsoft.com/office/drawing/2014/main" id="{C93471CB-220B-458F-A428-55C03683E93F}"/>
                </a:ext>
              </a:extLst>
            </p:cNvPr>
            <p:cNvSpPr txBox="1"/>
            <p:nvPr/>
          </p:nvSpPr>
          <p:spPr>
            <a:xfrm rot="-2700000">
              <a:off x="4969645" y="7200741"/>
              <a:ext cx="16049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Pre-Discovery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13A3A18-3F81-40A7-A071-1C02C9E35F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60605" y="5336949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0495A65-97E4-42B8-B817-51578E8E0E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459964" y="6535069"/>
              <a:ext cx="862134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7" name="TextBox 116">
              <a:hlinkClick r:id="rId3"/>
              <a:extLst>
                <a:ext uri="{FF2B5EF4-FFF2-40B4-BE49-F238E27FC236}">
                  <a16:creationId xmlns:a16="http://schemas.microsoft.com/office/drawing/2014/main" id="{5F556D66-4A16-41B3-B5AC-0C566EB285F7}"/>
                </a:ext>
              </a:extLst>
            </p:cNvPr>
            <p:cNvSpPr txBox="1"/>
            <p:nvPr/>
          </p:nvSpPr>
          <p:spPr>
            <a:xfrm rot="-2700000">
              <a:off x="6710013" y="3613862"/>
              <a:ext cx="101419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Hackathon</a:t>
              </a: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A687DE95-739E-44C0-9C03-A016F1D73F40}"/>
                </a:ext>
              </a:extLst>
            </p:cNvPr>
            <p:cNvSpPr/>
            <p:nvPr/>
          </p:nvSpPr>
          <p:spPr>
            <a:xfrm flipH="1" flipV="1">
              <a:off x="7673619" y="6950311"/>
              <a:ext cx="3377234" cy="965037"/>
            </a:xfrm>
            <a:prstGeom prst="roundRect">
              <a:avLst/>
            </a:prstGeom>
            <a:noFill/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GB" sz="280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5A49FA7-63ED-4E25-908D-AB603EB6B5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9689" y="6543759"/>
              <a:ext cx="0" cy="406552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5" name="Arrow: Chevron 124">
              <a:extLst>
                <a:ext uri="{FF2B5EF4-FFF2-40B4-BE49-F238E27FC236}">
                  <a16:creationId xmlns:a16="http://schemas.microsoft.com/office/drawing/2014/main" id="{36FCCACD-1E3C-4BC6-BBD0-81670D84B645}"/>
                </a:ext>
              </a:extLst>
            </p:cNvPr>
            <p:cNvSpPr/>
            <p:nvPr/>
          </p:nvSpPr>
          <p:spPr>
            <a:xfrm rot="16200000">
              <a:off x="10923219" y="7280002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7" name="Arrow: Chevron 126">
              <a:extLst>
                <a:ext uri="{FF2B5EF4-FFF2-40B4-BE49-F238E27FC236}">
                  <a16:creationId xmlns:a16="http://schemas.microsoft.com/office/drawing/2014/main" id="{0D034D14-79B8-4BCC-9F3E-86950B0F5D42}"/>
                </a:ext>
              </a:extLst>
            </p:cNvPr>
            <p:cNvSpPr/>
            <p:nvPr/>
          </p:nvSpPr>
          <p:spPr>
            <a:xfrm rot="5400000">
              <a:off x="7538270" y="7276339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8" name="Arrow: Chevron 127">
              <a:extLst>
                <a:ext uri="{FF2B5EF4-FFF2-40B4-BE49-F238E27FC236}">
                  <a16:creationId xmlns:a16="http://schemas.microsoft.com/office/drawing/2014/main" id="{1A243C2A-A08C-43C2-9F15-F2C2B31B9B18}"/>
                </a:ext>
              </a:extLst>
            </p:cNvPr>
            <p:cNvSpPr/>
            <p:nvPr/>
          </p:nvSpPr>
          <p:spPr>
            <a:xfrm>
              <a:off x="9274583" y="7762522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9" name="Arrow: Chevron 128">
              <a:extLst>
                <a:ext uri="{FF2B5EF4-FFF2-40B4-BE49-F238E27FC236}">
                  <a16:creationId xmlns:a16="http://schemas.microsoft.com/office/drawing/2014/main" id="{F87D05F9-8C3F-4A2C-AFB6-BB8056258587}"/>
                </a:ext>
              </a:extLst>
            </p:cNvPr>
            <p:cNvSpPr/>
            <p:nvPr/>
          </p:nvSpPr>
          <p:spPr>
            <a:xfrm rot="10800000">
              <a:off x="9274582" y="6822306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AC931E13-B1E2-4FB1-BC9A-4745713390AD}"/>
                </a:ext>
              </a:extLst>
            </p:cNvPr>
            <p:cNvSpPr/>
            <p:nvPr/>
          </p:nvSpPr>
          <p:spPr>
            <a:xfrm>
              <a:off x="3899067" y="3120852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2A0567E-BCF0-430A-B440-E757E2F526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000676" y="6277991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2" name="TextBox 131">
              <a:hlinkClick r:id="rId3"/>
              <a:extLst>
                <a:ext uri="{FF2B5EF4-FFF2-40B4-BE49-F238E27FC236}">
                  <a16:creationId xmlns:a16="http://schemas.microsoft.com/office/drawing/2014/main" id="{9EF842F4-1183-42E4-8008-C92CA2CD94DF}"/>
                </a:ext>
              </a:extLst>
            </p:cNvPr>
            <p:cNvSpPr txBox="1"/>
            <p:nvPr/>
          </p:nvSpPr>
          <p:spPr>
            <a:xfrm rot="-2700000">
              <a:off x="11714287" y="5519137"/>
              <a:ext cx="16049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/>
                <a:t>Live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148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E6224A9A-7928-4005-9655-407ADCD57C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 highly intelligent search engine for DXC employees to find and access the right content anytime, anywhere in a secure manner</a:t>
            </a:r>
          </a:p>
        </p:txBody>
      </p:sp>
      <p:sp>
        <p:nvSpPr>
          <p:cNvPr id="60" name="Title 59">
            <a:extLst>
              <a:ext uri="{FF2B5EF4-FFF2-40B4-BE49-F238E27FC236}">
                <a16:creationId xmlns:a16="http://schemas.microsoft.com/office/drawing/2014/main" id="{5DFD658A-139E-4652-9A73-464BCA95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Search Engine</a:t>
            </a:r>
            <a:endParaRPr lang="en-GB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F19DEC4-7B05-4D2E-B135-CC6C98916330}"/>
              </a:ext>
            </a:extLst>
          </p:cNvPr>
          <p:cNvGrpSpPr/>
          <p:nvPr/>
        </p:nvGrpSpPr>
        <p:grpSpPr>
          <a:xfrm>
            <a:off x="8094603" y="2060119"/>
            <a:ext cx="5250337" cy="5118553"/>
            <a:chOff x="4005939" y="918028"/>
            <a:chExt cx="6506032" cy="634273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EE0FAB7-6413-4753-A541-DC2B222870B5}"/>
                </a:ext>
              </a:extLst>
            </p:cNvPr>
            <p:cNvSpPr/>
            <p:nvPr/>
          </p:nvSpPr>
          <p:spPr>
            <a:xfrm>
              <a:off x="6676571" y="3476171"/>
              <a:ext cx="1277257" cy="1277257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tx1"/>
                  </a:solidFill>
                </a:rPr>
                <a:t>ASE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E93CCD6-5EAC-466F-8465-457AD5CF0F28}"/>
                </a:ext>
              </a:extLst>
            </p:cNvPr>
            <p:cNvSpPr/>
            <p:nvPr/>
          </p:nvSpPr>
          <p:spPr>
            <a:xfrm>
              <a:off x="8982706" y="1728836"/>
              <a:ext cx="718458" cy="7184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1BBBE78-FB88-48D2-996A-1A8561623A1E}"/>
                </a:ext>
              </a:extLst>
            </p:cNvPr>
            <p:cNvSpPr/>
            <p:nvPr/>
          </p:nvSpPr>
          <p:spPr>
            <a:xfrm>
              <a:off x="9793513" y="3755570"/>
              <a:ext cx="718458" cy="7184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B43B9DB-7029-4227-941D-7F4CFB9A4EB2}"/>
                </a:ext>
              </a:extLst>
            </p:cNvPr>
            <p:cNvSpPr/>
            <p:nvPr/>
          </p:nvSpPr>
          <p:spPr>
            <a:xfrm>
              <a:off x="8982706" y="5782305"/>
              <a:ext cx="718458" cy="7184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FE04E83-F711-4442-BC1D-1945C38938D8}"/>
                </a:ext>
              </a:extLst>
            </p:cNvPr>
            <p:cNvSpPr/>
            <p:nvPr/>
          </p:nvSpPr>
          <p:spPr>
            <a:xfrm>
              <a:off x="6955971" y="6542300"/>
              <a:ext cx="718458" cy="7184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323FBB8-8FEF-408D-8268-B3C68E08F0B9}"/>
                </a:ext>
              </a:extLst>
            </p:cNvPr>
            <p:cNvSpPr/>
            <p:nvPr/>
          </p:nvSpPr>
          <p:spPr>
            <a:xfrm>
              <a:off x="4005939" y="3755571"/>
              <a:ext cx="718458" cy="7184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8B229E8-65DF-4E27-8A92-E95067B0E40D}"/>
                </a:ext>
              </a:extLst>
            </p:cNvPr>
            <p:cNvSpPr/>
            <p:nvPr/>
          </p:nvSpPr>
          <p:spPr>
            <a:xfrm>
              <a:off x="4949525" y="1746979"/>
              <a:ext cx="718458" cy="7184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4D6DC7-8B5F-4C64-B965-D5B43C8CBE07}"/>
                </a:ext>
              </a:extLst>
            </p:cNvPr>
            <p:cNvSpPr/>
            <p:nvPr/>
          </p:nvSpPr>
          <p:spPr>
            <a:xfrm>
              <a:off x="6955971" y="918028"/>
              <a:ext cx="718458" cy="7184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BC68EF8-D3F0-41FC-91B9-EF199E9676C6}"/>
                </a:ext>
              </a:extLst>
            </p:cNvPr>
            <p:cNvCxnSpPr>
              <a:stCxn id="65" idx="0"/>
              <a:endCxn id="72" idx="4"/>
            </p:cNvCxnSpPr>
            <p:nvPr/>
          </p:nvCxnSpPr>
          <p:spPr>
            <a:xfrm flipV="1">
              <a:off x="7315200" y="1636486"/>
              <a:ext cx="0" cy="1839685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FA0344C-0A7D-4B40-AE7C-BE12B40E4428}"/>
                </a:ext>
              </a:extLst>
            </p:cNvPr>
            <p:cNvCxnSpPr>
              <a:cxnSpLocks/>
              <a:stCxn id="65" idx="7"/>
              <a:endCxn id="66" idx="3"/>
            </p:cNvCxnSpPr>
            <p:nvPr/>
          </p:nvCxnSpPr>
          <p:spPr>
            <a:xfrm flipV="1">
              <a:off x="7766778" y="2342078"/>
              <a:ext cx="1321144" cy="1321143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D7F4B09-1546-4ED0-AA41-7A2E19CAC47E}"/>
                </a:ext>
              </a:extLst>
            </p:cNvPr>
            <p:cNvCxnSpPr>
              <a:cxnSpLocks/>
              <a:stCxn id="65" idx="6"/>
              <a:endCxn id="67" idx="2"/>
            </p:cNvCxnSpPr>
            <p:nvPr/>
          </p:nvCxnSpPr>
          <p:spPr>
            <a:xfrm flipV="1">
              <a:off x="7953828" y="4114799"/>
              <a:ext cx="1839685" cy="1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76730FF-8D34-4E2A-B112-1E88B5805C98}"/>
                </a:ext>
              </a:extLst>
            </p:cNvPr>
            <p:cNvCxnSpPr>
              <a:cxnSpLocks/>
              <a:stCxn id="65" idx="5"/>
              <a:endCxn id="68" idx="1"/>
            </p:cNvCxnSpPr>
            <p:nvPr/>
          </p:nvCxnSpPr>
          <p:spPr>
            <a:xfrm>
              <a:off x="7766778" y="4566378"/>
              <a:ext cx="1321144" cy="1321143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CD11EDB-8855-43D6-9654-ADF4AA9B1F2C}"/>
                </a:ext>
              </a:extLst>
            </p:cNvPr>
            <p:cNvCxnSpPr>
              <a:cxnSpLocks/>
              <a:stCxn id="65" idx="4"/>
              <a:endCxn id="69" idx="0"/>
            </p:cNvCxnSpPr>
            <p:nvPr/>
          </p:nvCxnSpPr>
          <p:spPr>
            <a:xfrm>
              <a:off x="7315200" y="4753428"/>
              <a:ext cx="0" cy="1788872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D3E4A2A-A706-443A-B88C-334127CB3DEF}"/>
                </a:ext>
              </a:extLst>
            </p:cNvPr>
            <p:cNvCxnSpPr>
              <a:cxnSpLocks/>
              <a:stCxn id="65" idx="2"/>
              <a:endCxn id="70" idx="6"/>
            </p:cNvCxnSpPr>
            <p:nvPr/>
          </p:nvCxnSpPr>
          <p:spPr>
            <a:xfrm flipH="1">
              <a:off x="4724397" y="4114800"/>
              <a:ext cx="1952174" cy="0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B019E0E-C6E8-49E8-9599-B17455937D2D}"/>
                </a:ext>
              </a:extLst>
            </p:cNvPr>
            <p:cNvCxnSpPr>
              <a:cxnSpLocks/>
              <a:stCxn id="65" idx="1"/>
              <a:endCxn id="71" idx="5"/>
            </p:cNvCxnSpPr>
            <p:nvPr/>
          </p:nvCxnSpPr>
          <p:spPr>
            <a:xfrm flipH="1" flipV="1">
              <a:off x="5562767" y="2360221"/>
              <a:ext cx="1300854" cy="1303000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C3E75BC-389D-4C39-952E-9EB8BA761273}"/>
                </a:ext>
              </a:extLst>
            </p:cNvPr>
            <p:cNvSpPr/>
            <p:nvPr/>
          </p:nvSpPr>
          <p:spPr>
            <a:xfrm>
              <a:off x="4929236" y="5782305"/>
              <a:ext cx="718458" cy="7184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694CD99-5EA6-4C28-830F-CFD7F73F09D1}"/>
                </a:ext>
              </a:extLst>
            </p:cNvPr>
            <p:cNvCxnSpPr>
              <a:cxnSpLocks/>
              <a:stCxn id="65" idx="3"/>
              <a:endCxn id="80" idx="7"/>
            </p:cNvCxnSpPr>
            <p:nvPr/>
          </p:nvCxnSpPr>
          <p:spPr>
            <a:xfrm flipH="1">
              <a:off x="5542478" y="4566378"/>
              <a:ext cx="1321143" cy="1321143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04245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1F6CC2-AC6A-4227-A0E4-0CF1384FE1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DXC Digital Explorer Journey maps show potential routes through the Digital Explorer platform to support a client’s Digital Transformation journey.</a:t>
            </a:r>
          </a:p>
          <a:p>
            <a:endParaRPr lang="en-GB" dirty="0"/>
          </a:p>
          <a:p>
            <a:r>
              <a:rPr lang="en-GB" dirty="0"/>
              <a:t>From the initial framing of DXC’s position and showcase solutions to analysing a client challenges to ultimately deliver Digital Solutions.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C24B00-7F2F-43EC-BE76-38F64E7B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DXC Digital Explorer Journey Map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10DA4B-697C-4A2F-9B6F-E5CB0B5FF841}"/>
              </a:ext>
            </a:extLst>
          </p:cNvPr>
          <p:cNvSpPr/>
          <p:nvPr/>
        </p:nvSpPr>
        <p:spPr>
          <a:xfrm>
            <a:off x="5156200" y="2057399"/>
            <a:ext cx="8788400" cy="5121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A78A7B-9961-47DD-B385-6D6124B6A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33" y="2359656"/>
            <a:ext cx="8488335" cy="451676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D1D24DF-D44D-440D-9AD3-114EE9A4F40B}"/>
              </a:ext>
            </a:extLst>
          </p:cNvPr>
          <p:cNvSpPr/>
          <p:nvPr/>
        </p:nvSpPr>
        <p:spPr>
          <a:xfrm>
            <a:off x="10661355" y="6172201"/>
            <a:ext cx="3759200" cy="1006474"/>
          </a:xfrm>
          <a:prstGeom prst="rightArrow">
            <a:avLst>
              <a:gd name="adj1" fmla="val 50000"/>
              <a:gd name="adj2" fmla="val 41167"/>
            </a:avLst>
          </a:prstGeom>
          <a:ln w="5715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Next Slide for the complete Map</a:t>
            </a:r>
          </a:p>
        </p:txBody>
      </p:sp>
    </p:spTree>
    <p:extLst>
      <p:ext uri="{BB962C8B-B14F-4D97-AF65-F5344CB8AC3E}">
        <p14:creationId xmlns:p14="http://schemas.microsoft.com/office/powerpoint/2010/main" val="158758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95D4842-547E-476C-9CA7-38270C7C6168}"/>
              </a:ext>
            </a:extLst>
          </p:cNvPr>
          <p:cNvCxnSpPr>
            <a:cxnSpLocks/>
            <a:stCxn id="166" idx="3"/>
            <a:endCxn id="169" idx="1"/>
          </p:cNvCxnSpPr>
          <p:nvPr/>
        </p:nvCxnSpPr>
        <p:spPr bwMode="auto">
          <a:xfrm>
            <a:off x="4622950" y="4441404"/>
            <a:ext cx="1639043" cy="8749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EA9DE94-799E-4648-A7E9-0F6D1FE3E2D8}"/>
              </a:ext>
            </a:extLst>
          </p:cNvPr>
          <p:cNvCxnSpPr>
            <a:cxnSpLocks/>
            <a:endCxn id="137" idx="0"/>
          </p:cNvCxnSpPr>
          <p:nvPr/>
        </p:nvCxnSpPr>
        <p:spPr bwMode="auto">
          <a:xfrm flipH="1">
            <a:off x="7830554" y="4541878"/>
            <a:ext cx="15848" cy="2806973"/>
          </a:xfrm>
          <a:prstGeom prst="line">
            <a:avLst/>
          </a:prstGeom>
          <a:noFill/>
          <a:ln w="762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48CA2D-4545-4D55-B610-9DA47F17F622}"/>
              </a:ext>
            </a:extLst>
          </p:cNvPr>
          <p:cNvCxnSpPr>
            <a:cxnSpLocks/>
            <a:endCxn id="134" idx="0"/>
          </p:cNvCxnSpPr>
          <p:nvPr/>
        </p:nvCxnSpPr>
        <p:spPr bwMode="auto">
          <a:xfrm>
            <a:off x="4933925" y="3440313"/>
            <a:ext cx="0" cy="3908538"/>
          </a:xfrm>
          <a:prstGeom prst="line">
            <a:avLst/>
          </a:prstGeom>
          <a:noFill/>
          <a:ln w="762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68DF480-1AE3-4017-AA1C-77FB61519E7E}"/>
              </a:ext>
            </a:extLst>
          </p:cNvPr>
          <p:cNvGrpSpPr/>
          <p:nvPr/>
        </p:nvGrpSpPr>
        <p:grpSpPr>
          <a:xfrm>
            <a:off x="11556850" y="640525"/>
            <a:ext cx="1531026" cy="276999"/>
            <a:chOff x="11556850" y="640525"/>
            <a:chExt cx="1531026" cy="276999"/>
          </a:xfrm>
        </p:grpSpPr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A1BE8C2F-0C47-404C-BF7B-7BD6E0688B96}"/>
                </a:ext>
              </a:extLst>
            </p:cNvPr>
            <p:cNvSpPr/>
            <p:nvPr/>
          </p:nvSpPr>
          <p:spPr>
            <a:xfrm rot="16200000">
              <a:off x="11556850" y="641113"/>
              <a:ext cx="275822" cy="275822"/>
            </a:xfrm>
            <a:prstGeom prst="ellipse">
              <a:avLst/>
            </a:prstGeom>
            <a:solidFill>
              <a:schemeClr val="bg2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1576E018-A56C-4DBC-A936-721F7D61DE1C}"/>
                </a:ext>
              </a:extLst>
            </p:cNvPr>
            <p:cNvSpPr txBox="1"/>
            <p:nvPr/>
          </p:nvSpPr>
          <p:spPr>
            <a:xfrm>
              <a:off x="11858052" y="640525"/>
              <a:ext cx="122982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dirty="0"/>
                <a:t>Action Station</a:t>
              </a: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C7B1D310-7FED-4273-8CAA-1171A19E816F}"/>
              </a:ext>
            </a:extLst>
          </p:cNvPr>
          <p:cNvGrpSpPr/>
          <p:nvPr/>
        </p:nvGrpSpPr>
        <p:grpSpPr>
          <a:xfrm>
            <a:off x="11531472" y="1264126"/>
            <a:ext cx="1688736" cy="335487"/>
            <a:chOff x="11531472" y="1325468"/>
            <a:chExt cx="1688736" cy="335487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BE92C1C-5F85-4F94-8CA1-72985A0EC8C1}"/>
                </a:ext>
              </a:extLst>
            </p:cNvPr>
            <p:cNvSpPr/>
            <p:nvPr/>
          </p:nvSpPr>
          <p:spPr>
            <a:xfrm>
              <a:off x="11531472" y="1325468"/>
              <a:ext cx="326580" cy="33548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E5CE020D-10FC-49DC-97AA-0651F9A275EF}"/>
                </a:ext>
              </a:extLst>
            </p:cNvPr>
            <p:cNvSpPr txBox="1"/>
            <p:nvPr/>
          </p:nvSpPr>
          <p:spPr>
            <a:xfrm>
              <a:off x="11864196" y="1354712"/>
              <a:ext cx="135601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dirty="0"/>
                <a:t>Transfer Station</a:t>
              </a: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E9B7066A-934F-4215-B1A8-8FD3FD0326BB}"/>
              </a:ext>
            </a:extLst>
          </p:cNvPr>
          <p:cNvGrpSpPr/>
          <p:nvPr/>
        </p:nvGrpSpPr>
        <p:grpSpPr>
          <a:xfrm>
            <a:off x="11556850" y="1946216"/>
            <a:ext cx="2862854" cy="276999"/>
            <a:chOff x="11556850" y="1946216"/>
            <a:chExt cx="2862854" cy="276999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9C2E0750-491D-4CD5-A68B-30BD3B8974DB}"/>
                </a:ext>
              </a:extLst>
            </p:cNvPr>
            <p:cNvGrpSpPr/>
            <p:nvPr/>
          </p:nvGrpSpPr>
          <p:grpSpPr>
            <a:xfrm>
              <a:off x="11556850" y="1946804"/>
              <a:ext cx="275822" cy="275822"/>
              <a:chOff x="11556850" y="1943274"/>
              <a:chExt cx="275822" cy="275822"/>
            </a:xfrm>
          </p:grpSpPr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17185358-EB6B-4874-B083-9CF49AC2E1C4}"/>
                  </a:ext>
                </a:extLst>
              </p:cNvPr>
              <p:cNvSpPr/>
              <p:nvPr/>
            </p:nvSpPr>
            <p:spPr>
              <a:xfrm rot="16200000">
                <a:off x="11556850" y="1943274"/>
                <a:ext cx="275822" cy="275822"/>
              </a:xfrm>
              <a:prstGeom prst="ellipse">
                <a:avLst/>
              </a:prstGeom>
              <a:solidFill>
                <a:schemeClr val="bg2"/>
              </a:solidFill>
              <a:ln w="5715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5504FAD2-8F89-4412-ACBC-D150F2D0DEFC}"/>
                  </a:ext>
                </a:extLst>
              </p:cNvPr>
              <p:cNvSpPr/>
              <p:nvPr/>
            </p:nvSpPr>
            <p:spPr>
              <a:xfrm>
                <a:off x="11643138" y="2029562"/>
                <a:ext cx="103247" cy="10324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862CACF-ACA5-4F52-8629-2FF9280B548D}"/>
                </a:ext>
              </a:extLst>
            </p:cNvPr>
            <p:cNvSpPr txBox="1"/>
            <p:nvPr/>
          </p:nvSpPr>
          <p:spPr>
            <a:xfrm>
              <a:off x="11864196" y="1946216"/>
              <a:ext cx="2555508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dirty="0"/>
                <a:t>Action Station with achievement</a:t>
              </a:r>
            </a:p>
          </p:txBody>
        </p: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8C40899-8ADC-404C-ACD6-21BBA38EE70A}"/>
              </a:ext>
            </a:extLst>
          </p:cNvPr>
          <p:cNvCxnSpPr>
            <a:cxnSpLocks/>
            <a:stCxn id="159" idx="2"/>
            <a:endCxn id="125" idx="0"/>
          </p:cNvCxnSpPr>
          <p:nvPr/>
        </p:nvCxnSpPr>
        <p:spPr bwMode="auto">
          <a:xfrm>
            <a:off x="4806925" y="3440314"/>
            <a:ext cx="0" cy="3169110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FDF60D3C-295C-4036-83A6-7C2E5FF8C06C}"/>
              </a:ext>
            </a:extLst>
          </p:cNvPr>
          <p:cNvSpPr/>
          <p:nvPr/>
        </p:nvSpPr>
        <p:spPr>
          <a:xfrm>
            <a:off x="9977209" y="4800503"/>
            <a:ext cx="3331925" cy="2379208"/>
          </a:xfrm>
          <a:prstGeom prst="roundRect">
            <a:avLst>
              <a:gd name="adj" fmla="val 68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200" b="1" i="1" dirty="0">
                <a:solidFill>
                  <a:schemeClr val="tx1"/>
                </a:solidFill>
              </a:rPr>
              <a:t>Accelerated Solution Development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3337A0E6-F7AF-41DC-B1C4-5AD050B037B6}"/>
              </a:ext>
            </a:extLst>
          </p:cNvPr>
          <p:cNvSpPr/>
          <p:nvPr/>
        </p:nvSpPr>
        <p:spPr>
          <a:xfrm flipH="1" flipV="1">
            <a:off x="10616749" y="5163620"/>
            <a:ext cx="2081992" cy="90771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400"/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9EE0F403-484E-4D0D-B716-4ACCADA8914C}"/>
              </a:ext>
            </a:extLst>
          </p:cNvPr>
          <p:cNvCxnSpPr>
            <a:cxnSpLocks/>
          </p:cNvCxnSpPr>
          <p:nvPr/>
        </p:nvCxnSpPr>
        <p:spPr>
          <a:xfrm flipV="1">
            <a:off x="6428565" y="2299162"/>
            <a:ext cx="970240" cy="966636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65106F68-CBDA-47F8-B5C1-736C89E0C3CA}"/>
              </a:ext>
            </a:extLst>
          </p:cNvPr>
          <p:cNvCxnSpPr>
            <a:cxnSpLocks/>
            <a:stCxn id="181" idx="2"/>
            <a:endCxn id="216" idx="0"/>
          </p:cNvCxnSpPr>
          <p:nvPr/>
        </p:nvCxnSpPr>
        <p:spPr bwMode="auto">
          <a:xfrm flipH="1">
            <a:off x="7071209" y="4579872"/>
            <a:ext cx="1" cy="2019677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59C7709-6910-4F73-AB84-F19CA05C296F}"/>
              </a:ext>
            </a:extLst>
          </p:cNvPr>
          <p:cNvCxnSpPr>
            <a:cxnSpLocks/>
            <a:stCxn id="209" idx="2"/>
            <a:endCxn id="218" idx="0"/>
          </p:cNvCxnSpPr>
          <p:nvPr/>
        </p:nvCxnSpPr>
        <p:spPr bwMode="auto">
          <a:xfrm>
            <a:off x="7729277" y="4579872"/>
            <a:ext cx="0" cy="907885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8B79CD0-B263-427A-A959-66828F0AB9FC}"/>
              </a:ext>
            </a:extLst>
          </p:cNvPr>
          <p:cNvCxnSpPr>
            <a:cxnSpLocks/>
            <a:stCxn id="244" idx="2"/>
            <a:endCxn id="169" idx="0"/>
          </p:cNvCxnSpPr>
          <p:nvPr/>
        </p:nvCxnSpPr>
        <p:spPr bwMode="auto">
          <a:xfrm>
            <a:off x="6415583" y="3468374"/>
            <a:ext cx="0" cy="82400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8DB6587-0F9B-4DEA-A5C9-A5FFDA676A2A}"/>
              </a:ext>
            </a:extLst>
          </p:cNvPr>
          <p:cNvCxnSpPr>
            <a:cxnSpLocks/>
            <a:stCxn id="160" idx="2"/>
            <a:endCxn id="164" idx="0"/>
          </p:cNvCxnSpPr>
          <p:nvPr/>
        </p:nvCxnSpPr>
        <p:spPr bwMode="auto">
          <a:xfrm>
            <a:off x="5596857" y="3440314"/>
            <a:ext cx="0" cy="2064454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C39A134-2E39-4F9F-B8D8-B9A278C4687E}"/>
              </a:ext>
            </a:extLst>
          </p:cNvPr>
          <p:cNvCxnSpPr>
            <a:cxnSpLocks/>
            <a:stCxn id="180" idx="0"/>
            <a:endCxn id="92" idx="2"/>
          </p:cNvCxnSpPr>
          <p:nvPr/>
        </p:nvCxnSpPr>
        <p:spPr bwMode="auto">
          <a:xfrm flipH="1" flipV="1">
            <a:off x="3042690" y="2300756"/>
            <a:ext cx="4236" cy="85206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ECB8485-F9D6-48BE-960A-838E6BE1EEC9}"/>
              </a:ext>
            </a:extLst>
          </p:cNvPr>
          <p:cNvCxnSpPr>
            <a:cxnSpLocks/>
            <a:stCxn id="96" idx="2"/>
            <a:endCxn id="110" idx="0"/>
          </p:cNvCxnSpPr>
          <p:nvPr/>
        </p:nvCxnSpPr>
        <p:spPr bwMode="auto">
          <a:xfrm>
            <a:off x="2519425" y="2300756"/>
            <a:ext cx="277" cy="3187001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8E48AE4-0A59-4A26-BB10-F519D6488CE0}"/>
              </a:ext>
            </a:extLst>
          </p:cNvPr>
          <p:cNvCxnSpPr>
            <a:cxnSpLocks/>
            <a:stCxn id="90" idx="2"/>
            <a:endCxn id="104" idx="0"/>
          </p:cNvCxnSpPr>
          <p:nvPr/>
        </p:nvCxnSpPr>
        <p:spPr bwMode="auto">
          <a:xfrm flipH="1">
            <a:off x="1995609" y="2300756"/>
            <a:ext cx="554" cy="3187001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753BE50-CDE8-45D9-8607-6233A01FAE0A}"/>
              </a:ext>
            </a:extLst>
          </p:cNvPr>
          <p:cNvSpPr txBox="1"/>
          <p:nvPr/>
        </p:nvSpPr>
        <p:spPr>
          <a:xfrm rot="18900000">
            <a:off x="1760623" y="1390909"/>
            <a:ext cx="1372381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DXC Digital Story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977B7E-919C-4BF6-8EBF-36476299297D}"/>
              </a:ext>
            </a:extLst>
          </p:cNvPr>
          <p:cNvSpPr txBox="1"/>
          <p:nvPr/>
        </p:nvSpPr>
        <p:spPr>
          <a:xfrm rot="18900000">
            <a:off x="2664301" y="1184088"/>
            <a:ext cx="2037312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DXC Innovation Flight Plan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B4DC54-3416-4C06-841E-8441B98B5C1C}"/>
              </a:ext>
            </a:extLst>
          </p:cNvPr>
          <p:cNvSpPr txBox="1"/>
          <p:nvPr/>
        </p:nvSpPr>
        <p:spPr>
          <a:xfrm rot="18900000">
            <a:off x="2200882" y="1191769"/>
            <a:ext cx="1918197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DXC Industry Showcases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4D8FC5E-A413-430F-9020-CB7C87E964E0}"/>
              </a:ext>
            </a:extLst>
          </p:cNvPr>
          <p:cNvSpPr txBox="1"/>
          <p:nvPr/>
        </p:nvSpPr>
        <p:spPr>
          <a:xfrm rot="18900000">
            <a:off x="2509215" y="3745752"/>
            <a:ext cx="1408568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Create workspace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4651F24-737E-426E-B634-856B46FE6B20}"/>
              </a:ext>
            </a:extLst>
          </p:cNvPr>
          <p:cNvCxnSpPr>
            <a:cxnSpLocks/>
            <a:stCxn id="110" idx="4"/>
            <a:endCxn id="144" idx="0"/>
          </p:cNvCxnSpPr>
          <p:nvPr/>
        </p:nvCxnSpPr>
        <p:spPr bwMode="auto">
          <a:xfrm flipH="1">
            <a:off x="2518872" y="5747194"/>
            <a:ext cx="830" cy="852355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872BAEF-9AD7-47CD-A0B5-DBB82D799B25}"/>
              </a:ext>
            </a:extLst>
          </p:cNvPr>
          <p:cNvCxnSpPr>
            <a:cxnSpLocks/>
            <a:stCxn id="104" idx="4"/>
            <a:endCxn id="143" idx="0"/>
          </p:cNvCxnSpPr>
          <p:nvPr/>
        </p:nvCxnSpPr>
        <p:spPr bwMode="auto">
          <a:xfrm flipH="1">
            <a:off x="1994780" y="5747194"/>
            <a:ext cx="830" cy="852355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5798877-149D-4081-8436-2FAD40A7BB29}"/>
              </a:ext>
            </a:extLst>
          </p:cNvPr>
          <p:cNvSpPr txBox="1"/>
          <p:nvPr/>
        </p:nvSpPr>
        <p:spPr>
          <a:xfrm rot="18900000">
            <a:off x="2807972" y="3865713"/>
            <a:ext cx="1610610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Invite team members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56E7EA7-5881-4D0D-81FE-03B3096562B9}"/>
              </a:ext>
            </a:extLst>
          </p:cNvPr>
          <p:cNvSpPr txBox="1"/>
          <p:nvPr/>
        </p:nvSpPr>
        <p:spPr>
          <a:xfrm rot="18880238">
            <a:off x="6751413" y="3425591"/>
            <a:ext cx="1962585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Create Innovation Agenda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9651F82-35C8-494B-9B54-A55E87923B77}"/>
              </a:ext>
            </a:extLst>
          </p:cNvPr>
          <p:cNvSpPr txBox="1"/>
          <p:nvPr/>
        </p:nvSpPr>
        <p:spPr>
          <a:xfrm rot="18900000">
            <a:off x="8216108" y="3474466"/>
            <a:ext cx="1859393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Outline innovation ideas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9B8A408-9134-4334-993A-9C50EA7F47C8}"/>
              </a:ext>
            </a:extLst>
          </p:cNvPr>
          <p:cNvCxnSpPr>
            <a:cxnSpLocks/>
          </p:cNvCxnSpPr>
          <p:nvPr/>
        </p:nvCxnSpPr>
        <p:spPr bwMode="auto">
          <a:xfrm flipV="1">
            <a:off x="9194716" y="4524957"/>
            <a:ext cx="0" cy="107931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760C4AC2-80A7-4E0D-9D8F-B7D128102459}"/>
              </a:ext>
            </a:extLst>
          </p:cNvPr>
          <p:cNvSpPr txBox="1"/>
          <p:nvPr/>
        </p:nvSpPr>
        <p:spPr>
          <a:xfrm rot="18900000">
            <a:off x="7449218" y="3386296"/>
            <a:ext cx="2005648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Review Recommendations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F275782-801C-498C-846C-0A40476671CF}"/>
              </a:ext>
            </a:extLst>
          </p:cNvPr>
          <p:cNvSpPr/>
          <p:nvPr/>
        </p:nvSpPr>
        <p:spPr>
          <a:xfrm rot="18900000">
            <a:off x="10258798" y="6306719"/>
            <a:ext cx="752683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Concept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65FB19B6-1CBF-4C33-91AD-F45A21EDCFB1}"/>
              </a:ext>
            </a:extLst>
          </p:cNvPr>
          <p:cNvSpPr/>
          <p:nvPr/>
        </p:nvSpPr>
        <p:spPr>
          <a:xfrm rot="18900000">
            <a:off x="12391588" y="4760199"/>
            <a:ext cx="315126" cy="1736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b="1" dirty="0"/>
              <a:t>Pilot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456ACCD-5E4A-4A55-8103-9541FE960D01}"/>
              </a:ext>
            </a:extLst>
          </p:cNvPr>
          <p:cNvSpPr/>
          <p:nvPr/>
        </p:nvSpPr>
        <p:spPr>
          <a:xfrm rot="18900000">
            <a:off x="10873555" y="4608379"/>
            <a:ext cx="765951" cy="1736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b="1" dirty="0"/>
              <a:t>Production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D81D755B-F2C0-450C-B673-289EBE4765FA}"/>
              </a:ext>
            </a:extLst>
          </p:cNvPr>
          <p:cNvSpPr txBox="1"/>
          <p:nvPr/>
        </p:nvSpPr>
        <p:spPr>
          <a:xfrm rot="16200000">
            <a:off x="8951860" y="4981000"/>
            <a:ext cx="485710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700" dirty="0"/>
              <a:t>SEND IDEA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4F14232-3E85-46F2-832C-07227E4FE8BF}"/>
              </a:ext>
            </a:extLst>
          </p:cNvPr>
          <p:cNvSpPr txBox="1"/>
          <p:nvPr/>
        </p:nvSpPr>
        <p:spPr>
          <a:xfrm rot="16200000">
            <a:off x="6216816" y="3824024"/>
            <a:ext cx="39754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700" dirty="0"/>
              <a:t>SEND TO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A5F6B7A-52E1-42E5-AF81-CAC9E6807816}"/>
              </a:ext>
            </a:extLst>
          </p:cNvPr>
          <p:cNvSpPr txBox="1"/>
          <p:nvPr/>
        </p:nvSpPr>
        <p:spPr>
          <a:xfrm rot="18900000">
            <a:off x="6714917" y="2723447"/>
            <a:ext cx="39754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pPr algn="ctr"/>
            <a:r>
              <a:rPr lang="en-GB" sz="700" dirty="0"/>
              <a:t>SEND TO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F977A610-E701-4A63-9417-FD2B6A12B3DE}"/>
              </a:ext>
            </a:extLst>
          </p:cNvPr>
          <p:cNvCxnSpPr>
            <a:cxnSpLocks/>
          </p:cNvCxnSpPr>
          <p:nvPr/>
        </p:nvCxnSpPr>
        <p:spPr bwMode="auto">
          <a:xfrm>
            <a:off x="9194716" y="5770135"/>
            <a:ext cx="0" cy="814976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48F1544-8DE6-40B1-BB5A-1E9A1EA1BA1D}"/>
              </a:ext>
            </a:extLst>
          </p:cNvPr>
          <p:cNvSpPr/>
          <p:nvPr/>
        </p:nvSpPr>
        <p:spPr>
          <a:xfrm>
            <a:off x="163550" y="6526178"/>
            <a:ext cx="1457705" cy="406181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Trends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32ED7D9-BF24-4BDD-94D2-5D11DBDD6E33}"/>
              </a:ext>
            </a:extLst>
          </p:cNvPr>
          <p:cNvCxnSpPr>
            <a:cxnSpLocks/>
          </p:cNvCxnSpPr>
          <p:nvPr/>
        </p:nvCxnSpPr>
        <p:spPr bwMode="auto">
          <a:xfrm>
            <a:off x="1621255" y="6729268"/>
            <a:ext cx="11951585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2AF4AFB-7A90-4DC0-948C-E4199A2BD00F}"/>
              </a:ext>
            </a:extLst>
          </p:cNvPr>
          <p:cNvSpPr/>
          <p:nvPr/>
        </p:nvSpPr>
        <p:spPr>
          <a:xfrm>
            <a:off x="1865061" y="6599549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599C975-3EFC-4770-AD10-7A80C745683D}"/>
              </a:ext>
            </a:extLst>
          </p:cNvPr>
          <p:cNvSpPr/>
          <p:nvPr/>
        </p:nvSpPr>
        <p:spPr>
          <a:xfrm>
            <a:off x="2389153" y="6599549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724670E0-6E5F-4CA7-8A80-9624382AD4AE}"/>
              </a:ext>
            </a:extLst>
          </p:cNvPr>
          <p:cNvSpPr/>
          <p:nvPr/>
        </p:nvSpPr>
        <p:spPr>
          <a:xfrm>
            <a:off x="6941490" y="6599549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1EC95420-E0B5-48D7-97C1-6BFDFC0D9DE7}"/>
              </a:ext>
            </a:extLst>
          </p:cNvPr>
          <p:cNvSpPr/>
          <p:nvPr/>
        </p:nvSpPr>
        <p:spPr>
          <a:xfrm>
            <a:off x="9064997" y="6599549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9566BDD-0C82-4567-95E2-3E930D14CA2D}"/>
              </a:ext>
            </a:extLst>
          </p:cNvPr>
          <p:cNvCxnSpPr>
            <a:cxnSpLocks/>
          </p:cNvCxnSpPr>
          <p:nvPr/>
        </p:nvCxnSpPr>
        <p:spPr bwMode="auto">
          <a:xfrm>
            <a:off x="3270316" y="2171036"/>
            <a:ext cx="6631228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accent4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11D9D96-36AB-4C43-910E-F076F7CBE2ED}"/>
              </a:ext>
            </a:extLst>
          </p:cNvPr>
          <p:cNvSpPr/>
          <p:nvPr/>
        </p:nvSpPr>
        <p:spPr>
          <a:xfrm>
            <a:off x="163550" y="1967946"/>
            <a:ext cx="1457705" cy="40618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Playbooks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C9BCE0E-6060-49CF-B1CE-8DEFB069B7DD}"/>
              </a:ext>
            </a:extLst>
          </p:cNvPr>
          <p:cNvCxnSpPr>
            <a:cxnSpLocks/>
          </p:cNvCxnSpPr>
          <p:nvPr/>
        </p:nvCxnSpPr>
        <p:spPr bwMode="auto">
          <a:xfrm>
            <a:off x="1621255" y="2171036"/>
            <a:ext cx="2094158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6B971FE-B0D3-4FC5-9A4E-86F22FF91769}"/>
              </a:ext>
            </a:extLst>
          </p:cNvPr>
          <p:cNvSpPr/>
          <p:nvPr/>
        </p:nvSpPr>
        <p:spPr>
          <a:xfrm rot="16200000">
            <a:off x="1866445" y="2041318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541D0FD-F8FF-4A9B-896E-581CDE00D77A}"/>
              </a:ext>
            </a:extLst>
          </p:cNvPr>
          <p:cNvSpPr/>
          <p:nvPr/>
        </p:nvSpPr>
        <p:spPr>
          <a:xfrm rot="16200000">
            <a:off x="2912971" y="2041318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306394A-E2C8-464E-8001-9765B5FC1101}"/>
              </a:ext>
            </a:extLst>
          </p:cNvPr>
          <p:cNvSpPr/>
          <p:nvPr/>
        </p:nvSpPr>
        <p:spPr>
          <a:xfrm rot="16200000">
            <a:off x="2389706" y="2041318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E04FF7A-4D04-405D-B560-60B850E411EA}"/>
              </a:ext>
            </a:extLst>
          </p:cNvPr>
          <p:cNvCxnSpPr>
            <a:cxnSpLocks/>
          </p:cNvCxnSpPr>
          <p:nvPr/>
        </p:nvCxnSpPr>
        <p:spPr bwMode="auto">
          <a:xfrm>
            <a:off x="7643283" y="2171036"/>
            <a:ext cx="1130176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BACDB1F-4321-4D47-A624-6755B1517CD7}"/>
              </a:ext>
            </a:extLst>
          </p:cNvPr>
          <p:cNvSpPr/>
          <p:nvPr/>
        </p:nvSpPr>
        <p:spPr>
          <a:xfrm>
            <a:off x="7336103" y="2013257"/>
            <a:ext cx="307180" cy="31555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A62A4B3-E63C-4D35-AB3F-0EBBA758F78E}"/>
              </a:ext>
            </a:extLst>
          </p:cNvPr>
          <p:cNvCxnSpPr>
            <a:cxnSpLocks/>
          </p:cNvCxnSpPr>
          <p:nvPr/>
        </p:nvCxnSpPr>
        <p:spPr bwMode="auto">
          <a:xfrm flipH="1">
            <a:off x="1621257" y="3303754"/>
            <a:ext cx="5352393" cy="16079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05B146F-2549-4636-A1C7-25DF46E56E15}"/>
              </a:ext>
            </a:extLst>
          </p:cNvPr>
          <p:cNvSpPr/>
          <p:nvPr/>
        </p:nvSpPr>
        <p:spPr>
          <a:xfrm>
            <a:off x="163550" y="3107504"/>
            <a:ext cx="1457705" cy="406181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Workspaces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C55A4EE-97FB-491D-8C02-E12CA121900D}"/>
              </a:ext>
            </a:extLst>
          </p:cNvPr>
          <p:cNvCxnSpPr>
            <a:cxnSpLocks/>
          </p:cNvCxnSpPr>
          <p:nvPr/>
        </p:nvCxnSpPr>
        <p:spPr bwMode="auto">
          <a:xfrm>
            <a:off x="3227538" y="3303754"/>
            <a:ext cx="3034455" cy="1368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BEB3D6F9-72F0-4B99-9ABC-1C977E022392}"/>
              </a:ext>
            </a:extLst>
          </p:cNvPr>
          <p:cNvSpPr/>
          <p:nvPr/>
        </p:nvSpPr>
        <p:spPr>
          <a:xfrm rot="16200000">
            <a:off x="5467139" y="318087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1F00B43-7F38-4315-AADE-3FF3F130FC2B}"/>
              </a:ext>
            </a:extLst>
          </p:cNvPr>
          <p:cNvSpPr/>
          <p:nvPr/>
        </p:nvSpPr>
        <p:spPr>
          <a:xfrm>
            <a:off x="2893336" y="3152816"/>
            <a:ext cx="307180" cy="3155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9874423-DB31-46B0-8486-5B380AB9EFEE}"/>
              </a:ext>
            </a:extLst>
          </p:cNvPr>
          <p:cNvSpPr/>
          <p:nvPr/>
        </p:nvSpPr>
        <p:spPr>
          <a:xfrm>
            <a:off x="6261993" y="3152816"/>
            <a:ext cx="307180" cy="3155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078FAB5A-B0D5-4A7B-B45A-1576462A30D2}"/>
              </a:ext>
            </a:extLst>
          </p:cNvPr>
          <p:cNvGrpSpPr/>
          <p:nvPr/>
        </p:nvGrpSpPr>
        <p:grpSpPr>
          <a:xfrm>
            <a:off x="3636338" y="3180876"/>
            <a:ext cx="259437" cy="259437"/>
            <a:chOff x="3855662" y="3430519"/>
            <a:chExt cx="275822" cy="275822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8D0B56C-EBBC-4336-9B4B-47D4D0E614E8}"/>
                </a:ext>
              </a:extLst>
            </p:cNvPr>
            <p:cNvSpPr/>
            <p:nvPr/>
          </p:nvSpPr>
          <p:spPr>
            <a:xfrm rot="16200000">
              <a:off x="3855662" y="3430519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83FC0DA8-D5D7-4A98-A988-186A43F6ED65}"/>
                </a:ext>
              </a:extLst>
            </p:cNvPr>
            <p:cNvSpPr/>
            <p:nvPr/>
          </p:nvSpPr>
          <p:spPr>
            <a:xfrm>
              <a:off x="3941950" y="3516806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3ED705F7-7B4B-4F7A-8046-96843D0111BF}"/>
              </a:ext>
            </a:extLst>
          </p:cNvPr>
          <p:cNvGrpSpPr/>
          <p:nvPr/>
        </p:nvGrpSpPr>
        <p:grpSpPr>
          <a:xfrm>
            <a:off x="4096552" y="3180876"/>
            <a:ext cx="259437" cy="259437"/>
            <a:chOff x="4344941" y="3430518"/>
            <a:chExt cx="275822" cy="275822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B17B2BC3-A5A0-45B1-95EA-6339127F7272}"/>
                </a:ext>
              </a:extLst>
            </p:cNvPr>
            <p:cNvSpPr/>
            <p:nvPr/>
          </p:nvSpPr>
          <p:spPr>
            <a:xfrm rot="16200000">
              <a:off x="4344941" y="3430518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EB2104FF-4426-4B11-8B63-13931E65E058}"/>
                </a:ext>
              </a:extLst>
            </p:cNvPr>
            <p:cNvSpPr/>
            <p:nvPr/>
          </p:nvSpPr>
          <p:spPr>
            <a:xfrm>
              <a:off x="4431229" y="3516806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F9DE23B-3100-446D-9D7A-FA928D065931}"/>
              </a:ext>
            </a:extLst>
          </p:cNvPr>
          <p:cNvCxnSpPr>
            <a:cxnSpLocks/>
          </p:cNvCxnSpPr>
          <p:nvPr/>
        </p:nvCxnSpPr>
        <p:spPr bwMode="auto">
          <a:xfrm flipV="1">
            <a:off x="6569184" y="4439693"/>
            <a:ext cx="2471941" cy="2092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381BB00-4B4D-4BB8-B398-F1AADFD56333}"/>
              </a:ext>
            </a:extLst>
          </p:cNvPr>
          <p:cNvSpPr/>
          <p:nvPr/>
        </p:nvSpPr>
        <p:spPr>
          <a:xfrm>
            <a:off x="3514834" y="4238313"/>
            <a:ext cx="1108116" cy="40618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Roadmaps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00841BC-7C34-46E2-989B-17886D33C5DF}"/>
              </a:ext>
            </a:extLst>
          </p:cNvPr>
          <p:cNvSpPr/>
          <p:nvPr/>
        </p:nvSpPr>
        <p:spPr>
          <a:xfrm>
            <a:off x="6261993" y="4292374"/>
            <a:ext cx="307180" cy="31555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A4069BE-36F8-43F8-A665-132489B1572A}"/>
              </a:ext>
            </a:extLst>
          </p:cNvPr>
          <p:cNvSpPr/>
          <p:nvPr/>
        </p:nvSpPr>
        <p:spPr>
          <a:xfrm rot="16200000">
            <a:off x="6941491" y="4320435"/>
            <a:ext cx="259437" cy="25943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3406DF83-80F2-4FAB-BA85-257B0252D97D}"/>
              </a:ext>
            </a:extLst>
          </p:cNvPr>
          <p:cNvSpPr/>
          <p:nvPr/>
        </p:nvSpPr>
        <p:spPr>
          <a:xfrm rot="16200000">
            <a:off x="8396293" y="4320434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F26704A-E3A3-4F7C-B964-08A169791633}"/>
              </a:ext>
            </a:extLst>
          </p:cNvPr>
          <p:cNvSpPr/>
          <p:nvPr/>
        </p:nvSpPr>
        <p:spPr>
          <a:xfrm>
            <a:off x="9041126" y="4292374"/>
            <a:ext cx="307180" cy="31555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F7C407D4-669B-4AD6-B06D-255451FE5387}"/>
              </a:ext>
            </a:extLst>
          </p:cNvPr>
          <p:cNvSpPr/>
          <p:nvPr/>
        </p:nvSpPr>
        <p:spPr>
          <a:xfrm rot="16200000">
            <a:off x="7599559" y="4320435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9A1ED0CC-A63B-4E94-8509-8E5EC552C0FC}"/>
              </a:ext>
            </a:extLst>
          </p:cNvPr>
          <p:cNvSpPr/>
          <p:nvPr/>
        </p:nvSpPr>
        <p:spPr>
          <a:xfrm>
            <a:off x="7022652" y="4401596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5713726D-12B8-402F-A8B6-432DC03A24D0}"/>
              </a:ext>
            </a:extLst>
          </p:cNvPr>
          <p:cNvSpPr/>
          <p:nvPr/>
        </p:nvSpPr>
        <p:spPr>
          <a:xfrm>
            <a:off x="8479744" y="4401596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B3FE2A-650A-4AEE-B6CA-883E7C1385DF}"/>
              </a:ext>
            </a:extLst>
          </p:cNvPr>
          <p:cNvSpPr/>
          <p:nvPr/>
        </p:nvSpPr>
        <p:spPr>
          <a:xfrm>
            <a:off x="163550" y="5414385"/>
            <a:ext cx="1457705" cy="40618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Solutions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5E7A85D-10A0-42C7-A2B5-5FF1C8AB6F9B}"/>
              </a:ext>
            </a:extLst>
          </p:cNvPr>
          <p:cNvCxnSpPr>
            <a:cxnSpLocks/>
          </p:cNvCxnSpPr>
          <p:nvPr/>
        </p:nvCxnSpPr>
        <p:spPr bwMode="auto">
          <a:xfrm>
            <a:off x="1621255" y="5603594"/>
            <a:ext cx="8995494" cy="27764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9A7C0AF5-9951-4E6D-A3EE-1B795065E0E5}"/>
              </a:ext>
            </a:extLst>
          </p:cNvPr>
          <p:cNvSpPr/>
          <p:nvPr/>
        </p:nvSpPr>
        <p:spPr>
          <a:xfrm>
            <a:off x="1865891" y="548775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688E02E-DE56-461F-85C0-4D6526DA4B15}"/>
              </a:ext>
            </a:extLst>
          </p:cNvPr>
          <p:cNvSpPr/>
          <p:nvPr/>
        </p:nvSpPr>
        <p:spPr>
          <a:xfrm>
            <a:off x="2389983" y="548775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C866E171-7EE4-4765-9A02-60300CCAF3DE}"/>
              </a:ext>
            </a:extLst>
          </p:cNvPr>
          <p:cNvSpPr/>
          <p:nvPr/>
        </p:nvSpPr>
        <p:spPr>
          <a:xfrm>
            <a:off x="5467139" y="5504768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3478A2D-B546-44D7-8DE1-3B5EC59FB98B}"/>
              </a:ext>
            </a:extLst>
          </p:cNvPr>
          <p:cNvSpPr/>
          <p:nvPr/>
        </p:nvSpPr>
        <p:spPr>
          <a:xfrm>
            <a:off x="9041126" y="5459697"/>
            <a:ext cx="307180" cy="3155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B2A5695F-30CF-4E88-8315-A3062A714D06}"/>
              </a:ext>
            </a:extLst>
          </p:cNvPr>
          <p:cNvSpPr/>
          <p:nvPr/>
        </p:nvSpPr>
        <p:spPr>
          <a:xfrm>
            <a:off x="7599559" y="548775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B3EA3CE1-6D69-4E2E-AD86-422B1F0BDDBD}"/>
              </a:ext>
            </a:extLst>
          </p:cNvPr>
          <p:cNvSpPr/>
          <p:nvPr/>
        </p:nvSpPr>
        <p:spPr>
          <a:xfrm>
            <a:off x="9146159" y="5568919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3856B387-C9A5-42B9-A5C9-CC2E52A9ED9F}"/>
              </a:ext>
            </a:extLst>
          </p:cNvPr>
          <p:cNvSpPr/>
          <p:nvPr/>
        </p:nvSpPr>
        <p:spPr>
          <a:xfrm>
            <a:off x="12262051" y="5035747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54D1131C-F5A5-48E7-B782-9131E045ACCE}"/>
              </a:ext>
            </a:extLst>
          </p:cNvPr>
          <p:cNvSpPr/>
          <p:nvPr/>
        </p:nvSpPr>
        <p:spPr>
          <a:xfrm rot="18900000">
            <a:off x="11738352" y="6405497"/>
            <a:ext cx="675485" cy="1736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b="1" dirty="0"/>
              <a:t>Prototype</a:t>
            </a:r>
          </a:p>
        </p:txBody>
      </p:sp>
      <p:sp>
        <p:nvSpPr>
          <p:cNvPr id="304" name="Arrow: Chevron 303">
            <a:extLst>
              <a:ext uri="{FF2B5EF4-FFF2-40B4-BE49-F238E27FC236}">
                <a16:creationId xmlns:a16="http://schemas.microsoft.com/office/drawing/2014/main" id="{0200BCC9-074F-4A8E-9BB2-8EF383279965}"/>
              </a:ext>
            </a:extLst>
          </p:cNvPr>
          <p:cNvSpPr/>
          <p:nvPr/>
        </p:nvSpPr>
        <p:spPr>
          <a:xfrm>
            <a:off x="11530186" y="5927583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305" name="Arrow: Chevron 304">
            <a:extLst>
              <a:ext uri="{FF2B5EF4-FFF2-40B4-BE49-F238E27FC236}">
                <a16:creationId xmlns:a16="http://schemas.microsoft.com/office/drawing/2014/main" id="{5D162C6C-6BAB-407B-A652-3CE89667E8EA}"/>
              </a:ext>
            </a:extLst>
          </p:cNvPr>
          <p:cNvSpPr/>
          <p:nvPr/>
        </p:nvSpPr>
        <p:spPr>
          <a:xfrm rot="10800000">
            <a:off x="11530186" y="5023485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315" name="Arrow: Chevron 314">
            <a:extLst>
              <a:ext uri="{FF2B5EF4-FFF2-40B4-BE49-F238E27FC236}">
                <a16:creationId xmlns:a16="http://schemas.microsoft.com/office/drawing/2014/main" id="{16DDDEF2-24C2-4C51-AF59-F7AC599F7302}"/>
              </a:ext>
            </a:extLst>
          </p:cNvPr>
          <p:cNvSpPr/>
          <p:nvPr/>
        </p:nvSpPr>
        <p:spPr>
          <a:xfrm rot="16200000">
            <a:off x="12585756" y="5473727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C6D61C31-7265-45DA-AECD-2EB9E3A2AF2F}"/>
              </a:ext>
            </a:extLst>
          </p:cNvPr>
          <p:cNvGrpSpPr/>
          <p:nvPr/>
        </p:nvGrpSpPr>
        <p:grpSpPr>
          <a:xfrm>
            <a:off x="666182" y="1131609"/>
            <a:ext cx="452439" cy="774969"/>
            <a:chOff x="3833818" y="37354842"/>
            <a:chExt cx="481013" cy="823912"/>
          </a:xfrm>
          <a:solidFill>
            <a:schemeClr val="tx1"/>
          </a:solidFill>
        </p:grpSpPr>
        <p:sp>
          <p:nvSpPr>
            <p:cNvPr id="317" name="Oval 87">
              <a:extLst>
                <a:ext uri="{FF2B5EF4-FFF2-40B4-BE49-F238E27FC236}">
                  <a16:creationId xmlns:a16="http://schemas.microsoft.com/office/drawing/2014/main" id="{9A21C319-DAE5-4FE1-86F8-A5F883E9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268" y="37492954"/>
              <a:ext cx="138113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18" name="Freeform 88">
              <a:extLst>
                <a:ext uri="{FF2B5EF4-FFF2-40B4-BE49-F238E27FC236}">
                  <a16:creationId xmlns:a16="http://schemas.microsoft.com/office/drawing/2014/main" id="{03833C2D-C39B-480B-AD1F-8E2FCE09D8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3818" y="37354842"/>
              <a:ext cx="481013" cy="823912"/>
            </a:xfrm>
            <a:custGeom>
              <a:avLst/>
              <a:gdLst>
                <a:gd name="T0" fmla="*/ 633 w 672"/>
                <a:gd name="T1" fmla="*/ 494 h 1152"/>
                <a:gd name="T2" fmla="*/ 672 w 672"/>
                <a:gd name="T3" fmla="*/ 336 h 1152"/>
                <a:gd name="T4" fmla="*/ 336 w 672"/>
                <a:gd name="T5" fmla="*/ 0 h 1152"/>
                <a:gd name="T6" fmla="*/ 0 w 672"/>
                <a:gd name="T7" fmla="*/ 336 h 1152"/>
                <a:gd name="T8" fmla="*/ 39 w 672"/>
                <a:gd name="T9" fmla="*/ 494 h 1152"/>
                <a:gd name="T10" fmla="*/ 39 w 672"/>
                <a:gd name="T11" fmla="*/ 494 h 1152"/>
                <a:gd name="T12" fmla="*/ 336 w 672"/>
                <a:gd name="T13" fmla="*/ 1152 h 1152"/>
                <a:gd name="T14" fmla="*/ 633 w 672"/>
                <a:gd name="T15" fmla="*/ 494 h 1152"/>
                <a:gd name="T16" fmla="*/ 336 w 672"/>
                <a:gd name="T17" fmla="*/ 96 h 1152"/>
                <a:gd name="T18" fmla="*/ 576 w 672"/>
                <a:gd name="T19" fmla="*/ 336 h 1152"/>
                <a:gd name="T20" fmla="*/ 512 w 672"/>
                <a:gd name="T21" fmla="*/ 499 h 1152"/>
                <a:gd name="T22" fmla="*/ 336 w 672"/>
                <a:gd name="T23" fmla="*/ 384 h 1152"/>
                <a:gd name="T24" fmla="*/ 160 w 672"/>
                <a:gd name="T25" fmla="*/ 499 h 1152"/>
                <a:gd name="T26" fmla="*/ 96 w 672"/>
                <a:gd name="T27" fmla="*/ 336 h 1152"/>
                <a:gd name="T28" fmla="*/ 336 w 672"/>
                <a:gd name="T29" fmla="*/ 9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2" h="1152">
                  <a:moveTo>
                    <a:pt x="633" y="494"/>
                  </a:moveTo>
                  <a:cubicBezTo>
                    <a:pt x="658" y="447"/>
                    <a:pt x="672" y="393"/>
                    <a:pt x="672" y="336"/>
                  </a:cubicBezTo>
                  <a:cubicBezTo>
                    <a:pt x="672" y="150"/>
                    <a:pt x="522" y="0"/>
                    <a:pt x="336" y="0"/>
                  </a:cubicBezTo>
                  <a:cubicBezTo>
                    <a:pt x="150" y="0"/>
                    <a:pt x="0" y="150"/>
                    <a:pt x="0" y="336"/>
                  </a:cubicBezTo>
                  <a:cubicBezTo>
                    <a:pt x="0" y="393"/>
                    <a:pt x="14" y="447"/>
                    <a:pt x="39" y="494"/>
                  </a:cubicBezTo>
                  <a:cubicBezTo>
                    <a:pt x="39" y="494"/>
                    <a:pt x="39" y="494"/>
                    <a:pt x="39" y="494"/>
                  </a:cubicBezTo>
                  <a:cubicBezTo>
                    <a:pt x="336" y="1152"/>
                    <a:pt x="336" y="1152"/>
                    <a:pt x="336" y="1152"/>
                  </a:cubicBezTo>
                  <a:cubicBezTo>
                    <a:pt x="633" y="494"/>
                    <a:pt x="633" y="494"/>
                    <a:pt x="633" y="494"/>
                  </a:cubicBezTo>
                  <a:close/>
                  <a:moveTo>
                    <a:pt x="336" y="96"/>
                  </a:moveTo>
                  <a:cubicBezTo>
                    <a:pt x="469" y="96"/>
                    <a:pt x="576" y="203"/>
                    <a:pt x="576" y="336"/>
                  </a:cubicBezTo>
                  <a:cubicBezTo>
                    <a:pt x="576" y="399"/>
                    <a:pt x="552" y="456"/>
                    <a:pt x="512" y="499"/>
                  </a:cubicBezTo>
                  <a:cubicBezTo>
                    <a:pt x="482" y="431"/>
                    <a:pt x="415" y="384"/>
                    <a:pt x="336" y="384"/>
                  </a:cubicBezTo>
                  <a:cubicBezTo>
                    <a:pt x="257" y="384"/>
                    <a:pt x="190" y="431"/>
                    <a:pt x="160" y="499"/>
                  </a:cubicBezTo>
                  <a:cubicBezTo>
                    <a:pt x="120" y="456"/>
                    <a:pt x="96" y="399"/>
                    <a:pt x="96" y="336"/>
                  </a:cubicBezTo>
                  <a:cubicBezTo>
                    <a:pt x="96" y="203"/>
                    <a:pt x="203" y="96"/>
                    <a:pt x="3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/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439CD837-B555-4F47-A88E-683AAE8A4759}"/>
              </a:ext>
            </a:extLst>
          </p:cNvPr>
          <p:cNvSpPr txBox="1"/>
          <p:nvPr/>
        </p:nvSpPr>
        <p:spPr>
          <a:xfrm>
            <a:off x="243152" y="707193"/>
            <a:ext cx="1298499" cy="376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Start here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45A4654C-6C7A-4037-B940-AABAF447C1C6}"/>
              </a:ext>
            </a:extLst>
          </p:cNvPr>
          <p:cNvSpPr/>
          <p:nvPr/>
        </p:nvSpPr>
        <p:spPr>
          <a:xfrm>
            <a:off x="2889100" y="2010524"/>
            <a:ext cx="307180" cy="31555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A294D48D-F0C2-48F0-872D-65B1DD4599B9}"/>
              </a:ext>
            </a:extLst>
          </p:cNvPr>
          <p:cNvSpPr txBox="1"/>
          <p:nvPr/>
        </p:nvSpPr>
        <p:spPr>
          <a:xfrm rot="16200000">
            <a:off x="2728600" y="2689389"/>
            <a:ext cx="634789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700" dirty="0"/>
              <a:t>TRANSFER TO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561397-B137-488E-96F5-8E715DB2263F}"/>
              </a:ext>
            </a:extLst>
          </p:cNvPr>
          <p:cNvCxnSpPr>
            <a:cxnSpLocks/>
            <a:stCxn id="158" idx="1"/>
            <a:endCxn id="113" idx="3"/>
          </p:cNvCxnSpPr>
          <p:nvPr/>
        </p:nvCxnSpPr>
        <p:spPr>
          <a:xfrm flipH="1" flipV="1">
            <a:off x="4808206" y="1664636"/>
            <a:ext cx="26354" cy="1607618"/>
          </a:xfrm>
          <a:prstGeom prst="line">
            <a:avLst/>
          </a:prstGeom>
          <a:noFill/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689C69F9-2BE6-4184-BFCD-FBF7EF5B9ABC}"/>
              </a:ext>
            </a:extLst>
          </p:cNvPr>
          <p:cNvSpPr/>
          <p:nvPr/>
        </p:nvSpPr>
        <p:spPr>
          <a:xfrm rot="16200000">
            <a:off x="4677206" y="318087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28" name="Arrow: Chevron 127">
            <a:extLst>
              <a:ext uri="{FF2B5EF4-FFF2-40B4-BE49-F238E27FC236}">
                <a16:creationId xmlns:a16="http://schemas.microsoft.com/office/drawing/2014/main" id="{8AD580D8-1B9F-4FD6-9624-8426BACB47C8}"/>
              </a:ext>
            </a:extLst>
          </p:cNvPr>
          <p:cNvSpPr/>
          <p:nvPr/>
        </p:nvSpPr>
        <p:spPr>
          <a:xfrm rot="10800000">
            <a:off x="7427362" y="1005252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29" name="Arrow: Chevron 128">
            <a:extLst>
              <a:ext uri="{FF2B5EF4-FFF2-40B4-BE49-F238E27FC236}">
                <a16:creationId xmlns:a16="http://schemas.microsoft.com/office/drawing/2014/main" id="{3105F7DD-668D-4469-96BD-1FBEB41E6808}"/>
              </a:ext>
            </a:extLst>
          </p:cNvPr>
          <p:cNvSpPr/>
          <p:nvPr/>
        </p:nvSpPr>
        <p:spPr>
          <a:xfrm rot="10800000">
            <a:off x="5320463" y="999488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31" name="Arrow: Chevron 130">
            <a:extLst>
              <a:ext uri="{FF2B5EF4-FFF2-40B4-BE49-F238E27FC236}">
                <a16:creationId xmlns:a16="http://schemas.microsoft.com/office/drawing/2014/main" id="{F08B7471-1D38-42BF-AE1D-851D01872309}"/>
              </a:ext>
            </a:extLst>
          </p:cNvPr>
          <p:cNvSpPr/>
          <p:nvPr/>
        </p:nvSpPr>
        <p:spPr>
          <a:xfrm rot="10800000">
            <a:off x="6373912" y="1000984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13E7CA5-3A5C-4788-88FD-0F261B8591C0}"/>
              </a:ext>
            </a:extLst>
          </p:cNvPr>
          <p:cNvSpPr/>
          <p:nvPr/>
        </p:nvSpPr>
        <p:spPr>
          <a:xfrm flipH="1" flipV="1">
            <a:off x="4808206" y="1149000"/>
            <a:ext cx="3383150" cy="1031273"/>
          </a:xfrm>
          <a:prstGeom prst="roundRect">
            <a:avLst>
              <a:gd name="adj" fmla="val 20142"/>
            </a:avLst>
          </a:prstGeom>
          <a:noFill/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4641292-67F1-4D4D-BC74-AADDC3CDC8DF}"/>
              </a:ext>
            </a:extLst>
          </p:cNvPr>
          <p:cNvSpPr txBox="1"/>
          <p:nvPr/>
        </p:nvSpPr>
        <p:spPr>
          <a:xfrm>
            <a:off x="8322516" y="1534364"/>
            <a:ext cx="1780989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Client Summary Report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1542F4-49CF-45A5-8A62-BB61520D3CD1}"/>
              </a:ext>
            </a:extLst>
          </p:cNvPr>
          <p:cNvGrpSpPr/>
          <p:nvPr/>
        </p:nvGrpSpPr>
        <p:grpSpPr>
          <a:xfrm>
            <a:off x="8061637" y="1534917"/>
            <a:ext cx="259437" cy="259437"/>
            <a:chOff x="8904127" y="1572492"/>
            <a:chExt cx="275822" cy="275822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8F1C73-B2FB-4166-A244-752B1CD180D7}"/>
                </a:ext>
              </a:extLst>
            </p:cNvPr>
            <p:cNvSpPr/>
            <p:nvPr/>
          </p:nvSpPr>
          <p:spPr>
            <a:xfrm rot="16200000">
              <a:off x="8904127" y="1572492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4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8A641E67-1527-47DA-A40E-AD135E79E245}"/>
                </a:ext>
              </a:extLst>
            </p:cNvPr>
            <p:cNvSpPr/>
            <p:nvPr/>
          </p:nvSpPr>
          <p:spPr>
            <a:xfrm>
              <a:off x="8990415" y="1658780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32" name="Arrow: Chevron 131">
            <a:extLst>
              <a:ext uri="{FF2B5EF4-FFF2-40B4-BE49-F238E27FC236}">
                <a16:creationId xmlns:a16="http://schemas.microsoft.com/office/drawing/2014/main" id="{90387DAA-8902-4089-9C1E-2726AE56800B}"/>
              </a:ext>
            </a:extLst>
          </p:cNvPr>
          <p:cNvSpPr/>
          <p:nvPr/>
        </p:nvSpPr>
        <p:spPr>
          <a:xfrm rot="5400000">
            <a:off x="4689441" y="1520888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377553E1-5314-4018-869A-F87B2BDE22FA}"/>
              </a:ext>
            </a:extLst>
          </p:cNvPr>
          <p:cNvSpPr/>
          <p:nvPr/>
        </p:nvSpPr>
        <p:spPr>
          <a:xfrm>
            <a:off x="10825651" y="5039903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D5C7DCE4-2E24-469F-B228-02C81C7B95FD}"/>
              </a:ext>
            </a:extLst>
          </p:cNvPr>
          <p:cNvSpPr/>
          <p:nvPr/>
        </p:nvSpPr>
        <p:spPr>
          <a:xfrm>
            <a:off x="10825651" y="5941612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8920A952-50F7-48E7-878A-FB5FAB790BB4}"/>
              </a:ext>
            </a:extLst>
          </p:cNvPr>
          <p:cNvSpPr/>
          <p:nvPr/>
        </p:nvSpPr>
        <p:spPr>
          <a:xfrm>
            <a:off x="12278784" y="5949042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F20EBF6B-FD40-4504-89FB-4332F6EC7F54}"/>
              </a:ext>
            </a:extLst>
          </p:cNvPr>
          <p:cNvSpPr/>
          <p:nvPr/>
        </p:nvSpPr>
        <p:spPr>
          <a:xfrm flipH="1" flipV="1">
            <a:off x="9192402" y="3748368"/>
            <a:ext cx="761499" cy="693036"/>
          </a:xfrm>
          <a:prstGeom prst="roundRect">
            <a:avLst/>
          </a:prstGeom>
          <a:noFill/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7766245F-1153-4C6C-BFAF-F99CF6258622}"/>
              </a:ext>
            </a:extLst>
          </p:cNvPr>
          <p:cNvSpPr txBox="1"/>
          <p:nvPr/>
        </p:nvSpPr>
        <p:spPr>
          <a:xfrm>
            <a:off x="10046592" y="3955861"/>
            <a:ext cx="1829237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Review and select ideas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E7379B7-621A-4AF6-8971-A4501F7BD080}"/>
              </a:ext>
            </a:extLst>
          </p:cNvPr>
          <p:cNvSpPr/>
          <p:nvPr/>
        </p:nvSpPr>
        <p:spPr>
          <a:xfrm rot="16200000">
            <a:off x="9824183" y="3959625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46" name="Arrow: Chevron 145">
            <a:extLst>
              <a:ext uri="{FF2B5EF4-FFF2-40B4-BE49-F238E27FC236}">
                <a16:creationId xmlns:a16="http://schemas.microsoft.com/office/drawing/2014/main" id="{2E4CB18C-166E-44E4-9847-BD6B0D6D2313}"/>
              </a:ext>
            </a:extLst>
          </p:cNvPr>
          <p:cNvSpPr/>
          <p:nvPr/>
        </p:nvSpPr>
        <p:spPr>
          <a:xfrm>
            <a:off x="9485641" y="4302336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47" name="Arrow: Chevron 146">
            <a:extLst>
              <a:ext uri="{FF2B5EF4-FFF2-40B4-BE49-F238E27FC236}">
                <a16:creationId xmlns:a16="http://schemas.microsoft.com/office/drawing/2014/main" id="{4C07BDDE-F39A-44C9-8447-FB82DA835D08}"/>
              </a:ext>
            </a:extLst>
          </p:cNvPr>
          <p:cNvSpPr/>
          <p:nvPr/>
        </p:nvSpPr>
        <p:spPr>
          <a:xfrm rot="10800000">
            <a:off x="9425738" y="3596044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31C7CB7-395F-48F3-BF81-B74057930FEF}"/>
              </a:ext>
            </a:extLst>
          </p:cNvPr>
          <p:cNvSpPr/>
          <p:nvPr/>
        </p:nvSpPr>
        <p:spPr>
          <a:xfrm>
            <a:off x="10906813" y="6022774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CA5CF07-223D-47A8-A67F-4D8EC56B7E32}"/>
              </a:ext>
            </a:extLst>
          </p:cNvPr>
          <p:cNvSpPr/>
          <p:nvPr/>
        </p:nvSpPr>
        <p:spPr>
          <a:xfrm>
            <a:off x="12359946" y="6030204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2981A99-2ADF-4AEE-B874-D536C75F4AB0}"/>
              </a:ext>
            </a:extLst>
          </p:cNvPr>
          <p:cNvSpPr/>
          <p:nvPr/>
        </p:nvSpPr>
        <p:spPr>
          <a:xfrm>
            <a:off x="10906813" y="5121065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DD67B01E-B0A0-4274-B80B-E448476BB903}"/>
              </a:ext>
            </a:extLst>
          </p:cNvPr>
          <p:cNvSpPr/>
          <p:nvPr/>
        </p:nvSpPr>
        <p:spPr>
          <a:xfrm>
            <a:off x="12343213" y="5116909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C16825D-B96F-44A6-9F64-F5E431E65827}"/>
              </a:ext>
            </a:extLst>
          </p:cNvPr>
          <p:cNvSpPr txBox="1"/>
          <p:nvPr/>
        </p:nvSpPr>
        <p:spPr>
          <a:xfrm rot="18900000">
            <a:off x="4536202" y="2421682"/>
            <a:ext cx="2037312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Analyse Client Information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F938826-3EC2-4D17-A82D-3A20EDF30073}"/>
              </a:ext>
            </a:extLst>
          </p:cNvPr>
          <p:cNvSpPr txBox="1"/>
          <p:nvPr/>
        </p:nvSpPr>
        <p:spPr>
          <a:xfrm rot="18900000">
            <a:off x="5288015" y="2374561"/>
            <a:ext cx="2034253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Review Recommendations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48CEA42-3630-4B37-929A-FE09DBFA9305}"/>
              </a:ext>
            </a:extLst>
          </p:cNvPr>
          <p:cNvSpPr/>
          <p:nvPr/>
        </p:nvSpPr>
        <p:spPr>
          <a:xfrm>
            <a:off x="4677206" y="6609424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5FFFA0-75CD-4EC1-B82A-17021487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337" y="96848"/>
            <a:ext cx="10638437" cy="492568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GB" b="0" dirty="0"/>
              <a:t>DXC Digital Explorer Journey Map </a:t>
            </a:r>
            <a:r>
              <a:rPr lang="en-GB" i="1" dirty="0"/>
              <a:t>Plus ASE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A63D61D-EA3E-4FDE-B7E2-87233840D6ED}"/>
              </a:ext>
            </a:extLst>
          </p:cNvPr>
          <p:cNvSpPr/>
          <p:nvPr/>
        </p:nvSpPr>
        <p:spPr>
          <a:xfrm>
            <a:off x="163552" y="7275479"/>
            <a:ext cx="1457705" cy="40618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ASE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8AED207-D5E8-44AA-8F40-009153FF15F6}"/>
              </a:ext>
            </a:extLst>
          </p:cNvPr>
          <p:cNvCxnSpPr>
            <a:cxnSpLocks/>
          </p:cNvCxnSpPr>
          <p:nvPr/>
        </p:nvCxnSpPr>
        <p:spPr bwMode="auto">
          <a:xfrm>
            <a:off x="1621257" y="7478569"/>
            <a:ext cx="12004121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A2368BF6-A1E8-4A44-8684-CBEF5C88F291}"/>
              </a:ext>
            </a:extLst>
          </p:cNvPr>
          <p:cNvSpPr/>
          <p:nvPr/>
        </p:nvSpPr>
        <p:spPr>
          <a:xfrm>
            <a:off x="4804206" y="7348851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712F51BC-15E0-49C8-8B0A-E25660B6AE7C}"/>
              </a:ext>
            </a:extLst>
          </p:cNvPr>
          <p:cNvSpPr/>
          <p:nvPr/>
        </p:nvSpPr>
        <p:spPr>
          <a:xfrm>
            <a:off x="7700835" y="7348851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48" name="Arrow: Chevron 147">
            <a:extLst>
              <a:ext uri="{FF2B5EF4-FFF2-40B4-BE49-F238E27FC236}">
                <a16:creationId xmlns:a16="http://schemas.microsoft.com/office/drawing/2014/main" id="{4B996971-04A6-4E22-A179-9D186CD84C33}"/>
              </a:ext>
            </a:extLst>
          </p:cNvPr>
          <p:cNvSpPr/>
          <p:nvPr/>
        </p:nvSpPr>
        <p:spPr>
          <a:xfrm rot="5400000">
            <a:off x="4721574" y="2672910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43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2E4D6965-C50B-4DC5-93C4-C0E48D390E05}"/>
              </a:ext>
            </a:extLst>
          </p:cNvPr>
          <p:cNvSpPr/>
          <p:nvPr/>
        </p:nvSpPr>
        <p:spPr>
          <a:xfrm>
            <a:off x="3514834" y="4238313"/>
            <a:ext cx="1108116" cy="40618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Roadmaps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EA9DE94-799E-4648-A7E9-0F6D1FE3E2D8}"/>
              </a:ext>
            </a:extLst>
          </p:cNvPr>
          <p:cNvCxnSpPr>
            <a:cxnSpLocks/>
            <a:endCxn id="137" idx="0"/>
          </p:cNvCxnSpPr>
          <p:nvPr/>
        </p:nvCxnSpPr>
        <p:spPr bwMode="auto">
          <a:xfrm flipH="1">
            <a:off x="7830554" y="4541878"/>
            <a:ext cx="15848" cy="2806973"/>
          </a:xfrm>
          <a:prstGeom prst="line">
            <a:avLst/>
          </a:prstGeom>
          <a:noFill/>
          <a:ln w="762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48CA2D-4545-4D55-B610-9DA47F17F622}"/>
              </a:ext>
            </a:extLst>
          </p:cNvPr>
          <p:cNvCxnSpPr>
            <a:cxnSpLocks/>
            <a:endCxn id="134" idx="0"/>
          </p:cNvCxnSpPr>
          <p:nvPr/>
        </p:nvCxnSpPr>
        <p:spPr bwMode="auto">
          <a:xfrm>
            <a:off x="4933925" y="3440313"/>
            <a:ext cx="0" cy="3908538"/>
          </a:xfrm>
          <a:prstGeom prst="line">
            <a:avLst/>
          </a:prstGeom>
          <a:noFill/>
          <a:ln w="762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68DF480-1AE3-4017-AA1C-77FB61519E7E}"/>
              </a:ext>
            </a:extLst>
          </p:cNvPr>
          <p:cNvGrpSpPr/>
          <p:nvPr/>
        </p:nvGrpSpPr>
        <p:grpSpPr>
          <a:xfrm>
            <a:off x="11556850" y="640525"/>
            <a:ext cx="1531026" cy="276999"/>
            <a:chOff x="11556850" y="640525"/>
            <a:chExt cx="1531026" cy="276999"/>
          </a:xfrm>
        </p:grpSpPr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A1BE8C2F-0C47-404C-BF7B-7BD6E0688B96}"/>
                </a:ext>
              </a:extLst>
            </p:cNvPr>
            <p:cNvSpPr/>
            <p:nvPr/>
          </p:nvSpPr>
          <p:spPr>
            <a:xfrm rot="16200000">
              <a:off x="11556850" y="641113"/>
              <a:ext cx="275822" cy="275822"/>
            </a:xfrm>
            <a:prstGeom prst="ellipse">
              <a:avLst/>
            </a:prstGeom>
            <a:solidFill>
              <a:schemeClr val="bg2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1576E018-A56C-4DBC-A936-721F7D61DE1C}"/>
                </a:ext>
              </a:extLst>
            </p:cNvPr>
            <p:cNvSpPr txBox="1"/>
            <p:nvPr/>
          </p:nvSpPr>
          <p:spPr>
            <a:xfrm>
              <a:off x="11858052" y="640525"/>
              <a:ext cx="122982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dirty="0"/>
                <a:t>Action Station</a:t>
              </a: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C7B1D310-7FED-4273-8CAA-1171A19E816F}"/>
              </a:ext>
            </a:extLst>
          </p:cNvPr>
          <p:cNvGrpSpPr/>
          <p:nvPr/>
        </p:nvGrpSpPr>
        <p:grpSpPr>
          <a:xfrm>
            <a:off x="11531472" y="1264126"/>
            <a:ext cx="1688736" cy="335487"/>
            <a:chOff x="11531472" y="1325468"/>
            <a:chExt cx="1688736" cy="335487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BE92C1C-5F85-4F94-8CA1-72985A0EC8C1}"/>
                </a:ext>
              </a:extLst>
            </p:cNvPr>
            <p:cNvSpPr/>
            <p:nvPr/>
          </p:nvSpPr>
          <p:spPr>
            <a:xfrm>
              <a:off x="11531472" y="1325468"/>
              <a:ext cx="326580" cy="33548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E5CE020D-10FC-49DC-97AA-0651F9A275EF}"/>
                </a:ext>
              </a:extLst>
            </p:cNvPr>
            <p:cNvSpPr txBox="1"/>
            <p:nvPr/>
          </p:nvSpPr>
          <p:spPr>
            <a:xfrm>
              <a:off x="11864196" y="1354712"/>
              <a:ext cx="135601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dirty="0"/>
                <a:t>Transfer Station</a:t>
              </a: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E9B7066A-934F-4215-B1A8-8FD3FD0326BB}"/>
              </a:ext>
            </a:extLst>
          </p:cNvPr>
          <p:cNvGrpSpPr/>
          <p:nvPr/>
        </p:nvGrpSpPr>
        <p:grpSpPr>
          <a:xfrm>
            <a:off x="11556850" y="1946216"/>
            <a:ext cx="2862854" cy="276999"/>
            <a:chOff x="11556850" y="1946216"/>
            <a:chExt cx="2862854" cy="276999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9C2E0750-491D-4CD5-A68B-30BD3B8974DB}"/>
                </a:ext>
              </a:extLst>
            </p:cNvPr>
            <p:cNvGrpSpPr/>
            <p:nvPr/>
          </p:nvGrpSpPr>
          <p:grpSpPr>
            <a:xfrm>
              <a:off x="11556850" y="1946804"/>
              <a:ext cx="275822" cy="275822"/>
              <a:chOff x="11556850" y="1943274"/>
              <a:chExt cx="275822" cy="275822"/>
            </a:xfrm>
          </p:grpSpPr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17185358-EB6B-4874-B083-9CF49AC2E1C4}"/>
                  </a:ext>
                </a:extLst>
              </p:cNvPr>
              <p:cNvSpPr/>
              <p:nvPr/>
            </p:nvSpPr>
            <p:spPr>
              <a:xfrm rot="16200000">
                <a:off x="11556850" y="1943274"/>
                <a:ext cx="275822" cy="275822"/>
              </a:xfrm>
              <a:prstGeom prst="ellipse">
                <a:avLst/>
              </a:prstGeom>
              <a:solidFill>
                <a:schemeClr val="bg2"/>
              </a:solidFill>
              <a:ln w="5715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5504FAD2-8F89-4412-ACBC-D150F2D0DEFC}"/>
                  </a:ext>
                </a:extLst>
              </p:cNvPr>
              <p:cNvSpPr/>
              <p:nvPr/>
            </p:nvSpPr>
            <p:spPr>
              <a:xfrm>
                <a:off x="11643138" y="2029562"/>
                <a:ext cx="103247" cy="10324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862CACF-ACA5-4F52-8629-2FF9280B548D}"/>
                </a:ext>
              </a:extLst>
            </p:cNvPr>
            <p:cNvSpPr txBox="1"/>
            <p:nvPr/>
          </p:nvSpPr>
          <p:spPr>
            <a:xfrm>
              <a:off x="11864196" y="1946216"/>
              <a:ext cx="2555508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dirty="0"/>
                <a:t>Action Station with achievement</a:t>
              </a:r>
            </a:p>
          </p:txBody>
        </p: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8C40899-8ADC-404C-ACD6-21BBA38EE70A}"/>
              </a:ext>
            </a:extLst>
          </p:cNvPr>
          <p:cNvCxnSpPr>
            <a:cxnSpLocks/>
            <a:stCxn id="159" idx="2"/>
            <a:endCxn id="125" idx="0"/>
          </p:cNvCxnSpPr>
          <p:nvPr/>
        </p:nvCxnSpPr>
        <p:spPr bwMode="auto">
          <a:xfrm>
            <a:off x="4806925" y="3440314"/>
            <a:ext cx="0" cy="3169110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FDF60D3C-295C-4036-83A6-7C2E5FF8C06C}"/>
              </a:ext>
            </a:extLst>
          </p:cNvPr>
          <p:cNvSpPr/>
          <p:nvPr/>
        </p:nvSpPr>
        <p:spPr>
          <a:xfrm>
            <a:off x="9977209" y="4800503"/>
            <a:ext cx="3331925" cy="2379208"/>
          </a:xfrm>
          <a:prstGeom prst="roundRect">
            <a:avLst>
              <a:gd name="adj" fmla="val 68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200" b="1" i="1" dirty="0">
                <a:solidFill>
                  <a:schemeClr val="tx1"/>
                </a:solidFill>
              </a:rPr>
              <a:t>Accelerated Solution Development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3337A0E6-F7AF-41DC-B1C4-5AD050B037B6}"/>
              </a:ext>
            </a:extLst>
          </p:cNvPr>
          <p:cNvSpPr/>
          <p:nvPr/>
        </p:nvSpPr>
        <p:spPr>
          <a:xfrm flipH="1" flipV="1">
            <a:off x="10616749" y="5163620"/>
            <a:ext cx="2081992" cy="90771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400"/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9EE0F403-484E-4D0D-B716-4ACCADA8914C}"/>
              </a:ext>
            </a:extLst>
          </p:cNvPr>
          <p:cNvCxnSpPr>
            <a:cxnSpLocks/>
          </p:cNvCxnSpPr>
          <p:nvPr/>
        </p:nvCxnSpPr>
        <p:spPr>
          <a:xfrm flipV="1">
            <a:off x="6428565" y="2299162"/>
            <a:ext cx="970240" cy="966636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65106F68-CBDA-47F8-B5C1-736C89E0C3CA}"/>
              </a:ext>
            </a:extLst>
          </p:cNvPr>
          <p:cNvCxnSpPr>
            <a:cxnSpLocks/>
            <a:stCxn id="181" idx="2"/>
            <a:endCxn id="216" idx="0"/>
          </p:cNvCxnSpPr>
          <p:nvPr/>
        </p:nvCxnSpPr>
        <p:spPr bwMode="auto">
          <a:xfrm flipH="1">
            <a:off x="7071209" y="4579872"/>
            <a:ext cx="1" cy="2019677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59C7709-6910-4F73-AB84-F19CA05C296F}"/>
              </a:ext>
            </a:extLst>
          </p:cNvPr>
          <p:cNvCxnSpPr>
            <a:cxnSpLocks/>
            <a:stCxn id="209" idx="2"/>
            <a:endCxn id="218" idx="0"/>
          </p:cNvCxnSpPr>
          <p:nvPr/>
        </p:nvCxnSpPr>
        <p:spPr bwMode="auto">
          <a:xfrm>
            <a:off x="7729277" y="4579872"/>
            <a:ext cx="0" cy="907885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8B79CD0-B263-427A-A959-66828F0AB9FC}"/>
              </a:ext>
            </a:extLst>
          </p:cNvPr>
          <p:cNvCxnSpPr>
            <a:cxnSpLocks/>
            <a:stCxn id="244" idx="2"/>
            <a:endCxn id="169" idx="0"/>
          </p:cNvCxnSpPr>
          <p:nvPr/>
        </p:nvCxnSpPr>
        <p:spPr bwMode="auto">
          <a:xfrm>
            <a:off x="6415583" y="3468374"/>
            <a:ext cx="0" cy="82400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8DB6587-0F9B-4DEA-A5C9-A5FFDA676A2A}"/>
              </a:ext>
            </a:extLst>
          </p:cNvPr>
          <p:cNvCxnSpPr>
            <a:cxnSpLocks/>
            <a:stCxn id="160" idx="2"/>
            <a:endCxn id="164" idx="0"/>
          </p:cNvCxnSpPr>
          <p:nvPr/>
        </p:nvCxnSpPr>
        <p:spPr bwMode="auto">
          <a:xfrm>
            <a:off x="5596857" y="3440314"/>
            <a:ext cx="0" cy="2064454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C39A134-2E39-4F9F-B8D8-B9A278C4687E}"/>
              </a:ext>
            </a:extLst>
          </p:cNvPr>
          <p:cNvCxnSpPr>
            <a:cxnSpLocks/>
            <a:stCxn id="180" idx="0"/>
            <a:endCxn id="92" idx="2"/>
          </p:cNvCxnSpPr>
          <p:nvPr/>
        </p:nvCxnSpPr>
        <p:spPr bwMode="auto">
          <a:xfrm flipH="1" flipV="1">
            <a:off x="3042690" y="2300756"/>
            <a:ext cx="4236" cy="85206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ECB8485-F9D6-48BE-960A-838E6BE1EEC9}"/>
              </a:ext>
            </a:extLst>
          </p:cNvPr>
          <p:cNvCxnSpPr>
            <a:cxnSpLocks/>
            <a:stCxn id="96" idx="2"/>
            <a:endCxn id="110" idx="0"/>
          </p:cNvCxnSpPr>
          <p:nvPr/>
        </p:nvCxnSpPr>
        <p:spPr bwMode="auto">
          <a:xfrm>
            <a:off x="2519425" y="2300756"/>
            <a:ext cx="277" cy="3187001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8E48AE4-0A59-4A26-BB10-F519D6488CE0}"/>
              </a:ext>
            </a:extLst>
          </p:cNvPr>
          <p:cNvCxnSpPr>
            <a:cxnSpLocks/>
            <a:stCxn id="90" idx="2"/>
            <a:endCxn id="104" idx="0"/>
          </p:cNvCxnSpPr>
          <p:nvPr/>
        </p:nvCxnSpPr>
        <p:spPr bwMode="auto">
          <a:xfrm flipH="1">
            <a:off x="1995609" y="2300756"/>
            <a:ext cx="554" cy="3187001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753BE50-CDE8-45D9-8607-6233A01FAE0A}"/>
              </a:ext>
            </a:extLst>
          </p:cNvPr>
          <p:cNvSpPr txBox="1"/>
          <p:nvPr/>
        </p:nvSpPr>
        <p:spPr>
          <a:xfrm rot="18900000">
            <a:off x="1760623" y="1390909"/>
            <a:ext cx="1372381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DXC Digital Story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977B7E-919C-4BF6-8EBF-36476299297D}"/>
              </a:ext>
            </a:extLst>
          </p:cNvPr>
          <p:cNvSpPr txBox="1"/>
          <p:nvPr/>
        </p:nvSpPr>
        <p:spPr>
          <a:xfrm rot="18900000">
            <a:off x="2664301" y="1184088"/>
            <a:ext cx="2037312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DXC Innovation Flight Plan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B4DC54-3416-4C06-841E-8441B98B5C1C}"/>
              </a:ext>
            </a:extLst>
          </p:cNvPr>
          <p:cNvSpPr txBox="1"/>
          <p:nvPr/>
        </p:nvSpPr>
        <p:spPr>
          <a:xfrm rot="18900000">
            <a:off x="2200882" y="1191769"/>
            <a:ext cx="1918197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DXC Industry Showcases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4D8FC5E-A413-430F-9020-CB7C87E964E0}"/>
              </a:ext>
            </a:extLst>
          </p:cNvPr>
          <p:cNvSpPr txBox="1"/>
          <p:nvPr/>
        </p:nvSpPr>
        <p:spPr>
          <a:xfrm rot="18900000">
            <a:off x="2509215" y="3745752"/>
            <a:ext cx="1408568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Create workspace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4651F24-737E-426E-B634-856B46FE6B20}"/>
              </a:ext>
            </a:extLst>
          </p:cNvPr>
          <p:cNvCxnSpPr>
            <a:cxnSpLocks/>
            <a:stCxn id="110" idx="4"/>
            <a:endCxn id="144" idx="0"/>
          </p:cNvCxnSpPr>
          <p:nvPr/>
        </p:nvCxnSpPr>
        <p:spPr bwMode="auto">
          <a:xfrm flipH="1">
            <a:off x="2518872" y="5747194"/>
            <a:ext cx="830" cy="852355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872BAEF-9AD7-47CD-A0B5-DBB82D799B25}"/>
              </a:ext>
            </a:extLst>
          </p:cNvPr>
          <p:cNvCxnSpPr>
            <a:cxnSpLocks/>
            <a:stCxn id="104" idx="4"/>
            <a:endCxn id="143" idx="0"/>
          </p:cNvCxnSpPr>
          <p:nvPr/>
        </p:nvCxnSpPr>
        <p:spPr bwMode="auto">
          <a:xfrm flipH="1">
            <a:off x="1994780" y="5747194"/>
            <a:ext cx="830" cy="852355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5798877-149D-4081-8436-2FAD40A7BB29}"/>
              </a:ext>
            </a:extLst>
          </p:cNvPr>
          <p:cNvSpPr txBox="1"/>
          <p:nvPr/>
        </p:nvSpPr>
        <p:spPr>
          <a:xfrm rot="18900000">
            <a:off x="2807972" y="3865713"/>
            <a:ext cx="1610610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Invite team members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56E7EA7-5881-4D0D-81FE-03B3096562B9}"/>
              </a:ext>
            </a:extLst>
          </p:cNvPr>
          <p:cNvSpPr txBox="1"/>
          <p:nvPr/>
        </p:nvSpPr>
        <p:spPr>
          <a:xfrm rot="18880238">
            <a:off x="6751413" y="3425591"/>
            <a:ext cx="1962585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Create Innovation Agenda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9651F82-35C8-494B-9B54-A55E87923B77}"/>
              </a:ext>
            </a:extLst>
          </p:cNvPr>
          <p:cNvSpPr txBox="1"/>
          <p:nvPr/>
        </p:nvSpPr>
        <p:spPr>
          <a:xfrm rot="18900000">
            <a:off x="8216108" y="3474466"/>
            <a:ext cx="1859393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Outline innovation ideas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9B8A408-9134-4334-993A-9C50EA7F47C8}"/>
              </a:ext>
            </a:extLst>
          </p:cNvPr>
          <p:cNvCxnSpPr>
            <a:cxnSpLocks/>
          </p:cNvCxnSpPr>
          <p:nvPr/>
        </p:nvCxnSpPr>
        <p:spPr bwMode="auto">
          <a:xfrm flipV="1">
            <a:off x="9194716" y="4524957"/>
            <a:ext cx="0" cy="107931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760C4AC2-80A7-4E0D-9D8F-B7D128102459}"/>
              </a:ext>
            </a:extLst>
          </p:cNvPr>
          <p:cNvSpPr txBox="1"/>
          <p:nvPr/>
        </p:nvSpPr>
        <p:spPr>
          <a:xfrm rot="18900000">
            <a:off x="7449218" y="3386296"/>
            <a:ext cx="2005648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Review Recommendations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F275782-801C-498C-846C-0A40476671CF}"/>
              </a:ext>
            </a:extLst>
          </p:cNvPr>
          <p:cNvSpPr/>
          <p:nvPr/>
        </p:nvSpPr>
        <p:spPr>
          <a:xfrm rot="18900000">
            <a:off x="10258798" y="6306719"/>
            <a:ext cx="752683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Concept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65FB19B6-1CBF-4C33-91AD-F45A21EDCFB1}"/>
              </a:ext>
            </a:extLst>
          </p:cNvPr>
          <p:cNvSpPr/>
          <p:nvPr/>
        </p:nvSpPr>
        <p:spPr>
          <a:xfrm rot="18900000">
            <a:off x="12391588" y="4760199"/>
            <a:ext cx="315126" cy="1736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b="1" dirty="0"/>
              <a:t>Pilot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456ACCD-5E4A-4A55-8103-9541FE960D01}"/>
              </a:ext>
            </a:extLst>
          </p:cNvPr>
          <p:cNvSpPr/>
          <p:nvPr/>
        </p:nvSpPr>
        <p:spPr>
          <a:xfrm rot="18900000">
            <a:off x="10873555" y="4608379"/>
            <a:ext cx="765951" cy="1736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b="1" dirty="0"/>
              <a:t>Production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D81D755B-F2C0-450C-B673-289EBE4765FA}"/>
              </a:ext>
            </a:extLst>
          </p:cNvPr>
          <p:cNvSpPr txBox="1"/>
          <p:nvPr/>
        </p:nvSpPr>
        <p:spPr>
          <a:xfrm rot="16200000">
            <a:off x="8951860" y="4981000"/>
            <a:ext cx="485710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700" dirty="0"/>
              <a:t>SEND IDEA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4F14232-3E85-46F2-832C-07227E4FE8BF}"/>
              </a:ext>
            </a:extLst>
          </p:cNvPr>
          <p:cNvSpPr txBox="1"/>
          <p:nvPr/>
        </p:nvSpPr>
        <p:spPr>
          <a:xfrm rot="16200000">
            <a:off x="6216816" y="3824024"/>
            <a:ext cx="39754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700" dirty="0"/>
              <a:t>SEND TO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A5F6B7A-52E1-42E5-AF81-CAC9E6807816}"/>
              </a:ext>
            </a:extLst>
          </p:cNvPr>
          <p:cNvSpPr txBox="1"/>
          <p:nvPr/>
        </p:nvSpPr>
        <p:spPr>
          <a:xfrm rot="18900000">
            <a:off x="6714917" y="2723447"/>
            <a:ext cx="39754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pPr algn="ctr"/>
            <a:r>
              <a:rPr lang="en-GB" sz="700" dirty="0"/>
              <a:t>SEND TO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F977A610-E701-4A63-9417-FD2B6A12B3DE}"/>
              </a:ext>
            </a:extLst>
          </p:cNvPr>
          <p:cNvCxnSpPr>
            <a:cxnSpLocks/>
          </p:cNvCxnSpPr>
          <p:nvPr/>
        </p:nvCxnSpPr>
        <p:spPr bwMode="auto">
          <a:xfrm>
            <a:off x="9194716" y="5770135"/>
            <a:ext cx="0" cy="814976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48F1544-8DE6-40B1-BB5A-1E9A1EA1BA1D}"/>
              </a:ext>
            </a:extLst>
          </p:cNvPr>
          <p:cNvSpPr/>
          <p:nvPr/>
        </p:nvSpPr>
        <p:spPr>
          <a:xfrm>
            <a:off x="163550" y="6526178"/>
            <a:ext cx="1457705" cy="406181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Trends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32ED7D9-BF24-4BDD-94D2-5D11DBDD6E33}"/>
              </a:ext>
            </a:extLst>
          </p:cNvPr>
          <p:cNvCxnSpPr>
            <a:cxnSpLocks/>
          </p:cNvCxnSpPr>
          <p:nvPr/>
        </p:nvCxnSpPr>
        <p:spPr bwMode="auto">
          <a:xfrm>
            <a:off x="1621255" y="6729268"/>
            <a:ext cx="11951585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2AF4AFB-7A90-4DC0-948C-E4199A2BD00F}"/>
              </a:ext>
            </a:extLst>
          </p:cNvPr>
          <p:cNvSpPr/>
          <p:nvPr/>
        </p:nvSpPr>
        <p:spPr>
          <a:xfrm>
            <a:off x="1865061" y="6599549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599C975-3EFC-4770-AD10-7A80C745683D}"/>
              </a:ext>
            </a:extLst>
          </p:cNvPr>
          <p:cNvSpPr/>
          <p:nvPr/>
        </p:nvSpPr>
        <p:spPr>
          <a:xfrm>
            <a:off x="2389153" y="6599549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724670E0-6E5F-4CA7-8A80-9624382AD4AE}"/>
              </a:ext>
            </a:extLst>
          </p:cNvPr>
          <p:cNvSpPr/>
          <p:nvPr/>
        </p:nvSpPr>
        <p:spPr>
          <a:xfrm>
            <a:off x="6941490" y="6599549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1EC95420-E0B5-48D7-97C1-6BFDFC0D9DE7}"/>
              </a:ext>
            </a:extLst>
          </p:cNvPr>
          <p:cNvSpPr/>
          <p:nvPr/>
        </p:nvSpPr>
        <p:spPr>
          <a:xfrm>
            <a:off x="9064997" y="6599549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9566BDD-0C82-4567-95E2-3E930D14CA2D}"/>
              </a:ext>
            </a:extLst>
          </p:cNvPr>
          <p:cNvCxnSpPr>
            <a:cxnSpLocks/>
          </p:cNvCxnSpPr>
          <p:nvPr/>
        </p:nvCxnSpPr>
        <p:spPr bwMode="auto">
          <a:xfrm>
            <a:off x="3270316" y="2171036"/>
            <a:ext cx="6631228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accent4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11D9D96-36AB-4C43-910E-F076F7CBE2ED}"/>
              </a:ext>
            </a:extLst>
          </p:cNvPr>
          <p:cNvSpPr/>
          <p:nvPr/>
        </p:nvSpPr>
        <p:spPr>
          <a:xfrm>
            <a:off x="163550" y="1967946"/>
            <a:ext cx="1457705" cy="40618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Playbooks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C9BCE0E-6060-49CF-B1CE-8DEFB069B7DD}"/>
              </a:ext>
            </a:extLst>
          </p:cNvPr>
          <p:cNvCxnSpPr>
            <a:cxnSpLocks/>
          </p:cNvCxnSpPr>
          <p:nvPr/>
        </p:nvCxnSpPr>
        <p:spPr bwMode="auto">
          <a:xfrm>
            <a:off x="1621255" y="2171036"/>
            <a:ext cx="2094158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6B971FE-B0D3-4FC5-9A4E-86F22FF91769}"/>
              </a:ext>
            </a:extLst>
          </p:cNvPr>
          <p:cNvSpPr/>
          <p:nvPr/>
        </p:nvSpPr>
        <p:spPr>
          <a:xfrm rot="16200000">
            <a:off x="1866445" y="2041318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541D0FD-F8FF-4A9B-896E-581CDE00D77A}"/>
              </a:ext>
            </a:extLst>
          </p:cNvPr>
          <p:cNvSpPr/>
          <p:nvPr/>
        </p:nvSpPr>
        <p:spPr>
          <a:xfrm rot="16200000">
            <a:off x="2912971" y="2041318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306394A-E2C8-464E-8001-9765B5FC1101}"/>
              </a:ext>
            </a:extLst>
          </p:cNvPr>
          <p:cNvSpPr/>
          <p:nvPr/>
        </p:nvSpPr>
        <p:spPr>
          <a:xfrm rot="16200000">
            <a:off x="2389706" y="2041318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E04FF7A-4D04-405D-B560-60B850E411EA}"/>
              </a:ext>
            </a:extLst>
          </p:cNvPr>
          <p:cNvCxnSpPr>
            <a:cxnSpLocks/>
          </p:cNvCxnSpPr>
          <p:nvPr/>
        </p:nvCxnSpPr>
        <p:spPr bwMode="auto">
          <a:xfrm>
            <a:off x="7643283" y="2171036"/>
            <a:ext cx="1130176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BACDB1F-4321-4D47-A624-6755B1517CD7}"/>
              </a:ext>
            </a:extLst>
          </p:cNvPr>
          <p:cNvSpPr/>
          <p:nvPr/>
        </p:nvSpPr>
        <p:spPr>
          <a:xfrm>
            <a:off x="7336103" y="2013257"/>
            <a:ext cx="307180" cy="31555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A62A4B3-E63C-4D35-AB3F-0EBBA758F78E}"/>
              </a:ext>
            </a:extLst>
          </p:cNvPr>
          <p:cNvCxnSpPr>
            <a:cxnSpLocks/>
          </p:cNvCxnSpPr>
          <p:nvPr/>
        </p:nvCxnSpPr>
        <p:spPr bwMode="auto">
          <a:xfrm flipH="1">
            <a:off x="1621257" y="3303754"/>
            <a:ext cx="5352393" cy="16079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05B146F-2549-4636-A1C7-25DF46E56E15}"/>
              </a:ext>
            </a:extLst>
          </p:cNvPr>
          <p:cNvSpPr/>
          <p:nvPr/>
        </p:nvSpPr>
        <p:spPr>
          <a:xfrm>
            <a:off x="163550" y="3107504"/>
            <a:ext cx="1457705" cy="406181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Workspaces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C55A4EE-97FB-491D-8C02-E12CA121900D}"/>
              </a:ext>
            </a:extLst>
          </p:cNvPr>
          <p:cNvCxnSpPr>
            <a:cxnSpLocks/>
          </p:cNvCxnSpPr>
          <p:nvPr/>
        </p:nvCxnSpPr>
        <p:spPr bwMode="auto">
          <a:xfrm>
            <a:off x="3227538" y="3303754"/>
            <a:ext cx="3034455" cy="1368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BEB3D6F9-72F0-4B99-9ABC-1C977E022392}"/>
              </a:ext>
            </a:extLst>
          </p:cNvPr>
          <p:cNvSpPr/>
          <p:nvPr/>
        </p:nvSpPr>
        <p:spPr>
          <a:xfrm rot="16200000">
            <a:off x="5467139" y="318087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1F00B43-7F38-4315-AADE-3FF3F130FC2B}"/>
              </a:ext>
            </a:extLst>
          </p:cNvPr>
          <p:cNvSpPr/>
          <p:nvPr/>
        </p:nvSpPr>
        <p:spPr>
          <a:xfrm>
            <a:off x="2893336" y="3152816"/>
            <a:ext cx="307180" cy="3155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9874423-DB31-46B0-8486-5B380AB9EFEE}"/>
              </a:ext>
            </a:extLst>
          </p:cNvPr>
          <p:cNvSpPr/>
          <p:nvPr/>
        </p:nvSpPr>
        <p:spPr>
          <a:xfrm>
            <a:off x="6261993" y="3152816"/>
            <a:ext cx="307180" cy="3155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078FAB5A-B0D5-4A7B-B45A-1576462A30D2}"/>
              </a:ext>
            </a:extLst>
          </p:cNvPr>
          <p:cNvGrpSpPr/>
          <p:nvPr/>
        </p:nvGrpSpPr>
        <p:grpSpPr>
          <a:xfrm>
            <a:off x="3636338" y="3180876"/>
            <a:ext cx="259437" cy="259437"/>
            <a:chOff x="3855662" y="3430519"/>
            <a:chExt cx="275822" cy="275822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8D0B56C-EBBC-4336-9B4B-47D4D0E614E8}"/>
                </a:ext>
              </a:extLst>
            </p:cNvPr>
            <p:cNvSpPr/>
            <p:nvPr/>
          </p:nvSpPr>
          <p:spPr>
            <a:xfrm rot="16200000">
              <a:off x="3855662" y="3430519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83FC0DA8-D5D7-4A98-A988-186A43F6ED65}"/>
                </a:ext>
              </a:extLst>
            </p:cNvPr>
            <p:cNvSpPr/>
            <p:nvPr/>
          </p:nvSpPr>
          <p:spPr>
            <a:xfrm>
              <a:off x="3941950" y="3516806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3ED705F7-7B4B-4F7A-8046-96843D0111BF}"/>
              </a:ext>
            </a:extLst>
          </p:cNvPr>
          <p:cNvGrpSpPr/>
          <p:nvPr/>
        </p:nvGrpSpPr>
        <p:grpSpPr>
          <a:xfrm>
            <a:off x="4096552" y="3180876"/>
            <a:ext cx="259437" cy="259437"/>
            <a:chOff x="4344941" y="3430518"/>
            <a:chExt cx="275822" cy="275822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B17B2BC3-A5A0-45B1-95EA-6339127F7272}"/>
                </a:ext>
              </a:extLst>
            </p:cNvPr>
            <p:cNvSpPr/>
            <p:nvPr/>
          </p:nvSpPr>
          <p:spPr>
            <a:xfrm rot="16200000">
              <a:off x="4344941" y="3430518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EB2104FF-4426-4B11-8B63-13931E65E058}"/>
                </a:ext>
              </a:extLst>
            </p:cNvPr>
            <p:cNvSpPr/>
            <p:nvPr/>
          </p:nvSpPr>
          <p:spPr>
            <a:xfrm>
              <a:off x="4431229" y="3516806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95D4842-547E-476C-9CA7-38270C7C6168}"/>
              </a:ext>
            </a:extLst>
          </p:cNvPr>
          <p:cNvCxnSpPr>
            <a:cxnSpLocks/>
            <a:stCxn id="141" idx="3"/>
            <a:endCxn id="169" idx="1"/>
          </p:cNvCxnSpPr>
          <p:nvPr/>
        </p:nvCxnSpPr>
        <p:spPr bwMode="auto">
          <a:xfrm>
            <a:off x="4622950" y="4441404"/>
            <a:ext cx="1639043" cy="8749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F9DE23B-3100-446D-9D7A-FA928D065931}"/>
              </a:ext>
            </a:extLst>
          </p:cNvPr>
          <p:cNvCxnSpPr>
            <a:cxnSpLocks/>
          </p:cNvCxnSpPr>
          <p:nvPr/>
        </p:nvCxnSpPr>
        <p:spPr bwMode="auto">
          <a:xfrm flipV="1">
            <a:off x="6569184" y="4439693"/>
            <a:ext cx="2471941" cy="2092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00841BC-7C34-46E2-989B-17886D33C5DF}"/>
              </a:ext>
            </a:extLst>
          </p:cNvPr>
          <p:cNvSpPr/>
          <p:nvPr/>
        </p:nvSpPr>
        <p:spPr>
          <a:xfrm>
            <a:off x="6261993" y="4292374"/>
            <a:ext cx="307180" cy="31555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A4069BE-36F8-43F8-A665-132489B1572A}"/>
              </a:ext>
            </a:extLst>
          </p:cNvPr>
          <p:cNvSpPr/>
          <p:nvPr/>
        </p:nvSpPr>
        <p:spPr>
          <a:xfrm rot="16200000">
            <a:off x="6941491" y="4320435"/>
            <a:ext cx="259437" cy="25943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3406DF83-80F2-4FAB-BA85-257B0252D97D}"/>
              </a:ext>
            </a:extLst>
          </p:cNvPr>
          <p:cNvSpPr/>
          <p:nvPr/>
        </p:nvSpPr>
        <p:spPr>
          <a:xfrm rot="16200000">
            <a:off x="8396293" y="4320434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F26704A-E3A3-4F7C-B964-08A169791633}"/>
              </a:ext>
            </a:extLst>
          </p:cNvPr>
          <p:cNvSpPr/>
          <p:nvPr/>
        </p:nvSpPr>
        <p:spPr>
          <a:xfrm>
            <a:off x="9041126" y="4292374"/>
            <a:ext cx="307180" cy="31555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F7C407D4-669B-4AD6-B06D-255451FE5387}"/>
              </a:ext>
            </a:extLst>
          </p:cNvPr>
          <p:cNvSpPr/>
          <p:nvPr/>
        </p:nvSpPr>
        <p:spPr>
          <a:xfrm rot="16200000">
            <a:off x="7599559" y="4320435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9A1ED0CC-A63B-4E94-8509-8E5EC552C0FC}"/>
              </a:ext>
            </a:extLst>
          </p:cNvPr>
          <p:cNvSpPr/>
          <p:nvPr/>
        </p:nvSpPr>
        <p:spPr>
          <a:xfrm>
            <a:off x="7022652" y="4401596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5713726D-12B8-402F-A8B6-432DC03A24D0}"/>
              </a:ext>
            </a:extLst>
          </p:cNvPr>
          <p:cNvSpPr/>
          <p:nvPr/>
        </p:nvSpPr>
        <p:spPr>
          <a:xfrm>
            <a:off x="8479744" y="4401596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B3FE2A-650A-4AEE-B6CA-883E7C1385DF}"/>
              </a:ext>
            </a:extLst>
          </p:cNvPr>
          <p:cNvSpPr/>
          <p:nvPr/>
        </p:nvSpPr>
        <p:spPr>
          <a:xfrm>
            <a:off x="163550" y="5414385"/>
            <a:ext cx="1457705" cy="40618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Solutions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5E7A85D-10A0-42C7-A2B5-5FF1C8AB6F9B}"/>
              </a:ext>
            </a:extLst>
          </p:cNvPr>
          <p:cNvCxnSpPr>
            <a:cxnSpLocks/>
          </p:cNvCxnSpPr>
          <p:nvPr/>
        </p:nvCxnSpPr>
        <p:spPr bwMode="auto">
          <a:xfrm>
            <a:off x="1621255" y="5603594"/>
            <a:ext cx="8995494" cy="27764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9A7C0AF5-9951-4E6D-A3EE-1B795065E0E5}"/>
              </a:ext>
            </a:extLst>
          </p:cNvPr>
          <p:cNvSpPr/>
          <p:nvPr/>
        </p:nvSpPr>
        <p:spPr>
          <a:xfrm>
            <a:off x="1865891" y="548775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688E02E-DE56-461F-85C0-4D6526DA4B15}"/>
              </a:ext>
            </a:extLst>
          </p:cNvPr>
          <p:cNvSpPr/>
          <p:nvPr/>
        </p:nvSpPr>
        <p:spPr>
          <a:xfrm>
            <a:off x="2389983" y="548775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C866E171-7EE4-4765-9A02-60300CCAF3DE}"/>
              </a:ext>
            </a:extLst>
          </p:cNvPr>
          <p:cNvSpPr/>
          <p:nvPr/>
        </p:nvSpPr>
        <p:spPr>
          <a:xfrm>
            <a:off x="5467139" y="5504768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3478A2D-B546-44D7-8DE1-3B5EC59FB98B}"/>
              </a:ext>
            </a:extLst>
          </p:cNvPr>
          <p:cNvSpPr/>
          <p:nvPr/>
        </p:nvSpPr>
        <p:spPr>
          <a:xfrm>
            <a:off x="9041126" y="5459697"/>
            <a:ext cx="307180" cy="3155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B2A5695F-30CF-4E88-8315-A3062A714D06}"/>
              </a:ext>
            </a:extLst>
          </p:cNvPr>
          <p:cNvSpPr/>
          <p:nvPr/>
        </p:nvSpPr>
        <p:spPr>
          <a:xfrm>
            <a:off x="7599559" y="548775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B3EA3CE1-6D69-4E2E-AD86-422B1F0BDDBD}"/>
              </a:ext>
            </a:extLst>
          </p:cNvPr>
          <p:cNvSpPr/>
          <p:nvPr/>
        </p:nvSpPr>
        <p:spPr>
          <a:xfrm>
            <a:off x="9146159" y="5568919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3856B387-C9A5-42B9-A5C9-CC2E52A9ED9F}"/>
              </a:ext>
            </a:extLst>
          </p:cNvPr>
          <p:cNvSpPr/>
          <p:nvPr/>
        </p:nvSpPr>
        <p:spPr>
          <a:xfrm>
            <a:off x="12262051" y="5035747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54D1131C-F5A5-48E7-B782-9131E045ACCE}"/>
              </a:ext>
            </a:extLst>
          </p:cNvPr>
          <p:cNvSpPr/>
          <p:nvPr/>
        </p:nvSpPr>
        <p:spPr>
          <a:xfrm rot="18900000">
            <a:off x="11738352" y="6405497"/>
            <a:ext cx="675485" cy="1736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b="1" dirty="0"/>
              <a:t>Prototype</a:t>
            </a:r>
          </a:p>
        </p:txBody>
      </p:sp>
      <p:sp>
        <p:nvSpPr>
          <p:cNvPr id="304" name="Arrow: Chevron 303">
            <a:extLst>
              <a:ext uri="{FF2B5EF4-FFF2-40B4-BE49-F238E27FC236}">
                <a16:creationId xmlns:a16="http://schemas.microsoft.com/office/drawing/2014/main" id="{0200BCC9-074F-4A8E-9BB2-8EF383279965}"/>
              </a:ext>
            </a:extLst>
          </p:cNvPr>
          <p:cNvSpPr/>
          <p:nvPr/>
        </p:nvSpPr>
        <p:spPr>
          <a:xfrm>
            <a:off x="11530186" y="5927583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305" name="Arrow: Chevron 304">
            <a:extLst>
              <a:ext uri="{FF2B5EF4-FFF2-40B4-BE49-F238E27FC236}">
                <a16:creationId xmlns:a16="http://schemas.microsoft.com/office/drawing/2014/main" id="{5D162C6C-6BAB-407B-A652-3CE89667E8EA}"/>
              </a:ext>
            </a:extLst>
          </p:cNvPr>
          <p:cNvSpPr/>
          <p:nvPr/>
        </p:nvSpPr>
        <p:spPr>
          <a:xfrm rot="10800000">
            <a:off x="11530186" y="5023485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315" name="Arrow: Chevron 314">
            <a:extLst>
              <a:ext uri="{FF2B5EF4-FFF2-40B4-BE49-F238E27FC236}">
                <a16:creationId xmlns:a16="http://schemas.microsoft.com/office/drawing/2014/main" id="{16DDDEF2-24C2-4C51-AF59-F7AC599F7302}"/>
              </a:ext>
            </a:extLst>
          </p:cNvPr>
          <p:cNvSpPr/>
          <p:nvPr/>
        </p:nvSpPr>
        <p:spPr>
          <a:xfrm rot="16200000">
            <a:off x="12585756" y="5473727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C6D61C31-7265-45DA-AECD-2EB9E3A2AF2F}"/>
              </a:ext>
            </a:extLst>
          </p:cNvPr>
          <p:cNvGrpSpPr/>
          <p:nvPr/>
        </p:nvGrpSpPr>
        <p:grpSpPr>
          <a:xfrm>
            <a:off x="666182" y="1131609"/>
            <a:ext cx="452439" cy="774969"/>
            <a:chOff x="3833818" y="37354842"/>
            <a:chExt cx="481013" cy="823912"/>
          </a:xfrm>
          <a:solidFill>
            <a:schemeClr val="tx1"/>
          </a:solidFill>
        </p:grpSpPr>
        <p:sp>
          <p:nvSpPr>
            <p:cNvPr id="317" name="Oval 87">
              <a:extLst>
                <a:ext uri="{FF2B5EF4-FFF2-40B4-BE49-F238E27FC236}">
                  <a16:creationId xmlns:a16="http://schemas.microsoft.com/office/drawing/2014/main" id="{9A21C319-DAE5-4FE1-86F8-A5F883E9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268" y="37492954"/>
              <a:ext cx="138113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18" name="Freeform 88">
              <a:extLst>
                <a:ext uri="{FF2B5EF4-FFF2-40B4-BE49-F238E27FC236}">
                  <a16:creationId xmlns:a16="http://schemas.microsoft.com/office/drawing/2014/main" id="{03833C2D-C39B-480B-AD1F-8E2FCE09D8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3818" y="37354842"/>
              <a:ext cx="481013" cy="823912"/>
            </a:xfrm>
            <a:custGeom>
              <a:avLst/>
              <a:gdLst>
                <a:gd name="T0" fmla="*/ 633 w 672"/>
                <a:gd name="T1" fmla="*/ 494 h 1152"/>
                <a:gd name="T2" fmla="*/ 672 w 672"/>
                <a:gd name="T3" fmla="*/ 336 h 1152"/>
                <a:gd name="T4" fmla="*/ 336 w 672"/>
                <a:gd name="T5" fmla="*/ 0 h 1152"/>
                <a:gd name="T6" fmla="*/ 0 w 672"/>
                <a:gd name="T7" fmla="*/ 336 h 1152"/>
                <a:gd name="T8" fmla="*/ 39 w 672"/>
                <a:gd name="T9" fmla="*/ 494 h 1152"/>
                <a:gd name="T10" fmla="*/ 39 w 672"/>
                <a:gd name="T11" fmla="*/ 494 h 1152"/>
                <a:gd name="T12" fmla="*/ 336 w 672"/>
                <a:gd name="T13" fmla="*/ 1152 h 1152"/>
                <a:gd name="T14" fmla="*/ 633 w 672"/>
                <a:gd name="T15" fmla="*/ 494 h 1152"/>
                <a:gd name="T16" fmla="*/ 336 w 672"/>
                <a:gd name="T17" fmla="*/ 96 h 1152"/>
                <a:gd name="T18" fmla="*/ 576 w 672"/>
                <a:gd name="T19" fmla="*/ 336 h 1152"/>
                <a:gd name="T20" fmla="*/ 512 w 672"/>
                <a:gd name="T21" fmla="*/ 499 h 1152"/>
                <a:gd name="T22" fmla="*/ 336 w 672"/>
                <a:gd name="T23" fmla="*/ 384 h 1152"/>
                <a:gd name="T24" fmla="*/ 160 w 672"/>
                <a:gd name="T25" fmla="*/ 499 h 1152"/>
                <a:gd name="T26" fmla="*/ 96 w 672"/>
                <a:gd name="T27" fmla="*/ 336 h 1152"/>
                <a:gd name="T28" fmla="*/ 336 w 672"/>
                <a:gd name="T29" fmla="*/ 9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2" h="1152">
                  <a:moveTo>
                    <a:pt x="633" y="494"/>
                  </a:moveTo>
                  <a:cubicBezTo>
                    <a:pt x="658" y="447"/>
                    <a:pt x="672" y="393"/>
                    <a:pt x="672" y="336"/>
                  </a:cubicBezTo>
                  <a:cubicBezTo>
                    <a:pt x="672" y="150"/>
                    <a:pt x="522" y="0"/>
                    <a:pt x="336" y="0"/>
                  </a:cubicBezTo>
                  <a:cubicBezTo>
                    <a:pt x="150" y="0"/>
                    <a:pt x="0" y="150"/>
                    <a:pt x="0" y="336"/>
                  </a:cubicBezTo>
                  <a:cubicBezTo>
                    <a:pt x="0" y="393"/>
                    <a:pt x="14" y="447"/>
                    <a:pt x="39" y="494"/>
                  </a:cubicBezTo>
                  <a:cubicBezTo>
                    <a:pt x="39" y="494"/>
                    <a:pt x="39" y="494"/>
                    <a:pt x="39" y="494"/>
                  </a:cubicBezTo>
                  <a:cubicBezTo>
                    <a:pt x="336" y="1152"/>
                    <a:pt x="336" y="1152"/>
                    <a:pt x="336" y="1152"/>
                  </a:cubicBezTo>
                  <a:cubicBezTo>
                    <a:pt x="633" y="494"/>
                    <a:pt x="633" y="494"/>
                    <a:pt x="633" y="494"/>
                  </a:cubicBezTo>
                  <a:close/>
                  <a:moveTo>
                    <a:pt x="336" y="96"/>
                  </a:moveTo>
                  <a:cubicBezTo>
                    <a:pt x="469" y="96"/>
                    <a:pt x="576" y="203"/>
                    <a:pt x="576" y="336"/>
                  </a:cubicBezTo>
                  <a:cubicBezTo>
                    <a:pt x="576" y="399"/>
                    <a:pt x="552" y="456"/>
                    <a:pt x="512" y="499"/>
                  </a:cubicBezTo>
                  <a:cubicBezTo>
                    <a:pt x="482" y="431"/>
                    <a:pt x="415" y="384"/>
                    <a:pt x="336" y="384"/>
                  </a:cubicBezTo>
                  <a:cubicBezTo>
                    <a:pt x="257" y="384"/>
                    <a:pt x="190" y="431"/>
                    <a:pt x="160" y="499"/>
                  </a:cubicBezTo>
                  <a:cubicBezTo>
                    <a:pt x="120" y="456"/>
                    <a:pt x="96" y="399"/>
                    <a:pt x="96" y="336"/>
                  </a:cubicBezTo>
                  <a:cubicBezTo>
                    <a:pt x="96" y="203"/>
                    <a:pt x="203" y="96"/>
                    <a:pt x="3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/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439CD837-B555-4F47-A88E-683AAE8A4759}"/>
              </a:ext>
            </a:extLst>
          </p:cNvPr>
          <p:cNvSpPr txBox="1"/>
          <p:nvPr/>
        </p:nvSpPr>
        <p:spPr>
          <a:xfrm>
            <a:off x="243152" y="707193"/>
            <a:ext cx="1298499" cy="376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Start here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45A4654C-6C7A-4037-B940-AABAF447C1C6}"/>
              </a:ext>
            </a:extLst>
          </p:cNvPr>
          <p:cNvSpPr/>
          <p:nvPr/>
        </p:nvSpPr>
        <p:spPr>
          <a:xfrm>
            <a:off x="2889100" y="2010524"/>
            <a:ext cx="307180" cy="31555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A294D48D-F0C2-48F0-872D-65B1DD4599B9}"/>
              </a:ext>
            </a:extLst>
          </p:cNvPr>
          <p:cNvSpPr txBox="1"/>
          <p:nvPr/>
        </p:nvSpPr>
        <p:spPr>
          <a:xfrm rot="16200000">
            <a:off x="2728600" y="2689389"/>
            <a:ext cx="634789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700" dirty="0"/>
              <a:t>TRANSFER TO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561397-B137-488E-96F5-8E715DB2263F}"/>
              </a:ext>
            </a:extLst>
          </p:cNvPr>
          <p:cNvCxnSpPr>
            <a:cxnSpLocks/>
            <a:stCxn id="158" idx="1"/>
            <a:endCxn id="113" idx="3"/>
          </p:cNvCxnSpPr>
          <p:nvPr/>
        </p:nvCxnSpPr>
        <p:spPr>
          <a:xfrm flipH="1" flipV="1">
            <a:off x="4808206" y="1664636"/>
            <a:ext cx="26354" cy="1607618"/>
          </a:xfrm>
          <a:prstGeom prst="line">
            <a:avLst/>
          </a:prstGeom>
          <a:noFill/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689C69F9-2BE6-4184-BFCD-FBF7EF5B9ABC}"/>
              </a:ext>
            </a:extLst>
          </p:cNvPr>
          <p:cNvSpPr/>
          <p:nvPr/>
        </p:nvSpPr>
        <p:spPr>
          <a:xfrm rot="16200000">
            <a:off x="4677206" y="318087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28" name="Arrow: Chevron 127">
            <a:extLst>
              <a:ext uri="{FF2B5EF4-FFF2-40B4-BE49-F238E27FC236}">
                <a16:creationId xmlns:a16="http://schemas.microsoft.com/office/drawing/2014/main" id="{8AD580D8-1B9F-4FD6-9624-8426BACB47C8}"/>
              </a:ext>
            </a:extLst>
          </p:cNvPr>
          <p:cNvSpPr/>
          <p:nvPr/>
        </p:nvSpPr>
        <p:spPr>
          <a:xfrm rot="10800000">
            <a:off x="7427362" y="1005252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29" name="Arrow: Chevron 128">
            <a:extLst>
              <a:ext uri="{FF2B5EF4-FFF2-40B4-BE49-F238E27FC236}">
                <a16:creationId xmlns:a16="http://schemas.microsoft.com/office/drawing/2014/main" id="{3105F7DD-668D-4469-96BD-1FBEB41E6808}"/>
              </a:ext>
            </a:extLst>
          </p:cNvPr>
          <p:cNvSpPr/>
          <p:nvPr/>
        </p:nvSpPr>
        <p:spPr>
          <a:xfrm rot="10800000">
            <a:off x="5320463" y="999488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31" name="Arrow: Chevron 130">
            <a:extLst>
              <a:ext uri="{FF2B5EF4-FFF2-40B4-BE49-F238E27FC236}">
                <a16:creationId xmlns:a16="http://schemas.microsoft.com/office/drawing/2014/main" id="{F08B7471-1D38-42BF-AE1D-851D01872309}"/>
              </a:ext>
            </a:extLst>
          </p:cNvPr>
          <p:cNvSpPr/>
          <p:nvPr/>
        </p:nvSpPr>
        <p:spPr>
          <a:xfrm rot="10800000">
            <a:off x="6373912" y="1000984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13E7CA5-3A5C-4788-88FD-0F261B8591C0}"/>
              </a:ext>
            </a:extLst>
          </p:cNvPr>
          <p:cNvSpPr/>
          <p:nvPr/>
        </p:nvSpPr>
        <p:spPr>
          <a:xfrm flipH="1" flipV="1">
            <a:off x="4808206" y="1149000"/>
            <a:ext cx="3383150" cy="1031273"/>
          </a:xfrm>
          <a:prstGeom prst="roundRect">
            <a:avLst>
              <a:gd name="adj" fmla="val 20142"/>
            </a:avLst>
          </a:prstGeom>
          <a:noFill/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4641292-67F1-4D4D-BC74-AADDC3CDC8DF}"/>
              </a:ext>
            </a:extLst>
          </p:cNvPr>
          <p:cNvSpPr txBox="1"/>
          <p:nvPr/>
        </p:nvSpPr>
        <p:spPr>
          <a:xfrm>
            <a:off x="8322516" y="1534364"/>
            <a:ext cx="1780989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Client Summary Report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1542F4-49CF-45A5-8A62-BB61520D3CD1}"/>
              </a:ext>
            </a:extLst>
          </p:cNvPr>
          <p:cNvGrpSpPr/>
          <p:nvPr/>
        </p:nvGrpSpPr>
        <p:grpSpPr>
          <a:xfrm>
            <a:off x="8061637" y="1534917"/>
            <a:ext cx="259437" cy="259437"/>
            <a:chOff x="8904127" y="1572492"/>
            <a:chExt cx="275822" cy="275822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8F1C73-B2FB-4166-A244-752B1CD180D7}"/>
                </a:ext>
              </a:extLst>
            </p:cNvPr>
            <p:cNvSpPr/>
            <p:nvPr/>
          </p:nvSpPr>
          <p:spPr>
            <a:xfrm rot="16200000">
              <a:off x="8904127" y="1572492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4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8A641E67-1527-47DA-A40E-AD135E79E245}"/>
                </a:ext>
              </a:extLst>
            </p:cNvPr>
            <p:cNvSpPr/>
            <p:nvPr/>
          </p:nvSpPr>
          <p:spPr>
            <a:xfrm>
              <a:off x="8990415" y="1658780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32" name="Arrow: Chevron 131">
            <a:extLst>
              <a:ext uri="{FF2B5EF4-FFF2-40B4-BE49-F238E27FC236}">
                <a16:creationId xmlns:a16="http://schemas.microsoft.com/office/drawing/2014/main" id="{90387DAA-8902-4089-9C1E-2726AE56800B}"/>
              </a:ext>
            </a:extLst>
          </p:cNvPr>
          <p:cNvSpPr/>
          <p:nvPr/>
        </p:nvSpPr>
        <p:spPr>
          <a:xfrm rot="5400000">
            <a:off x="4689441" y="1520888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377553E1-5314-4018-869A-F87B2BDE22FA}"/>
              </a:ext>
            </a:extLst>
          </p:cNvPr>
          <p:cNvSpPr/>
          <p:nvPr/>
        </p:nvSpPr>
        <p:spPr>
          <a:xfrm>
            <a:off x="10825651" y="5039903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D5C7DCE4-2E24-469F-B228-02C81C7B95FD}"/>
              </a:ext>
            </a:extLst>
          </p:cNvPr>
          <p:cNvSpPr/>
          <p:nvPr/>
        </p:nvSpPr>
        <p:spPr>
          <a:xfrm>
            <a:off x="10825651" y="5941612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8920A952-50F7-48E7-878A-FB5FAB790BB4}"/>
              </a:ext>
            </a:extLst>
          </p:cNvPr>
          <p:cNvSpPr/>
          <p:nvPr/>
        </p:nvSpPr>
        <p:spPr>
          <a:xfrm>
            <a:off x="12278784" y="5949042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F20EBF6B-FD40-4504-89FB-4332F6EC7F54}"/>
              </a:ext>
            </a:extLst>
          </p:cNvPr>
          <p:cNvSpPr/>
          <p:nvPr/>
        </p:nvSpPr>
        <p:spPr>
          <a:xfrm flipH="1" flipV="1">
            <a:off x="9192402" y="3748368"/>
            <a:ext cx="761499" cy="693036"/>
          </a:xfrm>
          <a:prstGeom prst="roundRect">
            <a:avLst/>
          </a:prstGeom>
          <a:noFill/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7766245F-1153-4C6C-BFAF-F99CF6258622}"/>
              </a:ext>
            </a:extLst>
          </p:cNvPr>
          <p:cNvSpPr txBox="1"/>
          <p:nvPr/>
        </p:nvSpPr>
        <p:spPr>
          <a:xfrm>
            <a:off x="10046592" y="3955861"/>
            <a:ext cx="1829237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Review and select ideas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E7379B7-621A-4AF6-8971-A4501F7BD080}"/>
              </a:ext>
            </a:extLst>
          </p:cNvPr>
          <p:cNvSpPr/>
          <p:nvPr/>
        </p:nvSpPr>
        <p:spPr>
          <a:xfrm rot="16200000">
            <a:off x="9824183" y="3959625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46" name="Arrow: Chevron 145">
            <a:extLst>
              <a:ext uri="{FF2B5EF4-FFF2-40B4-BE49-F238E27FC236}">
                <a16:creationId xmlns:a16="http://schemas.microsoft.com/office/drawing/2014/main" id="{2E4CB18C-166E-44E4-9847-BD6B0D6D2313}"/>
              </a:ext>
            </a:extLst>
          </p:cNvPr>
          <p:cNvSpPr/>
          <p:nvPr/>
        </p:nvSpPr>
        <p:spPr>
          <a:xfrm>
            <a:off x="9485641" y="4302336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47" name="Arrow: Chevron 146">
            <a:extLst>
              <a:ext uri="{FF2B5EF4-FFF2-40B4-BE49-F238E27FC236}">
                <a16:creationId xmlns:a16="http://schemas.microsoft.com/office/drawing/2014/main" id="{4C07BDDE-F39A-44C9-8447-FB82DA835D08}"/>
              </a:ext>
            </a:extLst>
          </p:cNvPr>
          <p:cNvSpPr/>
          <p:nvPr/>
        </p:nvSpPr>
        <p:spPr>
          <a:xfrm rot="10800000">
            <a:off x="9425738" y="3596044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31C7CB7-395F-48F3-BF81-B74057930FEF}"/>
              </a:ext>
            </a:extLst>
          </p:cNvPr>
          <p:cNvSpPr/>
          <p:nvPr/>
        </p:nvSpPr>
        <p:spPr>
          <a:xfrm>
            <a:off x="10906813" y="6022774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CA5CF07-223D-47A8-A67F-4D8EC56B7E32}"/>
              </a:ext>
            </a:extLst>
          </p:cNvPr>
          <p:cNvSpPr/>
          <p:nvPr/>
        </p:nvSpPr>
        <p:spPr>
          <a:xfrm>
            <a:off x="12359946" y="6030204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2981A99-2ADF-4AEE-B874-D536C75F4AB0}"/>
              </a:ext>
            </a:extLst>
          </p:cNvPr>
          <p:cNvSpPr/>
          <p:nvPr/>
        </p:nvSpPr>
        <p:spPr>
          <a:xfrm>
            <a:off x="10906813" y="5121065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DD67B01E-B0A0-4274-B80B-E448476BB903}"/>
              </a:ext>
            </a:extLst>
          </p:cNvPr>
          <p:cNvSpPr/>
          <p:nvPr/>
        </p:nvSpPr>
        <p:spPr>
          <a:xfrm>
            <a:off x="12343213" y="5116909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C16825D-B96F-44A6-9F64-F5E431E65827}"/>
              </a:ext>
            </a:extLst>
          </p:cNvPr>
          <p:cNvSpPr txBox="1"/>
          <p:nvPr/>
        </p:nvSpPr>
        <p:spPr>
          <a:xfrm rot="18900000">
            <a:off x="4536202" y="2421682"/>
            <a:ext cx="2037312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Analyse Client Information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F938826-3EC2-4D17-A82D-3A20EDF30073}"/>
              </a:ext>
            </a:extLst>
          </p:cNvPr>
          <p:cNvSpPr txBox="1"/>
          <p:nvPr/>
        </p:nvSpPr>
        <p:spPr>
          <a:xfrm rot="18900000">
            <a:off x="5288015" y="2374561"/>
            <a:ext cx="2034253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Review Recommendations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48CEA42-3630-4B37-929A-FE09DBFA9305}"/>
              </a:ext>
            </a:extLst>
          </p:cNvPr>
          <p:cNvSpPr/>
          <p:nvPr/>
        </p:nvSpPr>
        <p:spPr>
          <a:xfrm>
            <a:off x="4677206" y="6609424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5FFFA0-75CD-4EC1-B82A-17021487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337" y="96848"/>
            <a:ext cx="10638437" cy="492568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GB" dirty="0"/>
              <a:t>DXC Digital Explorer Journey Map </a:t>
            </a:r>
            <a:r>
              <a:rPr lang="en-GB" i="1" dirty="0"/>
              <a:t>Plus ASE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A63D61D-EA3E-4FDE-B7E2-87233840D6ED}"/>
              </a:ext>
            </a:extLst>
          </p:cNvPr>
          <p:cNvSpPr/>
          <p:nvPr/>
        </p:nvSpPr>
        <p:spPr>
          <a:xfrm>
            <a:off x="163552" y="7275479"/>
            <a:ext cx="1457705" cy="40618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ASE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8AED207-D5E8-44AA-8F40-009153FF15F6}"/>
              </a:ext>
            </a:extLst>
          </p:cNvPr>
          <p:cNvCxnSpPr>
            <a:cxnSpLocks/>
          </p:cNvCxnSpPr>
          <p:nvPr/>
        </p:nvCxnSpPr>
        <p:spPr bwMode="auto">
          <a:xfrm>
            <a:off x="1621257" y="7478569"/>
            <a:ext cx="12004121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A2368BF6-A1E8-4A44-8684-CBEF5C88F291}"/>
              </a:ext>
            </a:extLst>
          </p:cNvPr>
          <p:cNvSpPr/>
          <p:nvPr/>
        </p:nvSpPr>
        <p:spPr>
          <a:xfrm>
            <a:off x="4804206" y="7348851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712F51BC-15E0-49C8-8B0A-E25660B6AE7C}"/>
              </a:ext>
            </a:extLst>
          </p:cNvPr>
          <p:cNvSpPr/>
          <p:nvPr/>
        </p:nvSpPr>
        <p:spPr>
          <a:xfrm>
            <a:off x="7700835" y="7348851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8B3E3D5C-A4DB-41A9-887C-059DB49D066A}"/>
              </a:ext>
            </a:extLst>
          </p:cNvPr>
          <p:cNvSpPr/>
          <p:nvPr/>
        </p:nvSpPr>
        <p:spPr>
          <a:xfrm>
            <a:off x="7378776" y="4114800"/>
            <a:ext cx="765352" cy="3822697"/>
          </a:xfrm>
          <a:prstGeom prst="roundRect">
            <a:avLst/>
          </a:prstGeom>
          <a:solidFill>
            <a:schemeClr val="accent2">
              <a:alpha val="52000"/>
            </a:schemeClr>
          </a:solidFill>
          <a:ln w="98425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82D21FCB-CAE8-4512-9B95-A725C59382C1}"/>
              </a:ext>
            </a:extLst>
          </p:cNvPr>
          <p:cNvSpPr/>
          <p:nvPr/>
        </p:nvSpPr>
        <p:spPr>
          <a:xfrm>
            <a:off x="10490200" y="1401552"/>
            <a:ext cx="2983975" cy="1678663"/>
          </a:xfrm>
          <a:prstGeom prst="borderCallout1">
            <a:avLst>
              <a:gd name="adj1" fmla="val 57021"/>
              <a:gd name="adj2" fmla="val -5779"/>
              <a:gd name="adj3" fmla="val 175776"/>
              <a:gd name="adj4" fmla="val -88491"/>
            </a:avLst>
          </a:prstGeom>
          <a:solidFill>
            <a:schemeClr val="accent3"/>
          </a:solidFill>
          <a:ln w="76200">
            <a:solidFill>
              <a:srgbClr val="FF0000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The Digital Explorer recommendation engine </a:t>
            </a:r>
            <a:br>
              <a:rPr lang="en-GB" sz="1400" b="1" dirty="0">
                <a:solidFill>
                  <a:schemeClr val="tx1"/>
                </a:solidFill>
              </a:rPr>
            </a:br>
            <a:r>
              <a:rPr lang="en-GB" sz="1400" b="1" dirty="0">
                <a:solidFill>
                  <a:schemeClr val="tx1"/>
                </a:solidFill>
              </a:rPr>
              <a:t>“digs deeper” into the DXC ASE Dataset – extending suggested recommendations.</a:t>
            </a:r>
          </a:p>
        </p:txBody>
      </p:sp>
      <p:sp>
        <p:nvSpPr>
          <p:cNvPr id="148" name="Arrow: Chevron 147">
            <a:extLst>
              <a:ext uri="{FF2B5EF4-FFF2-40B4-BE49-F238E27FC236}">
                <a16:creationId xmlns:a16="http://schemas.microsoft.com/office/drawing/2014/main" id="{0F95B8D8-FEA0-4CCA-8332-8CC2EC2FEDBF}"/>
              </a:ext>
            </a:extLst>
          </p:cNvPr>
          <p:cNvSpPr/>
          <p:nvPr/>
        </p:nvSpPr>
        <p:spPr>
          <a:xfrm rot="5400000">
            <a:off x="4697803" y="2652046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0B1569-3098-4ED1-92A4-ACFFB8D74239}"/>
              </a:ext>
            </a:extLst>
          </p:cNvPr>
          <p:cNvSpPr/>
          <p:nvPr/>
        </p:nvSpPr>
        <p:spPr>
          <a:xfrm>
            <a:off x="4495373" y="2766422"/>
            <a:ext cx="765352" cy="5171078"/>
          </a:xfrm>
          <a:prstGeom prst="roundRect">
            <a:avLst/>
          </a:prstGeom>
          <a:solidFill>
            <a:schemeClr val="accent2">
              <a:alpha val="52000"/>
            </a:schemeClr>
          </a:solidFill>
          <a:ln w="98425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321060-4838-452B-9FBA-B6981C5B0D73}"/>
              </a:ext>
            </a:extLst>
          </p:cNvPr>
          <p:cNvCxnSpPr>
            <a:cxnSpLocks/>
          </p:cNvCxnSpPr>
          <p:nvPr/>
        </p:nvCxnSpPr>
        <p:spPr>
          <a:xfrm flipH="1">
            <a:off x="4972799" y="2223215"/>
            <a:ext cx="5304111" cy="1092952"/>
          </a:xfrm>
          <a:prstGeom prst="line">
            <a:avLst/>
          </a:prstGeom>
          <a:solidFill>
            <a:schemeClr val="accent3"/>
          </a:solidFill>
          <a:ln w="76200">
            <a:solidFill>
              <a:srgbClr val="FF0000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6829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B832B6-67BE-44B8-A93E-C3992A3A3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Innovation Journey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38477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roup 317">
            <a:extLst>
              <a:ext uri="{FF2B5EF4-FFF2-40B4-BE49-F238E27FC236}">
                <a16:creationId xmlns:a16="http://schemas.microsoft.com/office/drawing/2014/main" id="{1FD238EE-A0E7-45F6-9A72-743CE90B9D80}"/>
              </a:ext>
            </a:extLst>
          </p:cNvPr>
          <p:cNvGrpSpPr/>
          <p:nvPr/>
        </p:nvGrpSpPr>
        <p:grpSpPr>
          <a:xfrm>
            <a:off x="712596" y="1168071"/>
            <a:ext cx="12815031" cy="5893458"/>
            <a:chOff x="163550" y="31108"/>
            <a:chExt cx="12815031" cy="5893458"/>
          </a:xfrm>
        </p:grpSpPr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9FC9A37A-56C5-464F-9C0B-2A5990BA4C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85398" y="4434786"/>
              <a:ext cx="5660080" cy="17271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accent5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F9DE23B-3100-446D-9D7A-FA928D0659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89942" y="4443421"/>
              <a:ext cx="4930194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856E7EA7-5881-4D0D-81FE-03B3096562B9}"/>
                </a:ext>
              </a:extLst>
            </p:cNvPr>
            <p:cNvSpPr txBox="1"/>
            <p:nvPr/>
          </p:nvSpPr>
          <p:spPr>
            <a:xfrm>
              <a:off x="6897522" y="3236220"/>
              <a:ext cx="2208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200" b="1" dirty="0"/>
                <a:t>Develop Innovation Agenda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F20EBF6B-FD40-4504-89FB-4332F6EC7F54}"/>
                </a:ext>
              </a:extLst>
            </p:cNvPr>
            <p:cNvSpPr/>
            <p:nvPr/>
          </p:nvSpPr>
          <p:spPr>
            <a:xfrm flipH="1" flipV="1">
              <a:off x="6832775" y="3697308"/>
              <a:ext cx="1596064" cy="737455"/>
            </a:xfrm>
            <a:prstGeom prst="roundRect">
              <a:avLst/>
            </a:prstGeom>
            <a:noFill/>
            <a:ln w="1270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GB" sz="2800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5E7A85D-10A0-42C7-A2B5-5FF1C8AB6F9B}"/>
                </a:ext>
              </a:extLst>
            </p:cNvPr>
            <p:cNvCxnSpPr>
              <a:cxnSpLocks/>
              <a:stCxn id="97" idx="3"/>
            </p:cNvCxnSpPr>
            <p:nvPr/>
          </p:nvCxnSpPr>
          <p:spPr bwMode="auto">
            <a:xfrm>
              <a:off x="11051406" y="5708650"/>
              <a:ext cx="1927175" cy="337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8" name="TextBox 117">
              <a:hlinkClick r:id="rId3"/>
              <a:extLst>
                <a:ext uri="{FF2B5EF4-FFF2-40B4-BE49-F238E27FC236}">
                  <a16:creationId xmlns:a16="http://schemas.microsoft.com/office/drawing/2014/main" id="{54D8FC5E-A413-430F-9020-CB7C87E964E0}"/>
                </a:ext>
              </a:extLst>
            </p:cNvPr>
            <p:cNvSpPr txBox="1"/>
            <p:nvPr/>
          </p:nvSpPr>
          <p:spPr>
            <a:xfrm rot="18900000">
              <a:off x="763792" y="3713512"/>
              <a:ext cx="14975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/>
                <a:t>Create workspace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5798877-149D-4081-8436-2FAD40A7BB29}"/>
                </a:ext>
              </a:extLst>
            </p:cNvPr>
            <p:cNvSpPr txBox="1"/>
            <p:nvPr/>
          </p:nvSpPr>
          <p:spPr>
            <a:xfrm rot="18900000">
              <a:off x="1064036" y="3939500"/>
              <a:ext cx="196194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b="1" dirty="0"/>
                <a:t>Invite team members</a:t>
              </a:r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A62A4B3-E63C-4D35-AB3F-0EBBA758F78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13320" y="3227340"/>
              <a:ext cx="4711279" cy="14376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05B146F-2549-4636-A1C7-25DF46E56E15}"/>
                </a:ext>
              </a:extLst>
            </p:cNvPr>
            <p:cNvSpPr/>
            <p:nvPr/>
          </p:nvSpPr>
          <p:spPr>
            <a:xfrm>
              <a:off x="163550" y="3015978"/>
              <a:ext cx="1549766" cy="43183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000" b="1" dirty="0"/>
                <a:t>DE Workspaces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C55A4EE-97FB-491D-8C02-E12CA12190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3316" y="3231894"/>
              <a:ext cx="4217532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078FAB5A-B0D5-4A7B-B45A-1576462A30D2}"/>
                </a:ext>
              </a:extLst>
            </p:cNvPr>
            <p:cNvGrpSpPr/>
            <p:nvPr/>
          </p:nvGrpSpPr>
          <p:grpSpPr>
            <a:xfrm>
              <a:off x="1971110" y="3093983"/>
              <a:ext cx="275822" cy="275822"/>
              <a:chOff x="3855662" y="3430519"/>
              <a:chExt cx="275822" cy="275822"/>
            </a:xfrm>
          </p:grpSpPr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58D0B56C-EBBC-4336-9B4B-47D4D0E614E8}"/>
                  </a:ext>
                </a:extLst>
              </p:cNvPr>
              <p:cNvSpPr/>
              <p:nvPr/>
            </p:nvSpPr>
            <p:spPr>
              <a:xfrm rot="16200000">
                <a:off x="3855662" y="3430519"/>
                <a:ext cx="275822" cy="275822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2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83FC0DA8-D5D7-4A98-A988-186A43F6ED65}"/>
                  </a:ext>
                </a:extLst>
              </p:cNvPr>
              <p:cNvSpPr/>
              <p:nvPr/>
            </p:nvSpPr>
            <p:spPr>
              <a:xfrm>
                <a:off x="3941950" y="3516806"/>
                <a:ext cx="103247" cy="103247"/>
              </a:xfrm>
              <a:prstGeom prst="ellipse">
                <a:avLst/>
              </a:prstGeom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4081DD8E-3650-4E5D-A016-F29C44C9EA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7399" y="3254552"/>
              <a:ext cx="1" cy="197553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9" name="Freeform 121">
              <a:extLst>
                <a:ext uri="{FF2B5EF4-FFF2-40B4-BE49-F238E27FC236}">
                  <a16:creationId xmlns:a16="http://schemas.microsoft.com/office/drawing/2014/main" id="{5143EACF-DA0D-46A3-87AA-1A174AC90D0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37448" y="3119471"/>
              <a:ext cx="384807" cy="224847"/>
            </a:xfrm>
            <a:custGeom>
              <a:avLst/>
              <a:gdLst>
                <a:gd name="T0" fmla="*/ 576 w 1152"/>
                <a:gd name="T1" fmla="*/ 571 h 672"/>
                <a:gd name="T2" fmla="*/ 336 w 1152"/>
                <a:gd name="T3" fmla="*/ 672 h 672"/>
                <a:gd name="T4" fmla="*/ 0 w 1152"/>
                <a:gd name="T5" fmla="*/ 336 h 672"/>
                <a:gd name="T6" fmla="*/ 336 w 1152"/>
                <a:gd name="T7" fmla="*/ 0 h 672"/>
                <a:gd name="T8" fmla="*/ 576 w 1152"/>
                <a:gd name="T9" fmla="*/ 101 h 672"/>
                <a:gd name="T10" fmla="*/ 480 w 1152"/>
                <a:gd name="T11" fmla="*/ 336 h 672"/>
                <a:gd name="T12" fmla="*/ 576 w 1152"/>
                <a:gd name="T13" fmla="*/ 571 h 672"/>
                <a:gd name="T14" fmla="*/ 816 w 1152"/>
                <a:gd name="T15" fmla="*/ 0 h 672"/>
                <a:gd name="T16" fmla="*/ 576 w 1152"/>
                <a:gd name="T17" fmla="*/ 101 h 672"/>
                <a:gd name="T18" fmla="*/ 672 w 1152"/>
                <a:gd name="T19" fmla="*/ 336 h 672"/>
                <a:gd name="T20" fmla="*/ 576 w 1152"/>
                <a:gd name="T21" fmla="*/ 571 h 672"/>
                <a:gd name="T22" fmla="*/ 816 w 1152"/>
                <a:gd name="T23" fmla="*/ 672 h 672"/>
                <a:gd name="T24" fmla="*/ 1152 w 1152"/>
                <a:gd name="T25" fmla="*/ 336 h 672"/>
                <a:gd name="T26" fmla="*/ 816 w 1152"/>
                <a:gd name="T2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2" h="672">
                  <a:moveTo>
                    <a:pt x="576" y="571"/>
                  </a:moveTo>
                  <a:cubicBezTo>
                    <a:pt x="515" y="633"/>
                    <a:pt x="430" y="672"/>
                    <a:pt x="336" y="672"/>
                  </a:cubicBezTo>
                  <a:cubicBezTo>
                    <a:pt x="150" y="672"/>
                    <a:pt x="0" y="522"/>
                    <a:pt x="0" y="336"/>
                  </a:cubicBezTo>
                  <a:cubicBezTo>
                    <a:pt x="0" y="150"/>
                    <a:pt x="150" y="0"/>
                    <a:pt x="336" y="0"/>
                  </a:cubicBezTo>
                  <a:cubicBezTo>
                    <a:pt x="430" y="0"/>
                    <a:pt x="515" y="39"/>
                    <a:pt x="576" y="101"/>
                  </a:cubicBezTo>
                  <a:cubicBezTo>
                    <a:pt x="517" y="162"/>
                    <a:pt x="480" y="244"/>
                    <a:pt x="480" y="336"/>
                  </a:cubicBezTo>
                  <a:cubicBezTo>
                    <a:pt x="480" y="428"/>
                    <a:pt x="517" y="510"/>
                    <a:pt x="576" y="571"/>
                  </a:cubicBezTo>
                  <a:close/>
                  <a:moveTo>
                    <a:pt x="816" y="0"/>
                  </a:moveTo>
                  <a:cubicBezTo>
                    <a:pt x="722" y="0"/>
                    <a:pt x="637" y="39"/>
                    <a:pt x="576" y="101"/>
                  </a:cubicBezTo>
                  <a:cubicBezTo>
                    <a:pt x="635" y="162"/>
                    <a:pt x="672" y="244"/>
                    <a:pt x="672" y="336"/>
                  </a:cubicBezTo>
                  <a:cubicBezTo>
                    <a:pt x="672" y="428"/>
                    <a:pt x="635" y="510"/>
                    <a:pt x="576" y="571"/>
                  </a:cubicBezTo>
                  <a:cubicBezTo>
                    <a:pt x="637" y="633"/>
                    <a:pt x="722" y="672"/>
                    <a:pt x="816" y="672"/>
                  </a:cubicBezTo>
                  <a:cubicBezTo>
                    <a:pt x="1002" y="672"/>
                    <a:pt x="1152" y="522"/>
                    <a:pt x="1152" y="336"/>
                  </a:cubicBezTo>
                  <a:cubicBezTo>
                    <a:pt x="1152" y="150"/>
                    <a:pt x="1002" y="0"/>
                    <a:pt x="8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1222A4-651A-4AB6-8008-F494CB95ABE6}"/>
                </a:ext>
              </a:extLst>
            </p:cNvPr>
            <p:cNvGrpSpPr/>
            <p:nvPr/>
          </p:nvGrpSpPr>
          <p:grpSpPr>
            <a:xfrm>
              <a:off x="3553258" y="4227505"/>
              <a:ext cx="1436684" cy="431833"/>
              <a:chOff x="4482935" y="4227505"/>
              <a:chExt cx="1436684" cy="431833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381BB00-4B4D-4BB8-B398-F1AADFD56333}"/>
                  </a:ext>
                </a:extLst>
              </p:cNvPr>
              <p:cNvSpPr/>
              <p:nvPr/>
            </p:nvSpPr>
            <p:spPr>
              <a:xfrm>
                <a:off x="4482935" y="4227505"/>
                <a:ext cx="1436684" cy="431833"/>
              </a:xfrm>
              <a:prstGeom prst="rect">
                <a:avLst/>
              </a:prstGeom>
              <a:solidFill>
                <a:schemeClr val="accent5"/>
              </a:solidFill>
              <a:ln w="19050">
                <a:solidFill>
                  <a:schemeClr val="accent5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GB" sz="1100" b="1" dirty="0">
                    <a:solidFill>
                      <a:schemeClr val="tx1"/>
                    </a:solidFill>
                  </a:rPr>
                  <a:t>DE Roadmaps</a:t>
                </a:r>
                <a:endParaRPr lang="en-GB" sz="12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313AD1CC-C06E-4A42-BA4C-69C484DC0B1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562849" y="4308421"/>
                <a:ext cx="270000" cy="270000"/>
                <a:chOff x="8373533" y="48106486"/>
                <a:chExt cx="822325" cy="822325"/>
              </a:xfrm>
              <a:solidFill>
                <a:schemeClr val="tx1"/>
              </a:solidFill>
            </p:grpSpPr>
            <p:sp>
              <p:nvSpPr>
                <p:cNvPr id="191" name="Freeform 74">
                  <a:extLst>
                    <a:ext uri="{FF2B5EF4-FFF2-40B4-BE49-F238E27FC236}">
                      <a16:creationId xmlns:a16="http://schemas.microsoft.com/office/drawing/2014/main" id="{CB3F99DC-67BD-431F-BC93-9CE93300FE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73533" y="48243011"/>
                  <a:ext cx="685800" cy="685800"/>
                </a:xfrm>
                <a:custGeom>
                  <a:avLst/>
                  <a:gdLst>
                    <a:gd name="T0" fmla="*/ 480 w 960"/>
                    <a:gd name="T1" fmla="*/ 768 h 960"/>
                    <a:gd name="T2" fmla="*/ 768 w 960"/>
                    <a:gd name="T3" fmla="*/ 480 h 960"/>
                    <a:gd name="T4" fmla="*/ 960 w 960"/>
                    <a:gd name="T5" fmla="*/ 480 h 960"/>
                    <a:gd name="T6" fmla="*/ 480 w 960"/>
                    <a:gd name="T7" fmla="*/ 960 h 960"/>
                    <a:gd name="T8" fmla="*/ 0 w 960"/>
                    <a:gd name="T9" fmla="*/ 480 h 960"/>
                    <a:gd name="T10" fmla="*/ 480 w 960"/>
                    <a:gd name="T11" fmla="*/ 0 h 960"/>
                    <a:gd name="T12" fmla="*/ 480 w 960"/>
                    <a:gd name="T13" fmla="*/ 192 h 960"/>
                    <a:gd name="T14" fmla="*/ 192 w 960"/>
                    <a:gd name="T15" fmla="*/ 480 h 960"/>
                    <a:gd name="T16" fmla="*/ 480 w 960"/>
                    <a:gd name="T17" fmla="*/ 768 h 9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60" h="960">
                      <a:moveTo>
                        <a:pt x="480" y="768"/>
                      </a:moveTo>
                      <a:cubicBezTo>
                        <a:pt x="639" y="768"/>
                        <a:pt x="768" y="639"/>
                        <a:pt x="768" y="480"/>
                      </a:cubicBezTo>
                      <a:cubicBezTo>
                        <a:pt x="960" y="480"/>
                        <a:pt x="960" y="480"/>
                        <a:pt x="960" y="480"/>
                      </a:cubicBezTo>
                      <a:cubicBezTo>
                        <a:pt x="960" y="745"/>
                        <a:pt x="745" y="960"/>
                        <a:pt x="480" y="960"/>
                      </a:cubicBezTo>
                      <a:cubicBezTo>
                        <a:pt x="215" y="960"/>
                        <a:pt x="0" y="745"/>
                        <a:pt x="0" y="480"/>
                      </a:cubicBezTo>
                      <a:cubicBezTo>
                        <a:pt x="0" y="215"/>
                        <a:pt x="215" y="0"/>
                        <a:pt x="480" y="0"/>
                      </a:cubicBezTo>
                      <a:cubicBezTo>
                        <a:pt x="480" y="192"/>
                        <a:pt x="480" y="192"/>
                        <a:pt x="480" y="192"/>
                      </a:cubicBezTo>
                      <a:cubicBezTo>
                        <a:pt x="321" y="192"/>
                        <a:pt x="192" y="321"/>
                        <a:pt x="192" y="480"/>
                      </a:cubicBezTo>
                      <a:cubicBezTo>
                        <a:pt x="192" y="639"/>
                        <a:pt x="321" y="768"/>
                        <a:pt x="480" y="76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75">
                  <a:extLst>
                    <a:ext uri="{FF2B5EF4-FFF2-40B4-BE49-F238E27FC236}">
                      <a16:creationId xmlns:a16="http://schemas.microsoft.com/office/drawing/2014/main" id="{7DC43815-BC8E-4540-B9E4-EA0423F6D8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52958" y="48106486"/>
                  <a:ext cx="342900" cy="342900"/>
                </a:xfrm>
                <a:custGeom>
                  <a:avLst/>
                  <a:gdLst>
                    <a:gd name="T0" fmla="*/ 0 w 480"/>
                    <a:gd name="T1" fmla="*/ 0 h 480"/>
                    <a:gd name="T2" fmla="*/ 0 w 480"/>
                    <a:gd name="T3" fmla="*/ 192 h 480"/>
                    <a:gd name="T4" fmla="*/ 288 w 480"/>
                    <a:gd name="T5" fmla="*/ 480 h 480"/>
                    <a:gd name="T6" fmla="*/ 480 w 480"/>
                    <a:gd name="T7" fmla="*/ 480 h 480"/>
                    <a:gd name="T8" fmla="*/ 0 w 480"/>
                    <a:gd name="T9" fmla="*/ 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0" h="480">
                      <a:moveTo>
                        <a:pt x="0" y="0"/>
                      </a:moveTo>
                      <a:cubicBezTo>
                        <a:pt x="0" y="192"/>
                        <a:pt x="0" y="192"/>
                        <a:pt x="0" y="192"/>
                      </a:cubicBezTo>
                      <a:cubicBezTo>
                        <a:pt x="159" y="192"/>
                        <a:pt x="288" y="321"/>
                        <a:pt x="288" y="480"/>
                      </a:cubicBezTo>
                      <a:cubicBezTo>
                        <a:pt x="480" y="480"/>
                        <a:pt x="480" y="480"/>
                        <a:pt x="480" y="480"/>
                      </a:cubicBezTo>
                      <a:cubicBezTo>
                        <a:pt x="480" y="215"/>
                        <a:pt x="265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Oval 76">
                  <a:extLst>
                    <a:ext uri="{FF2B5EF4-FFF2-40B4-BE49-F238E27FC236}">
                      <a16:creationId xmlns:a16="http://schemas.microsoft.com/office/drawing/2014/main" id="{F7462496-C6E5-4643-A9AB-D47CDF3A5B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8171" y="48517649"/>
                  <a:ext cx="136525" cy="1365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CE93F048-4803-4759-9E35-3900EAB366EF}"/>
                </a:ext>
              </a:extLst>
            </p:cNvPr>
            <p:cNvGrpSpPr/>
            <p:nvPr/>
          </p:nvGrpSpPr>
          <p:grpSpPr>
            <a:xfrm>
              <a:off x="9501640" y="5492733"/>
              <a:ext cx="1549766" cy="431833"/>
              <a:chOff x="163550" y="5468550"/>
              <a:chExt cx="1549766" cy="431833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0AB3FE2A-650A-4AEE-B6CA-883E7C1385DF}"/>
                  </a:ext>
                </a:extLst>
              </p:cNvPr>
              <p:cNvSpPr/>
              <p:nvPr/>
            </p:nvSpPr>
            <p:spPr>
              <a:xfrm>
                <a:off x="163550" y="5468550"/>
                <a:ext cx="1549766" cy="431833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GB" sz="1200" b="1" dirty="0">
                    <a:solidFill>
                      <a:schemeClr val="tx1"/>
                    </a:solidFill>
                  </a:rPr>
                  <a:t>DE Solutions</a:t>
                </a:r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94A13931-A98F-415B-9EE2-86417EE7685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9374" y="5549466"/>
                <a:ext cx="270000" cy="270000"/>
                <a:chOff x="9857502" y="48105692"/>
                <a:chExt cx="822325" cy="823912"/>
              </a:xfrm>
              <a:solidFill>
                <a:schemeClr val="tx1"/>
              </a:solidFill>
            </p:grpSpPr>
            <p:sp>
              <p:nvSpPr>
                <p:cNvPr id="195" name="Freeform 80">
                  <a:extLst>
                    <a:ext uri="{FF2B5EF4-FFF2-40B4-BE49-F238E27FC236}">
                      <a16:creationId xmlns:a16="http://schemas.microsoft.com/office/drawing/2014/main" id="{9BE89F4A-E198-4C8E-9105-640B5192F4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57502" y="48243804"/>
                  <a:ext cx="685800" cy="685800"/>
                </a:xfrm>
                <a:custGeom>
                  <a:avLst/>
                  <a:gdLst>
                    <a:gd name="T0" fmla="*/ 345 w 432"/>
                    <a:gd name="T1" fmla="*/ 346 h 432"/>
                    <a:gd name="T2" fmla="*/ 86 w 432"/>
                    <a:gd name="T3" fmla="*/ 346 h 432"/>
                    <a:gd name="T4" fmla="*/ 86 w 432"/>
                    <a:gd name="T5" fmla="*/ 86 h 432"/>
                    <a:gd name="T6" fmla="*/ 216 w 432"/>
                    <a:gd name="T7" fmla="*/ 86 h 432"/>
                    <a:gd name="T8" fmla="*/ 216 w 432"/>
                    <a:gd name="T9" fmla="*/ 0 h 432"/>
                    <a:gd name="T10" fmla="*/ 0 w 432"/>
                    <a:gd name="T11" fmla="*/ 0 h 432"/>
                    <a:gd name="T12" fmla="*/ 0 w 432"/>
                    <a:gd name="T13" fmla="*/ 432 h 432"/>
                    <a:gd name="T14" fmla="*/ 432 w 432"/>
                    <a:gd name="T15" fmla="*/ 432 h 432"/>
                    <a:gd name="T16" fmla="*/ 432 w 432"/>
                    <a:gd name="T17" fmla="*/ 216 h 432"/>
                    <a:gd name="T18" fmla="*/ 345 w 432"/>
                    <a:gd name="T19" fmla="*/ 216 h 432"/>
                    <a:gd name="T20" fmla="*/ 345 w 432"/>
                    <a:gd name="T21" fmla="*/ 346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32" h="432">
                      <a:moveTo>
                        <a:pt x="345" y="346"/>
                      </a:moveTo>
                      <a:lnTo>
                        <a:pt x="86" y="346"/>
                      </a:lnTo>
                      <a:lnTo>
                        <a:pt x="86" y="86"/>
                      </a:lnTo>
                      <a:lnTo>
                        <a:pt x="216" y="86"/>
                      </a:lnTo>
                      <a:lnTo>
                        <a:pt x="216" y="0"/>
                      </a:lnTo>
                      <a:lnTo>
                        <a:pt x="0" y="0"/>
                      </a:lnTo>
                      <a:lnTo>
                        <a:pt x="0" y="432"/>
                      </a:lnTo>
                      <a:lnTo>
                        <a:pt x="432" y="432"/>
                      </a:lnTo>
                      <a:lnTo>
                        <a:pt x="432" y="216"/>
                      </a:lnTo>
                      <a:lnTo>
                        <a:pt x="345" y="216"/>
                      </a:lnTo>
                      <a:lnTo>
                        <a:pt x="345" y="3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81">
                  <a:extLst>
                    <a:ext uri="{FF2B5EF4-FFF2-40B4-BE49-F238E27FC236}">
                      <a16:creationId xmlns:a16="http://schemas.microsoft.com/office/drawing/2014/main" id="{61EC4B7B-1578-4232-BC9D-9D8C364C65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36927" y="48105692"/>
                  <a:ext cx="342900" cy="342900"/>
                </a:xfrm>
                <a:custGeom>
                  <a:avLst/>
                  <a:gdLst>
                    <a:gd name="T0" fmla="*/ 0 w 216"/>
                    <a:gd name="T1" fmla="*/ 87 h 216"/>
                    <a:gd name="T2" fmla="*/ 130 w 216"/>
                    <a:gd name="T3" fmla="*/ 87 h 216"/>
                    <a:gd name="T4" fmla="*/ 130 w 216"/>
                    <a:gd name="T5" fmla="*/ 216 h 216"/>
                    <a:gd name="T6" fmla="*/ 216 w 216"/>
                    <a:gd name="T7" fmla="*/ 216 h 216"/>
                    <a:gd name="T8" fmla="*/ 216 w 216"/>
                    <a:gd name="T9" fmla="*/ 0 h 216"/>
                    <a:gd name="T10" fmla="*/ 0 w 216"/>
                    <a:gd name="T11" fmla="*/ 0 h 216"/>
                    <a:gd name="T12" fmla="*/ 0 w 216"/>
                    <a:gd name="T13" fmla="*/ 87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6" h="216">
                      <a:moveTo>
                        <a:pt x="0" y="87"/>
                      </a:moveTo>
                      <a:lnTo>
                        <a:pt x="130" y="87"/>
                      </a:lnTo>
                      <a:lnTo>
                        <a:pt x="130" y="216"/>
                      </a:lnTo>
                      <a:lnTo>
                        <a:pt x="216" y="216"/>
                      </a:lnTo>
                      <a:lnTo>
                        <a:pt x="216" y="0"/>
                      </a:lnTo>
                      <a:lnTo>
                        <a:pt x="0" y="0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Rectangle 82">
                  <a:extLst>
                    <a:ext uri="{FF2B5EF4-FFF2-40B4-BE49-F238E27FC236}">
                      <a16:creationId xmlns:a16="http://schemas.microsoft.com/office/drawing/2014/main" id="{9C108D51-AEB0-43E0-9903-575CD1CD95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2140" y="48518442"/>
                  <a:ext cx="136525" cy="1365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35BD8AE-5EB4-4EF1-A04E-1A7A77FCE2B7}"/>
                </a:ext>
              </a:extLst>
            </p:cNvPr>
            <p:cNvSpPr/>
            <p:nvPr/>
          </p:nvSpPr>
          <p:spPr>
            <a:xfrm>
              <a:off x="4751539" y="996927"/>
              <a:ext cx="1457705" cy="406181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Spark</a:t>
              </a:r>
            </a:p>
          </p:txBody>
        </p: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6C73106A-93A6-4BA3-A726-867CF3C676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66545" y="1200017"/>
              <a:ext cx="6322539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FD0A9846-8E29-436E-B158-C06CAA4E8567}"/>
                </a:ext>
              </a:extLst>
            </p:cNvPr>
            <p:cNvSpPr/>
            <p:nvPr/>
          </p:nvSpPr>
          <p:spPr>
            <a:xfrm rot="16200000">
              <a:off x="4427428" y="1664017"/>
              <a:ext cx="3507078" cy="2304096"/>
            </a:xfrm>
            <a:custGeom>
              <a:avLst/>
              <a:gdLst>
                <a:gd name="connsiteX0" fmla="*/ 3507078 w 3507078"/>
                <a:gd name="connsiteY0" fmla="*/ 2166185 h 2304096"/>
                <a:gd name="connsiteX1" fmla="*/ 3369167 w 3507078"/>
                <a:gd name="connsiteY1" fmla="*/ 2304096 h 2304096"/>
                <a:gd name="connsiteX2" fmla="*/ 3231256 w 3507078"/>
                <a:gd name="connsiteY2" fmla="*/ 2166185 h 2304096"/>
                <a:gd name="connsiteX3" fmla="*/ 3239297 w 3507078"/>
                <a:gd name="connsiteY3" fmla="*/ 2126358 h 2304096"/>
                <a:gd name="connsiteX4" fmla="*/ 1380185 w 3507078"/>
                <a:gd name="connsiteY4" fmla="*/ 267247 h 2304096"/>
                <a:gd name="connsiteX5" fmla="*/ 1337709 w 3507078"/>
                <a:gd name="connsiteY5" fmla="*/ 275822 h 2304096"/>
                <a:gd name="connsiteX6" fmla="*/ 1284028 w 3507078"/>
                <a:gd name="connsiteY6" fmla="*/ 264985 h 2304096"/>
                <a:gd name="connsiteX7" fmla="*/ 1283478 w 3507078"/>
                <a:gd name="connsiteY7" fmla="*/ 264614 h 2304096"/>
                <a:gd name="connsiteX8" fmla="*/ 267013 w 3507078"/>
                <a:gd name="connsiteY8" fmla="*/ 1281078 h 2304096"/>
                <a:gd name="connsiteX9" fmla="*/ 275822 w 3507078"/>
                <a:gd name="connsiteY9" fmla="*/ 1324709 h 2304096"/>
                <a:gd name="connsiteX10" fmla="*/ 137911 w 3507078"/>
                <a:gd name="connsiteY10" fmla="*/ 1462620 h 2304096"/>
                <a:gd name="connsiteX11" fmla="*/ 0 w 3507078"/>
                <a:gd name="connsiteY11" fmla="*/ 1324709 h 2304096"/>
                <a:gd name="connsiteX12" fmla="*/ 137911 w 3507078"/>
                <a:gd name="connsiteY12" fmla="*/ 1186798 h 2304096"/>
                <a:gd name="connsiteX13" fmla="*/ 191592 w 3507078"/>
                <a:gd name="connsiteY13" fmla="*/ 1197636 h 2304096"/>
                <a:gd name="connsiteX14" fmla="*/ 195252 w 3507078"/>
                <a:gd name="connsiteY14" fmla="*/ 1200104 h 2304096"/>
                <a:gd name="connsiteX15" fmla="*/ 1209482 w 3507078"/>
                <a:gd name="connsiteY15" fmla="*/ 185875 h 2304096"/>
                <a:gd name="connsiteX16" fmla="*/ 1199798 w 3507078"/>
                <a:gd name="connsiteY16" fmla="*/ 137911 h 2304096"/>
                <a:gd name="connsiteX17" fmla="*/ 1337709 w 3507078"/>
                <a:gd name="connsiteY17" fmla="*/ 0 h 2304096"/>
                <a:gd name="connsiteX18" fmla="*/ 1475620 w 3507078"/>
                <a:gd name="connsiteY18" fmla="*/ 137911 h 2304096"/>
                <a:gd name="connsiteX19" fmla="*/ 1464782 w 3507078"/>
                <a:gd name="connsiteY19" fmla="*/ 191592 h 2304096"/>
                <a:gd name="connsiteX20" fmla="*/ 1461756 w 3507078"/>
                <a:gd name="connsiteY20" fmla="*/ 196082 h 2304096"/>
                <a:gd name="connsiteX21" fmla="*/ 3309095 w 3507078"/>
                <a:gd name="connsiteY21" fmla="*/ 2043421 h 2304096"/>
                <a:gd name="connsiteX22" fmla="*/ 3315486 w 3507078"/>
                <a:gd name="connsiteY22" fmla="*/ 2039112 h 2304096"/>
                <a:gd name="connsiteX23" fmla="*/ 3369167 w 3507078"/>
                <a:gd name="connsiteY23" fmla="*/ 2028274 h 2304096"/>
                <a:gd name="connsiteX24" fmla="*/ 3507078 w 3507078"/>
                <a:gd name="connsiteY24" fmla="*/ 2166185 h 2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07078" h="2304096">
                  <a:moveTo>
                    <a:pt x="3507078" y="2166185"/>
                  </a:moveTo>
                  <a:cubicBezTo>
                    <a:pt x="3507078" y="2242351"/>
                    <a:pt x="3445333" y="2304096"/>
                    <a:pt x="3369167" y="2304096"/>
                  </a:cubicBezTo>
                  <a:cubicBezTo>
                    <a:pt x="3293001" y="2304096"/>
                    <a:pt x="3231256" y="2242351"/>
                    <a:pt x="3231256" y="2166185"/>
                  </a:cubicBezTo>
                  <a:lnTo>
                    <a:pt x="3239297" y="2126358"/>
                  </a:lnTo>
                  <a:lnTo>
                    <a:pt x="1380185" y="267247"/>
                  </a:lnTo>
                  <a:lnTo>
                    <a:pt x="1337709" y="275822"/>
                  </a:lnTo>
                  <a:cubicBezTo>
                    <a:pt x="1318668" y="275822"/>
                    <a:pt x="1300527" y="271963"/>
                    <a:pt x="1284028" y="264985"/>
                  </a:cubicBezTo>
                  <a:lnTo>
                    <a:pt x="1283478" y="264614"/>
                  </a:lnTo>
                  <a:lnTo>
                    <a:pt x="267013" y="1281078"/>
                  </a:lnTo>
                  <a:lnTo>
                    <a:pt x="275822" y="1324709"/>
                  </a:lnTo>
                  <a:cubicBezTo>
                    <a:pt x="275822" y="1400875"/>
                    <a:pt x="214077" y="1462620"/>
                    <a:pt x="137911" y="1462620"/>
                  </a:cubicBezTo>
                  <a:cubicBezTo>
                    <a:pt x="61745" y="1462620"/>
                    <a:pt x="0" y="1400875"/>
                    <a:pt x="0" y="1324709"/>
                  </a:cubicBezTo>
                  <a:cubicBezTo>
                    <a:pt x="0" y="1248543"/>
                    <a:pt x="61745" y="1186798"/>
                    <a:pt x="137911" y="1186798"/>
                  </a:cubicBezTo>
                  <a:cubicBezTo>
                    <a:pt x="156952" y="1186798"/>
                    <a:pt x="175092" y="1190657"/>
                    <a:pt x="191592" y="1197636"/>
                  </a:cubicBezTo>
                  <a:lnTo>
                    <a:pt x="195252" y="1200104"/>
                  </a:lnTo>
                  <a:lnTo>
                    <a:pt x="1209482" y="185875"/>
                  </a:lnTo>
                  <a:lnTo>
                    <a:pt x="1199798" y="137911"/>
                  </a:lnTo>
                  <a:cubicBezTo>
                    <a:pt x="1199798" y="61745"/>
                    <a:pt x="1261543" y="0"/>
                    <a:pt x="1337709" y="0"/>
                  </a:cubicBezTo>
                  <a:cubicBezTo>
                    <a:pt x="1413875" y="0"/>
                    <a:pt x="1475620" y="61745"/>
                    <a:pt x="1475620" y="137911"/>
                  </a:cubicBezTo>
                  <a:cubicBezTo>
                    <a:pt x="1475620" y="156953"/>
                    <a:pt x="1471761" y="175093"/>
                    <a:pt x="1464782" y="191592"/>
                  </a:cubicBezTo>
                  <a:lnTo>
                    <a:pt x="1461756" y="196082"/>
                  </a:lnTo>
                  <a:lnTo>
                    <a:pt x="3309095" y="2043421"/>
                  </a:lnTo>
                  <a:lnTo>
                    <a:pt x="3315486" y="2039112"/>
                  </a:lnTo>
                  <a:cubicBezTo>
                    <a:pt x="3331985" y="2032133"/>
                    <a:pt x="3350125" y="2028274"/>
                    <a:pt x="3369167" y="2028274"/>
                  </a:cubicBezTo>
                  <a:cubicBezTo>
                    <a:pt x="3445333" y="2028274"/>
                    <a:pt x="3507078" y="2090019"/>
                    <a:pt x="3507078" y="2166185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3DF9AB4C-3DCC-403B-842E-E1DA98FAC4DE}"/>
                </a:ext>
              </a:extLst>
            </p:cNvPr>
            <p:cNvSpPr/>
            <p:nvPr/>
          </p:nvSpPr>
          <p:spPr>
            <a:xfrm flipH="1" flipV="1">
              <a:off x="9782029" y="393696"/>
              <a:ext cx="1571962" cy="811702"/>
            </a:xfrm>
            <a:prstGeom prst="roundRect">
              <a:avLst>
                <a:gd name="adj" fmla="val 20142"/>
              </a:avLst>
            </a:prstGeom>
            <a:noFill/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A16E51A2-8CC7-410C-AC72-2A9C2194854A}"/>
                </a:ext>
              </a:extLst>
            </p:cNvPr>
            <p:cNvSpPr txBox="1"/>
            <p:nvPr/>
          </p:nvSpPr>
          <p:spPr>
            <a:xfrm rot="18900000">
              <a:off x="10130960" y="1762196"/>
              <a:ext cx="17860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200" b="1" dirty="0"/>
                <a:t>Added to Reuse Shop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7766245F-1153-4C6C-BFAF-F99CF6258622}"/>
                </a:ext>
              </a:extLst>
            </p:cNvPr>
            <p:cNvSpPr txBox="1"/>
            <p:nvPr/>
          </p:nvSpPr>
          <p:spPr>
            <a:xfrm rot="-2700000">
              <a:off x="7067781" y="5126322"/>
              <a:ext cx="1944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200" b="1" dirty="0"/>
                <a:t>Review and select ideas</a:t>
              </a:r>
            </a:p>
          </p:txBody>
        </p:sp>
        <p:sp>
          <p:nvSpPr>
            <p:cNvPr id="247" name="Arrow: Chevron 246">
              <a:extLst>
                <a:ext uri="{FF2B5EF4-FFF2-40B4-BE49-F238E27FC236}">
                  <a16:creationId xmlns:a16="http://schemas.microsoft.com/office/drawing/2014/main" id="{88FE782B-09EB-4FF0-B490-CE18C9C041FE}"/>
                </a:ext>
              </a:extLst>
            </p:cNvPr>
            <p:cNvSpPr/>
            <p:nvPr/>
          </p:nvSpPr>
          <p:spPr>
            <a:xfrm rot="16200000">
              <a:off x="8315853" y="3934251"/>
              <a:ext cx="225970" cy="287495"/>
            </a:xfrm>
            <a:prstGeom prst="chevron">
              <a:avLst>
                <a:gd name="adj" fmla="val 38105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DA268B23-E430-415E-ACB8-44267E27FD27}"/>
                </a:ext>
              </a:extLst>
            </p:cNvPr>
            <p:cNvSpPr txBox="1"/>
            <p:nvPr/>
          </p:nvSpPr>
          <p:spPr>
            <a:xfrm rot="16200000">
              <a:off x="8994502" y="2827089"/>
              <a:ext cx="11272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900" b="1" i="1" dirty="0"/>
                <a:t>Create Challenge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0167F014-B8AC-4AF9-BFE1-0C023CF75F5C}"/>
                </a:ext>
              </a:extLst>
            </p:cNvPr>
            <p:cNvSpPr txBox="1"/>
            <p:nvPr/>
          </p:nvSpPr>
          <p:spPr>
            <a:xfrm rot="-2700000">
              <a:off x="5409073" y="2018232"/>
              <a:ext cx="11913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900" b="1" i="1" dirty="0"/>
                <a:t>Send to Challenge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BC60FDF7-1FD1-48D8-8506-CA6AE7AFC7B0}"/>
                </a:ext>
              </a:extLst>
            </p:cNvPr>
            <p:cNvSpPr txBox="1"/>
            <p:nvPr/>
          </p:nvSpPr>
          <p:spPr>
            <a:xfrm rot="2700000">
              <a:off x="5347996" y="3644741"/>
              <a:ext cx="1165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900" b="1" i="1" dirty="0"/>
                <a:t>Send to Roadmap</a:t>
              </a:r>
            </a:p>
          </p:txBody>
        </p:sp>
        <p:sp>
          <p:nvSpPr>
            <p:cNvPr id="253" name="Arrow: Chevron 252">
              <a:extLst>
                <a:ext uri="{FF2B5EF4-FFF2-40B4-BE49-F238E27FC236}">
                  <a16:creationId xmlns:a16="http://schemas.microsoft.com/office/drawing/2014/main" id="{CBCA9122-B010-4F74-9BD3-0C7204546B97}"/>
                </a:ext>
              </a:extLst>
            </p:cNvPr>
            <p:cNvSpPr/>
            <p:nvPr/>
          </p:nvSpPr>
          <p:spPr>
            <a:xfrm rot="16200000">
              <a:off x="11244025" y="656209"/>
              <a:ext cx="225970" cy="287495"/>
            </a:xfrm>
            <a:prstGeom prst="chevron">
              <a:avLst>
                <a:gd name="adj" fmla="val 38105"/>
              </a:avLst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54" name="Arrow: Chevron 253">
              <a:extLst>
                <a:ext uri="{FF2B5EF4-FFF2-40B4-BE49-F238E27FC236}">
                  <a16:creationId xmlns:a16="http://schemas.microsoft.com/office/drawing/2014/main" id="{C75DD399-ACFF-476A-900A-C5EC3D9517F4}"/>
                </a:ext>
              </a:extLst>
            </p:cNvPr>
            <p:cNvSpPr/>
            <p:nvPr/>
          </p:nvSpPr>
          <p:spPr>
            <a:xfrm rot="5400000">
              <a:off x="9663403" y="656211"/>
              <a:ext cx="225970" cy="287495"/>
            </a:xfrm>
            <a:prstGeom prst="chevron">
              <a:avLst>
                <a:gd name="adj" fmla="val 38105"/>
              </a:avLst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55" name="Arrow: Chevron 254">
              <a:extLst>
                <a:ext uri="{FF2B5EF4-FFF2-40B4-BE49-F238E27FC236}">
                  <a16:creationId xmlns:a16="http://schemas.microsoft.com/office/drawing/2014/main" id="{9368603E-E66C-4DC0-AC25-C86C0593D68A}"/>
                </a:ext>
              </a:extLst>
            </p:cNvPr>
            <p:cNvSpPr/>
            <p:nvPr/>
          </p:nvSpPr>
          <p:spPr>
            <a:xfrm rot="10800000">
              <a:off x="10455025" y="256906"/>
              <a:ext cx="225970" cy="287495"/>
            </a:xfrm>
            <a:prstGeom prst="chevron">
              <a:avLst>
                <a:gd name="adj" fmla="val 38105"/>
              </a:avLst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66B6E13C-444F-4FBE-9CC4-4C72BA4CDD9A}"/>
                </a:ext>
              </a:extLst>
            </p:cNvPr>
            <p:cNvGrpSpPr/>
            <p:nvPr/>
          </p:nvGrpSpPr>
          <p:grpSpPr>
            <a:xfrm>
              <a:off x="1898887" y="2248981"/>
              <a:ext cx="452439" cy="774969"/>
              <a:chOff x="3833818" y="37354842"/>
              <a:chExt cx="481013" cy="823912"/>
            </a:xfrm>
            <a:solidFill>
              <a:schemeClr val="tx1"/>
            </a:solidFill>
          </p:grpSpPr>
          <p:sp>
            <p:nvSpPr>
              <p:cNvPr id="257" name="Oval 87">
                <a:extLst>
                  <a:ext uri="{FF2B5EF4-FFF2-40B4-BE49-F238E27FC236}">
                    <a16:creationId xmlns:a16="http://schemas.microsoft.com/office/drawing/2014/main" id="{0FDE25B3-3655-45DF-BDD3-EB36729CD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5268" y="37492954"/>
                <a:ext cx="138113" cy="1365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259" name="Freeform 88">
                <a:extLst>
                  <a:ext uri="{FF2B5EF4-FFF2-40B4-BE49-F238E27FC236}">
                    <a16:creationId xmlns:a16="http://schemas.microsoft.com/office/drawing/2014/main" id="{06F60741-6142-4F71-B839-3EC5DE0AAC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33818" y="37354842"/>
                <a:ext cx="481013" cy="823912"/>
              </a:xfrm>
              <a:custGeom>
                <a:avLst/>
                <a:gdLst>
                  <a:gd name="T0" fmla="*/ 633 w 672"/>
                  <a:gd name="T1" fmla="*/ 494 h 1152"/>
                  <a:gd name="T2" fmla="*/ 672 w 672"/>
                  <a:gd name="T3" fmla="*/ 336 h 1152"/>
                  <a:gd name="T4" fmla="*/ 336 w 672"/>
                  <a:gd name="T5" fmla="*/ 0 h 1152"/>
                  <a:gd name="T6" fmla="*/ 0 w 672"/>
                  <a:gd name="T7" fmla="*/ 336 h 1152"/>
                  <a:gd name="T8" fmla="*/ 39 w 672"/>
                  <a:gd name="T9" fmla="*/ 494 h 1152"/>
                  <a:gd name="T10" fmla="*/ 39 w 672"/>
                  <a:gd name="T11" fmla="*/ 494 h 1152"/>
                  <a:gd name="T12" fmla="*/ 336 w 672"/>
                  <a:gd name="T13" fmla="*/ 1152 h 1152"/>
                  <a:gd name="T14" fmla="*/ 633 w 672"/>
                  <a:gd name="T15" fmla="*/ 494 h 1152"/>
                  <a:gd name="T16" fmla="*/ 336 w 672"/>
                  <a:gd name="T17" fmla="*/ 96 h 1152"/>
                  <a:gd name="T18" fmla="*/ 576 w 672"/>
                  <a:gd name="T19" fmla="*/ 336 h 1152"/>
                  <a:gd name="T20" fmla="*/ 512 w 672"/>
                  <a:gd name="T21" fmla="*/ 499 h 1152"/>
                  <a:gd name="T22" fmla="*/ 336 w 672"/>
                  <a:gd name="T23" fmla="*/ 384 h 1152"/>
                  <a:gd name="T24" fmla="*/ 160 w 672"/>
                  <a:gd name="T25" fmla="*/ 499 h 1152"/>
                  <a:gd name="T26" fmla="*/ 96 w 672"/>
                  <a:gd name="T27" fmla="*/ 336 h 1152"/>
                  <a:gd name="T28" fmla="*/ 336 w 672"/>
                  <a:gd name="T29" fmla="*/ 96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2" h="1152">
                    <a:moveTo>
                      <a:pt x="633" y="494"/>
                    </a:moveTo>
                    <a:cubicBezTo>
                      <a:pt x="658" y="447"/>
                      <a:pt x="672" y="393"/>
                      <a:pt x="672" y="336"/>
                    </a:cubicBezTo>
                    <a:cubicBezTo>
                      <a:pt x="672" y="150"/>
                      <a:pt x="522" y="0"/>
                      <a:pt x="336" y="0"/>
                    </a:cubicBezTo>
                    <a:cubicBezTo>
                      <a:pt x="150" y="0"/>
                      <a:pt x="0" y="150"/>
                      <a:pt x="0" y="336"/>
                    </a:cubicBezTo>
                    <a:cubicBezTo>
                      <a:pt x="0" y="393"/>
                      <a:pt x="14" y="447"/>
                      <a:pt x="39" y="494"/>
                    </a:cubicBezTo>
                    <a:cubicBezTo>
                      <a:pt x="39" y="494"/>
                      <a:pt x="39" y="494"/>
                      <a:pt x="39" y="494"/>
                    </a:cubicBezTo>
                    <a:cubicBezTo>
                      <a:pt x="336" y="1152"/>
                      <a:pt x="336" y="1152"/>
                      <a:pt x="336" y="1152"/>
                    </a:cubicBezTo>
                    <a:cubicBezTo>
                      <a:pt x="633" y="494"/>
                      <a:pt x="633" y="494"/>
                      <a:pt x="633" y="494"/>
                    </a:cubicBezTo>
                    <a:close/>
                    <a:moveTo>
                      <a:pt x="336" y="96"/>
                    </a:moveTo>
                    <a:cubicBezTo>
                      <a:pt x="469" y="96"/>
                      <a:pt x="576" y="203"/>
                      <a:pt x="576" y="336"/>
                    </a:cubicBezTo>
                    <a:cubicBezTo>
                      <a:pt x="576" y="399"/>
                      <a:pt x="552" y="456"/>
                      <a:pt x="512" y="499"/>
                    </a:cubicBezTo>
                    <a:cubicBezTo>
                      <a:pt x="482" y="431"/>
                      <a:pt x="415" y="384"/>
                      <a:pt x="336" y="384"/>
                    </a:cubicBezTo>
                    <a:cubicBezTo>
                      <a:pt x="257" y="384"/>
                      <a:pt x="190" y="431"/>
                      <a:pt x="160" y="499"/>
                    </a:cubicBezTo>
                    <a:cubicBezTo>
                      <a:pt x="120" y="456"/>
                      <a:pt x="96" y="399"/>
                      <a:pt x="96" y="336"/>
                    </a:cubicBezTo>
                    <a:cubicBezTo>
                      <a:pt x="96" y="203"/>
                      <a:pt x="203" y="96"/>
                      <a:pt x="336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 dirty="0"/>
              </a:p>
            </p:txBody>
          </p:sp>
        </p:grp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A4C01413-B747-468B-B9D8-FFA2FCB38546}"/>
                </a:ext>
              </a:extLst>
            </p:cNvPr>
            <p:cNvSpPr txBox="1"/>
            <p:nvPr/>
          </p:nvSpPr>
          <p:spPr>
            <a:xfrm>
              <a:off x="1475857" y="1824565"/>
              <a:ext cx="1298499" cy="376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b="1" dirty="0"/>
                <a:t>Start here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7B1B1E73-8015-416E-ACC9-45F226C7F081}"/>
                </a:ext>
              </a:extLst>
            </p:cNvPr>
            <p:cNvSpPr txBox="1"/>
            <p:nvPr/>
          </p:nvSpPr>
          <p:spPr>
            <a:xfrm>
              <a:off x="9799210" y="31108"/>
              <a:ext cx="1537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200" b="1" dirty="0"/>
                <a:t>Run the Challenge</a:t>
              </a:r>
            </a:p>
          </p:txBody>
        </p: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C8023497-8046-4299-BB4C-68A50C19917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2043634" y="1337928"/>
              <a:ext cx="7244" cy="4370723"/>
            </a:xfrm>
            <a:prstGeom prst="line">
              <a:avLst/>
            </a:prstGeom>
            <a:noFill/>
            <a:ln w="76200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47D3DED5-F887-454A-B289-5EFED2921269}"/>
                </a:ext>
              </a:extLst>
            </p:cNvPr>
            <p:cNvSpPr/>
            <p:nvPr/>
          </p:nvSpPr>
          <p:spPr>
            <a:xfrm rot="16200000">
              <a:off x="11910040" y="5570740"/>
              <a:ext cx="275822" cy="275822"/>
            </a:xfrm>
            <a:prstGeom prst="ellipse">
              <a:avLst/>
            </a:prstGeom>
            <a:solidFill>
              <a:schemeClr val="bg2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E95D43B-B318-4FB1-983E-7141DD83F360}"/>
                </a:ext>
              </a:extLst>
            </p:cNvPr>
            <p:cNvSpPr txBox="1"/>
            <p:nvPr/>
          </p:nvSpPr>
          <p:spPr>
            <a:xfrm rot="5400000">
              <a:off x="11704677" y="3319447"/>
              <a:ext cx="10374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900" b="1" i="1" dirty="0"/>
                <a:t>Create Solution</a:t>
              </a: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69CE84C-5D60-4527-AF60-2045F1BCF5D2}"/>
                </a:ext>
              </a:extLst>
            </p:cNvPr>
            <p:cNvSpPr/>
            <p:nvPr/>
          </p:nvSpPr>
          <p:spPr>
            <a:xfrm>
              <a:off x="11596669" y="1062106"/>
              <a:ext cx="589192" cy="275822"/>
            </a:xfrm>
            <a:custGeom>
              <a:avLst/>
              <a:gdLst>
                <a:gd name="connsiteX0" fmla="*/ 137911 w 589192"/>
                <a:gd name="connsiteY0" fmla="*/ 0 h 275822"/>
                <a:gd name="connsiteX1" fmla="*/ 235429 w 589192"/>
                <a:gd name="connsiteY1" fmla="*/ 40393 h 275822"/>
                <a:gd name="connsiteX2" fmla="*/ 264890 w 589192"/>
                <a:gd name="connsiteY2" fmla="*/ 84090 h 275822"/>
                <a:gd name="connsiteX3" fmla="*/ 324302 w 589192"/>
                <a:gd name="connsiteY3" fmla="*/ 84090 h 275822"/>
                <a:gd name="connsiteX4" fmla="*/ 353763 w 589192"/>
                <a:gd name="connsiteY4" fmla="*/ 40393 h 275822"/>
                <a:gd name="connsiteX5" fmla="*/ 451281 w 589192"/>
                <a:gd name="connsiteY5" fmla="*/ 0 h 275822"/>
                <a:gd name="connsiteX6" fmla="*/ 589192 w 589192"/>
                <a:gd name="connsiteY6" fmla="*/ 137911 h 275822"/>
                <a:gd name="connsiteX7" fmla="*/ 451281 w 589192"/>
                <a:gd name="connsiteY7" fmla="*/ 275822 h 275822"/>
                <a:gd name="connsiteX8" fmla="*/ 353763 w 589192"/>
                <a:gd name="connsiteY8" fmla="*/ 235429 h 275822"/>
                <a:gd name="connsiteX9" fmla="*/ 324543 w 589192"/>
                <a:gd name="connsiteY9" fmla="*/ 192090 h 275822"/>
                <a:gd name="connsiteX10" fmla="*/ 264649 w 589192"/>
                <a:gd name="connsiteY10" fmla="*/ 192090 h 275822"/>
                <a:gd name="connsiteX11" fmla="*/ 235429 w 589192"/>
                <a:gd name="connsiteY11" fmla="*/ 235429 h 275822"/>
                <a:gd name="connsiteX12" fmla="*/ 137911 w 589192"/>
                <a:gd name="connsiteY12" fmla="*/ 275822 h 275822"/>
                <a:gd name="connsiteX13" fmla="*/ 0 w 589192"/>
                <a:gd name="connsiteY13" fmla="*/ 137911 h 275822"/>
                <a:gd name="connsiteX14" fmla="*/ 137911 w 589192"/>
                <a:gd name="connsiteY14" fmla="*/ 0 h 27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192" h="275822">
                  <a:moveTo>
                    <a:pt x="137911" y="0"/>
                  </a:moveTo>
                  <a:cubicBezTo>
                    <a:pt x="175994" y="0"/>
                    <a:pt x="210472" y="15436"/>
                    <a:pt x="235429" y="40393"/>
                  </a:cubicBezTo>
                  <a:lnTo>
                    <a:pt x="264890" y="84090"/>
                  </a:lnTo>
                  <a:lnTo>
                    <a:pt x="324302" y="84090"/>
                  </a:lnTo>
                  <a:lnTo>
                    <a:pt x="353763" y="40393"/>
                  </a:lnTo>
                  <a:cubicBezTo>
                    <a:pt x="378720" y="15436"/>
                    <a:pt x="413198" y="0"/>
                    <a:pt x="451281" y="0"/>
                  </a:cubicBezTo>
                  <a:cubicBezTo>
                    <a:pt x="527447" y="0"/>
                    <a:pt x="589192" y="61745"/>
                    <a:pt x="589192" y="137911"/>
                  </a:cubicBezTo>
                  <a:cubicBezTo>
                    <a:pt x="589192" y="214077"/>
                    <a:pt x="527447" y="275822"/>
                    <a:pt x="451281" y="275822"/>
                  </a:cubicBezTo>
                  <a:cubicBezTo>
                    <a:pt x="413198" y="275822"/>
                    <a:pt x="378720" y="260386"/>
                    <a:pt x="353763" y="235429"/>
                  </a:cubicBezTo>
                  <a:lnTo>
                    <a:pt x="324543" y="192090"/>
                  </a:lnTo>
                  <a:lnTo>
                    <a:pt x="264649" y="192090"/>
                  </a:lnTo>
                  <a:lnTo>
                    <a:pt x="235429" y="235429"/>
                  </a:lnTo>
                  <a:cubicBezTo>
                    <a:pt x="210472" y="260386"/>
                    <a:pt x="175994" y="275822"/>
                    <a:pt x="137911" y="275822"/>
                  </a:cubicBezTo>
                  <a:cubicBezTo>
                    <a:pt x="61745" y="275822"/>
                    <a:pt x="0" y="214077"/>
                    <a:pt x="0" y="137911"/>
                  </a:cubicBezTo>
                  <a:cubicBezTo>
                    <a:pt x="0" y="61745"/>
                    <a:pt x="61745" y="0"/>
                    <a:pt x="137911" y="0"/>
                  </a:cubicBezTo>
                  <a:close/>
                </a:path>
              </a:pathLst>
            </a:custGeom>
            <a:solidFill>
              <a:schemeClr val="bg2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272" name="Arrow: Chevron 271">
              <a:extLst>
                <a:ext uri="{FF2B5EF4-FFF2-40B4-BE49-F238E27FC236}">
                  <a16:creationId xmlns:a16="http://schemas.microsoft.com/office/drawing/2014/main" id="{E3800D18-833D-48A1-82AC-F6782AD35EBE}"/>
                </a:ext>
              </a:extLst>
            </p:cNvPr>
            <p:cNvSpPr/>
            <p:nvPr/>
          </p:nvSpPr>
          <p:spPr>
            <a:xfrm rot="5400000">
              <a:off x="11934271" y="4144584"/>
              <a:ext cx="225970" cy="287495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73" name="Arrow: Chevron 272">
              <a:extLst>
                <a:ext uri="{FF2B5EF4-FFF2-40B4-BE49-F238E27FC236}">
                  <a16:creationId xmlns:a16="http://schemas.microsoft.com/office/drawing/2014/main" id="{401A3C08-AD57-40CA-A2B0-B18A259BB5EB}"/>
                </a:ext>
              </a:extLst>
            </p:cNvPr>
            <p:cNvSpPr/>
            <p:nvPr/>
          </p:nvSpPr>
          <p:spPr>
            <a:xfrm rot="5400000">
              <a:off x="11934271" y="1922090"/>
              <a:ext cx="225970" cy="287495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77" name="Rectangle: Rounded Corners 276">
              <a:extLst>
                <a:ext uri="{FF2B5EF4-FFF2-40B4-BE49-F238E27FC236}">
                  <a16:creationId xmlns:a16="http://schemas.microsoft.com/office/drawing/2014/main" id="{3AC2718F-03EC-47DD-A1E5-DA617A1EAB97}"/>
                </a:ext>
              </a:extLst>
            </p:cNvPr>
            <p:cNvSpPr/>
            <p:nvPr/>
          </p:nvSpPr>
          <p:spPr>
            <a:xfrm flipH="1" flipV="1">
              <a:off x="3024492" y="2420192"/>
              <a:ext cx="1618467" cy="811702"/>
            </a:xfrm>
            <a:prstGeom prst="roundRect">
              <a:avLst>
                <a:gd name="adj" fmla="val 20142"/>
              </a:avLst>
            </a:prstGeom>
            <a:noFill/>
            <a:ln w="12700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279" name="Arrow: Chevron 278">
              <a:extLst>
                <a:ext uri="{FF2B5EF4-FFF2-40B4-BE49-F238E27FC236}">
                  <a16:creationId xmlns:a16="http://schemas.microsoft.com/office/drawing/2014/main" id="{87E93F2A-0F5E-4229-A670-D31605CA02A5}"/>
                </a:ext>
              </a:extLst>
            </p:cNvPr>
            <p:cNvSpPr/>
            <p:nvPr/>
          </p:nvSpPr>
          <p:spPr>
            <a:xfrm rot="16200000">
              <a:off x="4525366" y="2656661"/>
              <a:ext cx="225970" cy="287495"/>
            </a:xfrm>
            <a:prstGeom prst="chevron">
              <a:avLst>
                <a:gd name="adj" fmla="val 3810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80" name="Arrow: Chevron 279">
              <a:extLst>
                <a:ext uri="{FF2B5EF4-FFF2-40B4-BE49-F238E27FC236}">
                  <a16:creationId xmlns:a16="http://schemas.microsoft.com/office/drawing/2014/main" id="{BB820039-461A-44C4-84BB-58E2790C59BF}"/>
                </a:ext>
              </a:extLst>
            </p:cNvPr>
            <p:cNvSpPr/>
            <p:nvPr/>
          </p:nvSpPr>
          <p:spPr>
            <a:xfrm rot="5400000">
              <a:off x="2900041" y="2659398"/>
              <a:ext cx="225970" cy="287495"/>
            </a:xfrm>
            <a:prstGeom prst="chevron">
              <a:avLst>
                <a:gd name="adj" fmla="val 3810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4AC11806-5321-49AA-849B-E4FFAF3EBFF1}"/>
                </a:ext>
              </a:extLst>
            </p:cNvPr>
            <p:cNvGrpSpPr/>
            <p:nvPr/>
          </p:nvGrpSpPr>
          <p:grpSpPr>
            <a:xfrm>
              <a:off x="2921913" y="2059839"/>
              <a:ext cx="1816074" cy="504791"/>
              <a:chOff x="2642258" y="2059148"/>
              <a:chExt cx="1816074" cy="504791"/>
            </a:xfrm>
          </p:grpSpPr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388C668-B50F-4B12-BB97-180833960FB7}"/>
                  </a:ext>
                </a:extLst>
              </p:cNvPr>
              <p:cNvSpPr txBox="1"/>
              <p:nvPr/>
            </p:nvSpPr>
            <p:spPr>
              <a:xfrm>
                <a:off x="2642258" y="2059148"/>
                <a:ext cx="181607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GB" sz="1200" b="1" dirty="0"/>
                  <a:t>Develop Workspace</a:t>
                </a:r>
              </a:p>
            </p:txBody>
          </p:sp>
          <p:sp>
            <p:nvSpPr>
              <p:cNvPr id="281" name="Arrow: Chevron 280">
                <a:extLst>
                  <a:ext uri="{FF2B5EF4-FFF2-40B4-BE49-F238E27FC236}">
                    <a16:creationId xmlns:a16="http://schemas.microsoft.com/office/drawing/2014/main" id="{AE9EA64A-CD3F-48E0-9C75-493C104CC3A4}"/>
                  </a:ext>
                </a:extLst>
              </p:cNvPr>
              <p:cNvSpPr/>
              <p:nvPr/>
            </p:nvSpPr>
            <p:spPr>
              <a:xfrm rot="10800000">
                <a:off x="3437311" y="2276444"/>
                <a:ext cx="225970" cy="287495"/>
              </a:xfrm>
              <a:prstGeom prst="chevron">
                <a:avLst>
                  <a:gd name="adj" fmla="val 3810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C78B45BF-3236-458F-A0B0-BF62C01A6561}"/>
                </a:ext>
              </a:extLst>
            </p:cNvPr>
            <p:cNvSpPr/>
            <p:nvPr/>
          </p:nvSpPr>
          <p:spPr>
            <a:xfrm rot="16200000">
              <a:off x="8673729" y="4319460"/>
              <a:ext cx="275822" cy="275822"/>
            </a:xfrm>
            <a:prstGeom prst="ellipse">
              <a:avLst/>
            </a:prstGeom>
            <a:solidFill>
              <a:schemeClr val="bg2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299" name="Arrow: Chevron 298">
              <a:extLst>
                <a:ext uri="{FF2B5EF4-FFF2-40B4-BE49-F238E27FC236}">
                  <a16:creationId xmlns:a16="http://schemas.microsoft.com/office/drawing/2014/main" id="{3DB56F8C-6754-4AB6-96C4-785CDBBFF310}"/>
                </a:ext>
              </a:extLst>
            </p:cNvPr>
            <p:cNvSpPr/>
            <p:nvPr/>
          </p:nvSpPr>
          <p:spPr>
            <a:xfrm rot="5400000">
              <a:off x="6719790" y="3934251"/>
              <a:ext cx="225970" cy="287495"/>
            </a:xfrm>
            <a:prstGeom prst="chevron">
              <a:avLst>
                <a:gd name="adj" fmla="val 38105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00" name="Arrow: Chevron 299">
              <a:extLst>
                <a:ext uri="{FF2B5EF4-FFF2-40B4-BE49-F238E27FC236}">
                  <a16:creationId xmlns:a16="http://schemas.microsoft.com/office/drawing/2014/main" id="{B42ED114-1AB5-4634-8DAB-08E402550C20}"/>
                </a:ext>
              </a:extLst>
            </p:cNvPr>
            <p:cNvSpPr/>
            <p:nvPr/>
          </p:nvSpPr>
          <p:spPr>
            <a:xfrm rot="10800000">
              <a:off x="7497410" y="3531305"/>
              <a:ext cx="225970" cy="287495"/>
            </a:xfrm>
            <a:prstGeom prst="chevron">
              <a:avLst>
                <a:gd name="adj" fmla="val 38105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40E7972-A913-436D-9075-978735DD7AEC}"/>
                </a:ext>
              </a:extLst>
            </p:cNvPr>
            <p:cNvSpPr/>
            <p:nvPr/>
          </p:nvSpPr>
          <p:spPr>
            <a:xfrm rot="5400000">
              <a:off x="7623757" y="2697911"/>
              <a:ext cx="3547898" cy="275822"/>
            </a:xfrm>
            <a:custGeom>
              <a:avLst/>
              <a:gdLst>
                <a:gd name="connsiteX0" fmla="*/ 0 w 3547898"/>
                <a:gd name="connsiteY0" fmla="*/ 137911 h 275822"/>
                <a:gd name="connsiteX1" fmla="*/ 137911 w 3547898"/>
                <a:gd name="connsiteY1" fmla="*/ 0 h 275822"/>
                <a:gd name="connsiteX2" fmla="*/ 235429 w 3547898"/>
                <a:gd name="connsiteY2" fmla="*/ 40393 h 275822"/>
                <a:gd name="connsiteX3" fmla="*/ 264769 w 3547898"/>
                <a:gd name="connsiteY3" fmla="*/ 83911 h 275822"/>
                <a:gd name="connsiteX4" fmla="*/ 3283129 w 3547898"/>
                <a:gd name="connsiteY4" fmla="*/ 83911 h 275822"/>
                <a:gd name="connsiteX5" fmla="*/ 3312470 w 3547898"/>
                <a:gd name="connsiteY5" fmla="*/ 40393 h 275822"/>
                <a:gd name="connsiteX6" fmla="*/ 3409987 w 3547898"/>
                <a:gd name="connsiteY6" fmla="*/ 0 h 275822"/>
                <a:gd name="connsiteX7" fmla="*/ 3547898 w 3547898"/>
                <a:gd name="connsiteY7" fmla="*/ 137911 h 275822"/>
                <a:gd name="connsiteX8" fmla="*/ 3409987 w 3547898"/>
                <a:gd name="connsiteY8" fmla="*/ 275822 h 275822"/>
                <a:gd name="connsiteX9" fmla="*/ 3312470 w 3547898"/>
                <a:gd name="connsiteY9" fmla="*/ 235429 h 275822"/>
                <a:gd name="connsiteX10" fmla="*/ 3283129 w 3547898"/>
                <a:gd name="connsiteY10" fmla="*/ 191911 h 275822"/>
                <a:gd name="connsiteX11" fmla="*/ 264769 w 3547898"/>
                <a:gd name="connsiteY11" fmla="*/ 191911 h 275822"/>
                <a:gd name="connsiteX12" fmla="*/ 235429 w 3547898"/>
                <a:gd name="connsiteY12" fmla="*/ 235429 h 275822"/>
                <a:gd name="connsiteX13" fmla="*/ 137911 w 3547898"/>
                <a:gd name="connsiteY13" fmla="*/ 275822 h 275822"/>
                <a:gd name="connsiteX14" fmla="*/ 0 w 3547898"/>
                <a:gd name="connsiteY14" fmla="*/ 137911 h 27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47898" h="275822">
                  <a:moveTo>
                    <a:pt x="0" y="137911"/>
                  </a:moveTo>
                  <a:cubicBezTo>
                    <a:pt x="0" y="61745"/>
                    <a:pt x="61745" y="0"/>
                    <a:pt x="137911" y="0"/>
                  </a:cubicBezTo>
                  <a:cubicBezTo>
                    <a:pt x="175994" y="0"/>
                    <a:pt x="210472" y="15436"/>
                    <a:pt x="235429" y="40393"/>
                  </a:cubicBezTo>
                  <a:lnTo>
                    <a:pt x="264769" y="83911"/>
                  </a:lnTo>
                  <a:lnTo>
                    <a:pt x="3283129" y="83911"/>
                  </a:lnTo>
                  <a:lnTo>
                    <a:pt x="3312470" y="40393"/>
                  </a:lnTo>
                  <a:cubicBezTo>
                    <a:pt x="3337427" y="15436"/>
                    <a:pt x="3371904" y="0"/>
                    <a:pt x="3409987" y="0"/>
                  </a:cubicBezTo>
                  <a:cubicBezTo>
                    <a:pt x="3486153" y="0"/>
                    <a:pt x="3547898" y="61745"/>
                    <a:pt x="3547898" y="137911"/>
                  </a:cubicBezTo>
                  <a:cubicBezTo>
                    <a:pt x="3547898" y="214077"/>
                    <a:pt x="3486153" y="275822"/>
                    <a:pt x="3409987" y="275822"/>
                  </a:cubicBezTo>
                  <a:cubicBezTo>
                    <a:pt x="3371904" y="275822"/>
                    <a:pt x="3337427" y="260386"/>
                    <a:pt x="3312470" y="235429"/>
                  </a:cubicBezTo>
                  <a:lnTo>
                    <a:pt x="3283129" y="191911"/>
                  </a:lnTo>
                  <a:lnTo>
                    <a:pt x="264769" y="191911"/>
                  </a:lnTo>
                  <a:lnTo>
                    <a:pt x="235429" y="235429"/>
                  </a:lnTo>
                  <a:cubicBezTo>
                    <a:pt x="210472" y="260386"/>
                    <a:pt x="175994" y="275822"/>
                    <a:pt x="137911" y="275822"/>
                  </a:cubicBezTo>
                  <a:cubicBezTo>
                    <a:pt x="61745" y="275822"/>
                    <a:pt x="0" y="214077"/>
                    <a:pt x="0" y="137911"/>
                  </a:cubicBezTo>
                  <a:close/>
                </a:path>
              </a:pathLst>
            </a:custGeom>
            <a:solidFill>
              <a:schemeClr val="bg2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308" name="Freeform 65">
              <a:extLst>
                <a:ext uri="{FF2B5EF4-FFF2-40B4-BE49-F238E27FC236}">
                  <a16:creationId xmlns:a16="http://schemas.microsoft.com/office/drawing/2014/main" id="{F7B978C4-26AD-4CC9-A1F1-5E8BB380C9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58508" y="1025398"/>
              <a:ext cx="301260" cy="360000"/>
            </a:xfrm>
            <a:custGeom>
              <a:avLst/>
              <a:gdLst>
                <a:gd name="T0" fmla="*/ 412 w 518"/>
                <a:gd name="T1" fmla="*/ 0 h 619"/>
                <a:gd name="T2" fmla="*/ 0 w 518"/>
                <a:gd name="T3" fmla="*/ 361 h 619"/>
                <a:gd name="T4" fmla="*/ 180 w 518"/>
                <a:gd name="T5" fmla="*/ 361 h 619"/>
                <a:gd name="T6" fmla="*/ 103 w 518"/>
                <a:gd name="T7" fmla="*/ 619 h 619"/>
                <a:gd name="T8" fmla="*/ 518 w 518"/>
                <a:gd name="T9" fmla="*/ 258 h 619"/>
                <a:gd name="T10" fmla="*/ 336 w 518"/>
                <a:gd name="T11" fmla="*/ 258 h 619"/>
                <a:gd name="T12" fmla="*/ 412 w 518"/>
                <a:gd name="T13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619">
                  <a:moveTo>
                    <a:pt x="412" y="0"/>
                  </a:moveTo>
                  <a:lnTo>
                    <a:pt x="0" y="361"/>
                  </a:lnTo>
                  <a:lnTo>
                    <a:pt x="180" y="361"/>
                  </a:lnTo>
                  <a:lnTo>
                    <a:pt x="103" y="619"/>
                  </a:lnTo>
                  <a:lnTo>
                    <a:pt x="518" y="258"/>
                  </a:lnTo>
                  <a:lnTo>
                    <a:pt x="336" y="258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19" name="Oval 318">
            <a:extLst>
              <a:ext uri="{FF2B5EF4-FFF2-40B4-BE49-F238E27FC236}">
                <a16:creationId xmlns:a16="http://schemas.microsoft.com/office/drawing/2014/main" id="{32E761F4-5DFB-407A-8644-27C584B0943B}"/>
              </a:ext>
            </a:extLst>
          </p:cNvPr>
          <p:cNvSpPr/>
          <p:nvPr/>
        </p:nvSpPr>
        <p:spPr>
          <a:xfrm rot="-2700000">
            <a:off x="6611822" y="3484481"/>
            <a:ext cx="468729" cy="2072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b="1" dirty="0"/>
              <a:t>NEW</a:t>
            </a: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F46D806A-5C74-4141-B7DF-8175B16B2307}"/>
              </a:ext>
            </a:extLst>
          </p:cNvPr>
          <p:cNvSpPr/>
          <p:nvPr/>
        </p:nvSpPr>
        <p:spPr>
          <a:xfrm>
            <a:off x="10224789" y="4018959"/>
            <a:ext cx="468729" cy="2072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b="1" dirty="0"/>
              <a:t>NEW</a:t>
            </a:r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CCF6CB3D-C337-46FB-9858-6F7E3EE9813A}"/>
              </a:ext>
            </a:extLst>
          </p:cNvPr>
          <p:cNvSpPr/>
          <p:nvPr/>
        </p:nvSpPr>
        <p:spPr>
          <a:xfrm>
            <a:off x="12872889" y="4506768"/>
            <a:ext cx="468729" cy="2072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b="1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2489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145D60-CE18-46D4-858D-7B62C615F127}"/>
              </a:ext>
            </a:extLst>
          </p:cNvPr>
          <p:cNvSpPr/>
          <p:nvPr/>
        </p:nvSpPr>
        <p:spPr>
          <a:xfrm>
            <a:off x="5243155" y="7356892"/>
            <a:ext cx="9092949" cy="72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7B2B3E8C-15C6-48B1-B8C9-EBBF65C5D126}"/>
              </a:ext>
            </a:extLst>
          </p:cNvPr>
          <p:cNvSpPr/>
          <p:nvPr/>
        </p:nvSpPr>
        <p:spPr>
          <a:xfrm>
            <a:off x="10957617" y="216311"/>
            <a:ext cx="3509233" cy="3228711"/>
          </a:xfrm>
          <a:prstGeom prst="roundRect">
            <a:avLst>
              <a:gd name="adj" fmla="val 6872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i="1" dirty="0">
                <a:solidFill>
                  <a:schemeClr val="tx1"/>
                </a:solidFill>
              </a:rPr>
              <a:t>FY20 Development Plans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9566BDD-0C82-4567-95E2-3E930D14CA2D}"/>
              </a:ext>
            </a:extLst>
          </p:cNvPr>
          <p:cNvCxnSpPr>
            <a:cxnSpLocks/>
          </p:cNvCxnSpPr>
          <p:nvPr/>
        </p:nvCxnSpPr>
        <p:spPr bwMode="auto">
          <a:xfrm>
            <a:off x="3504724" y="2020367"/>
            <a:ext cx="8125974" cy="790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accent4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FDF60D3C-295C-4036-83A6-7C2E5FF8C06C}"/>
              </a:ext>
            </a:extLst>
          </p:cNvPr>
          <p:cNvSpPr/>
          <p:nvPr/>
        </p:nvSpPr>
        <p:spPr>
          <a:xfrm>
            <a:off x="10241239" y="4693882"/>
            <a:ext cx="3898106" cy="3047011"/>
          </a:xfrm>
          <a:prstGeom prst="roundRect">
            <a:avLst>
              <a:gd name="adj" fmla="val 68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Accelerated Solution Development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F9DE23B-3100-446D-9D7A-FA928D065931}"/>
              </a:ext>
            </a:extLst>
          </p:cNvPr>
          <p:cNvCxnSpPr>
            <a:cxnSpLocks/>
            <a:endCxn id="146" idx="1"/>
          </p:cNvCxnSpPr>
          <p:nvPr/>
        </p:nvCxnSpPr>
        <p:spPr bwMode="auto">
          <a:xfrm flipV="1">
            <a:off x="6310265" y="4439095"/>
            <a:ext cx="4808157" cy="432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13E7CA5-3A5C-4788-88FD-0F261B8591C0}"/>
              </a:ext>
            </a:extLst>
          </p:cNvPr>
          <p:cNvSpPr/>
          <p:nvPr/>
        </p:nvSpPr>
        <p:spPr>
          <a:xfrm flipH="1" flipV="1">
            <a:off x="5101539" y="933784"/>
            <a:ext cx="3596813" cy="1096403"/>
          </a:xfrm>
          <a:prstGeom prst="roundRect">
            <a:avLst>
              <a:gd name="adj" fmla="val 20142"/>
            </a:avLst>
          </a:prstGeom>
          <a:noFill/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28" name="Arrow: Chevron 127">
            <a:extLst>
              <a:ext uri="{FF2B5EF4-FFF2-40B4-BE49-F238E27FC236}">
                <a16:creationId xmlns:a16="http://schemas.microsoft.com/office/drawing/2014/main" id="{8AD580D8-1B9F-4FD6-9624-8426BACB47C8}"/>
              </a:ext>
            </a:extLst>
          </p:cNvPr>
          <p:cNvSpPr/>
          <p:nvPr/>
        </p:nvSpPr>
        <p:spPr>
          <a:xfrm rot="10800000">
            <a:off x="7886108" y="780958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9" name="Arrow: Chevron 128">
            <a:extLst>
              <a:ext uri="{FF2B5EF4-FFF2-40B4-BE49-F238E27FC236}">
                <a16:creationId xmlns:a16="http://schemas.microsoft.com/office/drawing/2014/main" id="{3105F7DD-668D-4469-96BD-1FBEB41E6808}"/>
              </a:ext>
            </a:extLst>
          </p:cNvPr>
          <p:cNvSpPr/>
          <p:nvPr/>
        </p:nvSpPr>
        <p:spPr>
          <a:xfrm rot="10800000">
            <a:off x="5646148" y="774830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1" name="Arrow: Chevron 130">
            <a:extLst>
              <a:ext uri="{FF2B5EF4-FFF2-40B4-BE49-F238E27FC236}">
                <a16:creationId xmlns:a16="http://schemas.microsoft.com/office/drawing/2014/main" id="{F08B7471-1D38-42BF-AE1D-851D01872309}"/>
              </a:ext>
            </a:extLst>
          </p:cNvPr>
          <p:cNvSpPr/>
          <p:nvPr/>
        </p:nvSpPr>
        <p:spPr>
          <a:xfrm rot="10800000">
            <a:off x="6766128" y="776420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8C40899-8ADC-404C-ACD6-21BBA38EE70A}"/>
              </a:ext>
            </a:extLst>
          </p:cNvPr>
          <p:cNvCxnSpPr>
            <a:cxnSpLocks/>
            <a:stCxn id="159" idx="2"/>
            <a:endCxn id="125" idx="0"/>
          </p:cNvCxnSpPr>
          <p:nvPr/>
        </p:nvCxnSpPr>
        <p:spPr bwMode="auto">
          <a:xfrm>
            <a:off x="5090328" y="3369806"/>
            <a:ext cx="0" cy="3369255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8DB6587-0F9B-4DEA-A5C9-A5FFDA676A2A}"/>
              </a:ext>
            </a:extLst>
          </p:cNvPr>
          <p:cNvCxnSpPr>
            <a:cxnSpLocks/>
            <a:stCxn id="160" idx="2"/>
            <a:endCxn id="164" idx="0"/>
          </p:cNvCxnSpPr>
          <p:nvPr/>
        </p:nvCxnSpPr>
        <p:spPr bwMode="auto">
          <a:xfrm>
            <a:off x="5939998" y="3369806"/>
            <a:ext cx="0" cy="2176749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856E7EA7-5881-4D0D-81FE-03B3096562B9}"/>
              </a:ext>
            </a:extLst>
          </p:cNvPr>
          <p:cNvSpPr txBox="1"/>
          <p:nvPr/>
        </p:nvSpPr>
        <p:spPr>
          <a:xfrm rot="18880238">
            <a:off x="7254620" y="3530127"/>
            <a:ext cx="1933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Create Innovation Agenda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65FB19B6-1CBF-4C33-91AD-F45A21EDCFB1}"/>
              </a:ext>
            </a:extLst>
          </p:cNvPr>
          <p:cNvSpPr/>
          <p:nvPr/>
        </p:nvSpPr>
        <p:spPr>
          <a:xfrm rot="18900000">
            <a:off x="13179078" y="4780743"/>
            <a:ext cx="30457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b="1" dirty="0"/>
              <a:t>Pilot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456ACCD-5E4A-4A55-8103-9541FE960D01}"/>
              </a:ext>
            </a:extLst>
          </p:cNvPr>
          <p:cNvSpPr/>
          <p:nvPr/>
        </p:nvSpPr>
        <p:spPr>
          <a:xfrm rot="18900000">
            <a:off x="11584410" y="4619334"/>
            <a:ext cx="74539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b="1" dirty="0"/>
              <a:t>Production</a:t>
            </a:r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9A1ED0CC-A63B-4E94-8509-8E5EC552C0FC}"/>
              </a:ext>
            </a:extLst>
          </p:cNvPr>
          <p:cNvSpPr/>
          <p:nvPr/>
        </p:nvSpPr>
        <p:spPr>
          <a:xfrm>
            <a:off x="7455839" y="4391798"/>
            <a:ext cx="103247" cy="103247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2981A99-2ADF-4AEE-B874-D536C75F4AB0}"/>
              </a:ext>
            </a:extLst>
          </p:cNvPr>
          <p:cNvSpPr/>
          <p:nvPr/>
        </p:nvSpPr>
        <p:spPr>
          <a:xfrm>
            <a:off x="11585304" y="5156705"/>
            <a:ext cx="103247" cy="103247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DD67B01E-B0A0-4274-B80B-E448476BB903}"/>
              </a:ext>
            </a:extLst>
          </p:cNvPr>
          <p:cNvSpPr/>
          <p:nvPr/>
        </p:nvSpPr>
        <p:spPr>
          <a:xfrm>
            <a:off x="13112420" y="5152287"/>
            <a:ext cx="103247" cy="103247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E04FF7A-4D04-405D-B560-60B850E411EA}"/>
              </a:ext>
            </a:extLst>
          </p:cNvPr>
          <p:cNvCxnSpPr>
            <a:cxnSpLocks/>
          </p:cNvCxnSpPr>
          <p:nvPr/>
        </p:nvCxnSpPr>
        <p:spPr bwMode="auto">
          <a:xfrm>
            <a:off x="8115666" y="2016559"/>
            <a:ext cx="1201552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24641292-67F1-4D4D-BC74-AADDC3CDC8DF}"/>
              </a:ext>
            </a:extLst>
          </p:cNvPr>
          <p:cNvSpPr txBox="1"/>
          <p:nvPr/>
        </p:nvSpPr>
        <p:spPr>
          <a:xfrm>
            <a:off x="8837796" y="1351180"/>
            <a:ext cx="1750800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Client Summary Report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1542F4-49CF-45A5-8A62-BB61520D3CD1}"/>
              </a:ext>
            </a:extLst>
          </p:cNvPr>
          <p:cNvGrpSpPr/>
          <p:nvPr/>
        </p:nvGrpSpPr>
        <p:grpSpPr>
          <a:xfrm>
            <a:off x="8560441" y="1344074"/>
            <a:ext cx="275822" cy="275822"/>
            <a:chOff x="8904127" y="1572492"/>
            <a:chExt cx="275822" cy="275822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8F1C73-B2FB-4166-A244-752B1CD180D7}"/>
                </a:ext>
              </a:extLst>
            </p:cNvPr>
            <p:cNvSpPr/>
            <p:nvPr/>
          </p:nvSpPr>
          <p:spPr>
            <a:xfrm rot="16200000">
              <a:off x="8904127" y="1572492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8A641E67-1527-47DA-A40E-AD135E79E245}"/>
                </a:ext>
              </a:extLst>
            </p:cNvPr>
            <p:cNvSpPr/>
            <p:nvPr/>
          </p:nvSpPr>
          <p:spPr>
            <a:xfrm>
              <a:off x="8990415" y="1658780"/>
              <a:ext cx="103247" cy="10324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B42816F-0344-45AB-AEBE-CD7A40DB387E}"/>
              </a:ext>
            </a:extLst>
          </p:cNvPr>
          <p:cNvCxnSpPr>
            <a:cxnSpLocks/>
          </p:cNvCxnSpPr>
          <p:nvPr/>
        </p:nvCxnSpPr>
        <p:spPr bwMode="auto">
          <a:xfrm>
            <a:off x="10915619" y="2020367"/>
            <a:ext cx="2110513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79DB1744-F837-4679-83C2-28084780C3A5}"/>
              </a:ext>
            </a:extLst>
          </p:cNvPr>
          <p:cNvSpPr/>
          <p:nvPr/>
        </p:nvSpPr>
        <p:spPr>
          <a:xfrm rot="16200000">
            <a:off x="12386235" y="1892276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5CDC458-FE72-44C5-BBF7-228C77F903FD}"/>
              </a:ext>
            </a:extLst>
          </p:cNvPr>
          <p:cNvSpPr txBox="1"/>
          <p:nvPr/>
        </p:nvSpPr>
        <p:spPr>
          <a:xfrm rot="18900000">
            <a:off x="12302753" y="1129898"/>
            <a:ext cx="18614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b="1" dirty="0"/>
              <a:t>Client Roadmap Summary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9651F82-35C8-494B-9B54-A55E87923B77}"/>
              </a:ext>
            </a:extLst>
          </p:cNvPr>
          <p:cNvSpPr txBox="1"/>
          <p:nvPr/>
        </p:nvSpPr>
        <p:spPr>
          <a:xfrm rot="18900000">
            <a:off x="8615521" y="3375906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Outline innovation ideas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760C4AC2-80A7-4E0D-9D8F-B7D128102459}"/>
              </a:ext>
            </a:extLst>
          </p:cNvPr>
          <p:cNvSpPr txBox="1"/>
          <p:nvPr/>
        </p:nvSpPr>
        <p:spPr>
          <a:xfrm rot="18900000">
            <a:off x="7939223" y="3498397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Review Recommendations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F20EBF6B-FD40-4504-89FB-4332F6EC7F54}"/>
              </a:ext>
            </a:extLst>
          </p:cNvPr>
          <p:cNvSpPr/>
          <p:nvPr/>
        </p:nvSpPr>
        <p:spPr>
          <a:xfrm flipH="1" flipV="1">
            <a:off x="10704902" y="3697314"/>
            <a:ext cx="819809" cy="736805"/>
          </a:xfrm>
          <a:prstGeom prst="roundRect">
            <a:avLst/>
          </a:prstGeom>
          <a:noFill/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7" name="Arrow: Chevron 146">
            <a:extLst>
              <a:ext uri="{FF2B5EF4-FFF2-40B4-BE49-F238E27FC236}">
                <a16:creationId xmlns:a16="http://schemas.microsoft.com/office/drawing/2014/main" id="{4C07BDDE-F39A-44C9-8447-FB82DA835D08}"/>
              </a:ext>
            </a:extLst>
          </p:cNvPr>
          <p:cNvSpPr/>
          <p:nvPr/>
        </p:nvSpPr>
        <p:spPr>
          <a:xfrm rot="10800000">
            <a:off x="10927934" y="3497008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9CFE3A8-9151-4319-A882-DC75120BF7F9}"/>
              </a:ext>
            </a:extLst>
          </p:cNvPr>
          <p:cNvSpPr/>
          <p:nvPr/>
        </p:nvSpPr>
        <p:spPr>
          <a:xfrm>
            <a:off x="13130210" y="2527236"/>
            <a:ext cx="1205894" cy="431833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Spark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C947BF45-005D-4FEB-A791-4E0844E7AD5A}"/>
              </a:ext>
            </a:extLst>
          </p:cNvPr>
          <p:cNvCxnSpPr>
            <a:cxnSpLocks/>
          </p:cNvCxnSpPr>
          <p:nvPr/>
        </p:nvCxnSpPr>
        <p:spPr bwMode="auto">
          <a:xfrm flipH="1">
            <a:off x="12035010" y="2743152"/>
            <a:ext cx="1095200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2F6A9FC5-5BBE-4AF6-8495-C23BC3D32B4D}"/>
              </a:ext>
            </a:extLst>
          </p:cNvPr>
          <p:cNvCxnSpPr>
            <a:cxnSpLocks/>
          </p:cNvCxnSpPr>
          <p:nvPr/>
        </p:nvCxnSpPr>
        <p:spPr bwMode="auto">
          <a:xfrm flipH="1">
            <a:off x="11361420" y="2743152"/>
            <a:ext cx="1045977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66666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95D4842-547E-476C-9CA7-38270C7C6168}"/>
              </a:ext>
            </a:extLst>
          </p:cNvPr>
          <p:cNvCxnSpPr>
            <a:cxnSpLocks/>
          </p:cNvCxnSpPr>
          <p:nvPr/>
        </p:nvCxnSpPr>
        <p:spPr bwMode="auto">
          <a:xfrm flipV="1">
            <a:off x="4907875" y="4443422"/>
            <a:ext cx="1739265" cy="278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3337A0E6-F7AF-41DC-B1C4-5AD050B037B6}"/>
              </a:ext>
            </a:extLst>
          </p:cNvPr>
          <p:cNvSpPr/>
          <p:nvPr/>
        </p:nvSpPr>
        <p:spPr>
          <a:xfrm flipH="1" flipV="1">
            <a:off x="11276921" y="5201948"/>
            <a:ext cx="2213480" cy="9650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65106F68-CBDA-47F8-B5C1-736C89E0C3CA}"/>
              </a:ext>
            </a:extLst>
          </p:cNvPr>
          <p:cNvCxnSpPr>
            <a:cxnSpLocks/>
            <a:stCxn id="181" idx="2"/>
            <a:endCxn id="216" idx="0"/>
          </p:cNvCxnSpPr>
          <p:nvPr/>
        </p:nvCxnSpPr>
        <p:spPr bwMode="auto">
          <a:xfrm flipH="1">
            <a:off x="7507462" y="4581333"/>
            <a:ext cx="1" cy="2147230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59C7709-6910-4F73-AB84-F19CA05C296F}"/>
              </a:ext>
            </a:extLst>
          </p:cNvPr>
          <p:cNvCxnSpPr>
            <a:cxnSpLocks/>
            <a:stCxn id="209" idx="2"/>
            <a:endCxn id="218" idx="0"/>
          </p:cNvCxnSpPr>
          <p:nvPr/>
        </p:nvCxnSpPr>
        <p:spPr bwMode="auto">
          <a:xfrm>
            <a:off x="8207091" y="4581333"/>
            <a:ext cx="0" cy="965222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4651F24-737E-426E-B634-856B46FE6B20}"/>
              </a:ext>
            </a:extLst>
          </p:cNvPr>
          <p:cNvCxnSpPr>
            <a:cxnSpLocks/>
            <a:stCxn id="110" idx="4"/>
            <a:endCxn id="144" idx="0"/>
          </p:cNvCxnSpPr>
          <p:nvPr/>
        </p:nvCxnSpPr>
        <p:spPr bwMode="auto">
          <a:xfrm flipH="1">
            <a:off x="2667622" y="5822377"/>
            <a:ext cx="882" cy="906186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872BAEF-9AD7-47CD-A0B5-DBB82D799B25}"/>
              </a:ext>
            </a:extLst>
          </p:cNvPr>
          <p:cNvCxnSpPr>
            <a:cxnSpLocks/>
            <a:stCxn id="104" idx="4"/>
            <a:endCxn id="143" idx="0"/>
          </p:cNvCxnSpPr>
          <p:nvPr/>
        </p:nvCxnSpPr>
        <p:spPr bwMode="auto">
          <a:xfrm flipH="1">
            <a:off x="2110431" y="5822377"/>
            <a:ext cx="882" cy="906186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F275782-801C-498C-846C-0A40476671CF}"/>
              </a:ext>
            </a:extLst>
          </p:cNvPr>
          <p:cNvSpPr/>
          <p:nvPr/>
        </p:nvSpPr>
        <p:spPr>
          <a:xfrm rot="18900000">
            <a:off x="10921211" y="6424933"/>
            <a:ext cx="7505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Concept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48F1544-8DE6-40B1-BB5A-1E9A1EA1BA1D}"/>
              </a:ext>
            </a:extLst>
          </p:cNvPr>
          <p:cNvSpPr/>
          <p:nvPr/>
        </p:nvSpPr>
        <p:spPr>
          <a:xfrm>
            <a:off x="163550" y="6650558"/>
            <a:ext cx="1549766" cy="431833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>
                <a:solidFill>
                  <a:schemeClr val="tx1"/>
                </a:solidFill>
              </a:rPr>
              <a:t>Trends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32ED7D9-BF24-4BDD-94D2-5D11DBDD6E33}"/>
              </a:ext>
            </a:extLst>
          </p:cNvPr>
          <p:cNvCxnSpPr>
            <a:cxnSpLocks/>
          </p:cNvCxnSpPr>
          <p:nvPr/>
        </p:nvCxnSpPr>
        <p:spPr bwMode="auto">
          <a:xfrm>
            <a:off x="1713316" y="6866474"/>
            <a:ext cx="12706388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2AF4AFB-7A90-4DC0-948C-E4199A2BD00F}"/>
              </a:ext>
            </a:extLst>
          </p:cNvPr>
          <p:cNvSpPr/>
          <p:nvPr/>
        </p:nvSpPr>
        <p:spPr>
          <a:xfrm>
            <a:off x="1972520" y="6728563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599C975-3EFC-4770-AD10-7A80C745683D}"/>
              </a:ext>
            </a:extLst>
          </p:cNvPr>
          <p:cNvSpPr/>
          <p:nvPr/>
        </p:nvSpPr>
        <p:spPr>
          <a:xfrm>
            <a:off x="2529711" y="6728563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724670E0-6E5F-4CA7-8A80-9624382AD4AE}"/>
              </a:ext>
            </a:extLst>
          </p:cNvPr>
          <p:cNvSpPr/>
          <p:nvPr/>
        </p:nvSpPr>
        <p:spPr>
          <a:xfrm>
            <a:off x="7369551" y="6728563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381BB00-4B4D-4BB8-B398-F1AADFD56333}"/>
              </a:ext>
            </a:extLst>
          </p:cNvPr>
          <p:cNvSpPr/>
          <p:nvPr/>
        </p:nvSpPr>
        <p:spPr>
          <a:xfrm>
            <a:off x="4003435" y="4227505"/>
            <a:ext cx="1436684" cy="43183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>
                <a:solidFill>
                  <a:schemeClr val="tx1"/>
                </a:solidFill>
              </a:rPr>
              <a:t>Roadmaps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A4069BE-36F8-43F8-A665-132489B1572A}"/>
              </a:ext>
            </a:extLst>
          </p:cNvPr>
          <p:cNvSpPr/>
          <p:nvPr/>
        </p:nvSpPr>
        <p:spPr>
          <a:xfrm rot="16200000">
            <a:off x="7369552" y="4305511"/>
            <a:ext cx="275822" cy="275822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B3FE2A-650A-4AEE-B6CA-883E7C1385DF}"/>
              </a:ext>
            </a:extLst>
          </p:cNvPr>
          <p:cNvSpPr/>
          <p:nvPr/>
        </p:nvSpPr>
        <p:spPr>
          <a:xfrm>
            <a:off x="163550" y="5468550"/>
            <a:ext cx="1549766" cy="43183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>
                <a:solidFill>
                  <a:schemeClr val="tx1"/>
                </a:solidFill>
              </a:rPr>
              <a:t>Solutions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5E7A85D-10A0-42C7-A2B5-5FF1C8AB6F9B}"/>
              </a:ext>
            </a:extLst>
          </p:cNvPr>
          <p:cNvCxnSpPr>
            <a:cxnSpLocks/>
          </p:cNvCxnSpPr>
          <p:nvPr/>
        </p:nvCxnSpPr>
        <p:spPr bwMode="auto">
          <a:xfrm>
            <a:off x="1713316" y="5669708"/>
            <a:ext cx="9563605" cy="29517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C866E171-7EE4-4765-9A02-60300CCAF3DE}"/>
              </a:ext>
            </a:extLst>
          </p:cNvPr>
          <p:cNvSpPr/>
          <p:nvPr/>
        </p:nvSpPr>
        <p:spPr>
          <a:xfrm>
            <a:off x="5802087" y="5546555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B2A5695F-30CF-4E88-8315-A3062A714D06}"/>
              </a:ext>
            </a:extLst>
          </p:cNvPr>
          <p:cNvSpPr/>
          <p:nvPr/>
        </p:nvSpPr>
        <p:spPr>
          <a:xfrm>
            <a:off x="8069180" y="5546555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54D1131C-F5A5-48E7-B782-9131E045ACCE}"/>
              </a:ext>
            </a:extLst>
          </p:cNvPr>
          <p:cNvSpPr/>
          <p:nvPr/>
        </p:nvSpPr>
        <p:spPr>
          <a:xfrm rot="18900000">
            <a:off x="12499014" y="6529950"/>
            <a:ext cx="65883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b="1" dirty="0"/>
              <a:t>Prototype</a:t>
            </a:r>
          </a:p>
        </p:txBody>
      </p:sp>
      <p:sp>
        <p:nvSpPr>
          <p:cNvPr id="304" name="Arrow: Chevron 303">
            <a:extLst>
              <a:ext uri="{FF2B5EF4-FFF2-40B4-BE49-F238E27FC236}">
                <a16:creationId xmlns:a16="http://schemas.microsoft.com/office/drawing/2014/main" id="{0200BCC9-074F-4A8E-9BB2-8EF383279965}"/>
              </a:ext>
            </a:extLst>
          </p:cNvPr>
          <p:cNvSpPr/>
          <p:nvPr/>
        </p:nvSpPr>
        <p:spPr>
          <a:xfrm>
            <a:off x="12248046" y="6014159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5" name="Arrow: Chevron 314">
            <a:extLst>
              <a:ext uri="{FF2B5EF4-FFF2-40B4-BE49-F238E27FC236}">
                <a16:creationId xmlns:a16="http://schemas.microsoft.com/office/drawing/2014/main" id="{16DDDEF2-24C2-4C51-AF59-F7AC599F7302}"/>
              </a:ext>
            </a:extLst>
          </p:cNvPr>
          <p:cNvSpPr/>
          <p:nvPr/>
        </p:nvSpPr>
        <p:spPr>
          <a:xfrm rot="16200000">
            <a:off x="13370281" y="5531640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D5C7DCE4-2E24-469F-B228-02C81C7B95FD}"/>
              </a:ext>
            </a:extLst>
          </p:cNvPr>
          <p:cNvSpPr/>
          <p:nvPr/>
        </p:nvSpPr>
        <p:spPr>
          <a:xfrm>
            <a:off x="11499016" y="6029074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8920A952-50F7-48E7-878A-FB5FAB790BB4}"/>
              </a:ext>
            </a:extLst>
          </p:cNvPr>
          <p:cNvSpPr/>
          <p:nvPr/>
        </p:nvSpPr>
        <p:spPr>
          <a:xfrm>
            <a:off x="13043922" y="6036973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F977A610-E701-4A63-9417-FD2B6A12B3DE}"/>
              </a:ext>
            </a:extLst>
          </p:cNvPr>
          <p:cNvCxnSpPr>
            <a:cxnSpLocks/>
          </p:cNvCxnSpPr>
          <p:nvPr/>
        </p:nvCxnSpPr>
        <p:spPr bwMode="auto">
          <a:xfrm flipH="1">
            <a:off x="10704902" y="5866968"/>
            <a:ext cx="5775" cy="867893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B31C7CB7-395F-48F3-BF81-B74057930FEF}"/>
              </a:ext>
            </a:extLst>
          </p:cNvPr>
          <p:cNvSpPr/>
          <p:nvPr/>
        </p:nvSpPr>
        <p:spPr>
          <a:xfrm>
            <a:off x="11585304" y="6115362"/>
            <a:ext cx="103247" cy="103247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CA5CF07-223D-47A8-A67F-4D8EC56B7E32}"/>
              </a:ext>
            </a:extLst>
          </p:cNvPr>
          <p:cNvSpPr/>
          <p:nvPr/>
        </p:nvSpPr>
        <p:spPr>
          <a:xfrm>
            <a:off x="13130210" y="6123261"/>
            <a:ext cx="103247" cy="103247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48CEA42-3630-4B37-929A-FE09DBFA9305}"/>
              </a:ext>
            </a:extLst>
          </p:cNvPr>
          <p:cNvSpPr/>
          <p:nvPr/>
        </p:nvSpPr>
        <p:spPr>
          <a:xfrm>
            <a:off x="4952417" y="6739061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ECB8485-F9D6-48BE-960A-838E6BE1EEC9}"/>
              </a:ext>
            </a:extLst>
          </p:cNvPr>
          <p:cNvCxnSpPr>
            <a:cxnSpLocks/>
            <a:stCxn id="96" idx="2"/>
            <a:endCxn id="110" idx="0"/>
          </p:cNvCxnSpPr>
          <p:nvPr/>
        </p:nvCxnSpPr>
        <p:spPr bwMode="auto">
          <a:xfrm>
            <a:off x="2668210" y="2158279"/>
            <a:ext cx="294" cy="3388276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8E48AE4-0A59-4A26-BB10-F519D6488CE0}"/>
              </a:ext>
            </a:extLst>
          </p:cNvPr>
          <p:cNvCxnSpPr>
            <a:cxnSpLocks/>
            <a:stCxn id="90" idx="2"/>
            <a:endCxn id="104" idx="0"/>
          </p:cNvCxnSpPr>
          <p:nvPr/>
        </p:nvCxnSpPr>
        <p:spPr bwMode="auto">
          <a:xfrm flipH="1">
            <a:off x="2111313" y="2158279"/>
            <a:ext cx="589" cy="3388276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561397-B137-488E-96F5-8E715DB2263F}"/>
              </a:ext>
            </a:extLst>
          </p:cNvPr>
          <p:cNvCxnSpPr>
            <a:cxnSpLocks/>
          </p:cNvCxnSpPr>
          <p:nvPr/>
        </p:nvCxnSpPr>
        <p:spPr>
          <a:xfrm flipH="1" flipV="1">
            <a:off x="5082398" y="1468128"/>
            <a:ext cx="15861" cy="1625856"/>
          </a:xfrm>
          <a:prstGeom prst="line">
            <a:avLst/>
          </a:prstGeom>
          <a:noFill/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753BE50-CDE8-45D9-8607-6233A01FAE0A}"/>
              </a:ext>
            </a:extLst>
          </p:cNvPr>
          <p:cNvSpPr txBox="1"/>
          <p:nvPr/>
        </p:nvSpPr>
        <p:spPr>
          <a:xfrm rot="18900000">
            <a:off x="1894932" y="1266065"/>
            <a:ext cx="135165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DXC Digital Story</a:t>
            </a:r>
          </a:p>
        </p:txBody>
      </p:sp>
      <p:sp>
        <p:nvSpPr>
          <p:cNvPr id="93" name="TextBox 92">
            <a:hlinkClick r:id="rId3"/>
            <a:extLst>
              <a:ext uri="{FF2B5EF4-FFF2-40B4-BE49-F238E27FC236}">
                <a16:creationId xmlns:a16="http://schemas.microsoft.com/office/drawing/2014/main" id="{95977B7E-919C-4BF6-8EBF-36476299297D}"/>
              </a:ext>
            </a:extLst>
          </p:cNvPr>
          <p:cNvSpPr txBox="1"/>
          <p:nvPr/>
        </p:nvSpPr>
        <p:spPr>
          <a:xfrm rot="18900000">
            <a:off x="2933502" y="1060584"/>
            <a:ext cx="1994457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DXC Innovation Flight Plan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B4DC54-3416-4C06-841E-8441B98B5C1C}"/>
              </a:ext>
            </a:extLst>
          </p:cNvPr>
          <p:cNvSpPr txBox="1"/>
          <p:nvPr/>
        </p:nvSpPr>
        <p:spPr>
          <a:xfrm rot="18900000">
            <a:off x="2425640" y="1152900"/>
            <a:ext cx="1641796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DXC Industry Primers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11D9D96-36AB-4C43-910E-F076F7CBE2ED}"/>
              </a:ext>
            </a:extLst>
          </p:cNvPr>
          <p:cNvSpPr/>
          <p:nvPr/>
        </p:nvSpPr>
        <p:spPr>
          <a:xfrm>
            <a:off x="163550" y="1804451"/>
            <a:ext cx="1549766" cy="431833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>
                <a:solidFill>
                  <a:schemeClr val="tx1"/>
                </a:solidFill>
              </a:rPr>
              <a:t>Playbooks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C9BCE0E-6060-49CF-B1CE-8DEFB069B7DD}"/>
              </a:ext>
            </a:extLst>
          </p:cNvPr>
          <p:cNvCxnSpPr>
            <a:cxnSpLocks/>
          </p:cNvCxnSpPr>
          <p:nvPr/>
        </p:nvCxnSpPr>
        <p:spPr bwMode="auto">
          <a:xfrm>
            <a:off x="1713316" y="2020367"/>
            <a:ext cx="2226415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6B971FE-B0D3-4FC5-9A4E-86F22FF91769}"/>
              </a:ext>
            </a:extLst>
          </p:cNvPr>
          <p:cNvSpPr/>
          <p:nvPr/>
        </p:nvSpPr>
        <p:spPr>
          <a:xfrm rot="16200000">
            <a:off x="1973991" y="1882457"/>
            <a:ext cx="275822" cy="275822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306394A-E2C8-464E-8001-9765B5FC1101}"/>
              </a:ext>
            </a:extLst>
          </p:cNvPr>
          <p:cNvSpPr/>
          <p:nvPr/>
        </p:nvSpPr>
        <p:spPr>
          <a:xfrm rot="16200000">
            <a:off x="2530299" y="1882457"/>
            <a:ext cx="275822" cy="275822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sp>
        <p:nvSpPr>
          <p:cNvPr id="118" name="TextBox 117">
            <a:hlinkClick r:id="rId4"/>
            <a:extLst>
              <a:ext uri="{FF2B5EF4-FFF2-40B4-BE49-F238E27FC236}">
                <a16:creationId xmlns:a16="http://schemas.microsoft.com/office/drawing/2014/main" id="{54D8FC5E-A413-430F-9020-CB7C87E964E0}"/>
              </a:ext>
            </a:extLst>
          </p:cNvPr>
          <p:cNvSpPr txBox="1"/>
          <p:nvPr/>
        </p:nvSpPr>
        <p:spPr>
          <a:xfrm rot="18900000">
            <a:off x="2618300" y="3708641"/>
            <a:ext cx="149752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100" b="1" dirty="0"/>
              <a:t>Create workspace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5798877-149D-4081-8436-2FAD40A7BB29}"/>
              </a:ext>
            </a:extLst>
          </p:cNvPr>
          <p:cNvSpPr txBox="1"/>
          <p:nvPr/>
        </p:nvSpPr>
        <p:spPr>
          <a:xfrm rot="18900000">
            <a:off x="2977744" y="3907578"/>
            <a:ext cx="196194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100" b="1" dirty="0"/>
              <a:t>Invite team members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A62A4B3-E63C-4D35-AB3F-0EBBA758F78E}"/>
              </a:ext>
            </a:extLst>
          </p:cNvPr>
          <p:cNvCxnSpPr>
            <a:cxnSpLocks/>
          </p:cNvCxnSpPr>
          <p:nvPr/>
        </p:nvCxnSpPr>
        <p:spPr bwMode="auto">
          <a:xfrm flipH="1">
            <a:off x="1713320" y="3231895"/>
            <a:ext cx="6226532" cy="9821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05B146F-2549-4636-A1C7-25DF46E56E15}"/>
              </a:ext>
            </a:extLst>
          </p:cNvPr>
          <p:cNvSpPr/>
          <p:nvPr/>
        </p:nvSpPr>
        <p:spPr>
          <a:xfrm>
            <a:off x="163550" y="3015978"/>
            <a:ext cx="1549766" cy="431833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/>
              <a:t>Workspaces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C55A4EE-97FB-491D-8C02-E12CA121900D}"/>
              </a:ext>
            </a:extLst>
          </p:cNvPr>
          <p:cNvCxnSpPr>
            <a:cxnSpLocks/>
          </p:cNvCxnSpPr>
          <p:nvPr/>
        </p:nvCxnSpPr>
        <p:spPr bwMode="auto">
          <a:xfrm>
            <a:off x="2826523" y="3231895"/>
            <a:ext cx="4488677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078FAB5A-B0D5-4A7B-B45A-1576462A30D2}"/>
              </a:ext>
            </a:extLst>
          </p:cNvPr>
          <p:cNvGrpSpPr/>
          <p:nvPr/>
        </p:nvGrpSpPr>
        <p:grpSpPr>
          <a:xfrm>
            <a:off x="3855662" y="3093983"/>
            <a:ext cx="275822" cy="275822"/>
            <a:chOff x="3855662" y="3430519"/>
            <a:chExt cx="275822" cy="275822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8D0B56C-EBBC-4336-9B4B-47D4D0E614E8}"/>
                </a:ext>
              </a:extLst>
            </p:cNvPr>
            <p:cNvSpPr/>
            <p:nvPr/>
          </p:nvSpPr>
          <p:spPr>
            <a:xfrm rot="16200000">
              <a:off x="3855662" y="3430519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83FC0DA8-D5D7-4A98-A988-186A43F6ED65}"/>
                </a:ext>
              </a:extLst>
            </p:cNvPr>
            <p:cNvSpPr/>
            <p:nvPr/>
          </p:nvSpPr>
          <p:spPr>
            <a:xfrm>
              <a:off x="3941950" y="3516806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C16825D-B96F-44A6-9F64-F5E431E65827}"/>
              </a:ext>
            </a:extLst>
          </p:cNvPr>
          <p:cNvSpPr txBox="1"/>
          <p:nvPr/>
        </p:nvSpPr>
        <p:spPr>
          <a:xfrm rot="18900000">
            <a:off x="4895482" y="2267320"/>
            <a:ext cx="1968809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Analyse Client Information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689C69F9-2BE6-4184-BFCD-FBF7EF5B9ABC}"/>
              </a:ext>
            </a:extLst>
          </p:cNvPr>
          <p:cNvSpPr/>
          <p:nvPr/>
        </p:nvSpPr>
        <p:spPr>
          <a:xfrm rot="16200000">
            <a:off x="4952417" y="3093984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F938826-3EC2-4D17-A82D-3A20EDF30073}"/>
              </a:ext>
            </a:extLst>
          </p:cNvPr>
          <p:cNvSpPr txBox="1"/>
          <p:nvPr/>
        </p:nvSpPr>
        <p:spPr>
          <a:xfrm rot="18900000">
            <a:off x="5705309" y="2261173"/>
            <a:ext cx="197201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Review Recommendations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BEB3D6F9-72F0-4B99-9ABC-1C977E022392}"/>
              </a:ext>
            </a:extLst>
          </p:cNvPr>
          <p:cNvSpPr/>
          <p:nvPr/>
        </p:nvSpPr>
        <p:spPr>
          <a:xfrm rot="16200000">
            <a:off x="5802087" y="3093984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3856B387-C9A5-42B9-A5C9-CC2E52A9ED9F}"/>
              </a:ext>
            </a:extLst>
          </p:cNvPr>
          <p:cNvSpPr/>
          <p:nvPr/>
        </p:nvSpPr>
        <p:spPr>
          <a:xfrm>
            <a:off x="13026132" y="5065999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305" name="Arrow: Chevron 304">
            <a:extLst>
              <a:ext uri="{FF2B5EF4-FFF2-40B4-BE49-F238E27FC236}">
                <a16:creationId xmlns:a16="http://schemas.microsoft.com/office/drawing/2014/main" id="{5D162C6C-6BAB-407B-A652-3CE89667E8EA}"/>
              </a:ext>
            </a:extLst>
          </p:cNvPr>
          <p:cNvSpPr/>
          <p:nvPr/>
        </p:nvSpPr>
        <p:spPr>
          <a:xfrm rot="10800000">
            <a:off x="12248046" y="5052963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377553E1-5314-4018-869A-F87B2BDE22FA}"/>
              </a:ext>
            </a:extLst>
          </p:cNvPr>
          <p:cNvSpPr/>
          <p:nvPr/>
        </p:nvSpPr>
        <p:spPr>
          <a:xfrm>
            <a:off x="11499016" y="5070417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F7C407D4-669B-4AD6-B06D-255451FE5387}"/>
              </a:ext>
            </a:extLst>
          </p:cNvPr>
          <p:cNvSpPr/>
          <p:nvPr/>
        </p:nvSpPr>
        <p:spPr>
          <a:xfrm rot="16200000">
            <a:off x="8069180" y="4305511"/>
            <a:ext cx="275822" cy="275822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7C0AF5-9951-4E6D-A3EE-1B795065E0E5}"/>
              </a:ext>
            </a:extLst>
          </p:cNvPr>
          <p:cNvSpPr/>
          <p:nvPr/>
        </p:nvSpPr>
        <p:spPr>
          <a:xfrm>
            <a:off x="1973402" y="5546555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688E02E-DE56-461F-85C0-4D6526DA4B15}"/>
              </a:ext>
            </a:extLst>
          </p:cNvPr>
          <p:cNvSpPr/>
          <p:nvPr/>
        </p:nvSpPr>
        <p:spPr>
          <a:xfrm>
            <a:off x="2530593" y="5546555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132" name="Arrow: Chevron 131">
            <a:extLst>
              <a:ext uri="{FF2B5EF4-FFF2-40B4-BE49-F238E27FC236}">
                <a16:creationId xmlns:a16="http://schemas.microsoft.com/office/drawing/2014/main" id="{90387DAA-8902-4089-9C1E-2726AE56800B}"/>
              </a:ext>
            </a:extLst>
          </p:cNvPr>
          <p:cNvSpPr/>
          <p:nvPr/>
        </p:nvSpPr>
        <p:spPr>
          <a:xfrm rot="5400000">
            <a:off x="4970208" y="1329159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3" name="Arrow: Chevron 132">
            <a:extLst>
              <a:ext uri="{FF2B5EF4-FFF2-40B4-BE49-F238E27FC236}">
                <a16:creationId xmlns:a16="http://schemas.microsoft.com/office/drawing/2014/main" id="{1C5C0A82-F680-4697-80AB-8EA41538EAE1}"/>
              </a:ext>
            </a:extLst>
          </p:cNvPr>
          <p:cNvSpPr/>
          <p:nvPr/>
        </p:nvSpPr>
        <p:spPr>
          <a:xfrm rot="5400000">
            <a:off x="4970208" y="2345122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6" name="Arrow: Chevron 145">
            <a:extLst>
              <a:ext uri="{FF2B5EF4-FFF2-40B4-BE49-F238E27FC236}">
                <a16:creationId xmlns:a16="http://schemas.microsoft.com/office/drawing/2014/main" id="{2E4CB18C-166E-44E4-9847-BD6B0D6D2313}"/>
              </a:ext>
            </a:extLst>
          </p:cNvPr>
          <p:cNvSpPr/>
          <p:nvPr/>
        </p:nvSpPr>
        <p:spPr>
          <a:xfrm>
            <a:off x="11026878" y="4286269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66331B7A-64CE-4701-B836-B3B17E4A6CD7}"/>
              </a:ext>
            </a:extLst>
          </p:cNvPr>
          <p:cNvCxnSpPr>
            <a:cxnSpLocks/>
          </p:cNvCxnSpPr>
          <p:nvPr/>
        </p:nvCxnSpPr>
        <p:spPr>
          <a:xfrm flipH="1" flipV="1">
            <a:off x="8894027" y="4199615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4081DD8E-3650-4E5D-A016-F29C44C9EA4D}"/>
              </a:ext>
            </a:extLst>
          </p:cNvPr>
          <p:cNvCxnSpPr>
            <a:cxnSpLocks/>
          </p:cNvCxnSpPr>
          <p:nvPr/>
        </p:nvCxnSpPr>
        <p:spPr>
          <a:xfrm flipH="1" flipV="1">
            <a:off x="4541951" y="3254552"/>
            <a:ext cx="1" cy="197553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7766245F-1153-4C6C-BFAF-F99CF6258622}"/>
              </a:ext>
            </a:extLst>
          </p:cNvPr>
          <p:cNvSpPr txBox="1"/>
          <p:nvPr/>
        </p:nvSpPr>
        <p:spPr>
          <a:xfrm rot="18900000">
            <a:off x="8998400" y="5077611"/>
            <a:ext cx="17972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Review and select ideas</a:t>
            </a:r>
          </a:p>
        </p:txBody>
      </p:sp>
      <p:sp>
        <p:nvSpPr>
          <p:cNvPr id="328" name="Freeform: Shape 327">
            <a:extLst>
              <a:ext uri="{FF2B5EF4-FFF2-40B4-BE49-F238E27FC236}">
                <a16:creationId xmlns:a16="http://schemas.microsoft.com/office/drawing/2014/main" id="{103AC4F7-783A-45EA-8B3B-F14C09605EB2}"/>
              </a:ext>
            </a:extLst>
          </p:cNvPr>
          <p:cNvSpPr/>
          <p:nvPr/>
        </p:nvSpPr>
        <p:spPr>
          <a:xfrm>
            <a:off x="3123598" y="1874651"/>
            <a:ext cx="275822" cy="1495152"/>
          </a:xfrm>
          <a:custGeom>
            <a:avLst/>
            <a:gdLst>
              <a:gd name="connsiteX0" fmla="*/ 137911 w 275822"/>
              <a:gd name="connsiteY0" fmla="*/ 0 h 1495152"/>
              <a:gd name="connsiteX1" fmla="*/ 275822 w 275822"/>
              <a:gd name="connsiteY1" fmla="*/ 137911 h 1495152"/>
              <a:gd name="connsiteX2" fmla="*/ 191592 w 275822"/>
              <a:gd name="connsiteY2" fmla="*/ 264984 h 1495152"/>
              <a:gd name="connsiteX3" fmla="*/ 189849 w 275822"/>
              <a:gd name="connsiteY3" fmla="*/ 265336 h 1495152"/>
              <a:gd name="connsiteX4" fmla="*/ 189849 w 275822"/>
              <a:gd name="connsiteY4" fmla="*/ 1229816 h 1495152"/>
              <a:gd name="connsiteX5" fmla="*/ 191592 w 275822"/>
              <a:gd name="connsiteY5" fmla="*/ 1230168 h 1495152"/>
              <a:gd name="connsiteX6" fmla="*/ 275822 w 275822"/>
              <a:gd name="connsiteY6" fmla="*/ 1357241 h 1495152"/>
              <a:gd name="connsiteX7" fmla="*/ 137911 w 275822"/>
              <a:gd name="connsiteY7" fmla="*/ 1495152 h 1495152"/>
              <a:gd name="connsiteX8" fmla="*/ 0 w 275822"/>
              <a:gd name="connsiteY8" fmla="*/ 1357241 h 1495152"/>
              <a:gd name="connsiteX9" fmla="*/ 84230 w 275822"/>
              <a:gd name="connsiteY9" fmla="*/ 1230168 h 1495152"/>
              <a:gd name="connsiteX10" fmla="*/ 85973 w 275822"/>
              <a:gd name="connsiteY10" fmla="*/ 1229816 h 1495152"/>
              <a:gd name="connsiteX11" fmla="*/ 85973 w 275822"/>
              <a:gd name="connsiteY11" fmla="*/ 265336 h 1495152"/>
              <a:gd name="connsiteX12" fmla="*/ 84230 w 275822"/>
              <a:gd name="connsiteY12" fmla="*/ 264984 h 1495152"/>
              <a:gd name="connsiteX13" fmla="*/ 0 w 275822"/>
              <a:gd name="connsiteY13" fmla="*/ 137911 h 1495152"/>
              <a:gd name="connsiteX14" fmla="*/ 137911 w 275822"/>
              <a:gd name="connsiteY14" fmla="*/ 0 h 149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822" h="1495152">
                <a:moveTo>
                  <a:pt x="137911" y="0"/>
                </a:moveTo>
                <a:cubicBezTo>
                  <a:pt x="214077" y="0"/>
                  <a:pt x="275822" y="61745"/>
                  <a:pt x="275822" y="137911"/>
                </a:cubicBezTo>
                <a:cubicBezTo>
                  <a:pt x="275822" y="195036"/>
                  <a:pt x="241091" y="244048"/>
                  <a:pt x="191592" y="264984"/>
                </a:cubicBezTo>
                <a:lnTo>
                  <a:pt x="189849" y="265336"/>
                </a:lnTo>
                <a:lnTo>
                  <a:pt x="189849" y="1229816"/>
                </a:lnTo>
                <a:lnTo>
                  <a:pt x="191592" y="1230168"/>
                </a:lnTo>
                <a:cubicBezTo>
                  <a:pt x="241091" y="1251104"/>
                  <a:pt x="275822" y="1300117"/>
                  <a:pt x="275822" y="1357241"/>
                </a:cubicBezTo>
                <a:cubicBezTo>
                  <a:pt x="275822" y="1433407"/>
                  <a:pt x="214077" y="1495152"/>
                  <a:pt x="137911" y="1495152"/>
                </a:cubicBezTo>
                <a:cubicBezTo>
                  <a:pt x="61745" y="1495152"/>
                  <a:pt x="0" y="1433407"/>
                  <a:pt x="0" y="1357241"/>
                </a:cubicBezTo>
                <a:cubicBezTo>
                  <a:pt x="0" y="1300117"/>
                  <a:pt x="34731" y="1251104"/>
                  <a:pt x="84230" y="1230168"/>
                </a:cubicBezTo>
                <a:lnTo>
                  <a:pt x="85973" y="1229816"/>
                </a:lnTo>
                <a:lnTo>
                  <a:pt x="85973" y="265336"/>
                </a:lnTo>
                <a:lnTo>
                  <a:pt x="84230" y="264984"/>
                </a:lnTo>
                <a:cubicBezTo>
                  <a:pt x="34731" y="244048"/>
                  <a:pt x="0" y="195036"/>
                  <a:pt x="0" y="137911"/>
                </a:cubicBezTo>
                <a:cubicBezTo>
                  <a:pt x="0" y="61745"/>
                  <a:pt x="61745" y="0"/>
                  <a:pt x="137911" y="0"/>
                </a:cubicBezTo>
                <a:close/>
              </a:path>
            </a:pathLst>
          </a:cu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AA0E739D-A15B-4BF8-A967-C5B6598D3239}"/>
              </a:ext>
            </a:extLst>
          </p:cNvPr>
          <p:cNvSpPr/>
          <p:nvPr/>
        </p:nvSpPr>
        <p:spPr>
          <a:xfrm rot="16200000">
            <a:off x="6090196" y="2481410"/>
            <a:ext cx="2675786" cy="1470263"/>
          </a:xfrm>
          <a:custGeom>
            <a:avLst/>
            <a:gdLst>
              <a:gd name="connsiteX0" fmla="*/ 2675786 w 2675786"/>
              <a:gd name="connsiteY0" fmla="*/ 1332352 h 1470263"/>
              <a:gd name="connsiteX1" fmla="*/ 2537875 w 2675786"/>
              <a:gd name="connsiteY1" fmla="*/ 1470263 h 1470263"/>
              <a:gd name="connsiteX2" fmla="*/ 2399964 w 2675786"/>
              <a:gd name="connsiteY2" fmla="*/ 1332352 h 1470263"/>
              <a:gd name="connsiteX3" fmla="*/ 2410792 w 2675786"/>
              <a:gd name="connsiteY3" fmla="*/ 1278719 h 1470263"/>
              <a:gd name="connsiteX4" fmla="*/ 1396137 w 2675786"/>
              <a:gd name="connsiteY4" fmla="*/ 264064 h 1470263"/>
              <a:gd name="connsiteX5" fmla="*/ 1386907 w 2675786"/>
              <a:gd name="connsiteY5" fmla="*/ 270287 h 1470263"/>
              <a:gd name="connsiteX6" fmla="*/ 1333226 w 2675786"/>
              <a:gd name="connsiteY6" fmla="*/ 281125 h 1470263"/>
              <a:gd name="connsiteX7" fmla="*/ 1206153 w 2675786"/>
              <a:gd name="connsiteY7" fmla="*/ 196895 h 1470263"/>
              <a:gd name="connsiteX8" fmla="*/ 1204603 w 2675786"/>
              <a:gd name="connsiteY8" fmla="*/ 189219 h 1470263"/>
              <a:gd name="connsiteX9" fmla="*/ 265464 w 2675786"/>
              <a:gd name="connsiteY9" fmla="*/ 189219 h 1470263"/>
              <a:gd name="connsiteX10" fmla="*/ 264985 w 2675786"/>
              <a:gd name="connsiteY10" fmla="*/ 191592 h 1470263"/>
              <a:gd name="connsiteX11" fmla="*/ 137911 w 2675786"/>
              <a:gd name="connsiteY11" fmla="*/ 275822 h 1470263"/>
              <a:gd name="connsiteX12" fmla="*/ 0 w 2675786"/>
              <a:gd name="connsiteY12" fmla="*/ 137911 h 1470263"/>
              <a:gd name="connsiteX13" fmla="*/ 137911 w 2675786"/>
              <a:gd name="connsiteY13" fmla="*/ 0 h 1470263"/>
              <a:gd name="connsiteX14" fmla="*/ 264985 w 2675786"/>
              <a:gd name="connsiteY14" fmla="*/ 84230 h 1470263"/>
              <a:gd name="connsiteX15" fmla="*/ 265209 w 2675786"/>
              <a:gd name="connsiteY15" fmla="*/ 85343 h 1470263"/>
              <a:gd name="connsiteX16" fmla="*/ 1208978 w 2675786"/>
              <a:gd name="connsiteY16" fmla="*/ 85343 h 1470263"/>
              <a:gd name="connsiteX17" fmla="*/ 1235708 w 2675786"/>
              <a:gd name="connsiteY17" fmla="*/ 45696 h 1470263"/>
              <a:gd name="connsiteX18" fmla="*/ 1333226 w 2675786"/>
              <a:gd name="connsiteY18" fmla="*/ 5303 h 1470263"/>
              <a:gd name="connsiteX19" fmla="*/ 1471137 w 2675786"/>
              <a:gd name="connsiteY19" fmla="*/ 143214 h 1470263"/>
              <a:gd name="connsiteX20" fmla="*/ 1462915 w 2675786"/>
              <a:gd name="connsiteY20" fmla="*/ 183939 h 1470263"/>
              <a:gd name="connsiteX21" fmla="*/ 2484244 w 2675786"/>
              <a:gd name="connsiteY21" fmla="*/ 1205269 h 1470263"/>
              <a:gd name="connsiteX22" fmla="*/ 2537875 w 2675786"/>
              <a:gd name="connsiteY22" fmla="*/ 1194441 h 1470263"/>
              <a:gd name="connsiteX23" fmla="*/ 2675786 w 2675786"/>
              <a:gd name="connsiteY23" fmla="*/ 1332352 h 147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75786" h="1470263">
                <a:moveTo>
                  <a:pt x="2675786" y="1332352"/>
                </a:moveTo>
                <a:cubicBezTo>
                  <a:pt x="2675786" y="1408518"/>
                  <a:pt x="2614041" y="1470263"/>
                  <a:pt x="2537875" y="1470263"/>
                </a:cubicBezTo>
                <a:cubicBezTo>
                  <a:pt x="2461709" y="1470263"/>
                  <a:pt x="2399964" y="1408518"/>
                  <a:pt x="2399964" y="1332352"/>
                </a:cubicBezTo>
                <a:lnTo>
                  <a:pt x="2410792" y="1278719"/>
                </a:lnTo>
                <a:lnTo>
                  <a:pt x="1396137" y="264064"/>
                </a:lnTo>
                <a:lnTo>
                  <a:pt x="1386907" y="270287"/>
                </a:lnTo>
                <a:cubicBezTo>
                  <a:pt x="1370408" y="277266"/>
                  <a:pt x="1352267" y="281125"/>
                  <a:pt x="1333226" y="281125"/>
                </a:cubicBezTo>
                <a:cubicBezTo>
                  <a:pt x="1276101" y="281125"/>
                  <a:pt x="1227089" y="246393"/>
                  <a:pt x="1206153" y="196895"/>
                </a:cubicBezTo>
                <a:lnTo>
                  <a:pt x="1204603" y="189219"/>
                </a:lnTo>
                <a:lnTo>
                  <a:pt x="265464" y="189219"/>
                </a:lnTo>
                <a:lnTo>
                  <a:pt x="264985" y="191592"/>
                </a:lnTo>
                <a:cubicBezTo>
                  <a:pt x="244048" y="241090"/>
                  <a:pt x="195036" y="275822"/>
                  <a:pt x="137911" y="275822"/>
                </a:cubicBezTo>
                <a:cubicBezTo>
                  <a:pt x="61745" y="275822"/>
                  <a:pt x="0" y="214077"/>
                  <a:pt x="0" y="137911"/>
                </a:cubicBezTo>
                <a:cubicBezTo>
                  <a:pt x="0" y="61745"/>
                  <a:pt x="61745" y="0"/>
                  <a:pt x="137911" y="0"/>
                </a:cubicBezTo>
                <a:cubicBezTo>
                  <a:pt x="195036" y="0"/>
                  <a:pt x="244048" y="34731"/>
                  <a:pt x="264985" y="84230"/>
                </a:cubicBezTo>
                <a:lnTo>
                  <a:pt x="265209" y="85343"/>
                </a:lnTo>
                <a:lnTo>
                  <a:pt x="1208978" y="85343"/>
                </a:lnTo>
                <a:lnTo>
                  <a:pt x="1235708" y="45696"/>
                </a:lnTo>
                <a:cubicBezTo>
                  <a:pt x="1260665" y="20739"/>
                  <a:pt x="1295143" y="5303"/>
                  <a:pt x="1333226" y="5303"/>
                </a:cubicBezTo>
                <a:cubicBezTo>
                  <a:pt x="1409392" y="5303"/>
                  <a:pt x="1471137" y="67048"/>
                  <a:pt x="1471137" y="143214"/>
                </a:cubicBezTo>
                <a:lnTo>
                  <a:pt x="1462915" y="183939"/>
                </a:lnTo>
                <a:lnTo>
                  <a:pt x="2484244" y="1205269"/>
                </a:lnTo>
                <a:lnTo>
                  <a:pt x="2537875" y="1194441"/>
                </a:lnTo>
                <a:cubicBezTo>
                  <a:pt x="2614041" y="1194441"/>
                  <a:pt x="2675786" y="1256186"/>
                  <a:pt x="2675786" y="1332352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336" name="Freeform: Shape 335">
            <a:extLst>
              <a:ext uri="{FF2B5EF4-FFF2-40B4-BE49-F238E27FC236}">
                <a16:creationId xmlns:a16="http://schemas.microsoft.com/office/drawing/2014/main" id="{AC0C043C-A3D5-40D2-AEFC-46B00BCDFD57}"/>
              </a:ext>
            </a:extLst>
          </p:cNvPr>
          <p:cNvSpPr/>
          <p:nvPr/>
        </p:nvSpPr>
        <p:spPr>
          <a:xfrm rot="16200000">
            <a:off x="9231668" y="1908460"/>
            <a:ext cx="2702020" cy="2656783"/>
          </a:xfrm>
          <a:custGeom>
            <a:avLst/>
            <a:gdLst>
              <a:gd name="connsiteX0" fmla="*/ 2702020 w 2702020"/>
              <a:gd name="connsiteY0" fmla="*/ 2518872 h 2656783"/>
              <a:gd name="connsiteX1" fmla="*/ 2564109 w 2702020"/>
              <a:gd name="connsiteY1" fmla="*/ 2656783 h 2656783"/>
              <a:gd name="connsiteX2" fmla="*/ 2426198 w 2702020"/>
              <a:gd name="connsiteY2" fmla="*/ 2518872 h 2656783"/>
              <a:gd name="connsiteX3" fmla="*/ 2431707 w 2702020"/>
              <a:gd name="connsiteY3" fmla="*/ 2491586 h 2656783"/>
              <a:gd name="connsiteX4" fmla="*/ 199663 w 2702020"/>
              <a:gd name="connsiteY4" fmla="*/ 259543 h 2656783"/>
              <a:gd name="connsiteX5" fmla="*/ 191592 w 2702020"/>
              <a:gd name="connsiteY5" fmla="*/ 264984 h 2656783"/>
              <a:gd name="connsiteX6" fmla="*/ 137911 w 2702020"/>
              <a:gd name="connsiteY6" fmla="*/ 275822 h 2656783"/>
              <a:gd name="connsiteX7" fmla="*/ 0 w 2702020"/>
              <a:gd name="connsiteY7" fmla="*/ 137911 h 2656783"/>
              <a:gd name="connsiteX8" fmla="*/ 137911 w 2702020"/>
              <a:gd name="connsiteY8" fmla="*/ 0 h 2656783"/>
              <a:gd name="connsiteX9" fmla="*/ 275822 w 2702020"/>
              <a:gd name="connsiteY9" fmla="*/ 137911 h 2656783"/>
              <a:gd name="connsiteX10" fmla="*/ 268254 w 2702020"/>
              <a:gd name="connsiteY10" fmla="*/ 175398 h 2656783"/>
              <a:gd name="connsiteX11" fmla="*/ 2495034 w 2702020"/>
              <a:gd name="connsiteY11" fmla="*/ 2402178 h 2656783"/>
              <a:gd name="connsiteX12" fmla="*/ 2510428 w 2702020"/>
              <a:gd name="connsiteY12" fmla="*/ 2391799 h 2656783"/>
              <a:gd name="connsiteX13" fmla="*/ 2564109 w 2702020"/>
              <a:gd name="connsiteY13" fmla="*/ 2380961 h 2656783"/>
              <a:gd name="connsiteX14" fmla="*/ 2702020 w 2702020"/>
              <a:gd name="connsiteY14" fmla="*/ 2518872 h 265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02020" h="2656783">
                <a:moveTo>
                  <a:pt x="2702020" y="2518872"/>
                </a:moveTo>
                <a:cubicBezTo>
                  <a:pt x="2702020" y="2595038"/>
                  <a:pt x="2640275" y="2656783"/>
                  <a:pt x="2564109" y="2656783"/>
                </a:cubicBezTo>
                <a:cubicBezTo>
                  <a:pt x="2487943" y="2656783"/>
                  <a:pt x="2426198" y="2595038"/>
                  <a:pt x="2426198" y="2518872"/>
                </a:cubicBezTo>
                <a:lnTo>
                  <a:pt x="2431707" y="2491586"/>
                </a:lnTo>
                <a:lnTo>
                  <a:pt x="199663" y="259543"/>
                </a:lnTo>
                <a:lnTo>
                  <a:pt x="191592" y="264984"/>
                </a:lnTo>
                <a:cubicBezTo>
                  <a:pt x="175093" y="271963"/>
                  <a:pt x="156953" y="275822"/>
                  <a:pt x="137911" y="275822"/>
                </a:cubicBezTo>
                <a:cubicBezTo>
                  <a:pt x="61745" y="275822"/>
                  <a:pt x="0" y="214077"/>
                  <a:pt x="0" y="137911"/>
                </a:cubicBezTo>
                <a:cubicBezTo>
                  <a:pt x="0" y="61745"/>
                  <a:pt x="61745" y="0"/>
                  <a:pt x="137911" y="0"/>
                </a:cubicBezTo>
                <a:cubicBezTo>
                  <a:pt x="214077" y="0"/>
                  <a:pt x="275822" y="61745"/>
                  <a:pt x="275822" y="137911"/>
                </a:cubicBezTo>
                <a:lnTo>
                  <a:pt x="268254" y="175398"/>
                </a:lnTo>
                <a:lnTo>
                  <a:pt x="2495034" y="2402178"/>
                </a:lnTo>
                <a:lnTo>
                  <a:pt x="2510428" y="2391799"/>
                </a:lnTo>
                <a:cubicBezTo>
                  <a:pt x="2526927" y="2384820"/>
                  <a:pt x="2545067" y="2380961"/>
                  <a:pt x="2564109" y="2380961"/>
                </a:cubicBezTo>
                <a:cubicBezTo>
                  <a:pt x="2640275" y="2380961"/>
                  <a:pt x="2702020" y="2442706"/>
                  <a:pt x="2702020" y="2518872"/>
                </a:cubicBezTo>
                <a:close/>
              </a:path>
            </a:pathLst>
          </a:cu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4C3A06F-FC26-4216-B03D-2CC6D51DA8A6}"/>
              </a:ext>
            </a:extLst>
          </p:cNvPr>
          <p:cNvGrpSpPr/>
          <p:nvPr/>
        </p:nvGrpSpPr>
        <p:grpSpPr>
          <a:xfrm>
            <a:off x="5456118" y="7265068"/>
            <a:ext cx="3718165" cy="566533"/>
            <a:chOff x="4853284" y="7386012"/>
            <a:chExt cx="4520002" cy="688708"/>
          </a:xfrm>
        </p:grpSpPr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D68DF480-1AE3-4017-AA1C-77FB61519E7E}"/>
                </a:ext>
              </a:extLst>
            </p:cNvPr>
            <p:cNvGrpSpPr/>
            <p:nvPr/>
          </p:nvGrpSpPr>
          <p:grpSpPr>
            <a:xfrm>
              <a:off x="4853284" y="7627672"/>
              <a:ext cx="944302" cy="205388"/>
              <a:chOff x="11556850" y="641113"/>
              <a:chExt cx="1268133" cy="275822"/>
            </a:xfrm>
          </p:grpSpPr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A1BE8C2F-0C47-404C-BF7B-7BD6E0688B96}"/>
                  </a:ext>
                </a:extLst>
              </p:cNvPr>
              <p:cNvSpPr/>
              <p:nvPr/>
            </p:nvSpPr>
            <p:spPr>
              <a:xfrm rot="16200000">
                <a:off x="11556850" y="641113"/>
                <a:ext cx="275822" cy="275822"/>
              </a:xfrm>
              <a:prstGeom prst="ellipse">
                <a:avLst/>
              </a:prstGeom>
              <a:solidFill>
                <a:schemeClr val="bg2"/>
              </a:solidFill>
              <a:ln w="5715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0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1576E018-A56C-4DBC-A936-721F7D61DE1C}"/>
                  </a:ext>
                </a:extLst>
              </p:cNvPr>
              <p:cNvSpPr txBox="1"/>
              <p:nvPr/>
            </p:nvSpPr>
            <p:spPr>
              <a:xfrm>
                <a:off x="11858052" y="663609"/>
                <a:ext cx="966931" cy="23083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>
                  <a:defRPr sz="1200" b="1"/>
                </a:lvl1pPr>
              </a:lstStyle>
              <a:p>
                <a:r>
                  <a:rPr lang="en-GB" sz="900" dirty="0"/>
                  <a:t>Action Station</a:t>
                </a: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E9B7066A-934F-4215-B1A8-8FD3FD0326BB}"/>
                </a:ext>
              </a:extLst>
            </p:cNvPr>
            <p:cNvGrpSpPr/>
            <p:nvPr/>
          </p:nvGrpSpPr>
          <p:grpSpPr>
            <a:xfrm>
              <a:off x="7991676" y="7614950"/>
              <a:ext cx="1381610" cy="230832"/>
              <a:chOff x="11643137" y="1929719"/>
              <a:chExt cx="1855408" cy="309991"/>
            </a:xfrm>
          </p:grpSpPr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5504FAD2-8F89-4412-ACBC-D150F2D0DEFC}"/>
                  </a:ext>
                </a:extLst>
              </p:cNvPr>
              <p:cNvSpPr/>
              <p:nvPr/>
            </p:nvSpPr>
            <p:spPr>
              <a:xfrm>
                <a:off x="11643137" y="2033091"/>
                <a:ext cx="103247" cy="10324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7862CACF-ACA5-4F52-8629-2FF9280B548D}"/>
                  </a:ext>
                </a:extLst>
              </p:cNvPr>
              <p:cNvSpPr txBox="1"/>
              <p:nvPr/>
            </p:nvSpPr>
            <p:spPr>
              <a:xfrm>
                <a:off x="11864196" y="1929719"/>
                <a:ext cx="1634349" cy="30999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>
                  <a:defRPr sz="1200" b="1"/>
                </a:lvl1pPr>
              </a:lstStyle>
              <a:p>
                <a:r>
                  <a:rPr lang="en-GB" sz="900" dirty="0"/>
                  <a:t>Achievement point</a:t>
                </a:r>
              </a:p>
            </p:txBody>
          </p:sp>
        </p:grp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E5CE020D-10FC-49DC-97AA-0651F9A275EF}"/>
                </a:ext>
              </a:extLst>
            </p:cNvPr>
            <p:cNvSpPr txBox="1"/>
            <p:nvPr/>
          </p:nvSpPr>
          <p:spPr>
            <a:xfrm>
              <a:off x="6661462" y="7644423"/>
              <a:ext cx="796410" cy="171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sz="900" dirty="0"/>
                <a:t>Transfer Station</a:t>
              </a:r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5D013E4E-7806-4BB6-98EA-2F012C0F1F09}"/>
                </a:ext>
              </a:extLst>
            </p:cNvPr>
            <p:cNvSpPr/>
            <p:nvPr/>
          </p:nvSpPr>
          <p:spPr>
            <a:xfrm>
              <a:off x="6410304" y="7386012"/>
              <a:ext cx="282653" cy="688708"/>
            </a:xfrm>
            <a:custGeom>
              <a:avLst/>
              <a:gdLst>
                <a:gd name="connsiteX0" fmla="*/ 144742 w 282653"/>
                <a:gd name="connsiteY0" fmla="*/ 0 h 688708"/>
                <a:gd name="connsiteX1" fmla="*/ 282653 w 282653"/>
                <a:gd name="connsiteY1" fmla="*/ 137911 h 688708"/>
                <a:gd name="connsiteX2" fmla="*/ 198423 w 282653"/>
                <a:gd name="connsiteY2" fmla="*/ 264985 h 688708"/>
                <a:gd name="connsiteX3" fmla="*/ 195107 w 282653"/>
                <a:gd name="connsiteY3" fmla="*/ 265654 h 688708"/>
                <a:gd name="connsiteX4" fmla="*/ 195107 w 282653"/>
                <a:gd name="connsiteY4" fmla="*/ 426094 h 688708"/>
                <a:gd name="connsiteX5" fmla="*/ 235429 w 282653"/>
                <a:gd name="connsiteY5" fmla="*/ 453280 h 688708"/>
                <a:gd name="connsiteX6" fmla="*/ 275822 w 282653"/>
                <a:gd name="connsiteY6" fmla="*/ 550797 h 688708"/>
                <a:gd name="connsiteX7" fmla="*/ 137911 w 282653"/>
                <a:gd name="connsiteY7" fmla="*/ 688708 h 688708"/>
                <a:gd name="connsiteX8" fmla="*/ 0 w 282653"/>
                <a:gd name="connsiteY8" fmla="*/ 550797 h 688708"/>
                <a:gd name="connsiteX9" fmla="*/ 40393 w 282653"/>
                <a:gd name="connsiteY9" fmla="*/ 453280 h 688708"/>
                <a:gd name="connsiteX10" fmla="*/ 81155 w 282653"/>
                <a:gd name="connsiteY10" fmla="*/ 425797 h 688708"/>
                <a:gd name="connsiteX11" fmla="*/ 81155 w 282653"/>
                <a:gd name="connsiteY11" fmla="*/ 258306 h 688708"/>
                <a:gd name="connsiteX12" fmla="*/ 47224 w 282653"/>
                <a:gd name="connsiteY12" fmla="*/ 235429 h 688708"/>
                <a:gd name="connsiteX13" fmla="*/ 6831 w 282653"/>
                <a:gd name="connsiteY13" fmla="*/ 137911 h 688708"/>
                <a:gd name="connsiteX14" fmla="*/ 144742 w 282653"/>
                <a:gd name="connsiteY14" fmla="*/ 0 h 68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653" h="688708">
                  <a:moveTo>
                    <a:pt x="144742" y="0"/>
                  </a:moveTo>
                  <a:cubicBezTo>
                    <a:pt x="220908" y="0"/>
                    <a:pt x="282653" y="61745"/>
                    <a:pt x="282653" y="137911"/>
                  </a:cubicBezTo>
                  <a:cubicBezTo>
                    <a:pt x="282653" y="195036"/>
                    <a:pt x="247922" y="244048"/>
                    <a:pt x="198423" y="264985"/>
                  </a:cubicBezTo>
                  <a:lnTo>
                    <a:pt x="195107" y="265654"/>
                  </a:lnTo>
                  <a:lnTo>
                    <a:pt x="195107" y="426094"/>
                  </a:lnTo>
                  <a:lnTo>
                    <a:pt x="235429" y="453280"/>
                  </a:lnTo>
                  <a:cubicBezTo>
                    <a:pt x="260386" y="478237"/>
                    <a:pt x="275822" y="512714"/>
                    <a:pt x="275822" y="550797"/>
                  </a:cubicBezTo>
                  <a:cubicBezTo>
                    <a:pt x="275822" y="626963"/>
                    <a:pt x="214077" y="688708"/>
                    <a:pt x="137911" y="688708"/>
                  </a:cubicBezTo>
                  <a:cubicBezTo>
                    <a:pt x="61745" y="688708"/>
                    <a:pt x="0" y="626963"/>
                    <a:pt x="0" y="550797"/>
                  </a:cubicBezTo>
                  <a:cubicBezTo>
                    <a:pt x="0" y="512714"/>
                    <a:pt x="15436" y="478237"/>
                    <a:pt x="40393" y="453280"/>
                  </a:cubicBezTo>
                  <a:lnTo>
                    <a:pt x="81155" y="425797"/>
                  </a:lnTo>
                  <a:lnTo>
                    <a:pt x="81155" y="258306"/>
                  </a:lnTo>
                  <a:lnTo>
                    <a:pt x="47224" y="235429"/>
                  </a:lnTo>
                  <a:cubicBezTo>
                    <a:pt x="22267" y="210472"/>
                    <a:pt x="6831" y="175994"/>
                    <a:pt x="6831" y="137911"/>
                  </a:cubicBezTo>
                  <a:cubicBezTo>
                    <a:pt x="6831" y="61745"/>
                    <a:pt x="68576" y="0"/>
                    <a:pt x="144742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</p:grpSp>
      <p:sp>
        <p:nvSpPr>
          <p:cNvPr id="340" name="TextBox 339">
            <a:extLst>
              <a:ext uri="{FF2B5EF4-FFF2-40B4-BE49-F238E27FC236}">
                <a16:creationId xmlns:a16="http://schemas.microsoft.com/office/drawing/2014/main" id="{E01BADC5-BBE2-4143-95F0-BBE294792F3C}"/>
              </a:ext>
            </a:extLst>
          </p:cNvPr>
          <p:cNvSpPr txBox="1"/>
          <p:nvPr/>
        </p:nvSpPr>
        <p:spPr>
          <a:xfrm rot="18900000">
            <a:off x="9540506" y="3124337"/>
            <a:ext cx="1531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900" b="1" i="1"/>
            </a:lvl1pPr>
          </a:lstStyle>
          <a:p>
            <a:r>
              <a:rPr lang="en-GB" b="0" dirty="0"/>
              <a:t>Create summary playbook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DFA1924-E5D5-48B8-AD04-F4DD083520CC}"/>
              </a:ext>
            </a:extLst>
          </p:cNvPr>
          <p:cNvGrpSpPr/>
          <p:nvPr/>
        </p:nvGrpSpPr>
        <p:grpSpPr>
          <a:xfrm>
            <a:off x="11404389" y="2915885"/>
            <a:ext cx="1097358" cy="512078"/>
            <a:chOff x="9480346" y="3616435"/>
            <a:chExt cx="1924492" cy="898057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FD0AED4-6AA1-4822-A9DA-7EEB71666E1F}"/>
                </a:ext>
              </a:extLst>
            </p:cNvPr>
            <p:cNvGrpSpPr/>
            <p:nvPr/>
          </p:nvGrpSpPr>
          <p:grpSpPr>
            <a:xfrm>
              <a:off x="9480346" y="3616435"/>
              <a:ext cx="1924492" cy="612695"/>
              <a:chOff x="9475224" y="3616435"/>
              <a:chExt cx="1924492" cy="612695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6F8CFF3-906A-47CF-8BE7-3D8CACF9AE3B}"/>
                  </a:ext>
                </a:extLst>
              </p:cNvPr>
              <p:cNvGrpSpPr/>
              <p:nvPr/>
            </p:nvGrpSpPr>
            <p:grpSpPr>
              <a:xfrm>
                <a:off x="9475224" y="3634740"/>
                <a:ext cx="1144006" cy="594390"/>
                <a:chOff x="9475224" y="3017706"/>
                <a:chExt cx="2331594" cy="1211424"/>
              </a:xfrm>
            </p:grpSpPr>
            <p:sp>
              <p:nvSpPr>
                <p:cNvPr id="185" name="Arc 184">
                  <a:extLst>
                    <a:ext uri="{FF2B5EF4-FFF2-40B4-BE49-F238E27FC236}">
                      <a16:creationId xmlns:a16="http://schemas.microsoft.com/office/drawing/2014/main" id="{0F023055-4144-4492-AAF2-8BFB603B67F2}"/>
                    </a:ext>
                  </a:extLst>
                </p:cNvPr>
                <p:cNvSpPr/>
                <p:nvPr/>
              </p:nvSpPr>
              <p:spPr>
                <a:xfrm rot="7911448">
                  <a:off x="9475224" y="3034788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6" name="Arc 185">
                  <a:extLst>
                    <a:ext uri="{FF2B5EF4-FFF2-40B4-BE49-F238E27FC236}">
                      <a16:creationId xmlns:a16="http://schemas.microsoft.com/office/drawing/2014/main" id="{4379E7BB-8C63-42BF-9EC4-FE5A9A419F00}"/>
                    </a:ext>
                  </a:extLst>
                </p:cNvPr>
                <p:cNvSpPr/>
                <p:nvPr/>
              </p:nvSpPr>
              <p:spPr>
                <a:xfrm rot="19043479">
                  <a:off x="10017982" y="3509122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7" name="Arc 186">
                  <a:extLst>
                    <a:ext uri="{FF2B5EF4-FFF2-40B4-BE49-F238E27FC236}">
                      <a16:creationId xmlns:a16="http://schemas.microsoft.com/office/drawing/2014/main" id="{D6A9822E-50A5-4926-B759-B9AB3A9637F6}"/>
                    </a:ext>
                  </a:extLst>
                </p:cNvPr>
                <p:cNvSpPr/>
                <p:nvPr/>
              </p:nvSpPr>
              <p:spPr>
                <a:xfrm rot="7911448">
                  <a:off x="10543406" y="3017706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8" name="Arc 187">
                  <a:extLst>
                    <a:ext uri="{FF2B5EF4-FFF2-40B4-BE49-F238E27FC236}">
                      <a16:creationId xmlns:a16="http://schemas.microsoft.com/office/drawing/2014/main" id="{795840AF-B932-4C07-94F7-3D907707DF60}"/>
                    </a:ext>
                  </a:extLst>
                </p:cNvPr>
                <p:cNvSpPr/>
                <p:nvPr/>
              </p:nvSpPr>
              <p:spPr>
                <a:xfrm rot="19043479">
                  <a:off x="11086810" y="3491809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A8375DA8-CA2C-4960-A6C3-F550EFA99BD7}"/>
                  </a:ext>
                </a:extLst>
              </p:cNvPr>
              <p:cNvGrpSpPr/>
              <p:nvPr/>
            </p:nvGrpSpPr>
            <p:grpSpPr>
              <a:xfrm>
                <a:off x="10522333" y="3616435"/>
                <a:ext cx="877383" cy="594390"/>
                <a:chOff x="9475224" y="3017706"/>
                <a:chExt cx="1788190" cy="1211424"/>
              </a:xfrm>
            </p:grpSpPr>
            <p:sp>
              <p:nvSpPr>
                <p:cNvPr id="179" name="Arc 178">
                  <a:extLst>
                    <a:ext uri="{FF2B5EF4-FFF2-40B4-BE49-F238E27FC236}">
                      <a16:creationId xmlns:a16="http://schemas.microsoft.com/office/drawing/2014/main" id="{D1C3D950-33B9-489A-96B7-C4FC5C138313}"/>
                    </a:ext>
                  </a:extLst>
                </p:cNvPr>
                <p:cNvSpPr/>
                <p:nvPr/>
              </p:nvSpPr>
              <p:spPr>
                <a:xfrm rot="7911448">
                  <a:off x="9475224" y="3034788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0" name="Arc 179">
                  <a:extLst>
                    <a:ext uri="{FF2B5EF4-FFF2-40B4-BE49-F238E27FC236}">
                      <a16:creationId xmlns:a16="http://schemas.microsoft.com/office/drawing/2014/main" id="{FC5B7437-C2EF-4C5B-99A0-31512A9524B9}"/>
                    </a:ext>
                  </a:extLst>
                </p:cNvPr>
                <p:cNvSpPr/>
                <p:nvPr/>
              </p:nvSpPr>
              <p:spPr>
                <a:xfrm rot="19043479">
                  <a:off x="10017982" y="3509122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3" name="Arc 182">
                  <a:extLst>
                    <a:ext uri="{FF2B5EF4-FFF2-40B4-BE49-F238E27FC236}">
                      <a16:creationId xmlns:a16="http://schemas.microsoft.com/office/drawing/2014/main" id="{337B2F2B-DB18-4B73-BFD6-60BE6FCE9A51}"/>
                    </a:ext>
                  </a:extLst>
                </p:cNvPr>
                <p:cNvSpPr/>
                <p:nvPr/>
              </p:nvSpPr>
              <p:spPr>
                <a:xfrm rot="7911448">
                  <a:off x="10543406" y="3017706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C43D555-003A-4B1A-81F4-1F28663BCAAC}"/>
                </a:ext>
              </a:extLst>
            </p:cNvPr>
            <p:cNvGrpSpPr/>
            <p:nvPr/>
          </p:nvGrpSpPr>
          <p:grpSpPr>
            <a:xfrm>
              <a:off x="9480346" y="3759116"/>
              <a:ext cx="1924492" cy="612695"/>
              <a:chOff x="9475224" y="3616435"/>
              <a:chExt cx="1924492" cy="612695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94F5E91A-9E45-444B-822A-1849ABDC8135}"/>
                  </a:ext>
                </a:extLst>
              </p:cNvPr>
              <p:cNvGrpSpPr/>
              <p:nvPr/>
            </p:nvGrpSpPr>
            <p:grpSpPr>
              <a:xfrm>
                <a:off x="9475224" y="3634740"/>
                <a:ext cx="1144006" cy="594390"/>
                <a:chOff x="9475224" y="3017706"/>
                <a:chExt cx="2331594" cy="1211424"/>
              </a:xfrm>
            </p:grpSpPr>
            <p:sp>
              <p:nvSpPr>
                <p:cNvPr id="172" name="Arc 171">
                  <a:extLst>
                    <a:ext uri="{FF2B5EF4-FFF2-40B4-BE49-F238E27FC236}">
                      <a16:creationId xmlns:a16="http://schemas.microsoft.com/office/drawing/2014/main" id="{56BBF3CF-B69D-4859-8971-371ACF4F0264}"/>
                    </a:ext>
                  </a:extLst>
                </p:cNvPr>
                <p:cNvSpPr/>
                <p:nvPr/>
              </p:nvSpPr>
              <p:spPr>
                <a:xfrm rot="7911448">
                  <a:off x="9475224" y="3034788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4" name="Arc 173">
                  <a:extLst>
                    <a:ext uri="{FF2B5EF4-FFF2-40B4-BE49-F238E27FC236}">
                      <a16:creationId xmlns:a16="http://schemas.microsoft.com/office/drawing/2014/main" id="{B063C091-4E99-4016-BF04-C61FBCFC01CD}"/>
                    </a:ext>
                  </a:extLst>
                </p:cNvPr>
                <p:cNvSpPr/>
                <p:nvPr/>
              </p:nvSpPr>
              <p:spPr>
                <a:xfrm rot="19043479">
                  <a:off x="10017982" y="3509122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5" name="Arc 174">
                  <a:extLst>
                    <a:ext uri="{FF2B5EF4-FFF2-40B4-BE49-F238E27FC236}">
                      <a16:creationId xmlns:a16="http://schemas.microsoft.com/office/drawing/2014/main" id="{8EA6EB3F-2E4B-47D3-BA91-331C042A7043}"/>
                    </a:ext>
                  </a:extLst>
                </p:cNvPr>
                <p:cNvSpPr/>
                <p:nvPr/>
              </p:nvSpPr>
              <p:spPr>
                <a:xfrm rot="7911448">
                  <a:off x="10543406" y="3017706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6" name="Arc 175">
                  <a:extLst>
                    <a:ext uri="{FF2B5EF4-FFF2-40B4-BE49-F238E27FC236}">
                      <a16:creationId xmlns:a16="http://schemas.microsoft.com/office/drawing/2014/main" id="{788074AE-9DB6-42D1-BA7F-12D9CB2E8CE2}"/>
                    </a:ext>
                  </a:extLst>
                </p:cNvPr>
                <p:cNvSpPr/>
                <p:nvPr/>
              </p:nvSpPr>
              <p:spPr>
                <a:xfrm rot="19043479">
                  <a:off x="11086810" y="3491809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363A3681-F59F-4C8B-81D0-D083BA15F591}"/>
                  </a:ext>
                </a:extLst>
              </p:cNvPr>
              <p:cNvGrpSpPr/>
              <p:nvPr/>
            </p:nvGrpSpPr>
            <p:grpSpPr>
              <a:xfrm>
                <a:off x="10522333" y="3616435"/>
                <a:ext cx="877383" cy="594390"/>
                <a:chOff x="9475224" y="3017706"/>
                <a:chExt cx="1788190" cy="1211424"/>
              </a:xfrm>
            </p:grpSpPr>
            <p:sp>
              <p:nvSpPr>
                <p:cNvPr id="169" name="Arc 168">
                  <a:extLst>
                    <a:ext uri="{FF2B5EF4-FFF2-40B4-BE49-F238E27FC236}">
                      <a16:creationId xmlns:a16="http://schemas.microsoft.com/office/drawing/2014/main" id="{6954A415-7C40-4298-AB86-18DDEFA4EB4A}"/>
                    </a:ext>
                  </a:extLst>
                </p:cNvPr>
                <p:cNvSpPr/>
                <p:nvPr/>
              </p:nvSpPr>
              <p:spPr>
                <a:xfrm rot="7911448">
                  <a:off x="9475224" y="3034788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0" name="Arc 169">
                  <a:extLst>
                    <a:ext uri="{FF2B5EF4-FFF2-40B4-BE49-F238E27FC236}">
                      <a16:creationId xmlns:a16="http://schemas.microsoft.com/office/drawing/2014/main" id="{F4E55BE6-8885-45A4-9765-BEF949B0C02B}"/>
                    </a:ext>
                  </a:extLst>
                </p:cNvPr>
                <p:cNvSpPr/>
                <p:nvPr/>
              </p:nvSpPr>
              <p:spPr>
                <a:xfrm rot="19043479">
                  <a:off x="10017982" y="3509122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Arc 170">
                  <a:extLst>
                    <a:ext uri="{FF2B5EF4-FFF2-40B4-BE49-F238E27FC236}">
                      <a16:creationId xmlns:a16="http://schemas.microsoft.com/office/drawing/2014/main" id="{50B38077-7EA9-4C5D-92F5-7A2EF5D4C8A5}"/>
                    </a:ext>
                  </a:extLst>
                </p:cNvPr>
                <p:cNvSpPr/>
                <p:nvPr/>
              </p:nvSpPr>
              <p:spPr>
                <a:xfrm rot="7911448">
                  <a:off x="10543406" y="3017706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7D8CF49-0AE5-49F3-A6F3-23B07D3CC528}"/>
                </a:ext>
              </a:extLst>
            </p:cNvPr>
            <p:cNvGrpSpPr/>
            <p:nvPr/>
          </p:nvGrpSpPr>
          <p:grpSpPr>
            <a:xfrm>
              <a:off x="9480346" y="3901797"/>
              <a:ext cx="1924492" cy="612695"/>
              <a:chOff x="9475224" y="3616435"/>
              <a:chExt cx="1924492" cy="612695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D010C2AB-EC27-447C-BD92-D9107E71E328}"/>
                  </a:ext>
                </a:extLst>
              </p:cNvPr>
              <p:cNvGrpSpPr/>
              <p:nvPr/>
            </p:nvGrpSpPr>
            <p:grpSpPr>
              <a:xfrm>
                <a:off x="9475224" y="3634740"/>
                <a:ext cx="1144006" cy="594390"/>
                <a:chOff x="9475224" y="3017706"/>
                <a:chExt cx="2331594" cy="1211424"/>
              </a:xfrm>
            </p:grpSpPr>
            <p:sp>
              <p:nvSpPr>
                <p:cNvPr id="138" name="Arc 137">
                  <a:extLst>
                    <a:ext uri="{FF2B5EF4-FFF2-40B4-BE49-F238E27FC236}">
                      <a16:creationId xmlns:a16="http://schemas.microsoft.com/office/drawing/2014/main" id="{44D6C923-6C52-45FC-B714-EEE8CD81E010}"/>
                    </a:ext>
                  </a:extLst>
                </p:cNvPr>
                <p:cNvSpPr/>
                <p:nvPr/>
              </p:nvSpPr>
              <p:spPr>
                <a:xfrm rot="7911448">
                  <a:off x="9475224" y="3034788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9" name="Arc 138">
                  <a:extLst>
                    <a:ext uri="{FF2B5EF4-FFF2-40B4-BE49-F238E27FC236}">
                      <a16:creationId xmlns:a16="http://schemas.microsoft.com/office/drawing/2014/main" id="{1140A992-3C9C-4459-9C33-C53A9012825B}"/>
                    </a:ext>
                  </a:extLst>
                </p:cNvPr>
                <p:cNvSpPr/>
                <p:nvPr/>
              </p:nvSpPr>
              <p:spPr>
                <a:xfrm rot="19043479">
                  <a:off x="10017982" y="3509122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1" name="Arc 140">
                  <a:extLst>
                    <a:ext uri="{FF2B5EF4-FFF2-40B4-BE49-F238E27FC236}">
                      <a16:creationId xmlns:a16="http://schemas.microsoft.com/office/drawing/2014/main" id="{9DB5ACB4-C637-457F-8724-BAC6205DFBD4}"/>
                    </a:ext>
                  </a:extLst>
                </p:cNvPr>
                <p:cNvSpPr/>
                <p:nvPr/>
              </p:nvSpPr>
              <p:spPr>
                <a:xfrm rot="7911448">
                  <a:off x="10543406" y="3017706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2" name="Arc 141">
                  <a:extLst>
                    <a:ext uri="{FF2B5EF4-FFF2-40B4-BE49-F238E27FC236}">
                      <a16:creationId xmlns:a16="http://schemas.microsoft.com/office/drawing/2014/main" id="{E0E7FE9D-AA2D-46DE-ADF9-0E7B42DE08FE}"/>
                    </a:ext>
                  </a:extLst>
                </p:cNvPr>
                <p:cNvSpPr/>
                <p:nvPr/>
              </p:nvSpPr>
              <p:spPr>
                <a:xfrm rot="19043479">
                  <a:off x="11086810" y="3491809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49328095-578C-4937-9B37-9EB7F21AB0E6}"/>
                  </a:ext>
                </a:extLst>
              </p:cNvPr>
              <p:cNvGrpSpPr/>
              <p:nvPr/>
            </p:nvGrpSpPr>
            <p:grpSpPr>
              <a:xfrm>
                <a:off x="10522333" y="3616435"/>
                <a:ext cx="877383" cy="594390"/>
                <a:chOff x="9475224" y="3017706"/>
                <a:chExt cx="1788190" cy="1211424"/>
              </a:xfrm>
            </p:grpSpPr>
            <p:sp>
              <p:nvSpPr>
                <p:cNvPr id="126" name="Arc 125">
                  <a:extLst>
                    <a:ext uri="{FF2B5EF4-FFF2-40B4-BE49-F238E27FC236}">
                      <a16:creationId xmlns:a16="http://schemas.microsoft.com/office/drawing/2014/main" id="{B48AAAD7-1FD7-420C-BD1B-DEA958AFAD58}"/>
                    </a:ext>
                  </a:extLst>
                </p:cNvPr>
                <p:cNvSpPr/>
                <p:nvPr/>
              </p:nvSpPr>
              <p:spPr>
                <a:xfrm rot="7911448">
                  <a:off x="9475224" y="3034788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4" name="Arc 133">
                  <a:extLst>
                    <a:ext uri="{FF2B5EF4-FFF2-40B4-BE49-F238E27FC236}">
                      <a16:creationId xmlns:a16="http://schemas.microsoft.com/office/drawing/2014/main" id="{D95E8923-F400-4FE5-8547-13491B302A02}"/>
                    </a:ext>
                  </a:extLst>
                </p:cNvPr>
                <p:cNvSpPr/>
                <p:nvPr/>
              </p:nvSpPr>
              <p:spPr>
                <a:xfrm rot="19043479">
                  <a:off x="10017982" y="3509122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6" name="Arc 135">
                  <a:extLst>
                    <a:ext uri="{FF2B5EF4-FFF2-40B4-BE49-F238E27FC236}">
                      <a16:creationId xmlns:a16="http://schemas.microsoft.com/office/drawing/2014/main" id="{02FC8AD7-08E4-4622-BB97-75CE665AA1B9}"/>
                    </a:ext>
                  </a:extLst>
                </p:cNvPr>
                <p:cNvSpPr/>
                <p:nvPr/>
              </p:nvSpPr>
              <p:spPr>
                <a:xfrm rot="7911448">
                  <a:off x="10543406" y="3017706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189" name="Freeform 121">
            <a:extLst>
              <a:ext uri="{FF2B5EF4-FFF2-40B4-BE49-F238E27FC236}">
                <a16:creationId xmlns:a16="http://schemas.microsoft.com/office/drawing/2014/main" id="{5143EACF-DA0D-46A3-87AA-1A174AC90D0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7448" y="3119471"/>
            <a:ext cx="384807" cy="224847"/>
          </a:xfrm>
          <a:custGeom>
            <a:avLst/>
            <a:gdLst>
              <a:gd name="T0" fmla="*/ 576 w 1152"/>
              <a:gd name="T1" fmla="*/ 571 h 672"/>
              <a:gd name="T2" fmla="*/ 336 w 1152"/>
              <a:gd name="T3" fmla="*/ 672 h 672"/>
              <a:gd name="T4" fmla="*/ 0 w 1152"/>
              <a:gd name="T5" fmla="*/ 336 h 672"/>
              <a:gd name="T6" fmla="*/ 336 w 1152"/>
              <a:gd name="T7" fmla="*/ 0 h 672"/>
              <a:gd name="T8" fmla="*/ 576 w 1152"/>
              <a:gd name="T9" fmla="*/ 101 h 672"/>
              <a:gd name="T10" fmla="*/ 480 w 1152"/>
              <a:gd name="T11" fmla="*/ 336 h 672"/>
              <a:gd name="T12" fmla="*/ 576 w 1152"/>
              <a:gd name="T13" fmla="*/ 571 h 672"/>
              <a:gd name="T14" fmla="*/ 816 w 1152"/>
              <a:gd name="T15" fmla="*/ 0 h 672"/>
              <a:gd name="T16" fmla="*/ 576 w 1152"/>
              <a:gd name="T17" fmla="*/ 101 h 672"/>
              <a:gd name="T18" fmla="*/ 672 w 1152"/>
              <a:gd name="T19" fmla="*/ 336 h 672"/>
              <a:gd name="T20" fmla="*/ 576 w 1152"/>
              <a:gd name="T21" fmla="*/ 571 h 672"/>
              <a:gd name="T22" fmla="*/ 816 w 1152"/>
              <a:gd name="T23" fmla="*/ 672 h 672"/>
              <a:gd name="T24" fmla="*/ 1152 w 1152"/>
              <a:gd name="T25" fmla="*/ 336 h 672"/>
              <a:gd name="T26" fmla="*/ 816 w 1152"/>
              <a:gd name="T27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52" h="672">
                <a:moveTo>
                  <a:pt x="576" y="571"/>
                </a:moveTo>
                <a:cubicBezTo>
                  <a:pt x="515" y="633"/>
                  <a:pt x="430" y="672"/>
                  <a:pt x="336" y="672"/>
                </a:cubicBezTo>
                <a:cubicBezTo>
                  <a:pt x="150" y="672"/>
                  <a:pt x="0" y="522"/>
                  <a:pt x="0" y="336"/>
                </a:cubicBezTo>
                <a:cubicBezTo>
                  <a:pt x="0" y="150"/>
                  <a:pt x="150" y="0"/>
                  <a:pt x="336" y="0"/>
                </a:cubicBezTo>
                <a:cubicBezTo>
                  <a:pt x="430" y="0"/>
                  <a:pt x="515" y="39"/>
                  <a:pt x="576" y="101"/>
                </a:cubicBezTo>
                <a:cubicBezTo>
                  <a:pt x="517" y="162"/>
                  <a:pt x="480" y="244"/>
                  <a:pt x="480" y="336"/>
                </a:cubicBezTo>
                <a:cubicBezTo>
                  <a:pt x="480" y="428"/>
                  <a:pt x="517" y="510"/>
                  <a:pt x="576" y="571"/>
                </a:cubicBezTo>
                <a:close/>
                <a:moveTo>
                  <a:pt x="816" y="0"/>
                </a:moveTo>
                <a:cubicBezTo>
                  <a:pt x="722" y="0"/>
                  <a:pt x="637" y="39"/>
                  <a:pt x="576" y="101"/>
                </a:cubicBezTo>
                <a:cubicBezTo>
                  <a:pt x="635" y="162"/>
                  <a:pt x="672" y="244"/>
                  <a:pt x="672" y="336"/>
                </a:cubicBezTo>
                <a:cubicBezTo>
                  <a:pt x="672" y="428"/>
                  <a:pt x="635" y="510"/>
                  <a:pt x="576" y="571"/>
                </a:cubicBezTo>
                <a:cubicBezTo>
                  <a:pt x="637" y="633"/>
                  <a:pt x="722" y="672"/>
                  <a:pt x="816" y="672"/>
                </a:cubicBezTo>
                <a:cubicBezTo>
                  <a:pt x="1002" y="672"/>
                  <a:pt x="1152" y="522"/>
                  <a:pt x="1152" y="336"/>
                </a:cubicBezTo>
                <a:cubicBezTo>
                  <a:pt x="1152" y="150"/>
                  <a:pt x="1002" y="0"/>
                  <a:pt x="8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13AD1CC-C06E-4A42-BA4C-69C484DC0B1F}"/>
              </a:ext>
            </a:extLst>
          </p:cNvPr>
          <p:cNvGrpSpPr>
            <a:grpSpLocks noChangeAspect="1"/>
          </p:cNvGrpSpPr>
          <p:nvPr/>
        </p:nvGrpSpPr>
        <p:grpSpPr>
          <a:xfrm>
            <a:off x="4083349" y="4308421"/>
            <a:ext cx="270000" cy="270000"/>
            <a:chOff x="8373533" y="48106486"/>
            <a:chExt cx="822325" cy="822325"/>
          </a:xfrm>
          <a:solidFill>
            <a:schemeClr val="tx1"/>
          </a:solidFill>
        </p:grpSpPr>
        <p:sp>
          <p:nvSpPr>
            <p:cNvPr id="191" name="Freeform 74">
              <a:extLst>
                <a:ext uri="{FF2B5EF4-FFF2-40B4-BE49-F238E27FC236}">
                  <a16:creationId xmlns:a16="http://schemas.microsoft.com/office/drawing/2014/main" id="{CB3F99DC-67BD-431F-BC93-9CE93300F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3533" y="48243011"/>
              <a:ext cx="685800" cy="685800"/>
            </a:xfrm>
            <a:custGeom>
              <a:avLst/>
              <a:gdLst>
                <a:gd name="T0" fmla="*/ 480 w 960"/>
                <a:gd name="T1" fmla="*/ 768 h 960"/>
                <a:gd name="T2" fmla="*/ 768 w 960"/>
                <a:gd name="T3" fmla="*/ 480 h 960"/>
                <a:gd name="T4" fmla="*/ 960 w 960"/>
                <a:gd name="T5" fmla="*/ 480 h 960"/>
                <a:gd name="T6" fmla="*/ 480 w 960"/>
                <a:gd name="T7" fmla="*/ 960 h 960"/>
                <a:gd name="T8" fmla="*/ 0 w 960"/>
                <a:gd name="T9" fmla="*/ 480 h 960"/>
                <a:gd name="T10" fmla="*/ 480 w 960"/>
                <a:gd name="T11" fmla="*/ 0 h 960"/>
                <a:gd name="T12" fmla="*/ 480 w 960"/>
                <a:gd name="T13" fmla="*/ 192 h 960"/>
                <a:gd name="T14" fmla="*/ 192 w 960"/>
                <a:gd name="T15" fmla="*/ 480 h 960"/>
                <a:gd name="T16" fmla="*/ 480 w 960"/>
                <a:gd name="T17" fmla="*/ 768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0" h="960">
                  <a:moveTo>
                    <a:pt x="480" y="768"/>
                  </a:moveTo>
                  <a:cubicBezTo>
                    <a:pt x="639" y="768"/>
                    <a:pt x="768" y="639"/>
                    <a:pt x="768" y="480"/>
                  </a:cubicBezTo>
                  <a:cubicBezTo>
                    <a:pt x="960" y="480"/>
                    <a:pt x="960" y="480"/>
                    <a:pt x="960" y="480"/>
                  </a:cubicBezTo>
                  <a:cubicBezTo>
                    <a:pt x="960" y="745"/>
                    <a:pt x="745" y="960"/>
                    <a:pt x="480" y="960"/>
                  </a:cubicBezTo>
                  <a:cubicBezTo>
                    <a:pt x="215" y="960"/>
                    <a:pt x="0" y="745"/>
                    <a:pt x="0" y="480"/>
                  </a:cubicBezTo>
                  <a:cubicBezTo>
                    <a:pt x="0" y="215"/>
                    <a:pt x="215" y="0"/>
                    <a:pt x="480" y="0"/>
                  </a:cubicBezTo>
                  <a:cubicBezTo>
                    <a:pt x="480" y="192"/>
                    <a:pt x="480" y="192"/>
                    <a:pt x="480" y="192"/>
                  </a:cubicBezTo>
                  <a:cubicBezTo>
                    <a:pt x="321" y="192"/>
                    <a:pt x="192" y="321"/>
                    <a:pt x="192" y="480"/>
                  </a:cubicBezTo>
                  <a:cubicBezTo>
                    <a:pt x="192" y="639"/>
                    <a:pt x="321" y="768"/>
                    <a:pt x="480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75">
              <a:extLst>
                <a:ext uri="{FF2B5EF4-FFF2-40B4-BE49-F238E27FC236}">
                  <a16:creationId xmlns:a16="http://schemas.microsoft.com/office/drawing/2014/main" id="{7DC43815-BC8E-4540-B9E4-EA0423F6D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2958" y="48106486"/>
              <a:ext cx="342900" cy="342900"/>
            </a:xfrm>
            <a:custGeom>
              <a:avLst/>
              <a:gdLst>
                <a:gd name="T0" fmla="*/ 0 w 480"/>
                <a:gd name="T1" fmla="*/ 0 h 480"/>
                <a:gd name="T2" fmla="*/ 0 w 480"/>
                <a:gd name="T3" fmla="*/ 192 h 480"/>
                <a:gd name="T4" fmla="*/ 288 w 480"/>
                <a:gd name="T5" fmla="*/ 480 h 480"/>
                <a:gd name="T6" fmla="*/ 480 w 480"/>
                <a:gd name="T7" fmla="*/ 480 h 480"/>
                <a:gd name="T8" fmla="*/ 0 w 480"/>
                <a:gd name="T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480">
                  <a:moveTo>
                    <a:pt x="0" y="0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159" y="192"/>
                    <a:pt x="288" y="321"/>
                    <a:pt x="288" y="480"/>
                  </a:cubicBezTo>
                  <a:cubicBezTo>
                    <a:pt x="480" y="480"/>
                    <a:pt x="480" y="480"/>
                    <a:pt x="480" y="480"/>
                  </a:cubicBezTo>
                  <a:cubicBezTo>
                    <a:pt x="480" y="215"/>
                    <a:pt x="265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76">
              <a:extLst>
                <a:ext uri="{FF2B5EF4-FFF2-40B4-BE49-F238E27FC236}">
                  <a16:creationId xmlns:a16="http://schemas.microsoft.com/office/drawing/2014/main" id="{F7462496-C6E5-4643-A9AB-D47CDF3A5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8171" y="48517649"/>
              <a:ext cx="136525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4A13931-A98F-415B-9EE2-86417EE76851}"/>
              </a:ext>
            </a:extLst>
          </p:cNvPr>
          <p:cNvGrpSpPr>
            <a:grpSpLocks/>
          </p:cNvGrpSpPr>
          <p:nvPr/>
        </p:nvGrpSpPr>
        <p:grpSpPr>
          <a:xfrm>
            <a:off x="209374" y="5549466"/>
            <a:ext cx="270000" cy="270000"/>
            <a:chOff x="9857502" y="48105692"/>
            <a:chExt cx="822325" cy="823912"/>
          </a:xfrm>
          <a:solidFill>
            <a:schemeClr val="tx1"/>
          </a:solidFill>
        </p:grpSpPr>
        <p:sp>
          <p:nvSpPr>
            <p:cNvPr id="195" name="Freeform 80">
              <a:extLst>
                <a:ext uri="{FF2B5EF4-FFF2-40B4-BE49-F238E27FC236}">
                  <a16:creationId xmlns:a16="http://schemas.microsoft.com/office/drawing/2014/main" id="{9BE89F4A-E198-4C8E-9105-640B5192F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7502" y="48243804"/>
              <a:ext cx="685800" cy="685800"/>
            </a:xfrm>
            <a:custGeom>
              <a:avLst/>
              <a:gdLst>
                <a:gd name="T0" fmla="*/ 345 w 432"/>
                <a:gd name="T1" fmla="*/ 346 h 432"/>
                <a:gd name="T2" fmla="*/ 86 w 432"/>
                <a:gd name="T3" fmla="*/ 346 h 432"/>
                <a:gd name="T4" fmla="*/ 86 w 432"/>
                <a:gd name="T5" fmla="*/ 86 h 432"/>
                <a:gd name="T6" fmla="*/ 216 w 432"/>
                <a:gd name="T7" fmla="*/ 86 h 432"/>
                <a:gd name="T8" fmla="*/ 216 w 432"/>
                <a:gd name="T9" fmla="*/ 0 h 432"/>
                <a:gd name="T10" fmla="*/ 0 w 432"/>
                <a:gd name="T11" fmla="*/ 0 h 432"/>
                <a:gd name="T12" fmla="*/ 0 w 432"/>
                <a:gd name="T13" fmla="*/ 432 h 432"/>
                <a:gd name="T14" fmla="*/ 432 w 432"/>
                <a:gd name="T15" fmla="*/ 432 h 432"/>
                <a:gd name="T16" fmla="*/ 432 w 432"/>
                <a:gd name="T17" fmla="*/ 216 h 432"/>
                <a:gd name="T18" fmla="*/ 345 w 432"/>
                <a:gd name="T19" fmla="*/ 216 h 432"/>
                <a:gd name="T20" fmla="*/ 345 w 432"/>
                <a:gd name="T21" fmla="*/ 346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432">
                  <a:moveTo>
                    <a:pt x="345" y="346"/>
                  </a:moveTo>
                  <a:lnTo>
                    <a:pt x="86" y="346"/>
                  </a:lnTo>
                  <a:lnTo>
                    <a:pt x="86" y="86"/>
                  </a:lnTo>
                  <a:lnTo>
                    <a:pt x="216" y="86"/>
                  </a:lnTo>
                  <a:lnTo>
                    <a:pt x="216" y="0"/>
                  </a:lnTo>
                  <a:lnTo>
                    <a:pt x="0" y="0"/>
                  </a:lnTo>
                  <a:lnTo>
                    <a:pt x="0" y="432"/>
                  </a:lnTo>
                  <a:lnTo>
                    <a:pt x="432" y="432"/>
                  </a:lnTo>
                  <a:lnTo>
                    <a:pt x="432" y="216"/>
                  </a:lnTo>
                  <a:lnTo>
                    <a:pt x="345" y="216"/>
                  </a:lnTo>
                  <a:lnTo>
                    <a:pt x="345" y="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81">
              <a:extLst>
                <a:ext uri="{FF2B5EF4-FFF2-40B4-BE49-F238E27FC236}">
                  <a16:creationId xmlns:a16="http://schemas.microsoft.com/office/drawing/2014/main" id="{61EC4B7B-1578-4232-BC9D-9D8C364C6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6927" y="48105692"/>
              <a:ext cx="342900" cy="342900"/>
            </a:xfrm>
            <a:custGeom>
              <a:avLst/>
              <a:gdLst>
                <a:gd name="T0" fmla="*/ 0 w 216"/>
                <a:gd name="T1" fmla="*/ 87 h 216"/>
                <a:gd name="T2" fmla="*/ 130 w 216"/>
                <a:gd name="T3" fmla="*/ 87 h 216"/>
                <a:gd name="T4" fmla="*/ 130 w 216"/>
                <a:gd name="T5" fmla="*/ 216 h 216"/>
                <a:gd name="T6" fmla="*/ 216 w 216"/>
                <a:gd name="T7" fmla="*/ 216 h 216"/>
                <a:gd name="T8" fmla="*/ 216 w 216"/>
                <a:gd name="T9" fmla="*/ 0 h 216"/>
                <a:gd name="T10" fmla="*/ 0 w 216"/>
                <a:gd name="T11" fmla="*/ 0 h 216"/>
                <a:gd name="T12" fmla="*/ 0 w 216"/>
                <a:gd name="T13" fmla="*/ 8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216">
                  <a:moveTo>
                    <a:pt x="0" y="87"/>
                  </a:moveTo>
                  <a:lnTo>
                    <a:pt x="130" y="87"/>
                  </a:lnTo>
                  <a:lnTo>
                    <a:pt x="130" y="216"/>
                  </a:lnTo>
                  <a:lnTo>
                    <a:pt x="216" y="216"/>
                  </a:lnTo>
                  <a:lnTo>
                    <a:pt x="216" y="0"/>
                  </a:lnTo>
                  <a:lnTo>
                    <a:pt x="0" y="0"/>
                  </a:lnTo>
                  <a:lnTo>
                    <a:pt x="0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82">
              <a:extLst>
                <a:ext uri="{FF2B5EF4-FFF2-40B4-BE49-F238E27FC236}">
                  <a16:creationId xmlns:a16="http://schemas.microsoft.com/office/drawing/2014/main" id="{9C108D51-AEB0-43E0-9903-575CD1CD9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2140" y="48518442"/>
              <a:ext cx="136525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8" name="Freeform 96">
            <a:extLst>
              <a:ext uri="{FF2B5EF4-FFF2-40B4-BE49-F238E27FC236}">
                <a16:creationId xmlns:a16="http://schemas.microsoft.com/office/drawing/2014/main" id="{D5A0ECCF-5B19-4542-8333-6357F92F676D}"/>
              </a:ext>
            </a:extLst>
          </p:cNvPr>
          <p:cNvSpPr>
            <a:spLocks noEditPoints="1"/>
          </p:cNvSpPr>
          <p:nvPr/>
        </p:nvSpPr>
        <p:spPr bwMode="auto">
          <a:xfrm>
            <a:off x="226916" y="6731474"/>
            <a:ext cx="270000" cy="270000"/>
          </a:xfrm>
          <a:custGeom>
            <a:avLst/>
            <a:gdLst>
              <a:gd name="T0" fmla="*/ 1152 w 1152"/>
              <a:gd name="T1" fmla="*/ 336 h 1152"/>
              <a:gd name="T2" fmla="*/ 1062 w 1152"/>
              <a:gd name="T3" fmla="*/ 312 h 1152"/>
              <a:gd name="T4" fmla="*/ 774 w 1152"/>
              <a:gd name="T5" fmla="*/ 168 h 1152"/>
              <a:gd name="T6" fmla="*/ 1104 w 1152"/>
              <a:gd name="T7" fmla="*/ 192 h 1152"/>
              <a:gd name="T8" fmla="*/ 1104 w 1152"/>
              <a:gd name="T9" fmla="*/ 96 h 1152"/>
              <a:gd name="T10" fmla="*/ 731 w 1152"/>
              <a:gd name="T11" fmla="*/ 120 h 1152"/>
              <a:gd name="T12" fmla="*/ 0 w 1152"/>
              <a:gd name="T13" fmla="*/ 432 h 1152"/>
              <a:gd name="T14" fmla="*/ 336 w 1152"/>
              <a:gd name="T15" fmla="*/ 912 h 1152"/>
              <a:gd name="T16" fmla="*/ 768 w 1152"/>
              <a:gd name="T17" fmla="*/ 1152 h 1152"/>
              <a:gd name="T18" fmla="*/ 847 w 1152"/>
              <a:gd name="T19" fmla="*/ 552 h 1152"/>
              <a:gd name="T20" fmla="*/ 1104 w 1152"/>
              <a:gd name="T21" fmla="*/ 576 h 1152"/>
              <a:gd name="T22" fmla="*/ 1104 w 1152"/>
              <a:gd name="T23" fmla="*/ 480 h 1152"/>
              <a:gd name="T24" fmla="*/ 858 w 1152"/>
              <a:gd name="T25" fmla="*/ 504 h 1152"/>
              <a:gd name="T26" fmla="*/ 858 w 1152"/>
              <a:gd name="T27" fmla="*/ 360 h 1152"/>
              <a:gd name="T28" fmla="*/ 1104 w 1152"/>
              <a:gd name="T29" fmla="*/ 384 h 1152"/>
              <a:gd name="T30" fmla="*/ 760 w 1152"/>
              <a:gd name="T31" fmla="*/ 504 h 1152"/>
              <a:gd name="T32" fmla="*/ 670 w 1152"/>
              <a:gd name="T33" fmla="*/ 444 h 1152"/>
              <a:gd name="T34" fmla="*/ 624 w 1152"/>
              <a:gd name="T35" fmla="*/ 384 h 1152"/>
              <a:gd name="T36" fmla="*/ 624 w 1152"/>
              <a:gd name="T37" fmla="*/ 480 h 1152"/>
              <a:gd name="T38" fmla="*/ 710 w 1152"/>
              <a:gd name="T39" fmla="*/ 552 h 1152"/>
              <a:gd name="T40" fmla="*/ 670 w 1152"/>
              <a:gd name="T41" fmla="*/ 670 h 1152"/>
              <a:gd name="T42" fmla="*/ 96 w 1152"/>
              <a:gd name="T43" fmla="*/ 432 h 1152"/>
              <a:gd name="T44" fmla="*/ 596 w 1152"/>
              <a:gd name="T45" fmla="*/ 139 h 1152"/>
              <a:gd name="T46" fmla="*/ 528 w 1152"/>
              <a:gd name="T47" fmla="*/ 192 h 1152"/>
              <a:gd name="T48" fmla="*/ 528 w 1152"/>
              <a:gd name="T49" fmla="*/ 288 h 1152"/>
              <a:gd name="T50" fmla="*/ 574 w 1152"/>
              <a:gd name="T51" fmla="*/ 228 h 1152"/>
              <a:gd name="T52" fmla="*/ 640 w 1152"/>
              <a:gd name="T53" fmla="*/ 168 h 1152"/>
              <a:gd name="T54" fmla="*/ 442 w 1152"/>
              <a:gd name="T55" fmla="*/ 312 h 1152"/>
              <a:gd name="T56" fmla="*/ 384 w 1152"/>
              <a:gd name="T57" fmla="*/ 240 h 1152"/>
              <a:gd name="T58" fmla="*/ 288 w 1152"/>
              <a:gd name="T59" fmla="*/ 240 h 1152"/>
              <a:gd name="T60" fmla="*/ 348 w 1152"/>
              <a:gd name="T61" fmla="*/ 286 h 1152"/>
              <a:gd name="T62" fmla="*/ 760 w 1152"/>
              <a:gd name="T63" fmla="*/ 36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52" h="1152">
                <a:moveTo>
                  <a:pt x="1104" y="384"/>
                </a:moveTo>
                <a:cubicBezTo>
                  <a:pt x="1131" y="384"/>
                  <a:pt x="1152" y="363"/>
                  <a:pt x="1152" y="336"/>
                </a:cubicBezTo>
                <a:cubicBezTo>
                  <a:pt x="1152" y="309"/>
                  <a:pt x="1131" y="288"/>
                  <a:pt x="1104" y="288"/>
                </a:cubicBezTo>
                <a:cubicBezTo>
                  <a:pt x="1086" y="288"/>
                  <a:pt x="1071" y="298"/>
                  <a:pt x="1062" y="312"/>
                </a:cubicBezTo>
                <a:cubicBezTo>
                  <a:pt x="847" y="312"/>
                  <a:pt x="847" y="312"/>
                  <a:pt x="847" y="312"/>
                </a:cubicBezTo>
                <a:cubicBezTo>
                  <a:pt x="832" y="259"/>
                  <a:pt x="807" y="210"/>
                  <a:pt x="774" y="168"/>
                </a:cubicBezTo>
                <a:cubicBezTo>
                  <a:pt x="1062" y="168"/>
                  <a:pt x="1062" y="168"/>
                  <a:pt x="1062" y="168"/>
                </a:cubicBezTo>
                <a:cubicBezTo>
                  <a:pt x="1071" y="182"/>
                  <a:pt x="1086" y="192"/>
                  <a:pt x="1104" y="192"/>
                </a:cubicBezTo>
                <a:cubicBezTo>
                  <a:pt x="1131" y="192"/>
                  <a:pt x="1152" y="171"/>
                  <a:pt x="1152" y="144"/>
                </a:cubicBezTo>
                <a:cubicBezTo>
                  <a:pt x="1152" y="117"/>
                  <a:pt x="1131" y="96"/>
                  <a:pt x="1104" y="96"/>
                </a:cubicBezTo>
                <a:cubicBezTo>
                  <a:pt x="1086" y="96"/>
                  <a:pt x="1071" y="106"/>
                  <a:pt x="1062" y="120"/>
                </a:cubicBezTo>
                <a:cubicBezTo>
                  <a:pt x="731" y="120"/>
                  <a:pt x="731" y="120"/>
                  <a:pt x="731" y="120"/>
                </a:cubicBezTo>
                <a:cubicBezTo>
                  <a:pt x="653" y="46"/>
                  <a:pt x="548" y="0"/>
                  <a:pt x="432" y="0"/>
                </a:cubicBezTo>
                <a:cubicBezTo>
                  <a:pt x="193" y="0"/>
                  <a:pt x="0" y="193"/>
                  <a:pt x="0" y="432"/>
                </a:cubicBezTo>
                <a:cubicBezTo>
                  <a:pt x="0" y="912"/>
                  <a:pt x="0" y="912"/>
                  <a:pt x="0" y="912"/>
                </a:cubicBezTo>
                <a:cubicBezTo>
                  <a:pt x="336" y="912"/>
                  <a:pt x="336" y="912"/>
                  <a:pt x="336" y="912"/>
                </a:cubicBezTo>
                <a:cubicBezTo>
                  <a:pt x="336" y="1152"/>
                  <a:pt x="336" y="1152"/>
                  <a:pt x="336" y="1152"/>
                </a:cubicBezTo>
                <a:cubicBezTo>
                  <a:pt x="768" y="1152"/>
                  <a:pt x="768" y="1152"/>
                  <a:pt x="768" y="1152"/>
                </a:cubicBezTo>
                <a:cubicBezTo>
                  <a:pt x="768" y="704"/>
                  <a:pt x="768" y="704"/>
                  <a:pt x="768" y="704"/>
                </a:cubicBezTo>
                <a:cubicBezTo>
                  <a:pt x="804" y="659"/>
                  <a:pt x="831" y="608"/>
                  <a:pt x="847" y="552"/>
                </a:cubicBezTo>
                <a:cubicBezTo>
                  <a:pt x="1062" y="552"/>
                  <a:pt x="1062" y="552"/>
                  <a:pt x="1062" y="552"/>
                </a:cubicBezTo>
                <a:cubicBezTo>
                  <a:pt x="1071" y="566"/>
                  <a:pt x="1086" y="576"/>
                  <a:pt x="1104" y="576"/>
                </a:cubicBezTo>
                <a:cubicBezTo>
                  <a:pt x="1131" y="576"/>
                  <a:pt x="1152" y="555"/>
                  <a:pt x="1152" y="528"/>
                </a:cubicBezTo>
                <a:cubicBezTo>
                  <a:pt x="1152" y="501"/>
                  <a:pt x="1131" y="480"/>
                  <a:pt x="1104" y="480"/>
                </a:cubicBezTo>
                <a:cubicBezTo>
                  <a:pt x="1086" y="480"/>
                  <a:pt x="1071" y="490"/>
                  <a:pt x="1062" y="504"/>
                </a:cubicBezTo>
                <a:cubicBezTo>
                  <a:pt x="858" y="504"/>
                  <a:pt x="858" y="504"/>
                  <a:pt x="858" y="504"/>
                </a:cubicBezTo>
                <a:cubicBezTo>
                  <a:pt x="862" y="481"/>
                  <a:pt x="864" y="457"/>
                  <a:pt x="864" y="432"/>
                </a:cubicBezTo>
                <a:cubicBezTo>
                  <a:pt x="864" y="407"/>
                  <a:pt x="862" y="383"/>
                  <a:pt x="858" y="360"/>
                </a:cubicBezTo>
                <a:cubicBezTo>
                  <a:pt x="1062" y="360"/>
                  <a:pt x="1062" y="360"/>
                  <a:pt x="1062" y="360"/>
                </a:cubicBezTo>
                <a:cubicBezTo>
                  <a:pt x="1071" y="374"/>
                  <a:pt x="1086" y="384"/>
                  <a:pt x="1104" y="384"/>
                </a:cubicBezTo>
                <a:close/>
                <a:moveTo>
                  <a:pt x="768" y="432"/>
                </a:moveTo>
                <a:cubicBezTo>
                  <a:pt x="768" y="457"/>
                  <a:pt x="765" y="481"/>
                  <a:pt x="760" y="504"/>
                </a:cubicBezTo>
                <a:cubicBezTo>
                  <a:pt x="730" y="504"/>
                  <a:pt x="730" y="504"/>
                  <a:pt x="730" y="504"/>
                </a:cubicBezTo>
                <a:cubicBezTo>
                  <a:pt x="670" y="444"/>
                  <a:pt x="670" y="444"/>
                  <a:pt x="670" y="444"/>
                </a:cubicBezTo>
                <a:cubicBezTo>
                  <a:pt x="671" y="440"/>
                  <a:pt x="672" y="436"/>
                  <a:pt x="672" y="432"/>
                </a:cubicBezTo>
                <a:cubicBezTo>
                  <a:pt x="672" y="405"/>
                  <a:pt x="651" y="384"/>
                  <a:pt x="624" y="384"/>
                </a:cubicBezTo>
                <a:cubicBezTo>
                  <a:pt x="597" y="384"/>
                  <a:pt x="576" y="405"/>
                  <a:pt x="576" y="432"/>
                </a:cubicBezTo>
                <a:cubicBezTo>
                  <a:pt x="576" y="459"/>
                  <a:pt x="597" y="480"/>
                  <a:pt x="624" y="480"/>
                </a:cubicBezTo>
                <a:cubicBezTo>
                  <a:pt x="628" y="480"/>
                  <a:pt x="632" y="479"/>
                  <a:pt x="636" y="478"/>
                </a:cubicBezTo>
                <a:cubicBezTo>
                  <a:pt x="710" y="552"/>
                  <a:pt x="710" y="552"/>
                  <a:pt x="710" y="552"/>
                </a:cubicBezTo>
                <a:cubicBezTo>
                  <a:pt x="746" y="552"/>
                  <a:pt x="746" y="552"/>
                  <a:pt x="746" y="552"/>
                </a:cubicBezTo>
                <a:cubicBezTo>
                  <a:pt x="729" y="597"/>
                  <a:pt x="703" y="636"/>
                  <a:pt x="670" y="670"/>
                </a:cubicBezTo>
                <a:cubicBezTo>
                  <a:pt x="432" y="432"/>
                  <a:pt x="432" y="432"/>
                  <a:pt x="432" y="432"/>
                </a:cubicBezTo>
                <a:cubicBezTo>
                  <a:pt x="96" y="432"/>
                  <a:pt x="96" y="432"/>
                  <a:pt x="96" y="432"/>
                </a:cubicBezTo>
                <a:cubicBezTo>
                  <a:pt x="96" y="246"/>
                  <a:pt x="246" y="96"/>
                  <a:pt x="432" y="96"/>
                </a:cubicBezTo>
                <a:cubicBezTo>
                  <a:pt x="491" y="96"/>
                  <a:pt x="547" y="111"/>
                  <a:pt x="596" y="139"/>
                </a:cubicBezTo>
                <a:cubicBezTo>
                  <a:pt x="540" y="194"/>
                  <a:pt x="540" y="194"/>
                  <a:pt x="540" y="194"/>
                </a:cubicBezTo>
                <a:cubicBezTo>
                  <a:pt x="536" y="193"/>
                  <a:pt x="532" y="192"/>
                  <a:pt x="528" y="192"/>
                </a:cubicBezTo>
                <a:cubicBezTo>
                  <a:pt x="501" y="192"/>
                  <a:pt x="480" y="213"/>
                  <a:pt x="480" y="240"/>
                </a:cubicBezTo>
                <a:cubicBezTo>
                  <a:pt x="480" y="267"/>
                  <a:pt x="501" y="288"/>
                  <a:pt x="528" y="288"/>
                </a:cubicBezTo>
                <a:cubicBezTo>
                  <a:pt x="555" y="288"/>
                  <a:pt x="576" y="267"/>
                  <a:pt x="576" y="240"/>
                </a:cubicBezTo>
                <a:cubicBezTo>
                  <a:pt x="576" y="236"/>
                  <a:pt x="575" y="232"/>
                  <a:pt x="574" y="228"/>
                </a:cubicBezTo>
                <a:cubicBezTo>
                  <a:pt x="634" y="168"/>
                  <a:pt x="634" y="168"/>
                  <a:pt x="634" y="168"/>
                </a:cubicBezTo>
                <a:cubicBezTo>
                  <a:pt x="640" y="168"/>
                  <a:pt x="640" y="168"/>
                  <a:pt x="640" y="168"/>
                </a:cubicBezTo>
                <a:cubicBezTo>
                  <a:pt x="687" y="205"/>
                  <a:pt x="724" y="255"/>
                  <a:pt x="746" y="312"/>
                </a:cubicBezTo>
                <a:cubicBezTo>
                  <a:pt x="442" y="312"/>
                  <a:pt x="442" y="312"/>
                  <a:pt x="442" y="312"/>
                </a:cubicBezTo>
                <a:cubicBezTo>
                  <a:pt x="382" y="252"/>
                  <a:pt x="382" y="252"/>
                  <a:pt x="382" y="252"/>
                </a:cubicBezTo>
                <a:cubicBezTo>
                  <a:pt x="383" y="248"/>
                  <a:pt x="384" y="244"/>
                  <a:pt x="384" y="240"/>
                </a:cubicBezTo>
                <a:cubicBezTo>
                  <a:pt x="384" y="213"/>
                  <a:pt x="363" y="192"/>
                  <a:pt x="336" y="192"/>
                </a:cubicBezTo>
                <a:cubicBezTo>
                  <a:pt x="309" y="192"/>
                  <a:pt x="288" y="213"/>
                  <a:pt x="288" y="240"/>
                </a:cubicBezTo>
                <a:cubicBezTo>
                  <a:pt x="288" y="267"/>
                  <a:pt x="309" y="288"/>
                  <a:pt x="336" y="288"/>
                </a:cubicBezTo>
                <a:cubicBezTo>
                  <a:pt x="340" y="288"/>
                  <a:pt x="344" y="287"/>
                  <a:pt x="348" y="286"/>
                </a:cubicBezTo>
                <a:cubicBezTo>
                  <a:pt x="422" y="360"/>
                  <a:pt x="422" y="360"/>
                  <a:pt x="422" y="360"/>
                </a:cubicBezTo>
                <a:cubicBezTo>
                  <a:pt x="760" y="360"/>
                  <a:pt x="760" y="360"/>
                  <a:pt x="760" y="360"/>
                </a:cubicBezTo>
                <a:cubicBezTo>
                  <a:pt x="765" y="383"/>
                  <a:pt x="768" y="407"/>
                  <a:pt x="768" y="4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9" name="Freeform 77">
            <a:extLst>
              <a:ext uri="{FF2B5EF4-FFF2-40B4-BE49-F238E27FC236}">
                <a16:creationId xmlns:a16="http://schemas.microsoft.com/office/drawing/2014/main" id="{210F515E-2D3F-451C-B87E-3ACBD81A968D}"/>
              </a:ext>
            </a:extLst>
          </p:cNvPr>
          <p:cNvSpPr>
            <a:spLocks noEditPoints="1"/>
          </p:cNvSpPr>
          <p:nvPr/>
        </p:nvSpPr>
        <p:spPr bwMode="auto">
          <a:xfrm>
            <a:off x="256034" y="1885367"/>
            <a:ext cx="270000" cy="270000"/>
          </a:xfrm>
          <a:custGeom>
            <a:avLst/>
            <a:gdLst>
              <a:gd name="T0" fmla="*/ 864 w 1056"/>
              <a:gd name="T1" fmla="*/ 480 h 960"/>
              <a:gd name="T2" fmla="*/ 1056 w 1056"/>
              <a:gd name="T3" fmla="*/ 480 h 960"/>
              <a:gd name="T4" fmla="*/ 1056 w 1056"/>
              <a:gd name="T5" fmla="*/ 768 h 960"/>
              <a:gd name="T6" fmla="*/ 864 w 1056"/>
              <a:gd name="T7" fmla="*/ 960 h 960"/>
              <a:gd name="T8" fmla="*/ 192 w 1056"/>
              <a:gd name="T9" fmla="*/ 960 h 960"/>
              <a:gd name="T10" fmla="*/ 0 w 1056"/>
              <a:gd name="T11" fmla="*/ 768 h 960"/>
              <a:gd name="T12" fmla="*/ 0 w 1056"/>
              <a:gd name="T13" fmla="*/ 0 h 960"/>
              <a:gd name="T14" fmla="*/ 864 w 1056"/>
              <a:gd name="T15" fmla="*/ 0 h 960"/>
              <a:gd name="T16" fmla="*/ 864 w 1056"/>
              <a:gd name="T17" fmla="*/ 480 h 960"/>
              <a:gd name="T18" fmla="*/ 480 w 1056"/>
              <a:gd name="T19" fmla="*/ 96 h 960"/>
              <a:gd name="T20" fmla="*/ 96 w 1056"/>
              <a:gd name="T21" fmla="*/ 96 h 960"/>
              <a:gd name="T22" fmla="*/ 96 w 1056"/>
              <a:gd name="T23" fmla="*/ 384 h 960"/>
              <a:gd name="T24" fmla="*/ 480 w 1056"/>
              <a:gd name="T25" fmla="*/ 384 h 960"/>
              <a:gd name="T26" fmla="*/ 480 w 1056"/>
              <a:gd name="T27" fmla="*/ 96 h 960"/>
              <a:gd name="T28" fmla="*/ 768 w 1056"/>
              <a:gd name="T29" fmla="*/ 96 h 960"/>
              <a:gd name="T30" fmla="*/ 576 w 1056"/>
              <a:gd name="T31" fmla="*/ 96 h 960"/>
              <a:gd name="T32" fmla="*/ 576 w 1056"/>
              <a:gd name="T33" fmla="*/ 192 h 960"/>
              <a:gd name="T34" fmla="*/ 768 w 1056"/>
              <a:gd name="T35" fmla="*/ 192 h 960"/>
              <a:gd name="T36" fmla="*/ 768 w 1056"/>
              <a:gd name="T37" fmla="*/ 96 h 960"/>
              <a:gd name="T38" fmla="*/ 768 w 1056"/>
              <a:gd name="T39" fmla="*/ 288 h 960"/>
              <a:gd name="T40" fmla="*/ 576 w 1056"/>
              <a:gd name="T41" fmla="*/ 288 h 960"/>
              <a:gd name="T42" fmla="*/ 576 w 1056"/>
              <a:gd name="T43" fmla="*/ 384 h 960"/>
              <a:gd name="T44" fmla="*/ 768 w 1056"/>
              <a:gd name="T45" fmla="*/ 384 h 960"/>
              <a:gd name="T46" fmla="*/ 768 w 1056"/>
              <a:gd name="T47" fmla="*/ 288 h 960"/>
              <a:gd name="T48" fmla="*/ 768 w 1056"/>
              <a:gd name="T49" fmla="*/ 480 h 960"/>
              <a:gd name="T50" fmla="*/ 96 w 1056"/>
              <a:gd name="T51" fmla="*/ 480 h 960"/>
              <a:gd name="T52" fmla="*/ 96 w 1056"/>
              <a:gd name="T53" fmla="*/ 576 h 960"/>
              <a:gd name="T54" fmla="*/ 768 w 1056"/>
              <a:gd name="T55" fmla="*/ 576 h 960"/>
              <a:gd name="T56" fmla="*/ 768 w 1056"/>
              <a:gd name="T57" fmla="*/ 480 h 960"/>
              <a:gd name="T58" fmla="*/ 768 w 1056"/>
              <a:gd name="T59" fmla="*/ 672 h 960"/>
              <a:gd name="T60" fmla="*/ 96 w 1056"/>
              <a:gd name="T61" fmla="*/ 672 h 960"/>
              <a:gd name="T62" fmla="*/ 96 w 1056"/>
              <a:gd name="T63" fmla="*/ 768 h 960"/>
              <a:gd name="T64" fmla="*/ 768 w 1056"/>
              <a:gd name="T65" fmla="*/ 768 h 960"/>
              <a:gd name="T66" fmla="*/ 768 w 1056"/>
              <a:gd name="T67" fmla="*/ 672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56" h="960">
                <a:moveTo>
                  <a:pt x="864" y="480"/>
                </a:moveTo>
                <a:cubicBezTo>
                  <a:pt x="1056" y="480"/>
                  <a:pt x="1056" y="480"/>
                  <a:pt x="1056" y="480"/>
                </a:cubicBezTo>
                <a:cubicBezTo>
                  <a:pt x="1056" y="768"/>
                  <a:pt x="1056" y="768"/>
                  <a:pt x="1056" y="768"/>
                </a:cubicBezTo>
                <a:cubicBezTo>
                  <a:pt x="1056" y="874"/>
                  <a:pt x="970" y="960"/>
                  <a:pt x="864" y="960"/>
                </a:cubicBezTo>
                <a:cubicBezTo>
                  <a:pt x="192" y="960"/>
                  <a:pt x="192" y="960"/>
                  <a:pt x="192" y="960"/>
                </a:cubicBezTo>
                <a:cubicBezTo>
                  <a:pt x="86" y="960"/>
                  <a:pt x="0" y="874"/>
                  <a:pt x="0" y="768"/>
                </a:cubicBezTo>
                <a:cubicBezTo>
                  <a:pt x="0" y="0"/>
                  <a:pt x="0" y="0"/>
                  <a:pt x="0" y="0"/>
                </a:cubicBezTo>
                <a:cubicBezTo>
                  <a:pt x="864" y="0"/>
                  <a:pt x="864" y="0"/>
                  <a:pt x="864" y="0"/>
                </a:cubicBezTo>
                <a:lnTo>
                  <a:pt x="864" y="480"/>
                </a:lnTo>
                <a:close/>
                <a:moveTo>
                  <a:pt x="480" y="96"/>
                </a:moveTo>
                <a:cubicBezTo>
                  <a:pt x="96" y="96"/>
                  <a:pt x="96" y="96"/>
                  <a:pt x="96" y="96"/>
                </a:cubicBezTo>
                <a:cubicBezTo>
                  <a:pt x="96" y="384"/>
                  <a:pt x="96" y="384"/>
                  <a:pt x="96" y="384"/>
                </a:cubicBezTo>
                <a:cubicBezTo>
                  <a:pt x="480" y="384"/>
                  <a:pt x="480" y="384"/>
                  <a:pt x="480" y="384"/>
                </a:cubicBezTo>
                <a:lnTo>
                  <a:pt x="480" y="96"/>
                </a:lnTo>
                <a:close/>
                <a:moveTo>
                  <a:pt x="768" y="96"/>
                </a:moveTo>
                <a:cubicBezTo>
                  <a:pt x="576" y="96"/>
                  <a:pt x="576" y="96"/>
                  <a:pt x="576" y="96"/>
                </a:cubicBezTo>
                <a:cubicBezTo>
                  <a:pt x="576" y="192"/>
                  <a:pt x="576" y="192"/>
                  <a:pt x="576" y="192"/>
                </a:cubicBezTo>
                <a:cubicBezTo>
                  <a:pt x="768" y="192"/>
                  <a:pt x="768" y="192"/>
                  <a:pt x="768" y="192"/>
                </a:cubicBezTo>
                <a:lnTo>
                  <a:pt x="768" y="96"/>
                </a:lnTo>
                <a:close/>
                <a:moveTo>
                  <a:pt x="768" y="288"/>
                </a:moveTo>
                <a:cubicBezTo>
                  <a:pt x="576" y="288"/>
                  <a:pt x="576" y="288"/>
                  <a:pt x="576" y="288"/>
                </a:cubicBezTo>
                <a:cubicBezTo>
                  <a:pt x="576" y="384"/>
                  <a:pt x="576" y="384"/>
                  <a:pt x="576" y="384"/>
                </a:cubicBezTo>
                <a:cubicBezTo>
                  <a:pt x="768" y="384"/>
                  <a:pt x="768" y="384"/>
                  <a:pt x="768" y="384"/>
                </a:cubicBezTo>
                <a:lnTo>
                  <a:pt x="768" y="288"/>
                </a:lnTo>
                <a:close/>
                <a:moveTo>
                  <a:pt x="768" y="480"/>
                </a:moveTo>
                <a:cubicBezTo>
                  <a:pt x="96" y="480"/>
                  <a:pt x="96" y="480"/>
                  <a:pt x="96" y="480"/>
                </a:cubicBezTo>
                <a:cubicBezTo>
                  <a:pt x="96" y="576"/>
                  <a:pt x="96" y="576"/>
                  <a:pt x="96" y="576"/>
                </a:cubicBezTo>
                <a:cubicBezTo>
                  <a:pt x="768" y="576"/>
                  <a:pt x="768" y="576"/>
                  <a:pt x="768" y="576"/>
                </a:cubicBezTo>
                <a:lnTo>
                  <a:pt x="768" y="480"/>
                </a:lnTo>
                <a:close/>
                <a:moveTo>
                  <a:pt x="768" y="672"/>
                </a:moveTo>
                <a:cubicBezTo>
                  <a:pt x="96" y="672"/>
                  <a:pt x="96" y="672"/>
                  <a:pt x="96" y="672"/>
                </a:cubicBezTo>
                <a:cubicBezTo>
                  <a:pt x="96" y="768"/>
                  <a:pt x="96" y="768"/>
                  <a:pt x="96" y="768"/>
                </a:cubicBezTo>
                <a:cubicBezTo>
                  <a:pt x="768" y="768"/>
                  <a:pt x="768" y="768"/>
                  <a:pt x="768" y="768"/>
                </a:cubicBezTo>
                <a:lnTo>
                  <a:pt x="768" y="6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2" name="Arrow: Chevron 301">
            <a:extLst>
              <a:ext uri="{FF2B5EF4-FFF2-40B4-BE49-F238E27FC236}">
                <a16:creationId xmlns:a16="http://schemas.microsoft.com/office/drawing/2014/main" id="{7C8D3F18-89CA-4A4B-8DE0-3D8C870417DA}"/>
              </a:ext>
            </a:extLst>
          </p:cNvPr>
          <p:cNvSpPr/>
          <p:nvPr/>
        </p:nvSpPr>
        <p:spPr>
          <a:xfrm rot="5400000">
            <a:off x="11157127" y="5285066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3" name="Arrow: Chevron 302">
            <a:extLst>
              <a:ext uri="{FF2B5EF4-FFF2-40B4-BE49-F238E27FC236}">
                <a16:creationId xmlns:a16="http://schemas.microsoft.com/office/drawing/2014/main" id="{C1D5FD45-8C6D-4026-A8AE-A67DB899F520}"/>
              </a:ext>
            </a:extLst>
          </p:cNvPr>
          <p:cNvSpPr/>
          <p:nvPr/>
        </p:nvSpPr>
        <p:spPr>
          <a:xfrm rot="5400000">
            <a:off x="11170145" y="5748571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C6A840A5-A763-4854-AF74-FDF6AF4479D0}"/>
              </a:ext>
            </a:extLst>
          </p:cNvPr>
          <p:cNvSpPr/>
          <p:nvPr/>
        </p:nvSpPr>
        <p:spPr>
          <a:xfrm>
            <a:off x="10658340" y="4400654"/>
            <a:ext cx="76882" cy="768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B044409-7D48-48B2-A1F9-E5C39523A1F2}"/>
              </a:ext>
            </a:extLst>
          </p:cNvPr>
          <p:cNvSpPr txBox="1"/>
          <p:nvPr/>
        </p:nvSpPr>
        <p:spPr>
          <a:xfrm rot="18900000">
            <a:off x="6713942" y="2442423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i="1" dirty="0"/>
              <a:t>Create summary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7655700A-795C-4355-8B8F-2430276004AC}"/>
              </a:ext>
            </a:extLst>
          </p:cNvPr>
          <p:cNvSpPr txBox="1"/>
          <p:nvPr/>
        </p:nvSpPr>
        <p:spPr>
          <a:xfrm rot="16200000">
            <a:off x="6137473" y="3747051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i="1" dirty="0"/>
              <a:t>Create roadmap</a:t>
            </a:r>
          </a:p>
        </p:txBody>
      </p:sp>
      <p:sp>
        <p:nvSpPr>
          <p:cNvPr id="208" name="Freeform 65">
            <a:extLst>
              <a:ext uri="{FF2B5EF4-FFF2-40B4-BE49-F238E27FC236}">
                <a16:creationId xmlns:a16="http://schemas.microsoft.com/office/drawing/2014/main" id="{30A0F3C3-B4A5-47A1-8387-2C6B34869FC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211196" y="2630867"/>
            <a:ext cx="168530" cy="224570"/>
          </a:xfrm>
          <a:custGeom>
            <a:avLst/>
            <a:gdLst>
              <a:gd name="T0" fmla="*/ 432 w 864"/>
              <a:gd name="T1" fmla="*/ 0 h 1152"/>
              <a:gd name="T2" fmla="*/ 0 w 864"/>
              <a:gd name="T3" fmla="*/ 432 h 1152"/>
              <a:gd name="T4" fmla="*/ 240 w 864"/>
              <a:gd name="T5" fmla="*/ 819 h 1152"/>
              <a:gd name="T6" fmla="*/ 240 w 864"/>
              <a:gd name="T7" fmla="*/ 672 h 1152"/>
              <a:gd name="T8" fmla="*/ 624 w 864"/>
              <a:gd name="T9" fmla="*/ 672 h 1152"/>
              <a:gd name="T10" fmla="*/ 624 w 864"/>
              <a:gd name="T11" fmla="*/ 819 h 1152"/>
              <a:gd name="T12" fmla="*/ 864 w 864"/>
              <a:gd name="T13" fmla="*/ 432 h 1152"/>
              <a:gd name="T14" fmla="*/ 432 w 864"/>
              <a:gd name="T15" fmla="*/ 0 h 1152"/>
              <a:gd name="T16" fmla="*/ 432 w 864"/>
              <a:gd name="T17" fmla="*/ 528 h 1152"/>
              <a:gd name="T18" fmla="*/ 336 w 864"/>
              <a:gd name="T19" fmla="*/ 336 h 1152"/>
              <a:gd name="T20" fmla="*/ 528 w 864"/>
              <a:gd name="T21" fmla="*/ 336 h 1152"/>
              <a:gd name="T22" fmla="*/ 432 w 864"/>
              <a:gd name="T23" fmla="*/ 528 h 1152"/>
              <a:gd name="T24" fmla="*/ 624 w 864"/>
              <a:gd name="T25" fmla="*/ 819 h 1152"/>
              <a:gd name="T26" fmla="*/ 624 w 864"/>
              <a:gd name="T27" fmla="*/ 960 h 1152"/>
              <a:gd name="T28" fmla="*/ 432 w 864"/>
              <a:gd name="T29" fmla="*/ 1152 h 1152"/>
              <a:gd name="T30" fmla="*/ 240 w 864"/>
              <a:gd name="T31" fmla="*/ 960 h 1152"/>
              <a:gd name="T32" fmla="*/ 240 w 864"/>
              <a:gd name="T33" fmla="*/ 819 h 1152"/>
              <a:gd name="T34" fmla="*/ 432 w 864"/>
              <a:gd name="T35" fmla="*/ 864 h 1152"/>
              <a:gd name="T36" fmla="*/ 624 w 864"/>
              <a:gd name="T37" fmla="*/ 819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64" h="1152">
                <a:moveTo>
                  <a:pt x="432" y="0"/>
                </a:moveTo>
                <a:cubicBezTo>
                  <a:pt x="193" y="0"/>
                  <a:pt x="0" y="193"/>
                  <a:pt x="0" y="432"/>
                </a:cubicBezTo>
                <a:cubicBezTo>
                  <a:pt x="0" y="602"/>
                  <a:pt x="98" y="748"/>
                  <a:pt x="240" y="819"/>
                </a:cubicBezTo>
                <a:cubicBezTo>
                  <a:pt x="240" y="672"/>
                  <a:pt x="240" y="672"/>
                  <a:pt x="240" y="672"/>
                </a:cubicBezTo>
                <a:cubicBezTo>
                  <a:pt x="624" y="672"/>
                  <a:pt x="624" y="672"/>
                  <a:pt x="624" y="672"/>
                </a:cubicBezTo>
                <a:cubicBezTo>
                  <a:pt x="624" y="819"/>
                  <a:pt x="624" y="819"/>
                  <a:pt x="624" y="819"/>
                </a:cubicBezTo>
                <a:cubicBezTo>
                  <a:pt x="766" y="748"/>
                  <a:pt x="864" y="602"/>
                  <a:pt x="864" y="432"/>
                </a:cubicBezTo>
                <a:cubicBezTo>
                  <a:pt x="864" y="193"/>
                  <a:pt x="671" y="0"/>
                  <a:pt x="432" y="0"/>
                </a:cubicBezTo>
                <a:close/>
                <a:moveTo>
                  <a:pt x="432" y="528"/>
                </a:moveTo>
                <a:cubicBezTo>
                  <a:pt x="336" y="336"/>
                  <a:pt x="336" y="336"/>
                  <a:pt x="336" y="336"/>
                </a:cubicBezTo>
                <a:cubicBezTo>
                  <a:pt x="528" y="336"/>
                  <a:pt x="528" y="336"/>
                  <a:pt x="528" y="336"/>
                </a:cubicBezTo>
                <a:lnTo>
                  <a:pt x="432" y="528"/>
                </a:lnTo>
                <a:close/>
                <a:moveTo>
                  <a:pt x="624" y="819"/>
                </a:moveTo>
                <a:cubicBezTo>
                  <a:pt x="624" y="960"/>
                  <a:pt x="624" y="960"/>
                  <a:pt x="624" y="960"/>
                </a:cubicBezTo>
                <a:cubicBezTo>
                  <a:pt x="624" y="1066"/>
                  <a:pt x="538" y="1152"/>
                  <a:pt x="432" y="1152"/>
                </a:cubicBezTo>
                <a:cubicBezTo>
                  <a:pt x="326" y="1152"/>
                  <a:pt x="240" y="1066"/>
                  <a:pt x="240" y="960"/>
                </a:cubicBezTo>
                <a:cubicBezTo>
                  <a:pt x="240" y="819"/>
                  <a:pt x="240" y="819"/>
                  <a:pt x="240" y="819"/>
                </a:cubicBezTo>
                <a:cubicBezTo>
                  <a:pt x="298" y="848"/>
                  <a:pt x="363" y="864"/>
                  <a:pt x="432" y="864"/>
                </a:cubicBezTo>
                <a:cubicBezTo>
                  <a:pt x="501" y="864"/>
                  <a:pt x="566" y="848"/>
                  <a:pt x="624" y="8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73627D5D-2E92-4C86-ACC1-FFFCD8B8EA01}"/>
              </a:ext>
            </a:extLst>
          </p:cNvPr>
          <p:cNvSpPr/>
          <p:nvPr/>
        </p:nvSpPr>
        <p:spPr>
          <a:xfrm rot="5400000">
            <a:off x="7645594" y="919751"/>
            <a:ext cx="3939921" cy="5859509"/>
          </a:xfrm>
          <a:custGeom>
            <a:avLst/>
            <a:gdLst>
              <a:gd name="connsiteX0" fmla="*/ 0 w 3939921"/>
              <a:gd name="connsiteY0" fmla="*/ 4523048 h 5859509"/>
              <a:gd name="connsiteX1" fmla="*/ 137911 w 3939921"/>
              <a:gd name="connsiteY1" fmla="*/ 4385137 h 5859509"/>
              <a:gd name="connsiteX2" fmla="*/ 275822 w 3939921"/>
              <a:gd name="connsiteY2" fmla="*/ 4523048 h 5859509"/>
              <a:gd name="connsiteX3" fmla="*/ 266736 w 3939921"/>
              <a:gd name="connsiteY3" fmla="*/ 4568051 h 5859509"/>
              <a:gd name="connsiteX4" fmla="*/ 516955 w 3939921"/>
              <a:gd name="connsiteY4" fmla="*/ 4818270 h 5859509"/>
              <a:gd name="connsiteX5" fmla="*/ 516955 w 3939921"/>
              <a:gd name="connsiteY5" fmla="*/ 407882 h 5859509"/>
              <a:gd name="connsiteX6" fmla="*/ 519002 w 3939921"/>
              <a:gd name="connsiteY6" fmla="*/ 407882 h 5859509"/>
              <a:gd name="connsiteX7" fmla="*/ 517231 w 3939921"/>
              <a:gd name="connsiteY7" fmla="*/ 406111 h 5859509"/>
              <a:gd name="connsiteX8" fmla="*/ 730985 w 3939921"/>
              <a:gd name="connsiteY8" fmla="*/ 192356 h 5859509"/>
              <a:gd name="connsiteX9" fmla="*/ 723791 w 3939921"/>
              <a:gd name="connsiteY9" fmla="*/ 156723 h 5859509"/>
              <a:gd name="connsiteX10" fmla="*/ 724119 w 3939921"/>
              <a:gd name="connsiteY10" fmla="*/ 155101 h 5859509"/>
              <a:gd name="connsiteX11" fmla="*/ 720648 w 3939921"/>
              <a:gd name="connsiteY11" fmla="*/ 137911 h 5859509"/>
              <a:gd name="connsiteX12" fmla="*/ 858559 w 3939921"/>
              <a:gd name="connsiteY12" fmla="*/ 0 h 5859509"/>
              <a:gd name="connsiteX13" fmla="*/ 996470 w 3939921"/>
              <a:gd name="connsiteY13" fmla="*/ 137911 h 5859509"/>
              <a:gd name="connsiteX14" fmla="*/ 996143 w 3939921"/>
              <a:gd name="connsiteY14" fmla="*/ 139533 h 5859509"/>
              <a:gd name="connsiteX15" fmla="*/ 999613 w 3939921"/>
              <a:gd name="connsiteY15" fmla="*/ 156723 h 5859509"/>
              <a:gd name="connsiteX16" fmla="*/ 991421 w 3939921"/>
              <a:gd name="connsiteY16" fmla="*/ 197301 h 5859509"/>
              <a:gd name="connsiteX17" fmla="*/ 2503165 w 3939921"/>
              <a:gd name="connsiteY17" fmla="*/ 1709045 h 5859509"/>
              <a:gd name="connsiteX18" fmla="*/ 2507788 w 3939921"/>
              <a:gd name="connsiteY18" fmla="*/ 1705929 h 5859509"/>
              <a:gd name="connsiteX19" fmla="*/ 2561469 w 3939921"/>
              <a:gd name="connsiteY19" fmla="*/ 1695091 h 5859509"/>
              <a:gd name="connsiteX20" fmla="*/ 2658987 w 3939921"/>
              <a:gd name="connsiteY20" fmla="*/ 1735484 h 5859509"/>
              <a:gd name="connsiteX21" fmla="*/ 2688327 w 3939921"/>
              <a:gd name="connsiteY21" fmla="*/ 1779002 h 5859509"/>
              <a:gd name="connsiteX22" fmla="*/ 3675152 w 3939921"/>
              <a:gd name="connsiteY22" fmla="*/ 1779002 h 5859509"/>
              <a:gd name="connsiteX23" fmla="*/ 3704493 w 3939921"/>
              <a:gd name="connsiteY23" fmla="*/ 1735484 h 5859509"/>
              <a:gd name="connsiteX24" fmla="*/ 3802010 w 3939921"/>
              <a:gd name="connsiteY24" fmla="*/ 1695091 h 5859509"/>
              <a:gd name="connsiteX25" fmla="*/ 3939921 w 3939921"/>
              <a:gd name="connsiteY25" fmla="*/ 1833002 h 5859509"/>
              <a:gd name="connsiteX26" fmla="*/ 3802010 w 3939921"/>
              <a:gd name="connsiteY26" fmla="*/ 1970913 h 5859509"/>
              <a:gd name="connsiteX27" fmla="*/ 3704493 w 3939921"/>
              <a:gd name="connsiteY27" fmla="*/ 1930520 h 5859509"/>
              <a:gd name="connsiteX28" fmla="*/ 3675152 w 3939921"/>
              <a:gd name="connsiteY28" fmla="*/ 1887002 h 5859509"/>
              <a:gd name="connsiteX29" fmla="*/ 2688327 w 3939921"/>
              <a:gd name="connsiteY29" fmla="*/ 1887002 h 5859509"/>
              <a:gd name="connsiteX30" fmla="*/ 2658987 w 3939921"/>
              <a:gd name="connsiteY30" fmla="*/ 1930520 h 5859509"/>
              <a:gd name="connsiteX31" fmla="*/ 2561469 w 3939921"/>
              <a:gd name="connsiteY31" fmla="*/ 1970913 h 5859509"/>
              <a:gd name="connsiteX32" fmla="*/ 2423558 w 3939921"/>
              <a:gd name="connsiteY32" fmla="*/ 1833002 h 5859509"/>
              <a:gd name="connsiteX33" fmla="*/ 2432096 w 3939921"/>
              <a:gd name="connsiteY33" fmla="*/ 1790711 h 5859509"/>
              <a:gd name="connsiteX34" fmla="*/ 921235 w 3939921"/>
              <a:gd name="connsiteY34" fmla="*/ 279850 h 5859509"/>
              <a:gd name="connsiteX35" fmla="*/ 915383 w 3939921"/>
              <a:gd name="connsiteY35" fmla="*/ 283796 h 5859509"/>
              <a:gd name="connsiteX36" fmla="*/ 861702 w 3939921"/>
              <a:gd name="connsiteY36" fmla="*/ 294634 h 5859509"/>
              <a:gd name="connsiteX37" fmla="*/ 808021 w 3939921"/>
              <a:gd name="connsiteY37" fmla="*/ 283796 h 5859509"/>
              <a:gd name="connsiteX38" fmla="*/ 798619 w 3939921"/>
              <a:gd name="connsiteY38" fmla="*/ 277457 h 5859509"/>
              <a:gd name="connsiteX39" fmla="*/ 624955 w 3939921"/>
              <a:gd name="connsiteY39" fmla="*/ 451122 h 5859509"/>
              <a:gd name="connsiteX40" fmla="*/ 624955 w 3939921"/>
              <a:gd name="connsiteY40" fmla="*/ 4926270 h 5859509"/>
              <a:gd name="connsiteX41" fmla="*/ 1291306 w 3939921"/>
              <a:gd name="connsiteY41" fmla="*/ 5592621 h 5859509"/>
              <a:gd name="connsiteX42" fmla="*/ 1335561 w 3939921"/>
              <a:gd name="connsiteY42" fmla="*/ 5583687 h 5859509"/>
              <a:gd name="connsiteX43" fmla="*/ 1433079 w 3939921"/>
              <a:gd name="connsiteY43" fmla="*/ 5624080 h 5859509"/>
              <a:gd name="connsiteX44" fmla="*/ 1462419 w 3939921"/>
              <a:gd name="connsiteY44" fmla="*/ 5667598 h 5859509"/>
              <a:gd name="connsiteX45" fmla="*/ 2418059 w 3939921"/>
              <a:gd name="connsiteY45" fmla="*/ 5667598 h 5859509"/>
              <a:gd name="connsiteX46" fmla="*/ 2447400 w 3939921"/>
              <a:gd name="connsiteY46" fmla="*/ 5624080 h 5859509"/>
              <a:gd name="connsiteX47" fmla="*/ 2544918 w 3939921"/>
              <a:gd name="connsiteY47" fmla="*/ 5583687 h 5859509"/>
              <a:gd name="connsiteX48" fmla="*/ 2682829 w 3939921"/>
              <a:gd name="connsiteY48" fmla="*/ 5721598 h 5859509"/>
              <a:gd name="connsiteX49" fmla="*/ 2544918 w 3939921"/>
              <a:gd name="connsiteY49" fmla="*/ 5859509 h 5859509"/>
              <a:gd name="connsiteX50" fmla="*/ 2447400 w 3939921"/>
              <a:gd name="connsiteY50" fmla="*/ 5819116 h 5859509"/>
              <a:gd name="connsiteX51" fmla="*/ 2418059 w 3939921"/>
              <a:gd name="connsiteY51" fmla="*/ 5775598 h 5859509"/>
              <a:gd name="connsiteX52" fmla="*/ 1462419 w 3939921"/>
              <a:gd name="connsiteY52" fmla="*/ 5775598 h 5859509"/>
              <a:gd name="connsiteX53" fmla="*/ 1433079 w 3939921"/>
              <a:gd name="connsiteY53" fmla="*/ 5819116 h 5859509"/>
              <a:gd name="connsiteX54" fmla="*/ 1335561 w 3939921"/>
              <a:gd name="connsiteY54" fmla="*/ 5859509 h 5859509"/>
              <a:gd name="connsiteX55" fmla="*/ 1197650 w 3939921"/>
              <a:gd name="connsiteY55" fmla="*/ 5721598 h 5859509"/>
              <a:gd name="connsiteX56" fmla="*/ 1208488 w 3939921"/>
              <a:gd name="connsiteY56" fmla="*/ 5667917 h 5859509"/>
              <a:gd name="connsiteX57" fmla="*/ 1210654 w 3939921"/>
              <a:gd name="connsiteY57" fmla="*/ 5664704 h 5859509"/>
              <a:gd name="connsiteX58" fmla="*/ 194267 w 3939921"/>
              <a:gd name="connsiteY58" fmla="*/ 4648317 h 5859509"/>
              <a:gd name="connsiteX59" fmla="*/ 191592 w 3939921"/>
              <a:gd name="connsiteY59" fmla="*/ 4650121 h 5859509"/>
              <a:gd name="connsiteX60" fmla="*/ 137911 w 3939921"/>
              <a:gd name="connsiteY60" fmla="*/ 4660959 h 5859509"/>
              <a:gd name="connsiteX61" fmla="*/ 0 w 3939921"/>
              <a:gd name="connsiteY61" fmla="*/ 4523048 h 5859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939921" h="5859509">
                <a:moveTo>
                  <a:pt x="0" y="4523048"/>
                </a:moveTo>
                <a:cubicBezTo>
                  <a:pt x="0" y="4446882"/>
                  <a:pt x="61745" y="4385137"/>
                  <a:pt x="137911" y="4385137"/>
                </a:cubicBezTo>
                <a:cubicBezTo>
                  <a:pt x="214077" y="4385137"/>
                  <a:pt x="275822" y="4446882"/>
                  <a:pt x="275822" y="4523048"/>
                </a:cubicBezTo>
                <a:lnTo>
                  <a:pt x="266736" y="4568051"/>
                </a:lnTo>
                <a:lnTo>
                  <a:pt x="516955" y="4818270"/>
                </a:lnTo>
                <a:lnTo>
                  <a:pt x="516955" y="407882"/>
                </a:lnTo>
                <a:lnTo>
                  <a:pt x="519002" y="407882"/>
                </a:lnTo>
                <a:lnTo>
                  <a:pt x="517231" y="406111"/>
                </a:lnTo>
                <a:lnTo>
                  <a:pt x="730985" y="192356"/>
                </a:lnTo>
                <a:lnTo>
                  <a:pt x="723791" y="156723"/>
                </a:lnTo>
                <a:lnTo>
                  <a:pt x="724119" y="155101"/>
                </a:lnTo>
                <a:lnTo>
                  <a:pt x="720648" y="137911"/>
                </a:lnTo>
                <a:cubicBezTo>
                  <a:pt x="720648" y="61745"/>
                  <a:pt x="782393" y="0"/>
                  <a:pt x="858559" y="0"/>
                </a:cubicBezTo>
                <a:cubicBezTo>
                  <a:pt x="934725" y="0"/>
                  <a:pt x="996470" y="61745"/>
                  <a:pt x="996470" y="137911"/>
                </a:cubicBezTo>
                <a:lnTo>
                  <a:pt x="996143" y="139533"/>
                </a:lnTo>
                <a:lnTo>
                  <a:pt x="999613" y="156723"/>
                </a:lnTo>
                <a:lnTo>
                  <a:pt x="991421" y="197301"/>
                </a:lnTo>
                <a:lnTo>
                  <a:pt x="2503165" y="1709045"/>
                </a:lnTo>
                <a:lnTo>
                  <a:pt x="2507788" y="1705929"/>
                </a:lnTo>
                <a:cubicBezTo>
                  <a:pt x="2524287" y="1698950"/>
                  <a:pt x="2542427" y="1695091"/>
                  <a:pt x="2561469" y="1695091"/>
                </a:cubicBezTo>
                <a:cubicBezTo>
                  <a:pt x="2599552" y="1695091"/>
                  <a:pt x="2634030" y="1710527"/>
                  <a:pt x="2658987" y="1735484"/>
                </a:cubicBezTo>
                <a:lnTo>
                  <a:pt x="2688327" y="1779002"/>
                </a:lnTo>
                <a:lnTo>
                  <a:pt x="3675152" y="1779002"/>
                </a:lnTo>
                <a:lnTo>
                  <a:pt x="3704493" y="1735484"/>
                </a:lnTo>
                <a:cubicBezTo>
                  <a:pt x="3729450" y="1710527"/>
                  <a:pt x="3763927" y="1695091"/>
                  <a:pt x="3802010" y="1695091"/>
                </a:cubicBezTo>
                <a:cubicBezTo>
                  <a:pt x="3878176" y="1695091"/>
                  <a:pt x="3939921" y="1756836"/>
                  <a:pt x="3939921" y="1833002"/>
                </a:cubicBezTo>
                <a:cubicBezTo>
                  <a:pt x="3939921" y="1909168"/>
                  <a:pt x="3878176" y="1970913"/>
                  <a:pt x="3802010" y="1970913"/>
                </a:cubicBezTo>
                <a:cubicBezTo>
                  <a:pt x="3763927" y="1970913"/>
                  <a:pt x="3729450" y="1955477"/>
                  <a:pt x="3704493" y="1930520"/>
                </a:cubicBezTo>
                <a:lnTo>
                  <a:pt x="3675152" y="1887002"/>
                </a:lnTo>
                <a:lnTo>
                  <a:pt x="2688327" y="1887002"/>
                </a:lnTo>
                <a:lnTo>
                  <a:pt x="2658987" y="1930520"/>
                </a:lnTo>
                <a:cubicBezTo>
                  <a:pt x="2634030" y="1955477"/>
                  <a:pt x="2599552" y="1970913"/>
                  <a:pt x="2561469" y="1970913"/>
                </a:cubicBezTo>
                <a:cubicBezTo>
                  <a:pt x="2485303" y="1970913"/>
                  <a:pt x="2423558" y="1909168"/>
                  <a:pt x="2423558" y="1833002"/>
                </a:cubicBezTo>
                <a:lnTo>
                  <a:pt x="2432096" y="1790711"/>
                </a:lnTo>
                <a:lnTo>
                  <a:pt x="921235" y="279850"/>
                </a:lnTo>
                <a:lnTo>
                  <a:pt x="915383" y="283796"/>
                </a:lnTo>
                <a:cubicBezTo>
                  <a:pt x="898884" y="290775"/>
                  <a:pt x="880743" y="294634"/>
                  <a:pt x="861702" y="294634"/>
                </a:cubicBezTo>
                <a:cubicBezTo>
                  <a:pt x="842661" y="294634"/>
                  <a:pt x="824520" y="290775"/>
                  <a:pt x="808021" y="283796"/>
                </a:cubicBezTo>
                <a:lnTo>
                  <a:pt x="798619" y="277457"/>
                </a:lnTo>
                <a:lnTo>
                  <a:pt x="624955" y="451122"/>
                </a:lnTo>
                <a:lnTo>
                  <a:pt x="624955" y="4926270"/>
                </a:lnTo>
                <a:lnTo>
                  <a:pt x="1291306" y="5592621"/>
                </a:lnTo>
                <a:lnTo>
                  <a:pt x="1335561" y="5583687"/>
                </a:lnTo>
                <a:cubicBezTo>
                  <a:pt x="1373644" y="5583687"/>
                  <a:pt x="1408122" y="5599123"/>
                  <a:pt x="1433079" y="5624080"/>
                </a:cubicBezTo>
                <a:lnTo>
                  <a:pt x="1462419" y="5667598"/>
                </a:lnTo>
                <a:lnTo>
                  <a:pt x="2418059" y="5667598"/>
                </a:lnTo>
                <a:lnTo>
                  <a:pt x="2447400" y="5624080"/>
                </a:lnTo>
                <a:cubicBezTo>
                  <a:pt x="2472357" y="5599123"/>
                  <a:pt x="2506835" y="5583687"/>
                  <a:pt x="2544918" y="5583687"/>
                </a:cubicBezTo>
                <a:cubicBezTo>
                  <a:pt x="2621084" y="5583687"/>
                  <a:pt x="2682829" y="5645432"/>
                  <a:pt x="2682829" y="5721598"/>
                </a:cubicBezTo>
                <a:cubicBezTo>
                  <a:pt x="2682829" y="5797764"/>
                  <a:pt x="2621084" y="5859509"/>
                  <a:pt x="2544918" y="5859509"/>
                </a:cubicBezTo>
                <a:cubicBezTo>
                  <a:pt x="2506835" y="5859509"/>
                  <a:pt x="2472357" y="5844073"/>
                  <a:pt x="2447400" y="5819116"/>
                </a:cubicBezTo>
                <a:lnTo>
                  <a:pt x="2418059" y="5775598"/>
                </a:lnTo>
                <a:lnTo>
                  <a:pt x="1462419" y="5775598"/>
                </a:lnTo>
                <a:lnTo>
                  <a:pt x="1433079" y="5819116"/>
                </a:lnTo>
                <a:cubicBezTo>
                  <a:pt x="1408122" y="5844073"/>
                  <a:pt x="1373644" y="5859509"/>
                  <a:pt x="1335561" y="5859509"/>
                </a:cubicBezTo>
                <a:cubicBezTo>
                  <a:pt x="1259395" y="5859509"/>
                  <a:pt x="1197650" y="5797764"/>
                  <a:pt x="1197650" y="5721598"/>
                </a:cubicBezTo>
                <a:cubicBezTo>
                  <a:pt x="1197650" y="5702557"/>
                  <a:pt x="1201509" y="5684417"/>
                  <a:pt x="1208488" y="5667917"/>
                </a:cubicBezTo>
                <a:lnTo>
                  <a:pt x="1210654" y="5664704"/>
                </a:lnTo>
                <a:lnTo>
                  <a:pt x="194267" y="4648317"/>
                </a:lnTo>
                <a:lnTo>
                  <a:pt x="191592" y="4650121"/>
                </a:lnTo>
                <a:cubicBezTo>
                  <a:pt x="175093" y="4657100"/>
                  <a:pt x="156953" y="4660959"/>
                  <a:pt x="137911" y="4660959"/>
                </a:cubicBezTo>
                <a:cubicBezTo>
                  <a:pt x="61745" y="4660959"/>
                  <a:pt x="0" y="4599214"/>
                  <a:pt x="0" y="4523048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CF2E223-FB42-4E84-8671-0ECFA2A4FBCC}"/>
              </a:ext>
            </a:extLst>
          </p:cNvPr>
          <p:cNvSpPr txBox="1"/>
          <p:nvPr/>
        </p:nvSpPr>
        <p:spPr>
          <a:xfrm>
            <a:off x="9236999" y="2166480"/>
            <a:ext cx="1082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i="1" dirty="0"/>
              <a:t>Create Challenge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396C5B7-D102-439D-B468-6A5D03CEC1D2}"/>
              </a:ext>
            </a:extLst>
          </p:cNvPr>
          <p:cNvSpPr txBox="1"/>
          <p:nvPr/>
        </p:nvSpPr>
        <p:spPr>
          <a:xfrm rot="-2700000">
            <a:off x="11089150" y="3619282"/>
            <a:ext cx="1082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i="1" dirty="0"/>
              <a:t>Create Challenge</a:t>
            </a:r>
          </a:p>
        </p:txBody>
      </p:sp>
    </p:spTree>
    <p:extLst>
      <p:ext uri="{BB962C8B-B14F-4D97-AF65-F5344CB8AC3E}">
        <p14:creationId xmlns:p14="http://schemas.microsoft.com/office/powerpoint/2010/main" val="248986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B0C1-8D32-4E6F-A1EB-82FC1EF3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Journeys ~ Mini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1C0C2-A5DB-4E7A-8D24-98222824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DXC Digital Viewpoints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Clients Digital Challenge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Client analyse to playbook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Find 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Client analyse to digital blueprint (roadmap)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Digital blueprint to Accelerated Solution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Creating your Client’s overall summary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Inviting your client to view and vote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Contributor journeys</a:t>
            </a:r>
          </a:p>
          <a:p>
            <a:pPr marL="717550" lvl="1" indent="-358775">
              <a:buFont typeface="Arial" panose="020B0604020202020204" pitchFamily="34" charset="0"/>
              <a:buChar char="•"/>
            </a:pPr>
            <a:r>
              <a:rPr lang="en-GB" dirty="0"/>
              <a:t>Add new trends</a:t>
            </a:r>
          </a:p>
          <a:p>
            <a:pPr marL="717550" lvl="1" indent="-358775">
              <a:buFont typeface="Arial" panose="020B0604020202020204" pitchFamily="34" charset="0"/>
              <a:buChar char="•"/>
            </a:pPr>
            <a:r>
              <a:rPr lang="en-GB" dirty="0"/>
              <a:t>Add new solutions</a:t>
            </a:r>
          </a:p>
          <a:p>
            <a:pPr marL="717550" lvl="1" indent="-358775">
              <a:buFont typeface="Arial" panose="020B0604020202020204" pitchFamily="34" charset="0"/>
              <a:buChar char="•"/>
            </a:pPr>
            <a:r>
              <a:rPr lang="en-GB" dirty="0"/>
              <a:t>Create reference playbooks</a:t>
            </a:r>
          </a:p>
          <a:p>
            <a:endParaRPr lang="en-GB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CE576F1-3B37-40F9-BDF3-12CA5BA0D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1845" y="1554162"/>
            <a:ext cx="5121275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7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EEB7F-DB62-47BB-81EE-EDDED98B1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640080"/>
            <a:ext cx="11851395" cy="1328162"/>
          </a:xfrm>
        </p:spPr>
        <p:txBody>
          <a:bodyPr anchor="t"/>
          <a:lstStyle/>
          <a:p>
            <a:r>
              <a:rPr lang="en-GB" dirty="0"/>
              <a:t>Expedition - Scouting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34936-9F8F-48B5-BF6E-DB5540048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240911"/>
            <a:ext cx="10058400" cy="914400"/>
          </a:xfrm>
        </p:spPr>
        <p:txBody>
          <a:bodyPr/>
          <a:lstStyle/>
          <a:p>
            <a:r>
              <a:rPr lang="en-GB" dirty="0"/>
              <a:t>The scouting ahead expedition starts to layout the potential innovation DXC and make with it’s client.</a:t>
            </a: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541826-FF97-4572-8774-65AD510F4C6D}"/>
              </a:ext>
            </a:extLst>
          </p:cNvPr>
          <p:cNvGrpSpPr/>
          <p:nvPr/>
        </p:nvGrpSpPr>
        <p:grpSpPr>
          <a:xfrm>
            <a:off x="685800" y="3934201"/>
            <a:ext cx="9598852" cy="2407712"/>
            <a:chOff x="685800" y="3475035"/>
            <a:chExt cx="12583391" cy="315633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9BD83CD-E052-426D-8572-39AD0FBBD8BC}"/>
                </a:ext>
              </a:extLst>
            </p:cNvPr>
            <p:cNvSpPr/>
            <p:nvPr/>
          </p:nvSpPr>
          <p:spPr>
            <a:xfrm>
              <a:off x="685800" y="3475035"/>
              <a:ext cx="870332" cy="870332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EA53C3E-8D84-48F7-A6CA-9649A4132D35}"/>
                </a:ext>
              </a:extLst>
            </p:cNvPr>
            <p:cNvSpPr/>
            <p:nvPr/>
          </p:nvSpPr>
          <p:spPr>
            <a:xfrm>
              <a:off x="685800" y="4618036"/>
              <a:ext cx="870332" cy="870332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6C22AB9-CDB7-4ADA-B951-26B8151F479F}"/>
                </a:ext>
              </a:extLst>
            </p:cNvPr>
            <p:cNvSpPr/>
            <p:nvPr/>
          </p:nvSpPr>
          <p:spPr>
            <a:xfrm>
              <a:off x="685800" y="5761037"/>
              <a:ext cx="870332" cy="870332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4C5194-187D-4895-B98F-40DC68748C42}"/>
                </a:ext>
              </a:extLst>
            </p:cNvPr>
            <p:cNvSpPr txBox="1"/>
            <p:nvPr/>
          </p:nvSpPr>
          <p:spPr>
            <a:xfrm>
              <a:off x="1746688" y="3641452"/>
              <a:ext cx="10211217" cy="484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b="1" dirty="0">
                  <a:solidFill>
                    <a:schemeClr val="bg1"/>
                  </a:solidFill>
                </a:rPr>
                <a:t>Use the Digital Explorer Playbooks to introduce the DXC Digital Story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5B9690-F03F-43AB-948B-96A3EC9864C2}"/>
                </a:ext>
              </a:extLst>
            </p:cNvPr>
            <p:cNvSpPr txBox="1"/>
            <p:nvPr/>
          </p:nvSpPr>
          <p:spPr>
            <a:xfrm>
              <a:off x="1746688" y="4785436"/>
              <a:ext cx="11483416" cy="484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b="1" dirty="0">
                  <a:solidFill>
                    <a:schemeClr val="bg1"/>
                  </a:solidFill>
                </a:rPr>
                <a:t>Use the Digital Explorer Workspaces to analyse your clients digital challenges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5BC26C-2698-4FCF-8863-51027851DED3}"/>
                </a:ext>
              </a:extLst>
            </p:cNvPr>
            <p:cNvSpPr txBox="1"/>
            <p:nvPr/>
          </p:nvSpPr>
          <p:spPr>
            <a:xfrm>
              <a:off x="1746688" y="5929420"/>
              <a:ext cx="11522503" cy="484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b="1" dirty="0">
                  <a:solidFill>
                    <a:schemeClr val="bg1"/>
                  </a:solidFill>
                </a:rPr>
                <a:t>Create a dedicated Digital Explorer Playbook based on your clients challenges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93EFCD6-F3AC-4116-8590-E5F8D1870CD5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>
              <a:off x="1120966" y="4345367"/>
              <a:ext cx="0" cy="272669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48E4C14-D269-44DF-BE1D-16E68C48684E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1120966" y="5488368"/>
              <a:ext cx="0" cy="272669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668CEE1C-DA71-4BAB-9DC5-4F11203F2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94956" y="515037"/>
            <a:ext cx="1453205" cy="145320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48F20B3-3B10-4037-914D-C9AE300175A7}"/>
              </a:ext>
            </a:extLst>
          </p:cNvPr>
          <p:cNvSpPr/>
          <p:nvPr/>
        </p:nvSpPr>
        <p:spPr>
          <a:xfrm>
            <a:off x="11480799" y="3470790"/>
            <a:ext cx="2463800" cy="2207217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Target roles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/>
              <a:t>Sales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/>
              <a:t>AGM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/>
              <a:t>DGM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/>
              <a:t>DSD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/>
              <a:t>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/>
              <a:t>Industry PODS</a:t>
            </a:r>
          </a:p>
        </p:txBody>
      </p:sp>
      <p:sp>
        <p:nvSpPr>
          <p:cNvPr id="19" name="Freeform 50">
            <a:extLst>
              <a:ext uri="{FF2B5EF4-FFF2-40B4-BE49-F238E27FC236}">
                <a16:creationId xmlns:a16="http://schemas.microsoft.com/office/drawing/2014/main" id="{29219DF1-BDA3-4542-94F4-41997E920FD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264051" y="2539741"/>
            <a:ext cx="897296" cy="822960"/>
          </a:xfrm>
          <a:custGeom>
            <a:avLst/>
            <a:gdLst>
              <a:gd name="T0" fmla="*/ 336 w 1152"/>
              <a:gd name="T1" fmla="*/ 336 h 1056"/>
              <a:gd name="T2" fmla="*/ 192 w 1152"/>
              <a:gd name="T3" fmla="*/ 480 h 1056"/>
              <a:gd name="T4" fmla="*/ 48 w 1152"/>
              <a:gd name="T5" fmla="*/ 336 h 1056"/>
              <a:gd name="T6" fmla="*/ 192 w 1152"/>
              <a:gd name="T7" fmla="*/ 192 h 1056"/>
              <a:gd name="T8" fmla="*/ 336 w 1152"/>
              <a:gd name="T9" fmla="*/ 336 h 1056"/>
              <a:gd name="T10" fmla="*/ 576 w 1152"/>
              <a:gd name="T11" fmla="*/ 0 h 1056"/>
              <a:gd name="T12" fmla="*/ 432 w 1152"/>
              <a:gd name="T13" fmla="*/ 144 h 1056"/>
              <a:gd name="T14" fmla="*/ 576 w 1152"/>
              <a:gd name="T15" fmla="*/ 288 h 1056"/>
              <a:gd name="T16" fmla="*/ 720 w 1152"/>
              <a:gd name="T17" fmla="*/ 144 h 1056"/>
              <a:gd name="T18" fmla="*/ 576 w 1152"/>
              <a:gd name="T19" fmla="*/ 0 h 1056"/>
              <a:gd name="T20" fmla="*/ 960 w 1152"/>
              <a:gd name="T21" fmla="*/ 192 h 1056"/>
              <a:gd name="T22" fmla="*/ 816 w 1152"/>
              <a:gd name="T23" fmla="*/ 336 h 1056"/>
              <a:gd name="T24" fmla="*/ 960 w 1152"/>
              <a:gd name="T25" fmla="*/ 480 h 1056"/>
              <a:gd name="T26" fmla="*/ 1104 w 1152"/>
              <a:gd name="T27" fmla="*/ 336 h 1056"/>
              <a:gd name="T28" fmla="*/ 960 w 1152"/>
              <a:gd name="T29" fmla="*/ 192 h 1056"/>
              <a:gd name="T30" fmla="*/ 960 w 1152"/>
              <a:gd name="T31" fmla="*/ 480 h 1056"/>
              <a:gd name="T32" fmla="*/ 768 w 1152"/>
              <a:gd name="T33" fmla="*/ 672 h 1056"/>
              <a:gd name="T34" fmla="*/ 768 w 1152"/>
              <a:gd name="T35" fmla="*/ 480 h 1056"/>
              <a:gd name="T36" fmla="*/ 576 w 1152"/>
              <a:gd name="T37" fmla="*/ 288 h 1056"/>
              <a:gd name="T38" fmla="*/ 384 w 1152"/>
              <a:gd name="T39" fmla="*/ 480 h 1056"/>
              <a:gd name="T40" fmla="*/ 384 w 1152"/>
              <a:gd name="T41" fmla="*/ 672 h 1056"/>
              <a:gd name="T42" fmla="*/ 192 w 1152"/>
              <a:gd name="T43" fmla="*/ 480 h 1056"/>
              <a:gd name="T44" fmla="*/ 0 w 1152"/>
              <a:gd name="T45" fmla="*/ 672 h 1056"/>
              <a:gd name="T46" fmla="*/ 0 w 1152"/>
              <a:gd name="T47" fmla="*/ 864 h 1056"/>
              <a:gd name="T48" fmla="*/ 1152 w 1152"/>
              <a:gd name="T49" fmla="*/ 864 h 1056"/>
              <a:gd name="T50" fmla="*/ 1152 w 1152"/>
              <a:gd name="T51" fmla="*/ 672 h 1056"/>
              <a:gd name="T52" fmla="*/ 960 w 1152"/>
              <a:gd name="T53" fmla="*/ 480 h 1056"/>
              <a:gd name="T54" fmla="*/ 1152 w 1152"/>
              <a:gd name="T55" fmla="*/ 960 h 1056"/>
              <a:gd name="T56" fmla="*/ 0 w 1152"/>
              <a:gd name="T57" fmla="*/ 960 h 1056"/>
              <a:gd name="T58" fmla="*/ 0 w 1152"/>
              <a:gd name="T59" fmla="*/ 1056 h 1056"/>
              <a:gd name="T60" fmla="*/ 1152 w 1152"/>
              <a:gd name="T61" fmla="*/ 1056 h 1056"/>
              <a:gd name="T62" fmla="*/ 1152 w 1152"/>
              <a:gd name="T63" fmla="*/ 96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52" h="1056">
                <a:moveTo>
                  <a:pt x="336" y="336"/>
                </a:moveTo>
                <a:cubicBezTo>
                  <a:pt x="336" y="416"/>
                  <a:pt x="272" y="480"/>
                  <a:pt x="192" y="480"/>
                </a:cubicBezTo>
                <a:cubicBezTo>
                  <a:pt x="112" y="480"/>
                  <a:pt x="48" y="416"/>
                  <a:pt x="48" y="336"/>
                </a:cubicBezTo>
                <a:cubicBezTo>
                  <a:pt x="48" y="256"/>
                  <a:pt x="112" y="192"/>
                  <a:pt x="192" y="192"/>
                </a:cubicBezTo>
                <a:cubicBezTo>
                  <a:pt x="272" y="192"/>
                  <a:pt x="336" y="256"/>
                  <a:pt x="336" y="336"/>
                </a:cubicBezTo>
                <a:close/>
                <a:moveTo>
                  <a:pt x="576" y="0"/>
                </a:moveTo>
                <a:cubicBezTo>
                  <a:pt x="496" y="0"/>
                  <a:pt x="432" y="64"/>
                  <a:pt x="432" y="144"/>
                </a:cubicBezTo>
                <a:cubicBezTo>
                  <a:pt x="432" y="224"/>
                  <a:pt x="496" y="288"/>
                  <a:pt x="576" y="288"/>
                </a:cubicBezTo>
                <a:cubicBezTo>
                  <a:pt x="656" y="288"/>
                  <a:pt x="720" y="224"/>
                  <a:pt x="720" y="144"/>
                </a:cubicBezTo>
                <a:cubicBezTo>
                  <a:pt x="720" y="64"/>
                  <a:pt x="656" y="0"/>
                  <a:pt x="576" y="0"/>
                </a:cubicBezTo>
                <a:close/>
                <a:moveTo>
                  <a:pt x="960" y="192"/>
                </a:moveTo>
                <a:cubicBezTo>
                  <a:pt x="880" y="192"/>
                  <a:pt x="816" y="256"/>
                  <a:pt x="816" y="336"/>
                </a:cubicBezTo>
                <a:cubicBezTo>
                  <a:pt x="816" y="416"/>
                  <a:pt x="880" y="480"/>
                  <a:pt x="960" y="480"/>
                </a:cubicBezTo>
                <a:cubicBezTo>
                  <a:pt x="1040" y="480"/>
                  <a:pt x="1104" y="416"/>
                  <a:pt x="1104" y="336"/>
                </a:cubicBezTo>
                <a:cubicBezTo>
                  <a:pt x="1104" y="256"/>
                  <a:pt x="1040" y="192"/>
                  <a:pt x="960" y="192"/>
                </a:cubicBezTo>
                <a:close/>
                <a:moveTo>
                  <a:pt x="960" y="480"/>
                </a:moveTo>
                <a:cubicBezTo>
                  <a:pt x="854" y="480"/>
                  <a:pt x="768" y="566"/>
                  <a:pt x="768" y="672"/>
                </a:cubicBezTo>
                <a:cubicBezTo>
                  <a:pt x="768" y="480"/>
                  <a:pt x="768" y="480"/>
                  <a:pt x="768" y="480"/>
                </a:cubicBezTo>
                <a:cubicBezTo>
                  <a:pt x="768" y="374"/>
                  <a:pt x="682" y="288"/>
                  <a:pt x="576" y="288"/>
                </a:cubicBezTo>
                <a:cubicBezTo>
                  <a:pt x="470" y="288"/>
                  <a:pt x="384" y="374"/>
                  <a:pt x="384" y="480"/>
                </a:cubicBezTo>
                <a:cubicBezTo>
                  <a:pt x="384" y="672"/>
                  <a:pt x="384" y="672"/>
                  <a:pt x="384" y="672"/>
                </a:cubicBezTo>
                <a:cubicBezTo>
                  <a:pt x="384" y="566"/>
                  <a:pt x="298" y="480"/>
                  <a:pt x="192" y="480"/>
                </a:cubicBezTo>
                <a:cubicBezTo>
                  <a:pt x="86" y="480"/>
                  <a:pt x="0" y="566"/>
                  <a:pt x="0" y="672"/>
                </a:cubicBezTo>
                <a:cubicBezTo>
                  <a:pt x="0" y="864"/>
                  <a:pt x="0" y="864"/>
                  <a:pt x="0" y="864"/>
                </a:cubicBezTo>
                <a:cubicBezTo>
                  <a:pt x="1152" y="864"/>
                  <a:pt x="1152" y="864"/>
                  <a:pt x="1152" y="864"/>
                </a:cubicBezTo>
                <a:cubicBezTo>
                  <a:pt x="1152" y="672"/>
                  <a:pt x="1152" y="672"/>
                  <a:pt x="1152" y="672"/>
                </a:cubicBezTo>
                <a:cubicBezTo>
                  <a:pt x="1152" y="566"/>
                  <a:pt x="1066" y="480"/>
                  <a:pt x="960" y="480"/>
                </a:cubicBezTo>
                <a:close/>
                <a:moveTo>
                  <a:pt x="1152" y="960"/>
                </a:moveTo>
                <a:cubicBezTo>
                  <a:pt x="0" y="960"/>
                  <a:pt x="0" y="960"/>
                  <a:pt x="0" y="960"/>
                </a:cubicBezTo>
                <a:cubicBezTo>
                  <a:pt x="0" y="1056"/>
                  <a:pt x="0" y="1056"/>
                  <a:pt x="0" y="1056"/>
                </a:cubicBezTo>
                <a:cubicBezTo>
                  <a:pt x="1152" y="1056"/>
                  <a:pt x="1152" y="1056"/>
                  <a:pt x="1152" y="1056"/>
                </a:cubicBezTo>
                <a:lnTo>
                  <a:pt x="1152" y="9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36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8B9FA-96D0-416F-A8C6-6888F0281547}"/>
              </a:ext>
            </a:extLst>
          </p:cNvPr>
          <p:cNvSpPr/>
          <p:nvPr/>
        </p:nvSpPr>
        <p:spPr>
          <a:xfrm>
            <a:off x="189571" y="1773044"/>
            <a:ext cx="9121697" cy="5467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AB0C1-8D32-4E6F-A1EB-82FC1EF3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Journey: DXC Digital Viewpoints 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30F7A21-CD7A-4CB9-AC10-753DE68FC106}"/>
              </a:ext>
            </a:extLst>
          </p:cNvPr>
          <p:cNvGrpSpPr/>
          <p:nvPr/>
        </p:nvGrpSpPr>
        <p:grpSpPr>
          <a:xfrm>
            <a:off x="685800" y="3162038"/>
            <a:ext cx="7510519" cy="2911998"/>
            <a:chOff x="685800" y="2908306"/>
            <a:chExt cx="7510519" cy="291199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B2B1D8E-83CC-4815-BE6C-998647A9794C}"/>
                </a:ext>
              </a:extLst>
            </p:cNvPr>
            <p:cNvSpPr/>
            <p:nvPr/>
          </p:nvSpPr>
          <p:spPr>
            <a:xfrm flipH="1" flipV="1">
              <a:off x="3746498" y="3825211"/>
              <a:ext cx="2730005" cy="1096403"/>
            </a:xfrm>
            <a:prstGeom prst="roundRect">
              <a:avLst>
                <a:gd name="adj" fmla="val 20142"/>
              </a:avLst>
            </a:prstGeom>
            <a:noFill/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3BC7735-B5AE-4252-951D-E44A031A5E3B}"/>
                </a:ext>
              </a:extLst>
            </p:cNvPr>
            <p:cNvSpPr/>
            <p:nvPr/>
          </p:nvSpPr>
          <p:spPr>
            <a:xfrm>
              <a:off x="685800" y="4695882"/>
              <a:ext cx="1549766" cy="431833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>
                  <a:solidFill>
                    <a:schemeClr val="tx1"/>
                  </a:solidFill>
                </a:rPr>
                <a:t>Playbooks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71A4712-70D5-4635-8A51-9E6DE009A03D}"/>
                </a:ext>
              </a:extLst>
            </p:cNvPr>
            <p:cNvCxnSpPr>
              <a:cxnSpLocks/>
              <a:endCxn id="4" idx="0"/>
            </p:cNvCxnSpPr>
            <p:nvPr/>
          </p:nvCxnSpPr>
          <p:spPr bwMode="auto">
            <a:xfrm>
              <a:off x="2235566" y="4911798"/>
              <a:ext cx="2875934" cy="9816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89F231-0C0B-4372-A70A-7A927169EEF3}"/>
                </a:ext>
              </a:extLst>
            </p:cNvPr>
            <p:cNvSpPr/>
            <p:nvPr/>
          </p:nvSpPr>
          <p:spPr>
            <a:xfrm rot="16200000">
              <a:off x="3125644" y="4783705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C4E1CB-3BD4-4B90-AD0B-B1F0BF30E1AF}"/>
                </a:ext>
              </a:extLst>
            </p:cNvPr>
            <p:cNvSpPr txBox="1"/>
            <p:nvPr/>
          </p:nvSpPr>
          <p:spPr>
            <a:xfrm rot="18900000">
              <a:off x="1908273" y="5387086"/>
              <a:ext cx="145905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DXC Digital Story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B59A04-D3DB-4A0F-99BA-1F2370758191}"/>
                </a:ext>
              </a:extLst>
            </p:cNvPr>
            <p:cNvSpPr/>
            <p:nvPr/>
          </p:nvSpPr>
          <p:spPr>
            <a:xfrm rot="16200000">
              <a:off x="4973589" y="4783705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6A9E0B-B5D9-4ED1-AFC9-4A355001597B}"/>
                </a:ext>
              </a:extLst>
            </p:cNvPr>
            <p:cNvSpPr txBox="1"/>
            <p:nvPr/>
          </p:nvSpPr>
          <p:spPr>
            <a:xfrm rot="18900000">
              <a:off x="3442967" y="5543305"/>
              <a:ext cx="1834156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DXC Industry X Primer</a:t>
              </a:r>
            </a:p>
          </p:txBody>
        </p:sp>
        <p:sp>
          <p:nvSpPr>
            <p:cNvPr id="21" name="Freeform 77">
              <a:extLst>
                <a:ext uri="{FF2B5EF4-FFF2-40B4-BE49-F238E27FC236}">
                  <a16:creationId xmlns:a16="http://schemas.microsoft.com/office/drawing/2014/main" id="{D7397ADB-306F-410F-B19C-1B113D2E23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271" y="4789527"/>
              <a:ext cx="270000" cy="270000"/>
            </a:xfrm>
            <a:custGeom>
              <a:avLst/>
              <a:gdLst>
                <a:gd name="T0" fmla="*/ 864 w 1056"/>
                <a:gd name="T1" fmla="*/ 480 h 960"/>
                <a:gd name="T2" fmla="*/ 1056 w 1056"/>
                <a:gd name="T3" fmla="*/ 480 h 960"/>
                <a:gd name="T4" fmla="*/ 1056 w 1056"/>
                <a:gd name="T5" fmla="*/ 768 h 960"/>
                <a:gd name="T6" fmla="*/ 864 w 1056"/>
                <a:gd name="T7" fmla="*/ 960 h 960"/>
                <a:gd name="T8" fmla="*/ 192 w 1056"/>
                <a:gd name="T9" fmla="*/ 960 h 960"/>
                <a:gd name="T10" fmla="*/ 0 w 1056"/>
                <a:gd name="T11" fmla="*/ 768 h 960"/>
                <a:gd name="T12" fmla="*/ 0 w 1056"/>
                <a:gd name="T13" fmla="*/ 0 h 960"/>
                <a:gd name="T14" fmla="*/ 864 w 1056"/>
                <a:gd name="T15" fmla="*/ 0 h 960"/>
                <a:gd name="T16" fmla="*/ 864 w 1056"/>
                <a:gd name="T17" fmla="*/ 480 h 960"/>
                <a:gd name="T18" fmla="*/ 480 w 1056"/>
                <a:gd name="T19" fmla="*/ 96 h 960"/>
                <a:gd name="T20" fmla="*/ 96 w 1056"/>
                <a:gd name="T21" fmla="*/ 96 h 960"/>
                <a:gd name="T22" fmla="*/ 96 w 1056"/>
                <a:gd name="T23" fmla="*/ 384 h 960"/>
                <a:gd name="T24" fmla="*/ 480 w 1056"/>
                <a:gd name="T25" fmla="*/ 384 h 960"/>
                <a:gd name="T26" fmla="*/ 480 w 1056"/>
                <a:gd name="T27" fmla="*/ 96 h 960"/>
                <a:gd name="T28" fmla="*/ 768 w 1056"/>
                <a:gd name="T29" fmla="*/ 96 h 960"/>
                <a:gd name="T30" fmla="*/ 576 w 1056"/>
                <a:gd name="T31" fmla="*/ 96 h 960"/>
                <a:gd name="T32" fmla="*/ 576 w 1056"/>
                <a:gd name="T33" fmla="*/ 192 h 960"/>
                <a:gd name="T34" fmla="*/ 768 w 1056"/>
                <a:gd name="T35" fmla="*/ 192 h 960"/>
                <a:gd name="T36" fmla="*/ 768 w 1056"/>
                <a:gd name="T37" fmla="*/ 96 h 960"/>
                <a:gd name="T38" fmla="*/ 768 w 1056"/>
                <a:gd name="T39" fmla="*/ 288 h 960"/>
                <a:gd name="T40" fmla="*/ 576 w 1056"/>
                <a:gd name="T41" fmla="*/ 288 h 960"/>
                <a:gd name="T42" fmla="*/ 576 w 1056"/>
                <a:gd name="T43" fmla="*/ 384 h 960"/>
                <a:gd name="T44" fmla="*/ 768 w 1056"/>
                <a:gd name="T45" fmla="*/ 384 h 960"/>
                <a:gd name="T46" fmla="*/ 768 w 1056"/>
                <a:gd name="T47" fmla="*/ 288 h 960"/>
                <a:gd name="T48" fmla="*/ 768 w 1056"/>
                <a:gd name="T49" fmla="*/ 480 h 960"/>
                <a:gd name="T50" fmla="*/ 96 w 1056"/>
                <a:gd name="T51" fmla="*/ 480 h 960"/>
                <a:gd name="T52" fmla="*/ 96 w 1056"/>
                <a:gd name="T53" fmla="*/ 576 h 960"/>
                <a:gd name="T54" fmla="*/ 768 w 1056"/>
                <a:gd name="T55" fmla="*/ 576 h 960"/>
                <a:gd name="T56" fmla="*/ 768 w 1056"/>
                <a:gd name="T57" fmla="*/ 480 h 960"/>
                <a:gd name="T58" fmla="*/ 768 w 1056"/>
                <a:gd name="T59" fmla="*/ 672 h 960"/>
                <a:gd name="T60" fmla="*/ 96 w 1056"/>
                <a:gd name="T61" fmla="*/ 672 h 960"/>
                <a:gd name="T62" fmla="*/ 96 w 1056"/>
                <a:gd name="T63" fmla="*/ 768 h 960"/>
                <a:gd name="T64" fmla="*/ 768 w 1056"/>
                <a:gd name="T65" fmla="*/ 768 h 960"/>
                <a:gd name="T66" fmla="*/ 768 w 1056"/>
                <a:gd name="T67" fmla="*/ 672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6" h="960">
                  <a:moveTo>
                    <a:pt x="864" y="480"/>
                  </a:moveTo>
                  <a:cubicBezTo>
                    <a:pt x="1056" y="480"/>
                    <a:pt x="1056" y="480"/>
                    <a:pt x="1056" y="480"/>
                  </a:cubicBezTo>
                  <a:cubicBezTo>
                    <a:pt x="1056" y="768"/>
                    <a:pt x="1056" y="768"/>
                    <a:pt x="1056" y="768"/>
                  </a:cubicBezTo>
                  <a:cubicBezTo>
                    <a:pt x="1056" y="874"/>
                    <a:pt x="970" y="960"/>
                    <a:pt x="864" y="960"/>
                  </a:cubicBezTo>
                  <a:cubicBezTo>
                    <a:pt x="192" y="960"/>
                    <a:pt x="192" y="960"/>
                    <a:pt x="192" y="960"/>
                  </a:cubicBezTo>
                  <a:cubicBezTo>
                    <a:pt x="86" y="960"/>
                    <a:pt x="0" y="874"/>
                    <a:pt x="0" y="7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4" y="0"/>
                    <a:pt x="864" y="0"/>
                    <a:pt x="864" y="0"/>
                  </a:cubicBezTo>
                  <a:lnTo>
                    <a:pt x="864" y="480"/>
                  </a:lnTo>
                  <a:close/>
                  <a:moveTo>
                    <a:pt x="480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384"/>
                    <a:pt x="96" y="384"/>
                    <a:pt x="96" y="384"/>
                  </a:cubicBezTo>
                  <a:cubicBezTo>
                    <a:pt x="480" y="384"/>
                    <a:pt x="480" y="384"/>
                    <a:pt x="480" y="384"/>
                  </a:cubicBezTo>
                  <a:lnTo>
                    <a:pt x="480" y="96"/>
                  </a:lnTo>
                  <a:close/>
                  <a:moveTo>
                    <a:pt x="768" y="96"/>
                  </a:moveTo>
                  <a:cubicBezTo>
                    <a:pt x="576" y="96"/>
                    <a:pt x="576" y="96"/>
                    <a:pt x="576" y="96"/>
                  </a:cubicBezTo>
                  <a:cubicBezTo>
                    <a:pt x="576" y="192"/>
                    <a:pt x="576" y="192"/>
                    <a:pt x="576" y="192"/>
                  </a:cubicBezTo>
                  <a:cubicBezTo>
                    <a:pt x="768" y="192"/>
                    <a:pt x="768" y="192"/>
                    <a:pt x="768" y="192"/>
                  </a:cubicBezTo>
                  <a:lnTo>
                    <a:pt x="768" y="96"/>
                  </a:lnTo>
                  <a:close/>
                  <a:moveTo>
                    <a:pt x="768" y="288"/>
                  </a:moveTo>
                  <a:cubicBezTo>
                    <a:pt x="576" y="288"/>
                    <a:pt x="576" y="288"/>
                    <a:pt x="576" y="288"/>
                  </a:cubicBezTo>
                  <a:cubicBezTo>
                    <a:pt x="576" y="384"/>
                    <a:pt x="576" y="384"/>
                    <a:pt x="576" y="384"/>
                  </a:cubicBezTo>
                  <a:cubicBezTo>
                    <a:pt x="768" y="384"/>
                    <a:pt x="768" y="384"/>
                    <a:pt x="768" y="384"/>
                  </a:cubicBezTo>
                  <a:lnTo>
                    <a:pt x="768" y="288"/>
                  </a:lnTo>
                  <a:close/>
                  <a:moveTo>
                    <a:pt x="768" y="480"/>
                  </a:moveTo>
                  <a:cubicBezTo>
                    <a:pt x="96" y="480"/>
                    <a:pt x="96" y="480"/>
                    <a:pt x="96" y="480"/>
                  </a:cubicBezTo>
                  <a:cubicBezTo>
                    <a:pt x="96" y="576"/>
                    <a:pt x="96" y="576"/>
                    <a:pt x="96" y="576"/>
                  </a:cubicBezTo>
                  <a:cubicBezTo>
                    <a:pt x="768" y="576"/>
                    <a:pt x="768" y="576"/>
                    <a:pt x="768" y="576"/>
                  </a:cubicBezTo>
                  <a:lnTo>
                    <a:pt x="768" y="480"/>
                  </a:lnTo>
                  <a:close/>
                  <a:moveTo>
                    <a:pt x="768" y="672"/>
                  </a:moveTo>
                  <a:cubicBezTo>
                    <a:pt x="96" y="672"/>
                    <a:pt x="96" y="672"/>
                    <a:pt x="96" y="672"/>
                  </a:cubicBezTo>
                  <a:cubicBezTo>
                    <a:pt x="96" y="768"/>
                    <a:pt x="96" y="768"/>
                    <a:pt x="96" y="768"/>
                  </a:cubicBezTo>
                  <a:cubicBezTo>
                    <a:pt x="768" y="768"/>
                    <a:pt x="768" y="768"/>
                    <a:pt x="768" y="768"/>
                  </a:cubicBezTo>
                  <a:lnTo>
                    <a:pt x="768" y="67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7298BD9-BACD-44D3-9091-1ED1F7FDC90A}"/>
                </a:ext>
              </a:extLst>
            </p:cNvPr>
            <p:cNvSpPr/>
            <p:nvPr/>
          </p:nvSpPr>
          <p:spPr>
            <a:xfrm rot="16200000">
              <a:off x="6335729" y="4190971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EB6004-1ED9-4304-AAF9-0B4312B16727}"/>
                </a:ext>
              </a:extLst>
            </p:cNvPr>
            <p:cNvSpPr txBox="1"/>
            <p:nvPr/>
          </p:nvSpPr>
          <p:spPr>
            <a:xfrm rot="18900000">
              <a:off x="6367677" y="3490456"/>
              <a:ext cx="182864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DXC Industry Y Primer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8412B5B-C142-4200-9D59-5C6010C88988}"/>
                </a:ext>
              </a:extLst>
            </p:cNvPr>
            <p:cNvSpPr/>
            <p:nvPr/>
          </p:nvSpPr>
          <p:spPr>
            <a:xfrm rot="16200000">
              <a:off x="4968541" y="3680408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42DE18-FD5A-411D-89B2-28F6C006B031}"/>
                </a:ext>
              </a:extLst>
            </p:cNvPr>
            <p:cNvSpPr txBox="1"/>
            <p:nvPr/>
          </p:nvSpPr>
          <p:spPr>
            <a:xfrm rot="18900000">
              <a:off x="4878763" y="2908306"/>
              <a:ext cx="182864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DXC Industry Y Primer</a:t>
              </a:r>
            </a:p>
          </p:txBody>
        </p:sp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2CD6ECC7-D470-4079-A0CD-F57CE5887505}"/>
                </a:ext>
              </a:extLst>
            </p:cNvPr>
            <p:cNvSpPr/>
            <p:nvPr/>
          </p:nvSpPr>
          <p:spPr>
            <a:xfrm rot="10800000">
              <a:off x="5798679" y="3660833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FCB00D97-CD54-4A3A-894A-9FA0BF57E8F9}"/>
                </a:ext>
              </a:extLst>
            </p:cNvPr>
            <p:cNvSpPr/>
            <p:nvPr/>
          </p:nvSpPr>
          <p:spPr>
            <a:xfrm rot="10800000">
              <a:off x="4156020" y="3672385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FB8798C0-A1C1-481A-912D-E9DDB01D930D}"/>
                </a:ext>
              </a:extLst>
            </p:cNvPr>
            <p:cNvSpPr/>
            <p:nvPr/>
          </p:nvSpPr>
          <p:spPr>
            <a:xfrm rot="5400000">
              <a:off x="3626377" y="4176056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EEA1DD21-6D91-4A5F-926F-FE34919C3EB1}"/>
                </a:ext>
              </a:extLst>
            </p:cNvPr>
            <p:cNvSpPr/>
            <p:nvPr/>
          </p:nvSpPr>
          <p:spPr>
            <a:xfrm>
              <a:off x="4160235" y="4764121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2C6C8601-0E40-49F1-ADE9-0C9EF896CF66}"/>
                </a:ext>
              </a:extLst>
            </p:cNvPr>
            <p:cNvSpPr/>
            <p:nvPr/>
          </p:nvSpPr>
          <p:spPr>
            <a:xfrm>
              <a:off x="5798679" y="4764121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41" name="Content Placeholder 15">
            <a:extLst>
              <a:ext uri="{FF2B5EF4-FFF2-40B4-BE49-F238E27FC236}">
                <a16:creationId xmlns:a16="http://schemas.microsoft.com/office/drawing/2014/main" id="{892E792F-DF63-41C5-81CA-777C5828E51E}"/>
              </a:ext>
            </a:extLst>
          </p:cNvPr>
          <p:cNvSpPr txBox="1">
            <a:spLocks/>
          </p:cNvSpPr>
          <p:nvPr/>
        </p:nvSpPr>
        <p:spPr>
          <a:xfrm>
            <a:off x="9982200" y="2209799"/>
            <a:ext cx="4114800" cy="51212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GB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1F6857E-DF91-4C7D-9DBF-1B4C34EE896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829800" y="1346200"/>
            <a:ext cx="4114800" cy="591886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GB" sz="2600" dirty="0"/>
              <a:t>Scenario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b="0" dirty="0"/>
              <a:t>On demand Interactive presentations to outline and present DXC’s Digital viewpoint and industry aligned capabilities </a:t>
            </a:r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Kit list</a:t>
            </a:r>
          </a:p>
          <a:p>
            <a:pPr>
              <a:lnSpc>
                <a:spcPct val="120000"/>
              </a:lnSpc>
            </a:pPr>
            <a:r>
              <a:rPr lang="en-GB" b="0" u="sng" dirty="0"/>
              <a:t>You bring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0" dirty="0"/>
              <a:t>No personal kit required</a:t>
            </a:r>
          </a:p>
          <a:p>
            <a:pPr>
              <a:lnSpc>
                <a:spcPct val="120000"/>
              </a:lnSpc>
            </a:pPr>
            <a:r>
              <a:rPr lang="en-GB" b="0" u="sng" dirty="0"/>
              <a:t>Provided for you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0" dirty="0"/>
              <a:t>DXC digital Story playbook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0" dirty="0"/>
              <a:t>Industry primers from DXC Knowledge team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0" dirty="0"/>
              <a:t>Industry showcases reference</a:t>
            </a:r>
            <a:br>
              <a:rPr lang="en-GB" b="0" dirty="0"/>
            </a:br>
            <a:endParaRPr lang="en-GB" b="0" dirty="0"/>
          </a:p>
          <a:p>
            <a:pPr>
              <a:lnSpc>
                <a:spcPct val="120000"/>
              </a:lnSpc>
            </a:pPr>
            <a:r>
              <a:rPr lang="en-GB" dirty="0"/>
              <a:t>Potential awards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0" dirty="0"/>
              <a:t>None</a:t>
            </a:r>
            <a:br>
              <a:rPr lang="en-GB" b="0" dirty="0"/>
            </a:br>
            <a:endParaRPr lang="en-GB" b="0" dirty="0"/>
          </a:p>
          <a:p>
            <a:pPr>
              <a:lnSpc>
                <a:spcPct val="120000"/>
              </a:lnSpc>
            </a:pPr>
            <a:r>
              <a:rPr lang="en-GB" dirty="0"/>
              <a:t>Estimated Journey time : 15-30 minutes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F9578DE4-B159-4F58-814A-0A4D01EDC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33120" y="227965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2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C3A06F-FC26-4216-B03D-2CC6D51DA8A6}"/>
              </a:ext>
            </a:extLst>
          </p:cNvPr>
          <p:cNvGrpSpPr/>
          <p:nvPr/>
        </p:nvGrpSpPr>
        <p:grpSpPr>
          <a:xfrm>
            <a:off x="5456118" y="7265068"/>
            <a:ext cx="3718165" cy="566533"/>
            <a:chOff x="4853284" y="7386012"/>
            <a:chExt cx="4520002" cy="688708"/>
          </a:xfrm>
        </p:grpSpPr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D68DF480-1AE3-4017-AA1C-77FB61519E7E}"/>
                </a:ext>
              </a:extLst>
            </p:cNvPr>
            <p:cNvGrpSpPr/>
            <p:nvPr/>
          </p:nvGrpSpPr>
          <p:grpSpPr>
            <a:xfrm>
              <a:off x="4853284" y="7627672"/>
              <a:ext cx="944302" cy="205388"/>
              <a:chOff x="11556850" y="641113"/>
              <a:chExt cx="1268133" cy="275822"/>
            </a:xfrm>
          </p:grpSpPr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A1BE8C2F-0C47-404C-BF7B-7BD6E0688B96}"/>
                  </a:ext>
                </a:extLst>
              </p:cNvPr>
              <p:cNvSpPr/>
              <p:nvPr/>
            </p:nvSpPr>
            <p:spPr>
              <a:xfrm rot="16200000">
                <a:off x="11556850" y="641113"/>
                <a:ext cx="275822" cy="275822"/>
              </a:xfrm>
              <a:prstGeom prst="ellipse">
                <a:avLst/>
              </a:prstGeom>
              <a:solidFill>
                <a:schemeClr val="bg2"/>
              </a:solidFill>
              <a:ln w="5715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0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1576E018-A56C-4DBC-A936-721F7D61DE1C}"/>
                  </a:ext>
                </a:extLst>
              </p:cNvPr>
              <p:cNvSpPr txBox="1"/>
              <p:nvPr/>
            </p:nvSpPr>
            <p:spPr>
              <a:xfrm>
                <a:off x="11858052" y="663609"/>
                <a:ext cx="966931" cy="23083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>
                  <a:defRPr sz="1200" b="1"/>
                </a:lvl1pPr>
              </a:lstStyle>
              <a:p>
                <a:r>
                  <a:rPr lang="en-GB" sz="900" dirty="0"/>
                  <a:t>Action Station</a:t>
                </a: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E9B7066A-934F-4215-B1A8-8FD3FD0326BB}"/>
                </a:ext>
              </a:extLst>
            </p:cNvPr>
            <p:cNvGrpSpPr/>
            <p:nvPr/>
          </p:nvGrpSpPr>
          <p:grpSpPr>
            <a:xfrm>
              <a:off x="7991676" y="7614950"/>
              <a:ext cx="1381610" cy="230832"/>
              <a:chOff x="11643137" y="1929719"/>
              <a:chExt cx="1855408" cy="309991"/>
            </a:xfrm>
          </p:grpSpPr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5504FAD2-8F89-4412-ACBC-D150F2D0DEFC}"/>
                  </a:ext>
                </a:extLst>
              </p:cNvPr>
              <p:cNvSpPr/>
              <p:nvPr/>
            </p:nvSpPr>
            <p:spPr>
              <a:xfrm>
                <a:off x="11643137" y="2033091"/>
                <a:ext cx="103247" cy="10324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7862CACF-ACA5-4F52-8629-2FF9280B548D}"/>
                  </a:ext>
                </a:extLst>
              </p:cNvPr>
              <p:cNvSpPr txBox="1"/>
              <p:nvPr/>
            </p:nvSpPr>
            <p:spPr>
              <a:xfrm>
                <a:off x="11864196" y="1929719"/>
                <a:ext cx="1634349" cy="30999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>
                  <a:defRPr sz="1200" b="1"/>
                </a:lvl1pPr>
              </a:lstStyle>
              <a:p>
                <a:r>
                  <a:rPr lang="en-GB" sz="900" dirty="0"/>
                  <a:t>Achievement point</a:t>
                </a:r>
              </a:p>
            </p:txBody>
          </p:sp>
        </p:grp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E5CE020D-10FC-49DC-97AA-0651F9A275EF}"/>
                </a:ext>
              </a:extLst>
            </p:cNvPr>
            <p:cNvSpPr txBox="1"/>
            <p:nvPr/>
          </p:nvSpPr>
          <p:spPr>
            <a:xfrm>
              <a:off x="6661462" y="7644423"/>
              <a:ext cx="796410" cy="171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sz="900" dirty="0"/>
                <a:t>Transfer Station</a:t>
              </a:r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5D013E4E-7806-4BB6-98EA-2F012C0F1F09}"/>
                </a:ext>
              </a:extLst>
            </p:cNvPr>
            <p:cNvSpPr/>
            <p:nvPr/>
          </p:nvSpPr>
          <p:spPr>
            <a:xfrm>
              <a:off x="6410304" y="7386012"/>
              <a:ext cx="282653" cy="688708"/>
            </a:xfrm>
            <a:custGeom>
              <a:avLst/>
              <a:gdLst>
                <a:gd name="connsiteX0" fmla="*/ 144742 w 282653"/>
                <a:gd name="connsiteY0" fmla="*/ 0 h 688708"/>
                <a:gd name="connsiteX1" fmla="*/ 282653 w 282653"/>
                <a:gd name="connsiteY1" fmla="*/ 137911 h 688708"/>
                <a:gd name="connsiteX2" fmla="*/ 198423 w 282653"/>
                <a:gd name="connsiteY2" fmla="*/ 264985 h 688708"/>
                <a:gd name="connsiteX3" fmla="*/ 195107 w 282653"/>
                <a:gd name="connsiteY3" fmla="*/ 265654 h 688708"/>
                <a:gd name="connsiteX4" fmla="*/ 195107 w 282653"/>
                <a:gd name="connsiteY4" fmla="*/ 426094 h 688708"/>
                <a:gd name="connsiteX5" fmla="*/ 235429 w 282653"/>
                <a:gd name="connsiteY5" fmla="*/ 453280 h 688708"/>
                <a:gd name="connsiteX6" fmla="*/ 275822 w 282653"/>
                <a:gd name="connsiteY6" fmla="*/ 550797 h 688708"/>
                <a:gd name="connsiteX7" fmla="*/ 137911 w 282653"/>
                <a:gd name="connsiteY7" fmla="*/ 688708 h 688708"/>
                <a:gd name="connsiteX8" fmla="*/ 0 w 282653"/>
                <a:gd name="connsiteY8" fmla="*/ 550797 h 688708"/>
                <a:gd name="connsiteX9" fmla="*/ 40393 w 282653"/>
                <a:gd name="connsiteY9" fmla="*/ 453280 h 688708"/>
                <a:gd name="connsiteX10" fmla="*/ 81155 w 282653"/>
                <a:gd name="connsiteY10" fmla="*/ 425797 h 688708"/>
                <a:gd name="connsiteX11" fmla="*/ 81155 w 282653"/>
                <a:gd name="connsiteY11" fmla="*/ 258306 h 688708"/>
                <a:gd name="connsiteX12" fmla="*/ 47224 w 282653"/>
                <a:gd name="connsiteY12" fmla="*/ 235429 h 688708"/>
                <a:gd name="connsiteX13" fmla="*/ 6831 w 282653"/>
                <a:gd name="connsiteY13" fmla="*/ 137911 h 688708"/>
                <a:gd name="connsiteX14" fmla="*/ 144742 w 282653"/>
                <a:gd name="connsiteY14" fmla="*/ 0 h 68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653" h="688708">
                  <a:moveTo>
                    <a:pt x="144742" y="0"/>
                  </a:moveTo>
                  <a:cubicBezTo>
                    <a:pt x="220908" y="0"/>
                    <a:pt x="282653" y="61745"/>
                    <a:pt x="282653" y="137911"/>
                  </a:cubicBezTo>
                  <a:cubicBezTo>
                    <a:pt x="282653" y="195036"/>
                    <a:pt x="247922" y="244048"/>
                    <a:pt x="198423" y="264985"/>
                  </a:cubicBezTo>
                  <a:lnTo>
                    <a:pt x="195107" y="265654"/>
                  </a:lnTo>
                  <a:lnTo>
                    <a:pt x="195107" y="426094"/>
                  </a:lnTo>
                  <a:lnTo>
                    <a:pt x="235429" y="453280"/>
                  </a:lnTo>
                  <a:cubicBezTo>
                    <a:pt x="260386" y="478237"/>
                    <a:pt x="275822" y="512714"/>
                    <a:pt x="275822" y="550797"/>
                  </a:cubicBezTo>
                  <a:cubicBezTo>
                    <a:pt x="275822" y="626963"/>
                    <a:pt x="214077" y="688708"/>
                    <a:pt x="137911" y="688708"/>
                  </a:cubicBezTo>
                  <a:cubicBezTo>
                    <a:pt x="61745" y="688708"/>
                    <a:pt x="0" y="626963"/>
                    <a:pt x="0" y="550797"/>
                  </a:cubicBezTo>
                  <a:cubicBezTo>
                    <a:pt x="0" y="512714"/>
                    <a:pt x="15436" y="478237"/>
                    <a:pt x="40393" y="453280"/>
                  </a:cubicBezTo>
                  <a:lnTo>
                    <a:pt x="81155" y="425797"/>
                  </a:lnTo>
                  <a:lnTo>
                    <a:pt x="81155" y="258306"/>
                  </a:lnTo>
                  <a:lnTo>
                    <a:pt x="47224" y="235429"/>
                  </a:lnTo>
                  <a:cubicBezTo>
                    <a:pt x="22267" y="210472"/>
                    <a:pt x="6831" y="175994"/>
                    <a:pt x="6831" y="137911"/>
                  </a:cubicBezTo>
                  <a:cubicBezTo>
                    <a:pt x="6831" y="61745"/>
                    <a:pt x="68576" y="0"/>
                    <a:pt x="144742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</p:grpSp>
      <p:sp>
        <p:nvSpPr>
          <p:cNvPr id="237" name="Title 236">
            <a:extLst>
              <a:ext uri="{FF2B5EF4-FFF2-40B4-BE49-F238E27FC236}">
                <a16:creationId xmlns:a16="http://schemas.microsoft.com/office/drawing/2014/main" id="{4ED1BF2A-552F-4A46-A5E6-3CFA60763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6"/>
          </a:xfrm>
        </p:spPr>
        <p:txBody>
          <a:bodyPr/>
          <a:lstStyle/>
          <a:p>
            <a:r>
              <a:rPr lang="en-GB" dirty="0"/>
              <a:t>Digital Journey: The Clients Digital Challenge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82469B-BB58-425C-9DB0-57D6F7224836}"/>
              </a:ext>
            </a:extLst>
          </p:cNvPr>
          <p:cNvGrpSpPr/>
          <p:nvPr/>
        </p:nvGrpSpPr>
        <p:grpSpPr>
          <a:xfrm>
            <a:off x="130215" y="2575227"/>
            <a:ext cx="9406915" cy="4085620"/>
            <a:chOff x="130215" y="2522543"/>
            <a:chExt cx="9406915" cy="4085620"/>
          </a:xfrm>
        </p:grpSpPr>
        <p:sp>
          <p:nvSpPr>
            <p:cNvPr id="245" name="Rectangle: Rounded Corners 244">
              <a:extLst>
                <a:ext uri="{FF2B5EF4-FFF2-40B4-BE49-F238E27FC236}">
                  <a16:creationId xmlns:a16="http://schemas.microsoft.com/office/drawing/2014/main" id="{2371F3B3-ACAB-4B22-95C2-2E36999D5AB0}"/>
                </a:ext>
              </a:extLst>
            </p:cNvPr>
            <p:cNvSpPr/>
            <p:nvPr/>
          </p:nvSpPr>
          <p:spPr>
            <a:xfrm>
              <a:off x="130215" y="5159940"/>
              <a:ext cx="9406915" cy="1448223"/>
            </a:xfrm>
            <a:prstGeom prst="roundRect">
              <a:avLst>
                <a:gd name="adj" fmla="val 0"/>
              </a:avLst>
            </a:prstGeom>
            <a:solidFill>
              <a:srgbClr val="FAFAFA"/>
            </a:solidFill>
            <a:ln>
              <a:solidFill>
                <a:schemeClr val="accent3"/>
              </a:solidFill>
              <a:prstDash val="lgDash"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GB" sz="1400" i="1" dirty="0">
                  <a:solidFill>
                    <a:schemeClr val="tx1"/>
                  </a:solidFill>
                </a:rPr>
                <a:t>Referenced only</a:t>
              </a: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8C40899-8ADC-404C-ACD6-21BBA38EE70A}"/>
                </a:ext>
              </a:extLst>
            </p:cNvPr>
            <p:cNvCxnSpPr>
              <a:cxnSpLocks/>
              <a:stCxn id="2" idx="2"/>
              <a:endCxn id="125" idx="0"/>
            </p:cNvCxnSpPr>
            <p:nvPr/>
          </p:nvCxnSpPr>
          <p:spPr bwMode="auto">
            <a:xfrm flipH="1">
              <a:off x="5740774" y="3798311"/>
              <a:ext cx="5698" cy="2230247"/>
            </a:xfrm>
            <a:prstGeom prst="line">
              <a:avLst/>
            </a:prstGeom>
            <a:noFill/>
            <a:ln w="76200" cap="flat" cmpd="sng" algn="ctr">
              <a:solidFill>
                <a:schemeClr val="accent3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8DB6587-0F9B-4DEA-A5C9-A5FFDA676A2A}"/>
                </a:ext>
              </a:extLst>
            </p:cNvPr>
            <p:cNvCxnSpPr>
              <a:cxnSpLocks/>
              <a:stCxn id="160" idx="2"/>
              <a:endCxn id="164" idx="0"/>
            </p:cNvCxnSpPr>
            <p:nvPr/>
          </p:nvCxnSpPr>
          <p:spPr bwMode="auto">
            <a:xfrm>
              <a:off x="6590444" y="3763772"/>
              <a:ext cx="0" cy="1676107"/>
            </a:xfrm>
            <a:prstGeom prst="line">
              <a:avLst/>
            </a:prstGeom>
            <a:noFill/>
            <a:ln w="76200" cap="flat" cmpd="sng" algn="ctr">
              <a:solidFill>
                <a:schemeClr val="accent6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8" name="TextBox 117">
              <a:hlinkClick r:id="rId3"/>
              <a:extLst>
                <a:ext uri="{FF2B5EF4-FFF2-40B4-BE49-F238E27FC236}">
                  <a16:creationId xmlns:a16="http://schemas.microsoft.com/office/drawing/2014/main" id="{54D8FC5E-A413-430F-9020-CB7C87E964E0}"/>
                </a:ext>
              </a:extLst>
            </p:cNvPr>
            <p:cNvSpPr txBox="1"/>
            <p:nvPr/>
          </p:nvSpPr>
          <p:spPr>
            <a:xfrm rot="18900000">
              <a:off x="2768781" y="4121884"/>
              <a:ext cx="14975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/>
                <a:t>Create workspace</a:t>
              </a:r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A62A4B3-E63C-4D35-AB3F-0EBBA758F78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363766" y="3620951"/>
              <a:ext cx="6226532" cy="9821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05B146F-2549-4636-A1C7-25DF46E56E15}"/>
                </a:ext>
              </a:extLst>
            </p:cNvPr>
            <p:cNvSpPr/>
            <p:nvPr/>
          </p:nvSpPr>
          <p:spPr>
            <a:xfrm>
              <a:off x="813996" y="3409945"/>
              <a:ext cx="1549766" cy="43183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/>
                <a:t>Workspaces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C55A4EE-97FB-491D-8C02-E12CA12190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76969" y="3625861"/>
              <a:ext cx="4488677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078FAB5A-B0D5-4A7B-B45A-1576462A30D2}"/>
                </a:ext>
              </a:extLst>
            </p:cNvPr>
            <p:cNvGrpSpPr/>
            <p:nvPr/>
          </p:nvGrpSpPr>
          <p:grpSpPr>
            <a:xfrm>
              <a:off x="3986989" y="3487950"/>
              <a:ext cx="275822" cy="275822"/>
              <a:chOff x="3855662" y="3430519"/>
              <a:chExt cx="275822" cy="275822"/>
            </a:xfrm>
          </p:grpSpPr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58D0B56C-EBBC-4336-9B4B-47D4D0E614E8}"/>
                  </a:ext>
                </a:extLst>
              </p:cNvPr>
              <p:cNvSpPr/>
              <p:nvPr/>
            </p:nvSpPr>
            <p:spPr>
              <a:xfrm rot="16200000">
                <a:off x="3855662" y="3430519"/>
                <a:ext cx="275822" cy="275822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2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83FC0DA8-D5D7-4A98-A988-186A43F6ED65}"/>
                  </a:ext>
                </a:extLst>
              </p:cNvPr>
              <p:cNvSpPr/>
              <p:nvPr/>
            </p:nvSpPr>
            <p:spPr>
              <a:xfrm>
                <a:off x="3941950" y="3516806"/>
                <a:ext cx="103247" cy="103247"/>
              </a:xfrm>
              <a:prstGeom prst="ellipse">
                <a:avLst/>
              </a:prstGeom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89C69F9-2BE6-4184-BFCD-FBF7EF5B9ABC}"/>
                </a:ext>
              </a:extLst>
            </p:cNvPr>
            <p:cNvSpPr/>
            <p:nvPr/>
          </p:nvSpPr>
          <p:spPr>
            <a:xfrm rot="16200000">
              <a:off x="5602863" y="3487951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BEB3D6F9-72F0-4B99-9ABC-1C977E022392}"/>
                </a:ext>
              </a:extLst>
            </p:cNvPr>
            <p:cNvSpPr/>
            <p:nvPr/>
          </p:nvSpPr>
          <p:spPr>
            <a:xfrm rot="16200000">
              <a:off x="6452533" y="3487950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4081DD8E-3650-4E5D-A016-F29C44C9EA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68983" y="3635953"/>
              <a:ext cx="1" cy="197553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9" name="Freeform 121">
              <a:extLst>
                <a:ext uri="{FF2B5EF4-FFF2-40B4-BE49-F238E27FC236}">
                  <a16:creationId xmlns:a16="http://schemas.microsoft.com/office/drawing/2014/main" id="{5143EACF-DA0D-46A3-87AA-1A174AC90D0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87894" y="3513438"/>
              <a:ext cx="384807" cy="224847"/>
            </a:xfrm>
            <a:custGeom>
              <a:avLst/>
              <a:gdLst>
                <a:gd name="T0" fmla="*/ 576 w 1152"/>
                <a:gd name="T1" fmla="*/ 571 h 672"/>
                <a:gd name="T2" fmla="*/ 336 w 1152"/>
                <a:gd name="T3" fmla="*/ 672 h 672"/>
                <a:gd name="T4" fmla="*/ 0 w 1152"/>
                <a:gd name="T5" fmla="*/ 336 h 672"/>
                <a:gd name="T6" fmla="*/ 336 w 1152"/>
                <a:gd name="T7" fmla="*/ 0 h 672"/>
                <a:gd name="T8" fmla="*/ 576 w 1152"/>
                <a:gd name="T9" fmla="*/ 101 h 672"/>
                <a:gd name="T10" fmla="*/ 480 w 1152"/>
                <a:gd name="T11" fmla="*/ 336 h 672"/>
                <a:gd name="T12" fmla="*/ 576 w 1152"/>
                <a:gd name="T13" fmla="*/ 571 h 672"/>
                <a:gd name="T14" fmla="*/ 816 w 1152"/>
                <a:gd name="T15" fmla="*/ 0 h 672"/>
                <a:gd name="T16" fmla="*/ 576 w 1152"/>
                <a:gd name="T17" fmla="*/ 101 h 672"/>
                <a:gd name="T18" fmla="*/ 672 w 1152"/>
                <a:gd name="T19" fmla="*/ 336 h 672"/>
                <a:gd name="T20" fmla="*/ 576 w 1152"/>
                <a:gd name="T21" fmla="*/ 571 h 672"/>
                <a:gd name="T22" fmla="*/ 816 w 1152"/>
                <a:gd name="T23" fmla="*/ 672 h 672"/>
                <a:gd name="T24" fmla="*/ 1152 w 1152"/>
                <a:gd name="T25" fmla="*/ 336 h 672"/>
                <a:gd name="T26" fmla="*/ 816 w 1152"/>
                <a:gd name="T2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2" h="672">
                  <a:moveTo>
                    <a:pt x="576" y="571"/>
                  </a:moveTo>
                  <a:cubicBezTo>
                    <a:pt x="515" y="633"/>
                    <a:pt x="430" y="672"/>
                    <a:pt x="336" y="672"/>
                  </a:cubicBezTo>
                  <a:cubicBezTo>
                    <a:pt x="150" y="672"/>
                    <a:pt x="0" y="522"/>
                    <a:pt x="0" y="336"/>
                  </a:cubicBezTo>
                  <a:cubicBezTo>
                    <a:pt x="0" y="150"/>
                    <a:pt x="150" y="0"/>
                    <a:pt x="336" y="0"/>
                  </a:cubicBezTo>
                  <a:cubicBezTo>
                    <a:pt x="430" y="0"/>
                    <a:pt x="515" y="39"/>
                    <a:pt x="576" y="101"/>
                  </a:cubicBezTo>
                  <a:cubicBezTo>
                    <a:pt x="517" y="162"/>
                    <a:pt x="480" y="244"/>
                    <a:pt x="480" y="336"/>
                  </a:cubicBezTo>
                  <a:cubicBezTo>
                    <a:pt x="480" y="428"/>
                    <a:pt x="517" y="510"/>
                    <a:pt x="576" y="571"/>
                  </a:cubicBezTo>
                  <a:close/>
                  <a:moveTo>
                    <a:pt x="816" y="0"/>
                  </a:moveTo>
                  <a:cubicBezTo>
                    <a:pt x="722" y="0"/>
                    <a:pt x="637" y="39"/>
                    <a:pt x="576" y="101"/>
                  </a:cubicBezTo>
                  <a:cubicBezTo>
                    <a:pt x="635" y="162"/>
                    <a:pt x="672" y="244"/>
                    <a:pt x="672" y="336"/>
                  </a:cubicBezTo>
                  <a:cubicBezTo>
                    <a:pt x="672" y="428"/>
                    <a:pt x="635" y="510"/>
                    <a:pt x="576" y="571"/>
                  </a:cubicBezTo>
                  <a:cubicBezTo>
                    <a:pt x="637" y="633"/>
                    <a:pt x="722" y="672"/>
                    <a:pt x="816" y="672"/>
                  </a:cubicBezTo>
                  <a:cubicBezTo>
                    <a:pt x="1002" y="672"/>
                    <a:pt x="1152" y="522"/>
                    <a:pt x="1152" y="336"/>
                  </a:cubicBezTo>
                  <a:cubicBezTo>
                    <a:pt x="1152" y="150"/>
                    <a:pt x="1002" y="0"/>
                    <a:pt x="8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6E2D919-378B-4DAA-85B5-6DF86C8DD34F}"/>
                </a:ext>
              </a:extLst>
            </p:cNvPr>
            <p:cNvGrpSpPr/>
            <p:nvPr/>
          </p:nvGrpSpPr>
          <p:grpSpPr>
            <a:xfrm>
              <a:off x="813996" y="5361874"/>
              <a:ext cx="8396891" cy="431833"/>
              <a:chOff x="163550" y="5423680"/>
              <a:chExt cx="8396891" cy="431833"/>
            </a:xfrm>
          </p:grpSpPr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E9605D5E-E7F7-43DA-B523-469BE99551ED}"/>
                  </a:ext>
                </a:extLst>
              </p:cNvPr>
              <p:cNvCxnSpPr>
                <a:cxnSpLocks/>
                <a:endCxn id="97" idx="3"/>
              </p:cNvCxnSpPr>
              <p:nvPr/>
            </p:nvCxnSpPr>
            <p:spPr bwMode="auto">
              <a:xfrm flipH="1">
                <a:off x="1713316" y="5639597"/>
                <a:ext cx="6847125" cy="0"/>
              </a:xfrm>
              <a:prstGeom prst="line">
                <a:avLst/>
              </a:prstGeom>
              <a:solidFill>
                <a:schemeClr val="accent1"/>
              </a:solidFill>
              <a:ln w="76200" cap="rnd" cmpd="sng" algn="ctr">
                <a:solidFill>
                  <a:schemeClr val="accent6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0AB3FE2A-650A-4AEE-B6CA-883E7C1385DF}"/>
                  </a:ext>
                </a:extLst>
              </p:cNvPr>
              <p:cNvSpPr/>
              <p:nvPr/>
            </p:nvSpPr>
            <p:spPr>
              <a:xfrm>
                <a:off x="163550" y="5423680"/>
                <a:ext cx="1549766" cy="431833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GB" sz="1200" dirty="0">
                    <a:solidFill>
                      <a:schemeClr val="tx1"/>
                    </a:solidFill>
                  </a:rPr>
                  <a:t>Solutions</a:t>
                </a: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C866E171-7EE4-4765-9A02-60300CCAF3DE}"/>
                  </a:ext>
                </a:extLst>
              </p:cNvPr>
              <p:cNvSpPr/>
              <p:nvPr/>
            </p:nvSpPr>
            <p:spPr>
              <a:xfrm>
                <a:off x="5802087" y="5501685"/>
                <a:ext cx="275822" cy="275822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6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/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94A13931-A98F-415B-9EE2-86417EE7685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9374" y="5504596"/>
                <a:ext cx="270000" cy="270000"/>
                <a:chOff x="9857502" y="48105692"/>
                <a:chExt cx="822325" cy="823912"/>
              </a:xfrm>
              <a:solidFill>
                <a:schemeClr val="tx1"/>
              </a:solidFill>
            </p:grpSpPr>
            <p:sp>
              <p:nvSpPr>
                <p:cNvPr id="195" name="Freeform 80">
                  <a:extLst>
                    <a:ext uri="{FF2B5EF4-FFF2-40B4-BE49-F238E27FC236}">
                      <a16:creationId xmlns:a16="http://schemas.microsoft.com/office/drawing/2014/main" id="{9BE89F4A-E198-4C8E-9105-640B5192F4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57502" y="48243804"/>
                  <a:ext cx="685800" cy="685800"/>
                </a:xfrm>
                <a:custGeom>
                  <a:avLst/>
                  <a:gdLst>
                    <a:gd name="T0" fmla="*/ 345 w 432"/>
                    <a:gd name="T1" fmla="*/ 346 h 432"/>
                    <a:gd name="T2" fmla="*/ 86 w 432"/>
                    <a:gd name="T3" fmla="*/ 346 h 432"/>
                    <a:gd name="T4" fmla="*/ 86 w 432"/>
                    <a:gd name="T5" fmla="*/ 86 h 432"/>
                    <a:gd name="T6" fmla="*/ 216 w 432"/>
                    <a:gd name="T7" fmla="*/ 86 h 432"/>
                    <a:gd name="T8" fmla="*/ 216 w 432"/>
                    <a:gd name="T9" fmla="*/ 0 h 432"/>
                    <a:gd name="T10" fmla="*/ 0 w 432"/>
                    <a:gd name="T11" fmla="*/ 0 h 432"/>
                    <a:gd name="T12" fmla="*/ 0 w 432"/>
                    <a:gd name="T13" fmla="*/ 432 h 432"/>
                    <a:gd name="T14" fmla="*/ 432 w 432"/>
                    <a:gd name="T15" fmla="*/ 432 h 432"/>
                    <a:gd name="T16" fmla="*/ 432 w 432"/>
                    <a:gd name="T17" fmla="*/ 216 h 432"/>
                    <a:gd name="T18" fmla="*/ 345 w 432"/>
                    <a:gd name="T19" fmla="*/ 216 h 432"/>
                    <a:gd name="T20" fmla="*/ 345 w 432"/>
                    <a:gd name="T21" fmla="*/ 346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32" h="432">
                      <a:moveTo>
                        <a:pt x="345" y="346"/>
                      </a:moveTo>
                      <a:lnTo>
                        <a:pt x="86" y="346"/>
                      </a:lnTo>
                      <a:lnTo>
                        <a:pt x="86" y="86"/>
                      </a:lnTo>
                      <a:lnTo>
                        <a:pt x="216" y="86"/>
                      </a:lnTo>
                      <a:lnTo>
                        <a:pt x="216" y="0"/>
                      </a:lnTo>
                      <a:lnTo>
                        <a:pt x="0" y="0"/>
                      </a:lnTo>
                      <a:lnTo>
                        <a:pt x="0" y="432"/>
                      </a:lnTo>
                      <a:lnTo>
                        <a:pt x="432" y="432"/>
                      </a:lnTo>
                      <a:lnTo>
                        <a:pt x="432" y="216"/>
                      </a:lnTo>
                      <a:lnTo>
                        <a:pt x="345" y="216"/>
                      </a:lnTo>
                      <a:lnTo>
                        <a:pt x="345" y="3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81">
                  <a:extLst>
                    <a:ext uri="{FF2B5EF4-FFF2-40B4-BE49-F238E27FC236}">
                      <a16:creationId xmlns:a16="http://schemas.microsoft.com/office/drawing/2014/main" id="{61EC4B7B-1578-4232-BC9D-9D8C364C65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36927" y="48105692"/>
                  <a:ext cx="342900" cy="342900"/>
                </a:xfrm>
                <a:custGeom>
                  <a:avLst/>
                  <a:gdLst>
                    <a:gd name="T0" fmla="*/ 0 w 216"/>
                    <a:gd name="T1" fmla="*/ 87 h 216"/>
                    <a:gd name="T2" fmla="*/ 130 w 216"/>
                    <a:gd name="T3" fmla="*/ 87 h 216"/>
                    <a:gd name="T4" fmla="*/ 130 w 216"/>
                    <a:gd name="T5" fmla="*/ 216 h 216"/>
                    <a:gd name="T6" fmla="*/ 216 w 216"/>
                    <a:gd name="T7" fmla="*/ 216 h 216"/>
                    <a:gd name="T8" fmla="*/ 216 w 216"/>
                    <a:gd name="T9" fmla="*/ 0 h 216"/>
                    <a:gd name="T10" fmla="*/ 0 w 216"/>
                    <a:gd name="T11" fmla="*/ 0 h 216"/>
                    <a:gd name="T12" fmla="*/ 0 w 216"/>
                    <a:gd name="T13" fmla="*/ 87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6" h="216">
                      <a:moveTo>
                        <a:pt x="0" y="87"/>
                      </a:moveTo>
                      <a:lnTo>
                        <a:pt x="130" y="87"/>
                      </a:lnTo>
                      <a:lnTo>
                        <a:pt x="130" y="216"/>
                      </a:lnTo>
                      <a:lnTo>
                        <a:pt x="216" y="216"/>
                      </a:lnTo>
                      <a:lnTo>
                        <a:pt x="216" y="0"/>
                      </a:lnTo>
                      <a:lnTo>
                        <a:pt x="0" y="0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Rectangle 82">
                  <a:extLst>
                    <a:ext uri="{FF2B5EF4-FFF2-40B4-BE49-F238E27FC236}">
                      <a16:creationId xmlns:a16="http://schemas.microsoft.com/office/drawing/2014/main" id="{9C108D51-AEB0-43E0-9903-575CD1CD95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2140" y="48518442"/>
                  <a:ext cx="136525" cy="1365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9D90BFF-0AAE-429A-B2AE-13D7C589488A}"/>
                </a:ext>
              </a:extLst>
            </p:cNvPr>
            <p:cNvGrpSpPr/>
            <p:nvPr/>
          </p:nvGrpSpPr>
          <p:grpSpPr>
            <a:xfrm>
              <a:off x="813996" y="5940055"/>
              <a:ext cx="8510179" cy="431833"/>
              <a:chOff x="163550" y="6650558"/>
              <a:chExt cx="8510179" cy="431833"/>
            </a:xfrm>
          </p:grpSpPr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94E65FF7-6E68-4FD1-97F8-5CD0DDE2C085}"/>
                  </a:ext>
                </a:extLst>
              </p:cNvPr>
              <p:cNvCxnSpPr>
                <a:cxnSpLocks/>
                <a:endCxn id="127" idx="3"/>
              </p:cNvCxnSpPr>
              <p:nvPr/>
            </p:nvCxnSpPr>
            <p:spPr bwMode="auto">
              <a:xfrm flipH="1">
                <a:off x="1713316" y="6858588"/>
                <a:ext cx="6960413" cy="7887"/>
              </a:xfrm>
              <a:prstGeom prst="line">
                <a:avLst/>
              </a:prstGeom>
              <a:solidFill>
                <a:schemeClr val="accent1"/>
              </a:solidFill>
              <a:ln w="76200" cap="rnd" cmpd="sng" algn="ctr">
                <a:solidFill>
                  <a:schemeClr val="accent3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48F1544-8DE6-40B1-BB5A-1E9A1EA1BA1D}"/>
                  </a:ext>
                </a:extLst>
              </p:cNvPr>
              <p:cNvSpPr/>
              <p:nvPr/>
            </p:nvSpPr>
            <p:spPr>
              <a:xfrm>
                <a:off x="163550" y="6650558"/>
                <a:ext cx="1549766" cy="431833"/>
              </a:xfrm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GB" sz="1200" dirty="0">
                    <a:solidFill>
                      <a:schemeClr val="tx1"/>
                    </a:solidFill>
                  </a:rPr>
                  <a:t>Trends</a:t>
                </a: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48CEA42-3630-4B37-929A-FE09DBFA9305}"/>
                  </a:ext>
                </a:extLst>
              </p:cNvPr>
              <p:cNvSpPr/>
              <p:nvPr/>
            </p:nvSpPr>
            <p:spPr>
              <a:xfrm>
                <a:off x="4952417" y="6739061"/>
                <a:ext cx="275822" cy="275822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3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/>
              </a:p>
            </p:txBody>
          </p:sp>
          <p:sp>
            <p:nvSpPr>
              <p:cNvPr id="198" name="Freeform 96">
                <a:extLst>
                  <a:ext uri="{FF2B5EF4-FFF2-40B4-BE49-F238E27FC236}">
                    <a16:creationId xmlns:a16="http://schemas.microsoft.com/office/drawing/2014/main" id="{D5A0ECCF-5B19-4542-8333-6357F92F67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6916" y="6731474"/>
                <a:ext cx="270000" cy="270000"/>
              </a:xfrm>
              <a:custGeom>
                <a:avLst/>
                <a:gdLst>
                  <a:gd name="T0" fmla="*/ 1152 w 1152"/>
                  <a:gd name="T1" fmla="*/ 336 h 1152"/>
                  <a:gd name="T2" fmla="*/ 1062 w 1152"/>
                  <a:gd name="T3" fmla="*/ 312 h 1152"/>
                  <a:gd name="T4" fmla="*/ 774 w 1152"/>
                  <a:gd name="T5" fmla="*/ 168 h 1152"/>
                  <a:gd name="T6" fmla="*/ 1104 w 1152"/>
                  <a:gd name="T7" fmla="*/ 192 h 1152"/>
                  <a:gd name="T8" fmla="*/ 1104 w 1152"/>
                  <a:gd name="T9" fmla="*/ 96 h 1152"/>
                  <a:gd name="T10" fmla="*/ 731 w 1152"/>
                  <a:gd name="T11" fmla="*/ 120 h 1152"/>
                  <a:gd name="T12" fmla="*/ 0 w 1152"/>
                  <a:gd name="T13" fmla="*/ 432 h 1152"/>
                  <a:gd name="T14" fmla="*/ 336 w 1152"/>
                  <a:gd name="T15" fmla="*/ 912 h 1152"/>
                  <a:gd name="T16" fmla="*/ 768 w 1152"/>
                  <a:gd name="T17" fmla="*/ 1152 h 1152"/>
                  <a:gd name="T18" fmla="*/ 847 w 1152"/>
                  <a:gd name="T19" fmla="*/ 552 h 1152"/>
                  <a:gd name="T20" fmla="*/ 1104 w 1152"/>
                  <a:gd name="T21" fmla="*/ 576 h 1152"/>
                  <a:gd name="T22" fmla="*/ 1104 w 1152"/>
                  <a:gd name="T23" fmla="*/ 480 h 1152"/>
                  <a:gd name="T24" fmla="*/ 858 w 1152"/>
                  <a:gd name="T25" fmla="*/ 504 h 1152"/>
                  <a:gd name="T26" fmla="*/ 858 w 1152"/>
                  <a:gd name="T27" fmla="*/ 360 h 1152"/>
                  <a:gd name="T28" fmla="*/ 1104 w 1152"/>
                  <a:gd name="T29" fmla="*/ 384 h 1152"/>
                  <a:gd name="T30" fmla="*/ 760 w 1152"/>
                  <a:gd name="T31" fmla="*/ 504 h 1152"/>
                  <a:gd name="T32" fmla="*/ 670 w 1152"/>
                  <a:gd name="T33" fmla="*/ 444 h 1152"/>
                  <a:gd name="T34" fmla="*/ 624 w 1152"/>
                  <a:gd name="T35" fmla="*/ 384 h 1152"/>
                  <a:gd name="T36" fmla="*/ 624 w 1152"/>
                  <a:gd name="T37" fmla="*/ 480 h 1152"/>
                  <a:gd name="T38" fmla="*/ 710 w 1152"/>
                  <a:gd name="T39" fmla="*/ 552 h 1152"/>
                  <a:gd name="T40" fmla="*/ 670 w 1152"/>
                  <a:gd name="T41" fmla="*/ 670 h 1152"/>
                  <a:gd name="T42" fmla="*/ 96 w 1152"/>
                  <a:gd name="T43" fmla="*/ 432 h 1152"/>
                  <a:gd name="T44" fmla="*/ 596 w 1152"/>
                  <a:gd name="T45" fmla="*/ 139 h 1152"/>
                  <a:gd name="T46" fmla="*/ 528 w 1152"/>
                  <a:gd name="T47" fmla="*/ 192 h 1152"/>
                  <a:gd name="T48" fmla="*/ 528 w 1152"/>
                  <a:gd name="T49" fmla="*/ 288 h 1152"/>
                  <a:gd name="T50" fmla="*/ 574 w 1152"/>
                  <a:gd name="T51" fmla="*/ 228 h 1152"/>
                  <a:gd name="T52" fmla="*/ 640 w 1152"/>
                  <a:gd name="T53" fmla="*/ 168 h 1152"/>
                  <a:gd name="T54" fmla="*/ 442 w 1152"/>
                  <a:gd name="T55" fmla="*/ 312 h 1152"/>
                  <a:gd name="T56" fmla="*/ 384 w 1152"/>
                  <a:gd name="T57" fmla="*/ 240 h 1152"/>
                  <a:gd name="T58" fmla="*/ 288 w 1152"/>
                  <a:gd name="T59" fmla="*/ 240 h 1152"/>
                  <a:gd name="T60" fmla="*/ 348 w 1152"/>
                  <a:gd name="T61" fmla="*/ 286 h 1152"/>
                  <a:gd name="T62" fmla="*/ 760 w 1152"/>
                  <a:gd name="T63" fmla="*/ 360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2" h="1152">
                    <a:moveTo>
                      <a:pt x="1104" y="384"/>
                    </a:moveTo>
                    <a:cubicBezTo>
                      <a:pt x="1131" y="384"/>
                      <a:pt x="1152" y="363"/>
                      <a:pt x="1152" y="336"/>
                    </a:cubicBezTo>
                    <a:cubicBezTo>
                      <a:pt x="1152" y="309"/>
                      <a:pt x="1131" y="288"/>
                      <a:pt x="1104" y="288"/>
                    </a:cubicBezTo>
                    <a:cubicBezTo>
                      <a:pt x="1086" y="288"/>
                      <a:pt x="1071" y="298"/>
                      <a:pt x="1062" y="312"/>
                    </a:cubicBezTo>
                    <a:cubicBezTo>
                      <a:pt x="847" y="312"/>
                      <a:pt x="847" y="312"/>
                      <a:pt x="847" y="312"/>
                    </a:cubicBezTo>
                    <a:cubicBezTo>
                      <a:pt x="832" y="259"/>
                      <a:pt x="807" y="210"/>
                      <a:pt x="774" y="168"/>
                    </a:cubicBezTo>
                    <a:cubicBezTo>
                      <a:pt x="1062" y="168"/>
                      <a:pt x="1062" y="168"/>
                      <a:pt x="1062" y="168"/>
                    </a:cubicBezTo>
                    <a:cubicBezTo>
                      <a:pt x="1071" y="182"/>
                      <a:pt x="1086" y="192"/>
                      <a:pt x="1104" y="192"/>
                    </a:cubicBezTo>
                    <a:cubicBezTo>
                      <a:pt x="1131" y="192"/>
                      <a:pt x="1152" y="171"/>
                      <a:pt x="1152" y="144"/>
                    </a:cubicBezTo>
                    <a:cubicBezTo>
                      <a:pt x="1152" y="117"/>
                      <a:pt x="1131" y="96"/>
                      <a:pt x="1104" y="96"/>
                    </a:cubicBezTo>
                    <a:cubicBezTo>
                      <a:pt x="1086" y="96"/>
                      <a:pt x="1071" y="106"/>
                      <a:pt x="1062" y="120"/>
                    </a:cubicBezTo>
                    <a:cubicBezTo>
                      <a:pt x="731" y="120"/>
                      <a:pt x="731" y="120"/>
                      <a:pt x="731" y="120"/>
                    </a:cubicBezTo>
                    <a:cubicBezTo>
                      <a:pt x="653" y="46"/>
                      <a:pt x="548" y="0"/>
                      <a:pt x="432" y="0"/>
                    </a:cubicBezTo>
                    <a:cubicBezTo>
                      <a:pt x="193" y="0"/>
                      <a:pt x="0" y="193"/>
                      <a:pt x="0" y="432"/>
                    </a:cubicBezTo>
                    <a:cubicBezTo>
                      <a:pt x="0" y="912"/>
                      <a:pt x="0" y="912"/>
                      <a:pt x="0" y="912"/>
                    </a:cubicBezTo>
                    <a:cubicBezTo>
                      <a:pt x="336" y="912"/>
                      <a:pt x="336" y="912"/>
                      <a:pt x="336" y="912"/>
                    </a:cubicBezTo>
                    <a:cubicBezTo>
                      <a:pt x="336" y="1152"/>
                      <a:pt x="336" y="1152"/>
                      <a:pt x="336" y="1152"/>
                    </a:cubicBezTo>
                    <a:cubicBezTo>
                      <a:pt x="768" y="1152"/>
                      <a:pt x="768" y="1152"/>
                      <a:pt x="768" y="1152"/>
                    </a:cubicBezTo>
                    <a:cubicBezTo>
                      <a:pt x="768" y="704"/>
                      <a:pt x="768" y="704"/>
                      <a:pt x="768" y="704"/>
                    </a:cubicBezTo>
                    <a:cubicBezTo>
                      <a:pt x="804" y="659"/>
                      <a:pt x="831" y="608"/>
                      <a:pt x="847" y="552"/>
                    </a:cubicBezTo>
                    <a:cubicBezTo>
                      <a:pt x="1062" y="552"/>
                      <a:pt x="1062" y="552"/>
                      <a:pt x="1062" y="552"/>
                    </a:cubicBezTo>
                    <a:cubicBezTo>
                      <a:pt x="1071" y="566"/>
                      <a:pt x="1086" y="576"/>
                      <a:pt x="1104" y="576"/>
                    </a:cubicBezTo>
                    <a:cubicBezTo>
                      <a:pt x="1131" y="576"/>
                      <a:pt x="1152" y="555"/>
                      <a:pt x="1152" y="528"/>
                    </a:cubicBezTo>
                    <a:cubicBezTo>
                      <a:pt x="1152" y="501"/>
                      <a:pt x="1131" y="480"/>
                      <a:pt x="1104" y="480"/>
                    </a:cubicBezTo>
                    <a:cubicBezTo>
                      <a:pt x="1086" y="480"/>
                      <a:pt x="1071" y="490"/>
                      <a:pt x="1062" y="504"/>
                    </a:cubicBezTo>
                    <a:cubicBezTo>
                      <a:pt x="858" y="504"/>
                      <a:pt x="858" y="504"/>
                      <a:pt x="858" y="504"/>
                    </a:cubicBezTo>
                    <a:cubicBezTo>
                      <a:pt x="862" y="481"/>
                      <a:pt x="864" y="457"/>
                      <a:pt x="864" y="432"/>
                    </a:cubicBezTo>
                    <a:cubicBezTo>
                      <a:pt x="864" y="407"/>
                      <a:pt x="862" y="383"/>
                      <a:pt x="858" y="360"/>
                    </a:cubicBezTo>
                    <a:cubicBezTo>
                      <a:pt x="1062" y="360"/>
                      <a:pt x="1062" y="360"/>
                      <a:pt x="1062" y="360"/>
                    </a:cubicBezTo>
                    <a:cubicBezTo>
                      <a:pt x="1071" y="374"/>
                      <a:pt x="1086" y="384"/>
                      <a:pt x="1104" y="384"/>
                    </a:cubicBezTo>
                    <a:close/>
                    <a:moveTo>
                      <a:pt x="768" y="432"/>
                    </a:moveTo>
                    <a:cubicBezTo>
                      <a:pt x="768" y="457"/>
                      <a:pt x="765" y="481"/>
                      <a:pt x="760" y="504"/>
                    </a:cubicBezTo>
                    <a:cubicBezTo>
                      <a:pt x="730" y="504"/>
                      <a:pt x="730" y="504"/>
                      <a:pt x="730" y="504"/>
                    </a:cubicBezTo>
                    <a:cubicBezTo>
                      <a:pt x="670" y="444"/>
                      <a:pt x="670" y="444"/>
                      <a:pt x="670" y="444"/>
                    </a:cubicBezTo>
                    <a:cubicBezTo>
                      <a:pt x="671" y="440"/>
                      <a:pt x="672" y="436"/>
                      <a:pt x="672" y="432"/>
                    </a:cubicBezTo>
                    <a:cubicBezTo>
                      <a:pt x="672" y="405"/>
                      <a:pt x="651" y="384"/>
                      <a:pt x="624" y="384"/>
                    </a:cubicBezTo>
                    <a:cubicBezTo>
                      <a:pt x="597" y="384"/>
                      <a:pt x="576" y="405"/>
                      <a:pt x="576" y="432"/>
                    </a:cubicBezTo>
                    <a:cubicBezTo>
                      <a:pt x="576" y="459"/>
                      <a:pt x="597" y="480"/>
                      <a:pt x="624" y="480"/>
                    </a:cubicBezTo>
                    <a:cubicBezTo>
                      <a:pt x="628" y="480"/>
                      <a:pt x="632" y="479"/>
                      <a:pt x="636" y="478"/>
                    </a:cubicBezTo>
                    <a:cubicBezTo>
                      <a:pt x="710" y="552"/>
                      <a:pt x="710" y="552"/>
                      <a:pt x="710" y="552"/>
                    </a:cubicBezTo>
                    <a:cubicBezTo>
                      <a:pt x="746" y="552"/>
                      <a:pt x="746" y="552"/>
                      <a:pt x="746" y="552"/>
                    </a:cubicBezTo>
                    <a:cubicBezTo>
                      <a:pt x="729" y="597"/>
                      <a:pt x="703" y="636"/>
                      <a:pt x="670" y="670"/>
                    </a:cubicBezTo>
                    <a:cubicBezTo>
                      <a:pt x="432" y="432"/>
                      <a:pt x="432" y="432"/>
                      <a:pt x="432" y="432"/>
                    </a:cubicBezTo>
                    <a:cubicBezTo>
                      <a:pt x="96" y="432"/>
                      <a:pt x="96" y="432"/>
                      <a:pt x="96" y="432"/>
                    </a:cubicBezTo>
                    <a:cubicBezTo>
                      <a:pt x="96" y="246"/>
                      <a:pt x="246" y="96"/>
                      <a:pt x="432" y="96"/>
                    </a:cubicBezTo>
                    <a:cubicBezTo>
                      <a:pt x="491" y="96"/>
                      <a:pt x="547" y="111"/>
                      <a:pt x="596" y="139"/>
                    </a:cubicBezTo>
                    <a:cubicBezTo>
                      <a:pt x="540" y="194"/>
                      <a:pt x="540" y="194"/>
                      <a:pt x="540" y="194"/>
                    </a:cubicBezTo>
                    <a:cubicBezTo>
                      <a:pt x="536" y="193"/>
                      <a:pt x="532" y="192"/>
                      <a:pt x="528" y="192"/>
                    </a:cubicBezTo>
                    <a:cubicBezTo>
                      <a:pt x="501" y="192"/>
                      <a:pt x="480" y="213"/>
                      <a:pt x="480" y="240"/>
                    </a:cubicBezTo>
                    <a:cubicBezTo>
                      <a:pt x="480" y="267"/>
                      <a:pt x="501" y="288"/>
                      <a:pt x="528" y="288"/>
                    </a:cubicBezTo>
                    <a:cubicBezTo>
                      <a:pt x="555" y="288"/>
                      <a:pt x="576" y="267"/>
                      <a:pt x="576" y="240"/>
                    </a:cubicBezTo>
                    <a:cubicBezTo>
                      <a:pt x="576" y="236"/>
                      <a:pt x="575" y="232"/>
                      <a:pt x="574" y="228"/>
                    </a:cubicBezTo>
                    <a:cubicBezTo>
                      <a:pt x="634" y="168"/>
                      <a:pt x="634" y="168"/>
                      <a:pt x="634" y="168"/>
                    </a:cubicBezTo>
                    <a:cubicBezTo>
                      <a:pt x="640" y="168"/>
                      <a:pt x="640" y="168"/>
                      <a:pt x="640" y="168"/>
                    </a:cubicBezTo>
                    <a:cubicBezTo>
                      <a:pt x="687" y="205"/>
                      <a:pt x="724" y="255"/>
                      <a:pt x="746" y="312"/>
                    </a:cubicBezTo>
                    <a:cubicBezTo>
                      <a:pt x="442" y="312"/>
                      <a:pt x="442" y="312"/>
                      <a:pt x="442" y="312"/>
                    </a:cubicBezTo>
                    <a:cubicBezTo>
                      <a:pt x="382" y="252"/>
                      <a:pt x="382" y="252"/>
                      <a:pt x="382" y="252"/>
                    </a:cubicBezTo>
                    <a:cubicBezTo>
                      <a:pt x="383" y="248"/>
                      <a:pt x="384" y="244"/>
                      <a:pt x="384" y="240"/>
                    </a:cubicBezTo>
                    <a:cubicBezTo>
                      <a:pt x="384" y="213"/>
                      <a:pt x="363" y="192"/>
                      <a:pt x="336" y="192"/>
                    </a:cubicBezTo>
                    <a:cubicBezTo>
                      <a:pt x="309" y="192"/>
                      <a:pt x="288" y="213"/>
                      <a:pt x="288" y="240"/>
                    </a:cubicBezTo>
                    <a:cubicBezTo>
                      <a:pt x="288" y="267"/>
                      <a:pt x="309" y="288"/>
                      <a:pt x="336" y="288"/>
                    </a:cubicBezTo>
                    <a:cubicBezTo>
                      <a:pt x="340" y="288"/>
                      <a:pt x="344" y="287"/>
                      <a:pt x="348" y="286"/>
                    </a:cubicBezTo>
                    <a:cubicBezTo>
                      <a:pt x="422" y="360"/>
                      <a:pt x="422" y="360"/>
                      <a:pt x="422" y="360"/>
                    </a:cubicBezTo>
                    <a:cubicBezTo>
                      <a:pt x="760" y="360"/>
                      <a:pt x="760" y="360"/>
                      <a:pt x="760" y="360"/>
                    </a:cubicBezTo>
                    <a:cubicBezTo>
                      <a:pt x="765" y="383"/>
                      <a:pt x="768" y="407"/>
                      <a:pt x="768" y="43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5798877-149D-4081-8436-2FAD40A7BB29}"/>
                </a:ext>
              </a:extLst>
            </p:cNvPr>
            <p:cNvSpPr txBox="1"/>
            <p:nvPr/>
          </p:nvSpPr>
          <p:spPr>
            <a:xfrm rot="18900000">
              <a:off x="3067723" y="4317337"/>
              <a:ext cx="196194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b="1" dirty="0"/>
                <a:t>Invite team members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C16825D-B96F-44A6-9F64-F5E431E65827}"/>
                </a:ext>
              </a:extLst>
            </p:cNvPr>
            <p:cNvSpPr txBox="1"/>
            <p:nvPr/>
          </p:nvSpPr>
          <p:spPr>
            <a:xfrm rot="18900000">
              <a:off x="5346434" y="2522543"/>
              <a:ext cx="2165978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GB" sz="1200" b="1" dirty="0"/>
                <a:t>Analyse Client Information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F938826-3EC2-4D17-A82D-3A20EDF30073}"/>
                </a:ext>
              </a:extLst>
            </p:cNvPr>
            <p:cNvSpPr txBox="1"/>
            <p:nvPr/>
          </p:nvSpPr>
          <p:spPr>
            <a:xfrm rot="18900000">
              <a:off x="6260400" y="2592844"/>
              <a:ext cx="2162726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GB" sz="1200" b="1" dirty="0"/>
                <a:t>Review Recommendations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55CECAC-24AB-43D6-B859-76033566870B}"/>
                </a:ext>
              </a:extLst>
            </p:cNvPr>
            <p:cNvGrpSpPr/>
            <p:nvPr/>
          </p:nvGrpSpPr>
          <p:grpSpPr>
            <a:xfrm>
              <a:off x="5134362" y="4611109"/>
              <a:ext cx="1993520" cy="528745"/>
              <a:chOff x="6742642" y="5135544"/>
              <a:chExt cx="1993520" cy="528745"/>
            </a:xfrm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F0D846B9-A540-4D21-A1E9-C66A08EF3976}"/>
                  </a:ext>
                </a:extLst>
              </p:cNvPr>
              <p:cNvGrpSpPr/>
              <p:nvPr/>
            </p:nvGrpSpPr>
            <p:grpSpPr>
              <a:xfrm>
                <a:off x="6742642" y="5152211"/>
                <a:ext cx="1097358" cy="512078"/>
                <a:chOff x="9480346" y="3616435"/>
                <a:chExt cx="1924492" cy="898057"/>
              </a:xfrm>
            </p:grpSpPr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40D80072-E83E-4247-BB5B-9DBA3F343C9A}"/>
                    </a:ext>
                  </a:extLst>
                </p:cNvPr>
                <p:cNvGrpSpPr/>
                <p:nvPr/>
              </p:nvGrpSpPr>
              <p:grpSpPr>
                <a:xfrm>
                  <a:off x="9480346" y="3616435"/>
                  <a:ext cx="1924492" cy="612695"/>
                  <a:chOff x="9475224" y="3616435"/>
                  <a:chExt cx="1924492" cy="612695"/>
                </a:xfrm>
              </p:grpSpPr>
              <p:grpSp>
                <p:nvGrpSpPr>
                  <p:cNvPr id="273" name="Group 272">
                    <a:extLst>
                      <a:ext uri="{FF2B5EF4-FFF2-40B4-BE49-F238E27FC236}">
                        <a16:creationId xmlns:a16="http://schemas.microsoft.com/office/drawing/2014/main" id="{427EFC0B-1A11-4C96-B3D3-D161903435CA}"/>
                      </a:ext>
                    </a:extLst>
                  </p:cNvPr>
                  <p:cNvGrpSpPr/>
                  <p:nvPr/>
                </p:nvGrpSpPr>
                <p:grpSpPr>
                  <a:xfrm>
                    <a:off x="9475224" y="3634740"/>
                    <a:ext cx="1144006" cy="594390"/>
                    <a:chOff x="9475224" y="3017706"/>
                    <a:chExt cx="2331594" cy="1211424"/>
                  </a:xfrm>
                </p:grpSpPr>
                <p:sp>
                  <p:nvSpPr>
                    <p:cNvPr id="282" name="Arc 281">
                      <a:extLst>
                        <a:ext uri="{FF2B5EF4-FFF2-40B4-BE49-F238E27FC236}">
                          <a16:creationId xmlns:a16="http://schemas.microsoft.com/office/drawing/2014/main" id="{EF227C18-9BCA-4023-989B-7D18350B4F84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9475224" y="3034788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85" name="Arc 284">
                      <a:extLst>
                        <a:ext uri="{FF2B5EF4-FFF2-40B4-BE49-F238E27FC236}">
                          <a16:creationId xmlns:a16="http://schemas.microsoft.com/office/drawing/2014/main" id="{37732933-C242-401F-BB2E-8274C1EEB594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0017982" y="3509122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86" name="Arc 285">
                      <a:extLst>
                        <a:ext uri="{FF2B5EF4-FFF2-40B4-BE49-F238E27FC236}">
                          <a16:creationId xmlns:a16="http://schemas.microsoft.com/office/drawing/2014/main" id="{499A88BD-6DBD-42D5-88FE-119971AE0F84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10543406" y="3017706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91" name="Arc 290">
                      <a:extLst>
                        <a:ext uri="{FF2B5EF4-FFF2-40B4-BE49-F238E27FC236}">
                          <a16:creationId xmlns:a16="http://schemas.microsoft.com/office/drawing/2014/main" id="{647F40A1-DF2D-4EA9-9190-C8A8FA5EB761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1086810" y="3491809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277" name="Group 276">
                    <a:extLst>
                      <a:ext uri="{FF2B5EF4-FFF2-40B4-BE49-F238E27FC236}">
                        <a16:creationId xmlns:a16="http://schemas.microsoft.com/office/drawing/2014/main" id="{1B5C2D60-029D-438D-9024-D9BE8D01991B}"/>
                      </a:ext>
                    </a:extLst>
                  </p:cNvPr>
                  <p:cNvGrpSpPr/>
                  <p:nvPr/>
                </p:nvGrpSpPr>
                <p:grpSpPr>
                  <a:xfrm>
                    <a:off x="10522333" y="3616435"/>
                    <a:ext cx="877383" cy="594390"/>
                    <a:chOff x="9475224" y="3017706"/>
                    <a:chExt cx="1788190" cy="1211424"/>
                  </a:xfrm>
                </p:grpSpPr>
                <p:sp>
                  <p:nvSpPr>
                    <p:cNvPr id="279" name="Arc 278">
                      <a:extLst>
                        <a:ext uri="{FF2B5EF4-FFF2-40B4-BE49-F238E27FC236}">
                          <a16:creationId xmlns:a16="http://schemas.microsoft.com/office/drawing/2014/main" id="{BD3E61B0-A091-4D17-845D-00738A3854D7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9475224" y="3034788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80" name="Arc 279">
                      <a:extLst>
                        <a:ext uri="{FF2B5EF4-FFF2-40B4-BE49-F238E27FC236}">
                          <a16:creationId xmlns:a16="http://schemas.microsoft.com/office/drawing/2014/main" id="{C38ABF33-24C8-467F-8369-3A184D30EB60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0017982" y="3509122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81" name="Arc 280">
                      <a:extLst>
                        <a:ext uri="{FF2B5EF4-FFF2-40B4-BE49-F238E27FC236}">
                          <a16:creationId xmlns:a16="http://schemas.microsoft.com/office/drawing/2014/main" id="{11958533-FA4B-4AD4-8E0B-71D4E6CEC95B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10543406" y="3017706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grpSp>
              <p:nvGrpSpPr>
                <p:cNvPr id="248" name="Group 247">
                  <a:extLst>
                    <a:ext uri="{FF2B5EF4-FFF2-40B4-BE49-F238E27FC236}">
                      <a16:creationId xmlns:a16="http://schemas.microsoft.com/office/drawing/2014/main" id="{B82EFF62-942C-471A-B04B-B28E21F4D041}"/>
                    </a:ext>
                  </a:extLst>
                </p:cNvPr>
                <p:cNvGrpSpPr/>
                <p:nvPr/>
              </p:nvGrpSpPr>
              <p:grpSpPr>
                <a:xfrm>
                  <a:off x="9480346" y="3759116"/>
                  <a:ext cx="1924492" cy="612695"/>
                  <a:chOff x="9475224" y="3616435"/>
                  <a:chExt cx="1924492" cy="612695"/>
                </a:xfrm>
              </p:grpSpPr>
              <p:grpSp>
                <p:nvGrpSpPr>
                  <p:cNvPr id="261" name="Group 260">
                    <a:extLst>
                      <a:ext uri="{FF2B5EF4-FFF2-40B4-BE49-F238E27FC236}">
                        <a16:creationId xmlns:a16="http://schemas.microsoft.com/office/drawing/2014/main" id="{F8870AA3-2E49-41BC-8A52-6BAC387DFE9A}"/>
                      </a:ext>
                    </a:extLst>
                  </p:cNvPr>
                  <p:cNvGrpSpPr/>
                  <p:nvPr/>
                </p:nvGrpSpPr>
                <p:grpSpPr>
                  <a:xfrm>
                    <a:off x="9475224" y="3634740"/>
                    <a:ext cx="1144006" cy="594390"/>
                    <a:chOff x="9475224" y="3017706"/>
                    <a:chExt cx="2331594" cy="1211424"/>
                  </a:xfrm>
                </p:grpSpPr>
                <p:sp>
                  <p:nvSpPr>
                    <p:cNvPr id="267" name="Arc 266">
                      <a:extLst>
                        <a:ext uri="{FF2B5EF4-FFF2-40B4-BE49-F238E27FC236}">
                          <a16:creationId xmlns:a16="http://schemas.microsoft.com/office/drawing/2014/main" id="{2FEE3306-13A0-4225-AF99-A1A33E11DF7D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9475224" y="3034788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69" name="Arc 268">
                      <a:extLst>
                        <a:ext uri="{FF2B5EF4-FFF2-40B4-BE49-F238E27FC236}">
                          <a16:creationId xmlns:a16="http://schemas.microsoft.com/office/drawing/2014/main" id="{C556DEB5-A7BC-486A-ACD0-0C58155D17E0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0017982" y="3509122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70" name="Arc 269">
                      <a:extLst>
                        <a:ext uri="{FF2B5EF4-FFF2-40B4-BE49-F238E27FC236}">
                          <a16:creationId xmlns:a16="http://schemas.microsoft.com/office/drawing/2014/main" id="{28FAB37A-61C1-4015-A7B1-96FAF474227C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10543406" y="3017706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72" name="Arc 271">
                      <a:extLst>
                        <a:ext uri="{FF2B5EF4-FFF2-40B4-BE49-F238E27FC236}">
                          <a16:creationId xmlns:a16="http://schemas.microsoft.com/office/drawing/2014/main" id="{C40BFDBF-C4CF-4348-AEB5-D2B854E66B7F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1086810" y="3491809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262" name="Group 261">
                    <a:extLst>
                      <a:ext uri="{FF2B5EF4-FFF2-40B4-BE49-F238E27FC236}">
                        <a16:creationId xmlns:a16="http://schemas.microsoft.com/office/drawing/2014/main" id="{0405153A-3352-4B7B-8893-863471C1477F}"/>
                      </a:ext>
                    </a:extLst>
                  </p:cNvPr>
                  <p:cNvGrpSpPr/>
                  <p:nvPr/>
                </p:nvGrpSpPr>
                <p:grpSpPr>
                  <a:xfrm>
                    <a:off x="10522333" y="3616435"/>
                    <a:ext cx="877383" cy="594390"/>
                    <a:chOff x="9475224" y="3017706"/>
                    <a:chExt cx="1788190" cy="1211424"/>
                  </a:xfrm>
                </p:grpSpPr>
                <p:sp>
                  <p:nvSpPr>
                    <p:cNvPr id="263" name="Arc 262">
                      <a:extLst>
                        <a:ext uri="{FF2B5EF4-FFF2-40B4-BE49-F238E27FC236}">
                          <a16:creationId xmlns:a16="http://schemas.microsoft.com/office/drawing/2014/main" id="{729564DA-F0B3-44D3-AC24-39D23656973E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9475224" y="3034788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64" name="Arc 263">
                      <a:extLst>
                        <a:ext uri="{FF2B5EF4-FFF2-40B4-BE49-F238E27FC236}">
                          <a16:creationId xmlns:a16="http://schemas.microsoft.com/office/drawing/2014/main" id="{40C8317F-9423-40D7-AC1A-E0EB7635E859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0017982" y="3509122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66" name="Arc 265">
                      <a:extLst>
                        <a:ext uri="{FF2B5EF4-FFF2-40B4-BE49-F238E27FC236}">
                          <a16:creationId xmlns:a16="http://schemas.microsoft.com/office/drawing/2014/main" id="{91AC628F-1888-4064-9661-54DC9537F389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10543406" y="3017706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grpSp>
              <p:nvGrpSpPr>
                <p:cNvPr id="249" name="Group 248">
                  <a:extLst>
                    <a:ext uri="{FF2B5EF4-FFF2-40B4-BE49-F238E27FC236}">
                      <a16:creationId xmlns:a16="http://schemas.microsoft.com/office/drawing/2014/main" id="{05C2B157-5C2E-49AD-877B-8759997C81B4}"/>
                    </a:ext>
                  </a:extLst>
                </p:cNvPr>
                <p:cNvGrpSpPr/>
                <p:nvPr/>
              </p:nvGrpSpPr>
              <p:grpSpPr>
                <a:xfrm>
                  <a:off x="9480346" y="3901797"/>
                  <a:ext cx="1924492" cy="612695"/>
                  <a:chOff x="9475224" y="3616435"/>
                  <a:chExt cx="1924492" cy="612695"/>
                </a:xfrm>
              </p:grpSpPr>
              <p:grpSp>
                <p:nvGrpSpPr>
                  <p:cNvPr id="250" name="Group 249">
                    <a:extLst>
                      <a:ext uri="{FF2B5EF4-FFF2-40B4-BE49-F238E27FC236}">
                        <a16:creationId xmlns:a16="http://schemas.microsoft.com/office/drawing/2014/main" id="{7F229986-EF20-4118-B23F-0F2F7FB49BB4}"/>
                      </a:ext>
                    </a:extLst>
                  </p:cNvPr>
                  <p:cNvGrpSpPr/>
                  <p:nvPr/>
                </p:nvGrpSpPr>
                <p:grpSpPr>
                  <a:xfrm>
                    <a:off x="9475224" y="3634740"/>
                    <a:ext cx="1144006" cy="594390"/>
                    <a:chOff x="9475224" y="3017706"/>
                    <a:chExt cx="2331594" cy="1211424"/>
                  </a:xfrm>
                </p:grpSpPr>
                <p:sp>
                  <p:nvSpPr>
                    <p:cNvPr id="256" name="Arc 255">
                      <a:extLst>
                        <a:ext uri="{FF2B5EF4-FFF2-40B4-BE49-F238E27FC236}">
                          <a16:creationId xmlns:a16="http://schemas.microsoft.com/office/drawing/2014/main" id="{EC14BE10-218E-4829-BA77-F8A29A6B8214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9475224" y="3034788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57" name="Arc 256">
                      <a:extLst>
                        <a:ext uri="{FF2B5EF4-FFF2-40B4-BE49-F238E27FC236}">
                          <a16:creationId xmlns:a16="http://schemas.microsoft.com/office/drawing/2014/main" id="{66174D34-3652-4EB1-AC8E-B19938CA6E95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0017982" y="3509122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59" name="Arc 258">
                      <a:extLst>
                        <a:ext uri="{FF2B5EF4-FFF2-40B4-BE49-F238E27FC236}">
                          <a16:creationId xmlns:a16="http://schemas.microsoft.com/office/drawing/2014/main" id="{6DF6429C-2105-4DE8-A978-6E76E0974B94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10543406" y="3017706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60" name="Arc 259">
                      <a:extLst>
                        <a:ext uri="{FF2B5EF4-FFF2-40B4-BE49-F238E27FC236}">
                          <a16:creationId xmlns:a16="http://schemas.microsoft.com/office/drawing/2014/main" id="{BBD02DA2-0CAC-4F87-95FE-422BAD158667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1086810" y="3491809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252" name="Group 251">
                    <a:extLst>
                      <a:ext uri="{FF2B5EF4-FFF2-40B4-BE49-F238E27FC236}">
                        <a16:creationId xmlns:a16="http://schemas.microsoft.com/office/drawing/2014/main" id="{5CECE219-C9AE-4ACF-82D9-A834685D7E42}"/>
                      </a:ext>
                    </a:extLst>
                  </p:cNvPr>
                  <p:cNvGrpSpPr/>
                  <p:nvPr/>
                </p:nvGrpSpPr>
                <p:grpSpPr>
                  <a:xfrm>
                    <a:off x="10522333" y="3616435"/>
                    <a:ext cx="877383" cy="594390"/>
                    <a:chOff x="9475224" y="3017706"/>
                    <a:chExt cx="1788190" cy="1211424"/>
                  </a:xfrm>
                </p:grpSpPr>
                <p:sp>
                  <p:nvSpPr>
                    <p:cNvPr id="253" name="Arc 252">
                      <a:extLst>
                        <a:ext uri="{FF2B5EF4-FFF2-40B4-BE49-F238E27FC236}">
                          <a16:creationId xmlns:a16="http://schemas.microsoft.com/office/drawing/2014/main" id="{02B8723A-23AD-4009-929A-6AF6ED9D81F2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9475224" y="3034788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54" name="Arc 253">
                      <a:extLst>
                        <a:ext uri="{FF2B5EF4-FFF2-40B4-BE49-F238E27FC236}">
                          <a16:creationId xmlns:a16="http://schemas.microsoft.com/office/drawing/2014/main" id="{17703323-DB03-4614-990D-DD1B09306B64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0017982" y="3509122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55" name="Arc 254">
                      <a:extLst>
                        <a:ext uri="{FF2B5EF4-FFF2-40B4-BE49-F238E27FC236}">
                          <a16:creationId xmlns:a16="http://schemas.microsoft.com/office/drawing/2014/main" id="{5EF090F2-DB25-40C0-AA7A-14CB6C07A2DE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10543406" y="3017706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D00A9D41-9013-4FB4-9F0A-6C5529AA5C39}"/>
                  </a:ext>
                </a:extLst>
              </p:cNvPr>
              <p:cNvGrpSpPr/>
              <p:nvPr/>
            </p:nvGrpSpPr>
            <p:grpSpPr>
              <a:xfrm>
                <a:off x="7638804" y="5135544"/>
                <a:ext cx="1097358" cy="512078"/>
                <a:chOff x="9480346" y="3616435"/>
                <a:chExt cx="1924492" cy="898057"/>
              </a:xfrm>
            </p:grpSpPr>
            <p:grpSp>
              <p:nvGrpSpPr>
                <p:cNvPr id="295" name="Group 294">
                  <a:extLst>
                    <a:ext uri="{FF2B5EF4-FFF2-40B4-BE49-F238E27FC236}">
                      <a16:creationId xmlns:a16="http://schemas.microsoft.com/office/drawing/2014/main" id="{C663F3B3-7DBB-475F-9B01-FC9B5E876CB6}"/>
                    </a:ext>
                  </a:extLst>
                </p:cNvPr>
                <p:cNvGrpSpPr/>
                <p:nvPr/>
              </p:nvGrpSpPr>
              <p:grpSpPr>
                <a:xfrm>
                  <a:off x="9480346" y="3616435"/>
                  <a:ext cx="1924492" cy="612695"/>
                  <a:chOff x="9475224" y="3616435"/>
                  <a:chExt cx="1924492" cy="612695"/>
                </a:xfrm>
              </p:grpSpPr>
              <p:grpSp>
                <p:nvGrpSpPr>
                  <p:cNvPr id="324" name="Group 323">
                    <a:extLst>
                      <a:ext uri="{FF2B5EF4-FFF2-40B4-BE49-F238E27FC236}">
                        <a16:creationId xmlns:a16="http://schemas.microsoft.com/office/drawing/2014/main" id="{0E621AC1-98F5-4D5E-B44B-FB9083E0D338}"/>
                      </a:ext>
                    </a:extLst>
                  </p:cNvPr>
                  <p:cNvGrpSpPr/>
                  <p:nvPr/>
                </p:nvGrpSpPr>
                <p:grpSpPr>
                  <a:xfrm>
                    <a:off x="9475224" y="3634740"/>
                    <a:ext cx="1144006" cy="594390"/>
                    <a:chOff x="9475224" y="3017706"/>
                    <a:chExt cx="2331594" cy="1211424"/>
                  </a:xfrm>
                </p:grpSpPr>
                <p:sp>
                  <p:nvSpPr>
                    <p:cNvPr id="331" name="Arc 330">
                      <a:extLst>
                        <a:ext uri="{FF2B5EF4-FFF2-40B4-BE49-F238E27FC236}">
                          <a16:creationId xmlns:a16="http://schemas.microsoft.com/office/drawing/2014/main" id="{0D6E9A18-E713-4F0A-898A-7904A42D7140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9475224" y="3034788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Arc 331">
                      <a:extLst>
                        <a:ext uri="{FF2B5EF4-FFF2-40B4-BE49-F238E27FC236}">
                          <a16:creationId xmlns:a16="http://schemas.microsoft.com/office/drawing/2014/main" id="{A2629705-787C-4117-9541-ECBC290EDBA1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0017982" y="3509122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Arc 332">
                      <a:extLst>
                        <a:ext uri="{FF2B5EF4-FFF2-40B4-BE49-F238E27FC236}">
                          <a16:creationId xmlns:a16="http://schemas.microsoft.com/office/drawing/2014/main" id="{B5A22CBA-4E17-47CD-B9DB-DC1ABF09EA45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10543406" y="3017706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Arc 333">
                      <a:extLst>
                        <a:ext uri="{FF2B5EF4-FFF2-40B4-BE49-F238E27FC236}">
                          <a16:creationId xmlns:a16="http://schemas.microsoft.com/office/drawing/2014/main" id="{CFA5D1A6-BF43-4BA8-B9D7-75464E2277A1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1086810" y="3491809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325" name="Group 324">
                    <a:extLst>
                      <a:ext uri="{FF2B5EF4-FFF2-40B4-BE49-F238E27FC236}">
                        <a16:creationId xmlns:a16="http://schemas.microsoft.com/office/drawing/2014/main" id="{04007A66-247D-4B44-AD3F-785284A21C89}"/>
                      </a:ext>
                    </a:extLst>
                  </p:cNvPr>
                  <p:cNvGrpSpPr/>
                  <p:nvPr/>
                </p:nvGrpSpPr>
                <p:grpSpPr>
                  <a:xfrm>
                    <a:off x="10522333" y="3616435"/>
                    <a:ext cx="877383" cy="594390"/>
                    <a:chOff x="9475224" y="3017706"/>
                    <a:chExt cx="1788190" cy="1211424"/>
                  </a:xfrm>
                </p:grpSpPr>
                <p:sp>
                  <p:nvSpPr>
                    <p:cNvPr id="326" name="Arc 325">
                      <a:extLst>
                        <a:ext uri="{FF2B5EF4-FFF2-40B4-BE49-F238E27FC236}">
                          <a16:creationId xmlns:a16="http://schemas.microsoft.com/office/drawing/2014/main" id="{5ACED027-AB1B-4ED2-A1D6-45B62B64D74A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9475224" y="3034788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Arc 326">
                      <a:extLst>
                        <a:ext uri="{FF2B5EF4-FFF2-40B4-BE49-F238E27FC236}">
                          <a16:creationId xmlns:a16="http://schemas.microsoft.com/office/drawing/2014/main" id="{F98077B9-03C3-45F5-AC2B-30FD7CE93B92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0017982" y="3509122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Arc 329">
                      <a:extLst>
                        <a:ext uri="{FF2B5EF4-FFF2-40B4-BE49-F238E27FC236}">
                          <a16:creationId xmlns:a16="http://schemas.microsoft.com/office/drawing/2014/main" id="{CA18EEB7-0CCD-4EAC-81EB-1B77B9A10384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10543406" y="3017706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0AF6F920-BB80-4324-B80D-DE281BA63430}"/>
                    </a:ext>
                  </a:extLst>
                </p:cNvPr>
                <p:cNvGrpSpPr/>
                <p:nvPr/>
              </p:nvGrpSpPr>
              <p:grpSpPr>
                <a:xfrm>
                  <a:off x="9480346" y="3759116"/>
                  <a:ext cx="1924492" cy="612695"/>
                  <a:chOff x="9475224" y="3616435"/>
                  <a:chExt cx="1924492" cy="612695"/>
                </a:xfrm>
              </p:grpSpPr>
              <p:grpSp>
                <p:nvGrpSpPr>
                  <p:cNvPr id="314" name="Group 313">
                    <a:extLst>
                      <a:ext uri="{FF2B5EF4-FFF2-40B4-BE49-F238E27FC236}">
                        <a16:creationId xmlns:a16="http://schemas.microsoft.com/office/drawing/2014/main" id="{537D19A1-43AE-4BBC-A4C6-CE0E82AFEB05}"/>
                      </a:ext>
                    </a:extLst>
                  </p:cNvPr>
                  <p:cNvGrpSpPr/>
                  <p:nvPr/>
                </p:nvGrpSpPr>
                <p:grpSpPr>
                  <a:xfrm>
                    <a:off x="9475224" y="3634740"/>
                    <a:ext cx="1144006" cy="594390"/>
                    <a:chOff x="9475224" y="3017706"/>
                    <a:chExt cx="2331594" cy="1211424"/>
                  </a:xfrm>
                </p:grpSpPr>
                <p:sp>
                  <p:nvSpPr>
                    <p:cNvPr id="320" name="Arc 319">
                      <a:extLst>
                        <a:ext uri="{FF2B5EF4-FFF2-40B4-BE49-F238E27FC236}">
                          <a16:creationId xmlns:a16="http://schemas.microsoft.com/office/drawing/2014/main" id="{184B0813-B29F-4555-B90F-E3EF7F1CB888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9475224" y="3034788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Arc 320">
                      <a:extLst>
                        <a:ext uri="{FF2B5EF4-FFF2-40B4-BE49-F238E27FC236}">
                          <a16:creationId xmlns:a16="http://schemas.microsoft.com/office/drawing/2014/main" id="{80C2DACA-5BAA-4917-B1C3-1B7A9781FD14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0017982" y="3509122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Arc 321">
                      <a:extLst>
                        <a:ext uri="{FF2B5EF4-FFF2-40B4-BE49-F238E27FC236}">
                          <a16:creationId xmlns:a16="http://schemas.microsoft.com/office/drawing/2014/main" id="{871CFDD9-DAB4-483B-B55E-CE0086C0D5C5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10543406" y="3017706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Arc 322">
                      <a:extLst>
                        <a:ext uri="{FF2B5EF4-FFF2-40B4-BE49-F238E27FC236}">
                          <a16:creationId xmlns:a16="http://schemas.microsoft.com/office/drawing/2014/main" id="{0E38D5DB-F14E-46AC-BB2A-032C08905320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1086810" y="3491809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316" name="Group 315">
                    <a:extLst>
                      <a:ext uri="{FF2B5EF4-FFF2-40B4-BE49-F238E27FC236}">
                        <a16:creationId xmlns:a16="http://schemas.microsoft.com/office/drawing/2014/main" id="{CDD5B898-6000-480E-9695-5FD24825C129}"/>
                      </a:ext>
                    </a:extLst>
                  </p:cNvPr>
                  <p:cNvGrpSpPr/>
                  <p:nvPr/>
                </p:nvGrpSpPr>
                <p:grpSpPr>
                  <a:xfrm>
                    <a:off x="10522333" y="3616435"/>
                    <a:ext cx="877383" cy="594390"/>
                    <a:chOff x="9475224" y="3017706"/>
                    <a:chExt cx="1788190" cy="1211424"/>
                  </a:xfrm>
                </p:grpSpPr>
                <p:sp>
                  <p:nvSpPr>
                    <p:cNvPr id="317" name="Arc 316">
                      <a:extLst>
                        <a:ext uri="{FF2B5EF4-FFF2-40B4-BE49-F238E27FC236}">
                          <a16:creationId xmlns:a16="http://schemas.microsoft.com/office/drawing/2014/main" id="{12A34415-263F-4594-A41B-243A59B2DB26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9475224" y="3034788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Arc 317">
                      <a:extLst>
                        <a:ext uri="{FF2B5EF4-FFF2-40B4-BE49-F238E27FC236}">
                          <a16:creationId xmlns:a16="http://schemas.microsoft.com/office/drawing/2014/main" id="{65823783-B38D-47EF-9CB7-718BA917AA8B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0017982" y="3509122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Arc 318">
                      <a:extLst>
                        <a:ext uri="{FF2B5EF4-FFF2-40B4-BE49-F238E27FC236}">
                          <a16:creationId xmlns:a16="http://schemas.microsoft.com/office/drawing/2014/main" id="{8EBA98B8-5CB7-47BB-89DD-CDB24EDFC699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10543406" y="3017706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grpSp>
              <p:nvGrpSpPr>
                <p:cNvPr id="297" name="Group 296">
                  <a:extLst>
                    <a:ext uri="{FF2B5EF4-FFF2-40B4-BE49-F238E27FC236}">
                      <a16:creationId xmlns:a16="http://schemas.microsoft.com/office/drawing/2014/main" id="{9C1B0F5C-6C7C-4316-89F7-F43DC5927CA0}"/>
                    </a:ext>
                  </a:extLst>
                </p:cNvPr>
                <p:cNvGrpSpPr/>
                <p:nvPr/>
              </p:nvGrpSpPr>
              <p:grpSpPr>
                <a:xfrm>
                  <a:off x="9480346" y="3901797"/>
                  <a:ext cx="1924492" cy="612695"/>
                  <a:chOff x="9475224" y="3616435"/>
                  <a:chExt cx="1924492" cy="612695"/>
                </a:xfrm>
              </p:grpSpPr>
              <p:grpSp>
                <p:nvGrpSpPr>
                  <p:cNvPr id="298" name="Group 297">
                    <a:extLst>
                      <a:ext uri="{FF2B5EF4-FFF2-40B4-BE49-F238E27FC236}">
                        <a16:creationId xmlns:a16="http://schemas.microsoft.com/office/drawing/2014/main" id="{C49D6284-A149-4D9E-A726-1F401E334215}"/>
                      </a:ext>
                    </a:extLst>
                  </p:cNvPr>
                  <p:cNvGrpSpPr/>
                  <p:nvPr/>
                </p:nvGrpSpPr>
                <p:grpSpPr>
                  <a:xfrm>
                    <a:off x="9475224" y="3634740"/>
                    <a:ext cx="1144006" cy="594390"/>
                    <a:chOff x="9475224" y="3017706"/>
                    <a:chExt cx="2331594" cy="1211424"/>
                  </a:xfrm>
                </p:grpSpPr>
                <p:sp>
                  <p:nvSpPr>
                    <p:cNvPr id="308" name="Arc 307">
                      <a:extLst>
                        <a:ext uri="{FF2B5EF4-FFF2-40B4-BE49-F238E27FC236}">
                          <a16:creationId xmlns:a16="http://schemas.microsoft.com/office/drawing/2014/main" id="{E580D7E9-B71B-4E08-8167-ECA5CE23719B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9475224" y="3034788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Arc 308">
                      <a:extLst>
                        <a:ext uri="{FF2B5EF4-FFF2-40B4-BE49-F238E27FC236}">
                          <a16:creationId xmlns:a16="http://schemas.microsoft.com/office/drawing/2014/main" id="{F0CEC6B1-F286-46F8-9AEF-1EACADA1EC69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0017982" y="3509122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Arc 309">
                      <a:extLst>
                        <a:ext uri="{FF2B5EF4-FFF2-40B4-BE49-F238E27FC236}">
                          <a16:creationId xmlns:a16="http://schemas.microsoft.com/office/drawing/2014/main" id="{457E1C16-8C6D-40EA-A49C-6375C0D2BAE4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10543406" y="3017706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Arc 310">
                      <a:extLst>
                        <a:ext uri="{FF2B5EF4-FFF2-40B4-BE49-F238E27FC236}">
                          <a16:creationId xmlns:a16="http://schemas.microsoft.com/office/drawing/2014/main" id="{976519F0-B3F1-42C3-90B7-F45359110852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1086810" y="3491809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299" name="Group 298">
                    <a:extLst>
                      <a:ext uri="{FF2B5EF4-FFF2-40B4-BE49-F238E27FC236}">
                        <a16:creationId xmlns:a16="http://schemas.microsoft.com/office/drawing/2014/main" id="{FDCB5926-72BA-40CB-8AE8-A8C3508CA206}"/>
                      </a:ext>
                    </a:extLst>
                  </p:cNvPr>
                  <p:cNvGrpSpPr/>
                  <p:nvPr/>
                </p:nvGrpSpPr>
                <p:grpSpPr>
                  <a:xfrm>
                    <a:off x="10522333" y="3616435"/>
                    <a:ext cx="877383" cy="594390"/>
                    <a:chOff x="9475224" y="3017706"/>
                    <a:chExt cx="1788190" cy="1211424"/>
                  </a:xfrm>
                </p:grpSpPr>
                <p:sp>
                  <p:nvSpPr>
                    <p:cNvPr id="300" name="Arc 299">
                      <a:extLst>
                        <a:ext uri="{FF2B5EF4-FFF2-40B4-BE49-F238E27FC236}">
                          <a16:creationId xmlns:a16="http://schemas.microsoft.com/office/drawing/2014/main" id="{A65EE983-14B3-41D0-81A6-C4F804015BB1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9475224" y="3034788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6" name="Arc 305">
                      <a:extLst>
                        <a:ext uri="{FF2B5EF4-FFF2-40B4-BE49-F238E27FC236}">
                          <a16:creationId xmlns:a16="http://schemas.microsoft.com/office/drawing/2014/main" id="{F7D89D51-BF73-415F-8153-019AF4ECD256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0017982" y="3509122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7" name="Arc 306">
                      <a:extLst>
                        <a:ext uri="{FF2B5EF4-FFF2-40B4-BE49-F238E27FC236}">
                          <a16:creationId xmlns:a16="http://schemas.microsoft.com/office/drawing/2014/main" id="{4F7E7CA2-B08E-466F-ACDF-CC49EEDA5BFF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10543406" y="3017706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</p:grp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A725F5A-9A7F-4DEB-84D2-E9BEE53C2A02}"/>
                </a:ext>
              </a:extLst>
            </p:cNvPr>
            <p:cNvSpPr/>
            <p:nvPr/>
          </p:nvSpPr>
          <p:spPr>
            <a:xfrm>
              <a:off x="5409378" y="3463667"/>
              <a:ext cx="674188" cy="33464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7150" cmpd="thickThin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</p:grpSp>
      <p:pic>
        <p:nvPicPr>
          <p:cNvPr id="128" name="Graphic 127">
            <a:extLst>
              <a:ext uri="{FF2B5EF4-FFF2-40B4-BE49-F238E27FC236}">
                <a16:creationId xmlns:a16="http://schemas.microsoft.com/office/drawing/2014/main" id="{D46115B3-124E-43D1-ABF2-D96C5806A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33120" y="227965"/>
            <a:ext cx="822960" cy="8229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2F20C0-BC25-4ECA-9CC4-58F1A1DC59FA}"/>
              </a:ext>
            </a:extLst>
          </p:cNvPr>
          <p:cNvSpPr/>
          <p:nvPr/>
        </p:nvSpPr>
        <p:spPr>
          <a:xfrm>
            <a:off x="9975892" y="2059867"/>
            <a:ext cx="1847808" cy="40933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/>
              <a:t>Scenario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1791B66-AC33-430C-BA45-609E2462CFFB}"/>
              </a:ext>
            </a:extLst>
          </p:cNvPr>
          <p:cNvSpPr/>
          <p:nvPr/>
        </p:nvSpPr>
        <p:spPr>
          <a:xfrm>
            <a:off x="9975892" y="2529027"/>
            <a:ext cx="3968708" cy="409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/>
                </a:solidFill>
              </a:rPr>
              <a:t>Realtime analyse of client requirements to fast track your understanding of their digital challenges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06C958-B4E0-425F-ADDE-E9D37F5AAA93}"/>
              </a:ext>
            </a:extLst>
          </p:cNvPr>
          <p:cNvSpPr/>
          <p:nvPr/>
        </p:nvSpPr>
        <p:spPr>
          <a:xfrm>
            <a:off x="9943201" y="3146720"/>
            <a:ext cx="1847808" cy="40933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/>
              <a:t>Kit List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A4AD4D-2F37-46C7-A8EC-EC9E0C86EE55}"/>
              </a:ext>
            </a:extLst>
          </p:cNvPr>
          <p:cNvSpPr/>
          <p:nvPr/>
        </p:nvSpPr>
        <p:spPr>
          <a:xfrm>
            <a:off x="9943201" y="3730168"/>
            <a:ext cx="3968708" cy="147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GB" sz="1100" u="sng" dirty="0">
                <a:solidFill>
                  <a:schemeClr val="tx1"/>
                </a:solidFill>
              </a:rPr>
              <a:t>You bring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Key client strategic documentation</a:t>
            </a:r>
            <a:br>
              <a:rPr lang="en-GB" sz="1100" dirty="0">
                <a:solidFill>
                  <a:schemeClr val="tx1"/>
                </a:solidFill>
              </a:rPr>
            </a:br>
            <a:endParaRPr lang="en-GB" sz="11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GB" sz="1100" u="sng" dirty="0">
                <a:solidFill>
                  <a:schemeClr val="tx1"/>
                </a:solidFill>
              </a:rPr>
              <a:t>Provided for you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DXC industry primers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DXC digital trends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E29D154-9E5B-450C-BF44-A717AC23DD37}"/>
              </a:ext>
            </a:extLst>
          </p:cNvPr>
          <p:cNvSpPr/>
          <p:nvPr/>
        </p:nvSpPr>
        <p:spPr>
          <a:xfrm>
            <a:off x="9943201" y="5208411"/>
            <a:ext cx="1847808" cy="40933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/>
              <a:t>Potential awards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1CBDB81-47E1-426B-9093-3AD4D49B28A1}"/>
              </a:ext>
            </a:extLst>
          </p:cNvPr>
          <p:cNvSpPr/>
          <p:nvPr/>
        </p:nvSpPr>
        <p:spPr>
          <a:xfrm>
            <a:off x="9943200" y="6660847"/>
            <a:ext cx="3968707" cy="40933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/>
              <a:t>Estimated Journey time : 20-45 minutes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E9935A5-4F93-425A-971B-E84574B44B8F}"/>
              </a:ext>
            </a:extLst>
          </p:cNvPr>
          <p:cNvSpPr/>
          <p:nvPr/>
        </p:nvSpPr>
        <p:spPr>
          <a:xfrm>
            <a:off x="9900596" y="5738662"/>
            <a:ext cx="3968708" cy="685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Onboard workspaces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Workspace membership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4124B8-CDE2-4C27-AE0A-5983536991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76589" y="5721342"/>
            <a:ext cx="522391" cy="522391"/>
          </a:xfrm>
          <a:prstGeom prst="rect">
            <a:avLst/>
          </a:prstGeom>
        </p:spPr>
      </p:pic>
      <p:pic>
        <p:nvPicPr>
          <p:cNvPr id="9" name="Picture 8" descr="A close up of a building&#10;&#10;Description automatically generated">
            <a:extLst>
              <a:ext uri="{FF2B5EF4-FFF2-40B4-BE49-F238E27FC236}">
                <a16:creationId xmlns:a16="http://schemas.microsoft.com/office/drawing/2014/main" id="{CA6507A0-3C15-493A-8615-6FCB357ED4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05723" y="5721342"/>
            <a:ext cx="522390" cy="52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6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69531E-65F8-448E-9E47-3E745D0AD0BC}"/>
              </a:ext>
            </a:extLst>
          </p:cNvPr>
          <p:cNvSpPr/>
          <p:nvPr/>
        </p:nvSpPr>
        <p:spPr>
          <a:xfrm>
            <a:off x="685799" y="2057399"/>
            <a:ext cx="8539224" cy="5003158"/>
          </a:xfrm>
          <a:prstGeom prst="roundRect">
            <a:avLst>
              <a:gd name="adj" fmla="val 3869"/>
            </a:avLst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7978120-1EDF-474E-BA7E-EAE38870B111}"/>
              </a:ext>
            </a:extLst>
          </p:cNvPr>
          <p:cNvSpPr/>
          <p:nvPr/>
        </p:nvSpPr>
        <p:spPr>
          <a:xfrm flipH="1" flipV="1">
            <a:off x="2025570" y="2348952"/>
            <a:ext cx="4343870" cy="1368195"/>
          </a:xfrm>
          <a:prstGeom prst="roundRect">
            <a:avLst>
              <a:gd name="adj" fmla="val 20142"/>
            </a:avLst>
          </a:prstGeom>
          <a:noFill/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331116-927D-4137-BF54-47EBDC6BF449}"/>
              </a:ext>
            </a:extLst>
          </p:cNvPr>
          <p:cNvSpPr/>
          <p:nvPr/>
        </p:nvSpPr>
        <p:spPr>
          <a:xfrm>
            <a:off x="685800" y="805418"/>
            <a:ext cx="8539224" cy="573092"/>
          </a:xfrm>
          <a:prstGeom prst="roundRect">
            <a:avLst>
              <a:gd name="adj" fmla="val 26932"/>
            </a:avLst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>
                <a:solidFill>
                  <a:schemeClr val="tx1"/>
                </a:solidFill>
              </a:rPr>
              <a:t>Analyse Client Information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E9D093EB-DC4B-4B32-94AC-F5EF25DE0C6C}"/>
              </a:ext>
            </a:extLst>
          </p:cNvPr>
          <p:cNvSpPr txBox="1">
            <a:spLocks/>
          </p:cNvSpPr>
          <p:nvPr/>
        </p:nvSpPr>
        <p:spPr>
          <a:xfrm>
            <a:off x="9829800" y="2057399"/>
            <a:ext cx="4114800" cy="51212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GB" sz="1600" dirty="0"/>
              <a:t>Potential client material to pack</a:t>
            </a:r>
          </a:p>
          <a:p>
            <a:pPr>
              <a:lnSpc>
                <a:spcPct val="120000"/>
              </a:lnSpc>
            </a:pPr>
            <a:endParaRPr lang="en-GB" sz="1600" dirty="0"/>
          </a:p>
          <a:p>
            <a:pPr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dirty="0"/>
              <a:t>Annual reports (client and competitors)</a:t>
            </a:r>
          </a:p>
          <a:p>
            <a:pPr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dirty="0"/>
              <a:t>Investor reports</a:t>
            </a:r>
          </a:p>
          <a:p>
            <a:pPr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dirty="0"/>
              <a:t>Request for Proposal (RFP)</a:t>
            </a:r>
          </a:p>
          <a:p>
            <a:pPr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1400" dirty="0"/>
          </a:p>
          <a:p>
            <a:pPr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1400" dirty="0"/>
          </a:p>
          <a:p>
            <a:pPr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1400" dirty="0"/>
          </a:p>
          <a:p>
            <a:pPr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1400" dirty="0"/>
          </a:p>
          <a:p>
            <a:pPr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dirty="0"/>
              <a:t>Step-by-Step Guide : </a:t>
            </a:r>
          </a:p>
          <a:p>
            <a:pPr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dirty="0"/>
              <a:t>Video overview : </a:t>
            </a:r>
          </a:p>
          <a:p>
            <a:pPr>
              <a:lnSpc>
                <a:spcPct val="120000"/>
              </a:lnSpc>
            </a:pPr>
            <a:endParaRPr lang="en-GB" b="0" dirty="0"/>
          </a:p>
          <a:p>
            <a:pPr>
              <a:lnSpc>
                <a:spcPct val="120000"/>
              </a:lnSpc>
            </a:pPr>
            <a:endParaRPr lang="en-GB" b="0" dirty="0"/>
          </a:p>
          <a:p>
            <a:pPr>
              <a:lnSpc>
                <a:spcPct val="120000"/>
              </a:lnSpc>
            </a:pPr>
            <a:endParaRPr lang="en-GB" sz="1600" dirty="0"/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endParaRPr lang="en-GB" dirty="0"/>
          </a:p>
        </p:txBody>
      </p:sp>
      <p:sp>
        <p:nvSpPr>
          <p:cNvPr id="27" name="Freeform 162">
            <a:extLst>
              <a:ext uri="{FF2B5EF4-FFF2-40B4-BE49-F238E27FC236}">
                <a16:creationId xmlns:a16="http://schemas.microsoft.com/office/drawing/2014/main" id="{E20E8CE8-C4CE-4F2D-99C8-47A156B4E4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78427" y="4034184"/>
            <a:ext cx="638623" cy="384653"/>
          </a:xfrm>
          <a:custGeom>
            <a:avLst/>
            <a:gdLst>
              <a:gd name="T0" fmla="*/ 960 w 960"/>
              <a:gd name="T1" fmla="*/ 480 h 576"/>
              <a:gd name="T2" fmla="*/ 768 w 960"/>
              <a:gd name="T3" fmla="*/ 370 h 576"/>
              <a:gd name="T4" fmla="*/ 768 w 960"/>
              <a:gd name="T5" fmla="*/ 528 h 576"/>
              <a:gd name="T6" fmla="*/ 720 w 960"/>
              <a:gd name="T7" fmla="*/ 576 h 576"/>
              <a:gd name="T8" fmla="*/ 48 w 960"/>
              <a:gd name="T9" fmla="*/ 576 h 576"/>
              <a:gd name="T10" fmla="*/ 0 w 960"/>
              <a:gd name="T11" fmla="*/ 528 h 576"/>
              <a:gd name="T12" fmla="*/ 0 w 960"/>
              <a:gd name="T13" fmla="*/ 48 h 576"/>
              <a:gd name="T14" fmla="*/ 48 w 960"/>
              <a:gd name="T15" fmla="*/ 0 h 576"/>
              <a:gd name="T16" fmla="*/ 720 w 960"/>
              <a:gd name="T17" fmla="*/ 0 h 576"/>
              <a:gd name="T18" fmla="*/ 768 w 960"/>
              <a:gd name="T19" fmla="*/ 48 h 576"/>
              <a:gd name="T20" fmla="*/ 768 w 960"/>
              <a:gd name="T21" fmla="*/ 206 h 576"/>
              <a:gd name="T22" fmla="*/ 960 w 960"/>
              <a:gd name="T23" fmla="*/ 96 h 576"/>
              <a:gd name="T24" fmla="*/ 960 w 960"/>
              <a:gd name="T25" fmla="*/ 480 h 576"/>
              <a:gd name="T26" fmla="*/ 576 w 960"/>
              <a:gd name="T27" fmla="*/ 288 h 576"/>
              <a:gd name="T28" fmla="*/ 288 w 960"/>
              <a:gd name="T29" fmla="*/ 144 h 576"/>
              <a:gd name="T30" fmla="*/ 288 w 960"/>
              <a:gd name="T31" fmla="*/ 432 h 576"/>
              <a:gd name="T32" fmla="*/ 576 w 960"/>
              <a:gd name="T33" fmla="*/ 288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60" h="576">
                <a:moveTo>
                  <a:pt x="960" y="480"/>
                </a:moveTo>
                <a:cubicBezTo>
                  <a:pt x="768" y="370"/>
                  <a:pt x="768" y="370"/>
                  <a:pt x="768" y="370"/>
                </a:cubicBezTo>
                <a:cubicBezTo>
                  <a:pt x="768" y="528"/>
                  <a:pt x="768" y="528"/>
                  <a:pt x="768" y="528"/>
                </a:cubicBezTo>
                <a:cubicBezTo>
                  <a:pt x="768" y="554"/>
                  <a:pt x="746" y="576"/>
                  <a:pt x="720" y="576"/>
                </a:cubicBezTo>
                <a:cubicBezTo>
                  <a:pt x="48" y="576"/>
                  <a:pt x="48" y="576"/>
                  <a:pt x="48" y="576"/>
                </a:cubicBezTo>
                <a:cubicBezTo>
                  <a:pt x="22" y="576"/>
                  <a:pt x="0" y="554"/>
                  <a:pt x="0" y="52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720" y="0"/>
                  <a:pt x="720" y="0"/>
                  <a:pt x="720" y="0"/>
                </a:cubicBezTo>
                <a:cubicBezTo>
                  <a:pt x="746" y="0"/>
                  <a:pt x="768" y="22"/>
                  <a:pt x="768" y="48"/>
                </a:cubicBezTo>
                <a:cubicBezTo>
                  <a:pt x="768" y="206"/>
                  <a:pt x="768" y="206"/>
                  <a:pt x="768" y="206"/>
                </a:cubicBezTo>
                <a:cubicBezTo>
                  <a:pt x="960" y="96"/>
                  <a:pt x="960" y="96"/>
                  <a:pt x="960" y="96"/>
                </a:cubicBezTo>
                <a:lnTo>
                  <a:pt x="960" y="480"/>
                </a:lnTo>
                <a:close/>
                <a:moveTo>
                  <a:pt x="576" y="288"/>
                </a:moveTo>
                <a:cubicBezTo>
                  <a:pt x="288" y="144"/>
                  <a:pt x="288" y="144"/>
                  <a:pt x="288" y="144"/>
                </a:cubicBezTo>
                <a:cubicBezTo>
                  <a:pt x="288" y="432"/>
                  <a:pt x="288" y="432"/>
                  <a:pt x="288" y="432"/>
                </a:cubicBezTo>
                <a:lnTo>
                  <a:pt x="576" y="2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Freeform 166">
            <a:extLst>
              <a:ext uri="{FF2B5EF4-FFF2-40B4-BE49-F238E27FC236}">
                <a16:creationId xmlns:a16="http://schemas.microsoft.com/office/drawing/2014/main" id="{F28F23E9-2953-41B1-97A2-F99221704A08}"/>
              </a:ext>
            </a:extLst>
          </p:cNvPr>
          <p:cNvSpPr>
            <a:spLocks noEditPoints="1"/>
          </p:cNvSpPr>
          <p:nvPr/>
        </p:nvSpPr>
        <p:spPr bwMode="auto">
          <a:xfrm>
            <a:off x="10132842" y="3947086"/>
            <a:ext cx="480816" cy="576534"/>
          </a:xfrm>
          <a:custGeom>
            <a:avLst/>
            <a:gdLst>
              <a:gd name="T0" fmla="*/ 192 w 960"/>
              <a:gd name="T1" fmla="*/ 480 h 1152"/>
              <a:gd name="T2" fmla="*/ 480 w 960"/>
              <a:gd name="T3" fmla="*/ 480 h 1152"/>
              <a:gd name="T4" fmla="*/ 480 w 960"/>
              <a:gd name="T5" fmla="*/ 576 h 1152"/>
              <a:gd name="T6" fmla="*/ 192 w 960"/>
              <a:gd name="T7" fmla="*/ 576 h 1152"/>
              <a:gd name="T8" fmla="*/ 192 w 960"/>
              <a:gd name="T9" fmla="*/ 480 h 1152"/>
              <a:gd name="T10" fmla="*/ 723 w 960"/>
              <a:gd name="T11" fmla="*/ 413 h 1152"/>
              <a:gd name="T12" fmla="*/ 675 w 960"/>
              <a:gd name="T13" fmla="*/ 460 h 1152"/>
              <a:gd name="T14" fmla="*/ 628 w 960"/>
              <a:gd name="T15" fmla="*/ 413 h 1152"/>
              <a:gd name="T16" fmla="*/ 560 w 960"/>
              <a:gd name="T17" fmla="*/ 481 h 1152"/>
              <a:gd name="T18" fmla="*/ 608 w 960"/>
              <a:gd name="T19" fmla="*/ 528 h 1152"/>
              <a:gd name="T20" fmla="*/ 560 w 960"/>
              <a:gd name="T21" fmla="*/ 576 h 1152"/>
              <a:gd name="T22" fmla="*/ 628 w 960"/>
              <a:gd name="T23" fmla="*/ 643 h 1152"/>
              <a:gd name="T24" fmla="*/ 675 w 960"/>
              <a:gd name="T25" fmla="*/ 596 h 1152"/>
              <a:gd name="T26" fmla="*/ 723 w 960"/>
              <a:gd name="T27" fmla="*/ 644 h 1152"/>
              <a:gd name="T28" fmla="*/ 791 w 960"/>
              <a:gd name="T29" fmla="*/ 576 h 1152"/>
              <a:gd name="T30" fmla="*/ 743 w 960"/>
              <a:gd name="T31" fmla="*/ 528 h 1152"/>
              <a:gd name="T32" fmla="*/ 791 w 960"/>
              <a:gd name="T33" fmla="*/ 480 h 1152"/>
              <a:gd name="T34" fmla="*/ 723 w 960"/>
              <a:gd name="T35" fmla="*/ 413 h 1152"/>
              <a:gd name="T36" fmla="*/ 661 w 960"/>
              <a:gd name="T37" fmla="*/ 795 h 1152"/>
              <a:gd name="T38" fmla="*/ 613 w 960"/>
              <a:gd name="T39" fmla="*/ 748 h 1152"/>
              <a:gd name="T40" fmla="*/ 546 w 960"/>
              <a:gd name="T41" fmla="*/ 816 h 1152"/>
              <a:gd name="T42" fmla="*/ 661 w 960"/>
              <a:gd name="T43" fmla="*/ 931 h 1152"/>
              <a:gd name="T44" fmla="*/ 824 w 960"/>
              <a:gd name="T45" fmla="*/ 768 h 1152"/>
              <a:gd name="T46" fmla="*/ 756 w 960"/>
              <a:gd name="T47" fmla="*/ 700 h 1152"/>
              <a:gd name="T48" fmla="*/ 661 w 960"/>
              <a:gd name="T49" fmla="*/ 795 h 1152"/>
              <a:gd name="T50" fmla="*/ 192 w 960"/>
              <a:gd name="T51" fmla="*/ 864 h 1152"/>
              <a:gd name="T52" fmla="*/ 480 w 960"/>
              <a:gd name="T53" fmla="*/ 864 h 1152"/>
              <a:gd name="T54" fmla="*/ 480 w 960"/>
              <a:gd name="T55" fmla="*/ 768 h 1152"/>
              <a:gd name="T56" fmla="*/ 192 w 960"/>
              <a:gd name="T57" fmla="*/ 768 h 1152"/>
              <a:gd name="T58" fmla="*/ 192 w 960"/>
              <a:gd name="T59" fmla="*/ 864 h 1152"/>
              <a:gd name="T60" fmla="*/ 960 w 960"/>
              <a:gd name="T61" fmla="*/ 96 h 1152"/>
              <a:gd name="T62" fmla="*/ 960 w 960"/>
              <a:gd name="T63" fmla="*/ 1152 h 1152"/>
              <a:gd name="T64" fmla="*/ 0 w 960"/>
              <a:gd name="T65" fmla="*/ 1152 h 1152"/>
              <a:gd name="T66" fmla="*/ 0 w 960"/>
              <a:gd name="T67" fmla="*/ 96 h 1152"/>
              <a:gd name="T68" fmla="*/ 192 w 960"/>
              <a:gd name="T69" fmla="*/ 96 h 1152"/>
              <a:gd name="T70" fmla="*/ 288 w 960"/>
              <a:gd name="T71" fmla="*/ 0 h 1152"/>
              <a:gd name="T72" fmla="*/ 672 w 960"/>
              <a:gd name="T73" fmla="*/ 0 h 1152"/>
              <a:gd name="T74" fmla="*/ 768 w 960"/>
              <a:gd name="T75" fmla="*/ 96 h 1152"/>
              <a:gd name="T76" fmla="*/ 960 w 960"/>
              <a:gd name="T77" fmla="*/ 96 h 1152"/>
              <a:gd name="T78" fmla="*/ 436 w 960"/>
              <a:gd name="T79" fmla="*/ 96 h 1152"/>
              <a:gd name="T80" fmla="*/ 484 w 960"/>
              <a:gd name="T81" fmla="*/ 144 h 1152"/>
              <a:gd name="T82" fmla="*/ 532 w 960"/>
              <a:gd name="T83" fmla="*/ 96 h 1152"/>
              <a:gd name="T84" fmla="*/ 484 w 960"/>
              <a:gd name="T85" fmla="*/ 48 h 1152"/>
              <a:gd name="T86" fmla="*/ 436 w 960"/>
              <a:gd name="T87" fmla="*/ 96 h 1152"/>
              <a:gd name="T88" fmla="*/ 864 w 960"/>
              <a:gd name="T89" fmla="*/ 192 h 1152"/>
              <a:gd name="T90" fmla="*/ 768 w 960"/>
              <a:gd name="T91" fmla="*/ 192 h 1152"/>
              <a:gd name="T92" fmla="*/ 768 w 960"/>
              <a:gd name="T93" fmla="*/ 288 h 1152"/>
              <a:gd name="T94" fmla="*/ 192 w 960"/>
              <a:gd name="T95" fmla="*/ 288 h 1152"/>
              <a:gd name="T96" fmla="*/ 192 w 960"/>
              <a:gd name="T97" fmla="*/ 192 h 1152"/>
              <a:gd name="T98" fmla="*/ 96 w 960"/>
              <a:gd name="T99" fmla="*/ 192 h 1152"/>
              <a:gd name="T100" fmla="*/ 96 w 960"/>
              <a:gd name="T101" fmla="*/ 1056 h 1152"/>
              <a:gd name="T102" fmla="*/ 864 w 960"/>
              <a:gd name="T103" fmla="*/ 1056 h 1152"/>
              <a:gd name="T104" fmla="*/ 864 w 960"/>
              <a:gd name="T105" fmla="*/ 19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60" h="1152">
                <a:moveTo>
                  <a:pt x="192" y="480"/>
                </a:moveTo>
                <a:cubicBezTo>
                  <a:pt x="480" y="480"/>
                  <a:pt x="480" y="480"/>
                  <a:pt x="480" y="480"/>
                </a:cubicBezTo>
                <a:cubicBezTo>
                  <a:pt x="480" y="576"/>
                  <a:pt x="480" y="576"/>
                  <a:pt x="480" y="576"/>
                </a:cubicBezTo>
                <a:cubicBezTo>
                  <a:pt x="192" y="576"/>
                  <a:pt x="192" y="576"/>
                  <a:pt x="192" y="576"/>
                </a:cubicBezTo>
                <a:lnTo>
                  <a:pt x="192" y="480"/>
                </a:lnTo>
                <a:close/>
                <a:moveTo>
                  <a:pt x="723" y="413"/>
                </a:moveTo>
                <a:cubicBezTo>
                  <a:pt x="675" y="460"/>
                  <a:pt x="675" y="460"/>
                  <a:pt x="675" y="460"/>
                </a:cubicBezTo>
                <a:cubicBezTo>
                  <a:pt x="628" y="413"/>
                  <a:pt x="628" y="413"/>
                  <a:pt x="628" y="413"/>
                </a:cubicBezTo>
                <a:cubicBezTo>
                  <a:pt x="560" y="481"/>
                  <a:pt x="560" y="481"/>
                  <a:pt x="560" y="481"/>
                </a:cubicBezTo>
                <a:cubicBezTo>
                  <a:pt x="608" y="528"/>
                  <a:pt x="608" y="528"/>
                  <a:pt x="608" y="528"/>
                </a:cubicBezTo>
                <a:cubicBezTo>
                  <a:pt x="560" y="576"/>
                  <a:pt x="560" y="576"/>
                  <a:pt x="560" y="576"/>
                </a:cubicBezTo>
                <a:cubicBezTo>
                  <a:pt x="628" y="643"/>
                  <a:pt x="628" y="643"/>
                  <a:pt x="628" y="643"/>
                </a:cubicBezTo>
                <a:cubicBezTo>
                  <a:pt x="675" y="596"/>
                  <a:pt x="675" y="596"/>
                  <a:pt x="675" y="596"/>
                </a:cubicBezTo>
                <a:cubicBezTo>
                  <a:pt x="723" y="644"/>
                  <a:pt x="723" y="644"/>
                  <a:pt x="723" y="644"/>
                </a:cubicBezTo>
                <a:cubicBezTo>
                  <a:pt x="791" y="576"/>
                  <a:pt x="791" y="576"/>
                  <a:pt x="791" y="576"/>
                </a:cubicBezTo>
                <a:cubicBezTo>
                  <a:pt x="743" y="528"/>
                  <a:pt x="743" y="528"/>
                  <a:pt x="743" y="528"/>
                </a:cubicBezTo>
                <a:cubicBezTo>
                  <a:pt x="791" y="480"/>
                  <a:pt x="791" y="480"/>
                  <a:pt x="791" y="480"/>
                </a:cubicBezTo>
                <a:lnTo>
                  <a:pt x="723" y="413"/>
                </a:lnTo>
                <a:close/>
                <a:moveTo>
                  <a:pt x="661" y="795"/>
                </a:moveTo>
                <a:cubicBezTo>
                  <a:pt x="613" y="748"/>
                  <a:pt x="613" y="748"/>
                  <a:pt x="613" y="748"/>
                </a:cubicBezTo>
                <a:cubicBezTo>
                  <a:pt x="546" y="816"/>
                  <a:pt x="546" y="816"/>
                  <a:pt x="546" y="816"/>
                </a:cubicBezTo>
                <a:cubicBezTo>
                  <a:pt x="661" y="931"/>
                  <a:pt x="661" y="931"/>
                  <a:pt x="661" y="931"/>
                </a:cubicBezTo>
                <a:cubicBezTo>
                  <a:pt x="824" y="768"/>
                  <a:pt x="824" y="768"/>
                  <a:pt x="824" y="768"/>
                </a:cubicBezTo>
                <a:cubicBezTo>
                  <a:pt x="756" y="700"/>
                  <a:pt x="756" y="700"/>
                  <a:pt x="756" y="700"/>
                </a:cubicBezTo>
                <a:lnTo>
                  <a:pt x="661" y="795"/>
                </a:lnTo>
                <a:close/>
                <a:moveTo>
                  <a:pt x="192" y="864"/>
                </a:moveTo>
                <a:cubicBezTo>
                  <a:pt x="480" y="864"/>
                  <a:pt x="480" y="864"/>
                  <a:pt x="480" y="864"/>
                </a:cubicBezTo>
                <a:cubicBezTo>
                  <a:pt x="480" y="768"/>
                  <a:pt x="480" y="768"/>
                  <a:pt x="480" y="768"/>
                </a:cubicBezTo>
                <a:cubicBezTo>
                  <a:pt x="192" y="768"/>
                  <a:pt x="192" y="768"/>
                  <a:pt x="192" y="768"/>
                </a:cubicBezTo>
                <a:lnTo>
                  <a:pt x="192" y="864"/>
                </a:lnTo>
                <a:close/>
                <a:moveTo>
                  <a:pt x="960" y="96"/>
                </a:moveTo>
                <a:cubicBezTo>
                  <a:pt x="960" y="1152"/>
                  <a:pt x="960" y="1152"/>
                  <a:pt x="960" y="1152"/>
                </a:cubicBezTo>
                <a:cubicBezTo>
                  <a:pt x="0" y="1152"/>
                  <a:pt x="0" y="1152"/>
                  <a:pt x="0" y="1152"/>
                </a:cubicBezTo>
                <a:cubicBezTo>
                  <a:pt x="0" y="96"/>
                  <a:pt x="0" y="96"/>
                  <a:pt x="0" y="96"/>
                </a:cubicBezTo>
                <a:cubicBezTo>
                  <a:pt x="192" y="96"/>
                  <a:pt x="192" y="96"/>
                  <a:pt x="192" y="96"/>
                </a:cubicBezTo>
                <a:cubicBezTo>
                  <a:pt x="192" y="43"/>
                  <a:pt x="235" y="0"/>
                  <a:pt x="288" y="0"/>
                </a:cubicBezTo>
                <a:cubicBezTo>
                  <a:pt x="672" y="0"/>
                  <a:pt x="672" y="0"/>
                  <a:pt x="672" y="0"/>
                </a:cubicBezTo>
                <a:cubicBezTo>
                  <a:pt x="725" y="0"/>
                  <a:pt x="768" y="43"/>
                  <a:pt x="768" y="96"/>
                </a:cubicBezTo>
                <a:lnTo>
                  <a:pt x="960" y="96"/>
                </a:lnTo>
                <a:close/>
                <a:moveTo>
                  <a:pt x="436" y="96"/>
                </a:moveTo>
                <a:cubicBezTo>
                  <a:pt x="436" y="123"/>
                  <a:pt x="457" y="144"/>
                  <a:pt x="484" y="144"/>
                </a:cubicBezTo>
                <a:cubicBezTo>
                  <a:pt x="511" y="144"/>
                  <a:pt x="532" y="123"/>
                  <a:pt x="532" y="96"/>
                </a:cubicBezTo>
                <a:cubicBezTo>
                  <a:pt x="532" y="69"/>
                  <a:pt x="511" y="48"/>
                  <a:pt x="484" y="48"/>
                </a:cubicBezTo>
                <a:cubicBezTo>
                  <a:pt x="457" y="48"/>
                  <a:pt x="436" y="69"/>
                  <a:pt x="436" y="96"/>
                </a:cubicBezTo>
                <a:close/>
                <a:moveTo>
                  <a:pt x="864" y="192"/>
                </a:moveTo>
                <a:cubicBezTo>
                  <a:pt x="768" y="192"/>
                  <a:pt x="768" y="192"/>
                  <a:pt x="768" y="192"/>
                </a:cubicBezTo>
                <a:cubicBezTo>
                  <a:pt x="768" y="288"/>
                  <a:pt x="768" y="288"/>
                  <a:pt x="768" y="288"/>
                </a:cubicBezTo>
                <a:cubicBezTo>
                  <a:pt x="192" y="288"/>
                  <a:pt x="192" y="288"/>
                  <a:pt x="192" y="288"/>
                </a:cubicBezTo>
                <a:cubicBezTo>
                  <a:pt x="192" y="192"/>
                  <a:pt x="192" y="192"/>
                  <a:pt x="192" y="192"/>
                </a:cubicBezTo>
                <a:cubicBezTo>
                  <a:pt x="96" y="192"/>
                  <a:pt x="96" y="192"/>
                  <a:pt x="96" y="192"/>
                </a:cubicBezTo>
                <a:cubicBezTo>
                  <a:pt x="96" y="1056"/>
                  <a:pt x="96" y="1056"/>
                  <a:pt x="96" y="1056"/>
                </a:cubicBezTo>
                <a:cubicBezTo>
                  <a:pt x="864" y="1056"/>
                  <a:pt x="864" y="1056"/>
                  <a:pt x="864" y="1056"/>
                </a:cubicBezTo>
                <a:lnTo>
                  <a:pt x="864" y="1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471123-DF31-4226-AC20-D1AD9B9BFAAB}"/>
              </a:ext>
            </a:extLst>
          </p:cNvPr>
          <p:cNvCxnSpPr>
            <a:cxnSpLocks/>
          </p:cNvCxnSpPr>
          <p:nvPr/>
        </p:nvCxnSpPr>
        <p:spPr bwMode="auto">
          <a:xfrm>
            <a:off x="1585732" y="3717151"/>
            <a:ext cx="6208439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FA3BCF-A7CE-45BE-9668-BE560F00423F}"/>
              </a:ext>
            </a:extLst>
          </p:cNvPr>
          <p:cNvCxnSpPr>
            <a:cxnSpLocks/>
            <a:endCxn id="16" idx="3"/>
          </p:cNvCxnSpPr>
          <p:nvPr/>
        </p:nvCxnSpPr>
        <p:spPr bwMode="auto">
          <a:xfrm flipH="1">
            <a:off x="2363762" y="6565555"/>
            <a:ext cx="6351975" cy="4052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B0E5A32-1971-44C9-A90D-AEE8CAA6A2CE}"/>
              </a:ext>
            </a:extLst>
          </p:cNvPr>
          <p:cNvSpPr/>
          <p:nvPr/>
        </p:nvSpPr>
        <p:spPr>
          <a:xfrm>
            <a:off x="813996" y="6390158"/>
            <a:ext cx="1549766" cy="431833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>
                <a:solidFill>
                  <a:schemeClr val="tx1"/>
                </a:solidFill>
              </a:rPr>
              <a:t>External Sources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FB143A-E2FC-453C-9C6F-37EDA74DD72F}"/>
              </a:ext>
            </a:extLst>
          </p:cNvPr>
          <p:cNvSpPr/>
          <p:nvPr/>
        </p:nvSpPr>
        <p:spPr>
          <a:xfrm>
            <a:off x="2869387" y="6460277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7B38AA-2736-43E8-88CB-02300A4D91C6}"/>
              </a:ext>
            </a:extLst>
          </p:cNvPr>
          <p:cNvCxnSpPr>
            <a:cxnSpLocks/>
            <a:endCxn id="20" idx="3"/>
          </p:cNvCxnSpPr>
          <p:nvPr/>
        </p:nvCxnSpPr>
        <p:spPr bwMode="auto">
          <a:xfrm flipH="1">
            <a:off x="2363762" y="5984757"/>
            <a:ext cx="6351975" cy="7887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bg2">
                <a:lumMod val="9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DE62378-4C8A-4272-8176-800A23912D1F}"/>
              </a:ext>
            </a:extLst>
          </p:cNvPr>
          <p:cNvSpPr/>
          <p:nvPr/>
        </p:nvSpPr>
        <p:spPr>
          <a:xfrm>
            <a:off x="813996" y="5776727"/>
            <a:ext cx="1549766" cy="431833"/>
          </a:xfrm>
          <a:prstGeom prst="rect">
            <a:avLst/>
          </a:prstGeom>
          <a:solidFill>
            <a:srgbClr val="F2F2F2"/>
          </a:solidFill>
          <a:ln w="19050">
            <a:solidFill>
              <a:srgbClr val="F2F2F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>
                <a:solidFill>
                  <a:schemeClr val="tx1"/>
                </a:solidFill>
              </a:rPr>
              <a:t>Local Files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F90B36-2464-4DBD-B064-963CA34BBE5B}"/>
              </a:ext>
            </a:extLst>
          </p:cNvPr>
          <p:cNvSpPr/>
          <p:nvPr/>
        </p:nvSpPr>
        <p:spPr>
          <a:xfrm>
            <a:off x="3963118" y="5846846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rgbClr val="F2F2F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2FA1C0-123C-45E4-A983-E98CC509615F}"/>
              </a:ext>
            </a:extLst>
          </p:cNvPr>
          <p:cNvSpPr txBox="1"/>
          <p:nvPr/>
        </p:nvSpPr>
        <p:spPr>
          <a:xfrm>
            <a:off x="1888416" y="3197638"/>
            <a:ext cx="19619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b="1" dirty="0"/>
              <a:t>Analyse a website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ACF05E-07CB-425D-82FC-7CA8667C6ECC}"/>
              </a:ext>
            </a:extLst>
          </p:cNvPr>
          <p:cNvCxnSpPr>
            <a:cxnSpLocks/>
            <a:endCxn id="17" idx="0"/>
          </p:cNvCxnSpPr>
          <p:nvPr/>
        </p:nvCxnSpPr>
        <p:spPr bwMode="auto">
          <a:xfrm>
            <a:off x="3007298" y="3717151"/>
            <a:ext cx="0" cy="2743126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C6A9C6-1CE4-4C94-8235-54C0AD81BF1D}"/>
              </a:ext>
            </a:extLst>
          </p:cNvPr>
          <p:cNvCxnSpPr>
            <a:cxnSpLocks/>
          </p:cNvCxnSpPr>
          <p:nvPr/>
        </p:nvCxnSpPr>
        <p:spPr>
          <a:xfrm>
            <a:off x="3007298" y="3511371"/>
            <a:ext cx="0" cy="209805"/>
          </a:xfrm>
          <a:prstGeom prst="line">
            <a:avLst/>
          </a:prstGeom>
          <a:solidFill>
            <a:schemeClr val="accent1"/>
          </a:solidFill>
          <a:ln w="1270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30308A-FAF5-4287-AB15-4D3BDB7A3FBF}"/>
              </a:ext>
            </a:extLst>
          </p:cNvPr>
          <p:cNvSpPr txBox="1"/>
          <p:nvPr/>
        </p:nvSpPr>
        <p:spPr>
          <a:xfrm>
            <a:off x="3120058" y="2928664"/>
            <a:ext cx="19619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b="1" dirty="0"/>
              <a:t>Analyse a document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49D6C3-6DAD-4086-BB0B-EFC1F7406713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 flipH="1">
            <a:off x="4101029" y="3717148"/>
            <a:ext cx="1302" cy="2129698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bg2">
                <a:lumMod val="9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06C9B4-0B93-4372-B9E2-65A91D6D1D1F}"/>
              </a:ext>
            </a:extLst>
          </p:cNvPr>
          <p:cNvCxnSpPr>
            <a:cxnSpLocks/>
          </p:cNvCxnSpPr>
          <p:nvPr/>
        </p:nvCxnSpPr>
        <p:spPr>
          <a:xfrm>
            <a:off x="4099728" y="3255886"/>
            <a:ext cx="1301" cy="461265"/>
          </a:xfrm>
          <a:prstGeom prst="line">
            <a:avLst/>
          </a:prstGeom>
          <a:solidFill>
            <a:schemeClr val="accent1"/>
          </a:solidFill>
          <a:ln w="1270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AE42D1-E5EC-4E5B-9599-785CA0DB6AC4}"/>
              </a:ext>
            </a:extLst>
          </p:cNvPr>
          <p:cNvCxnSpPr>
            <a:cxnSpLocks/>
          </p:cNvCxnSpPr>
          <p:nvPr/>
        </p:nvCxnSpPr>
        <p:spPr bwMode="auto">
          <a:xfrm>
            <a:off x="4546600" y="5025251"/>
            <a:ext cx="1975666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E495D1-FCA0-40FD-AC7C-81CA7BCA596F}"/>
              </a:ext>
            </a:extLst>
          </p:cNvPr>
          <p:cNvCxnSpPr>
            <a:cxnSpLocks/>
          </p:cNvCxnSpPr>
          <p:nvPr/>
        </p:nvCxnSpPr>
        <p:spPr bwMode="auto">
          <a:xfrm flipH="1">
            <a:off x="1593957" y="5021173"/>
            <a:ext cx="4465321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B8B458-DD4D-49C4-A727-2A9A96DBC572}"/>
              </a:ext>
            </a:extLst>
          </p:cNvPr>
          <p:cNvGrpSpPr/>
          <p:nvPr/>
        </p:nvGrpSpPr>
        <p:grpSpPr>
          <a:xfrm>
            <a:off x="4407498" y="3208176"/>
            <a:ext cx="1961942" cy="1954986"/>
            <a:chOff x="4407498" y="2428790"/>
            <a:chExt cx="1961942" cy="1954986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075D736-3FD5-4E2B-A8C5-DD7855B9A0B7}"/>
                </a:ext>
              </a:extLst>
            </p:cNvPr>
            <p:cNvSpPr/>
            <p:nvPr/>
          </p:nvSpPr>
          <p:spPr>
            <a:xfrm rot="5400000">
              <a:off x="4596508" y="3453903"/>
              <a:ext cx="1583922" cy="275823"/>
            </a:xfrm>
            <a:custGeom>
              <a:avLst/>
              <a:gdLst>
                <a:gd name="connsiteX0" fmla="*/ 0 w 1583922"/>
                <a:gd name="connsiteY0" fmla="*/ 137912 h 275823"/>
                <a:gd name="connsiteX1" fmla="*/ 137912 w 1583922"/>
                <a:gd name="connsiteY1" fmla="*/ 0 h 275823"/>
                <a:gd name="connsiteX2" fmla="*/ 235429 w 1583922"/>
                <a:gd name="connsiteY2" fmla="*/ 40393 h 275823"/>
                <a:gd name="connsiteX3" fmla="*/ 264770 w 1583922"/>
                <a:gd name="connsiteY3" fmla="*/ 83911 h 275823"/>
                <a:gd name="connsiteX4" fmla="*/ 1319154 w 1583922"/>
                <a:gd name="connsiteY4" fmla="*/ 83911 h 275823"/>
                <a:gd name="connsiteX5" fmla="*/ 1348494 w 1583922"/>
                <a:gd name="connsiteY5" fmla="*/ 40393 h 275823"/>
                <a:gd name="connsiteX6" fmla="*/ 1446011 w 1583922"/>
                <a:gd name="connsiteY6" fmla="*/ 0 h 275823"/>
                <a:gd name="connsiteX7" fmla="*/ 1583922 w 1583922"/>
                <a:gd name="connsiteY7" fmla="*/ 137912 h 275823"/>
                <a:gd name="connsiteX8" fmla="*/ 1446011 w 1583922"/>
                <a:gd name="connsiteY8" fmla="*/ 275823 h 275823"/>
                <a:gd name="connsiteX9" fmla="*/ 1348494 w 1583922"/>
                <a:gd name="connsiteY9" fmla="*/ 235429 h 275823"/>
                <a:gd name="connsiteX10" fmla="*/ 1319153 w 1583922"/>
                <a:gd name="connsiteY10" fmla="*/ 191911 h 275823"/>
                <a:gd name="connsiteX11" fmla="*/ 264770 w 1583922"/>
                <a:gd name="connsiteY11" fmla="*/ 191911 h 275823"/>
                <a:gd name="connsiteX12" fmla="*/ 235429 w 1583922"/>
                <a:gd name="connsiteY12" fmla="*/ 235429 h 275823"/>
                <a:gd name="connsiteX13" fmla="*/ 137912 w 1583922"/>
                <a:gd name="connsiteY13" fmla="*/ 275823 h 275823"/>
                <a:gd name="connsiteX14" fmla="*/ 0 w 1583922"/>
                <a:gd name="connsiteY14" fmla="*/ 137912 h 275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83922" h="275823">
                  <a:moveTo>
                    <a:pt x="0" y="137912"/>
                  </a:moveTo>
                  <a:cubicBezTo>
                    <a:pt x="0" y="61745"/>
                    <a:pt x="61745" y="0"/>
                    <a:pt x="137912" y="0"/>
                  </a:cubicBezTo>
                  <a:cubicBezTo>
                    <a:pt x="175995" y="0"/>
                    <a:pt x="210472" y="15437"/>
                    <a:pt x="235429" y="40393"/>
                  </a:cubicBezTo>
                  <a:lnTo>
                    <a:pt x="264770" y="83911"/>
                  </a:lnTo>
                  <a:lnTo>
                    <a:pt x="1319154" y="83911"/>
                  </a:lnTo>
                  <a:lnTo>
                    <a:pt x="1348494" y="40393"/>
                  </a:lnTo>
                  <a:cubicBezTo>
                    <a:pt x="1373451" y="15437"/>
                    <a:pt x="1407928" y="0"/>
                    <a:pt x="1446011" y="0"/>
                  </a:cubicBezTo>
                  <a:cubicBezTo>
                    <a:pt x="1522177" y="0"/>
                    <a:pt x="1583922" y="61745"/>
                    <a:pt x="1583922" y="137912"/>
                  </a:cubicBezTo>
                  <a:cubicBezTo>
                    <a:pt x="1583922" y="214078"/>
                    <a:pt x="1522177" y="275823"/>
                    <a:pt x="1446011" y="275823"/>
                  </a:cubicBezTo>
                  <a:cubicBezTo>
                    <a:pt x="1407928" y="275823"/>
                    <a:pt x="1373451" y="260386"/>
                    <a:pt x="1348494" y="235429"/>
                  </a:cubicBezTo>
                  <a:lnTo>
                    <a:pt x="1319153" y="191911"/>
                  </a:lnTo>
                  <a:lnTo>
                    <a:pt x="264770" y="191911"/>
                  </a:lnTo>
                  <a:lnTo>
                    <a:pt x="235429" y="235429"/>
                  </a:lnTo>
                  <a:cubicBezTo>
                    <a:pt x="210472" y="260386"/>
                    <a:pt x="175995" y="275823"/>
                    <a:pt x="137912" y="275823"/>
                  </a:cubicBezTo>
                  <a:cubicBezTo>
                    <a:pt x="61745" y="275823"/>
                    <a:pt x="0" y="214078"/>
                    <a:pt x="0" y="137912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D86B61A-4027-4051-997A-EA5543F6C13F}"/>
                </a:ext>
              </a:extLst>
            </p:cNvPr>
            <p:cNvSpPr txBox="1"/>
            <p:nvPr/>
          </p:nvSpPr>
          <p:spPr>
            <a:xfrm>
              <a:off x="4407498" y="2428790"/>
              <a:ext cx="196194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b="1" dirty="0"/>
                <a:t>Compare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BE2DB10-5F6C-4B1B-8D0E-25B8A25DB3FE}"/>
              </a:ext>
            </a:extLst>
          </p:cNvPr>
          <p:cNvSpPr/>
          <p:nvPr/>
        </p:nvSpPr>
        <p:spPr>
          <a:xfrm>
            <a:off x="813996" y="4150029"/>
            <a:ext cx="1549766" cy="431833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/>
              <a:t>Workspaces</a:t>
            </a:r>
          </a:p>
        </p:txBody>
      </p:sp>
      <p:sp>
        <p:nvSpPr>
          <p:cNvPr id="34" name="Freeform 121">
            <a:extLst>
              <a:ext uri="{FF2B5EF4-FFF2-40B4-BE49-F238E27FC236}">
                <a16:creationId xmlns:a16="http://schemas.microsoft.com/office/drawing/2014/main" id="{3244CDEC-B694-4914-8EE7-620D24F6866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7894" y="4253522"/>
            <a:ext cx="384807" cy="224847"/>
          </a:xfrm>
          <a:custGeom>
            <a:avLst/>
            <a:gdLst>
              <a:gd name="T0" fmla="*/ 576 w 1152"/>
              <a:gd name="T1" fmla="*/ 571 h 672"/>
              <a:gd name="T2" fmla="*/ 336 w 1152"/>
              <a:gd name="T3" fmla="*/ 672 h 672"/>
              <a:gd name="T4" fmla="*/ 0 w 1152"/>
              <a:gd name="T5" fmla="*/ 336 h 672"/>
              <a:gd name="T6" fmla="*/ 336 w 1152"/>
              <a:gd name="T7" fmla="*/ 0 h 672"/>
              <a:gd name="T8" fmla="*/ 576 w 1152"/>
              <a:gd name="T9" fmla="*/ 101 h 672"/>
              <a:gd name="T10" fmla="*/ 480 w 1152"/>
              <a:gd name="T11" fmla="*/ 336 h 672"/>
              <a:gd name="T12" fmla="*/ 576 w 1152"/>
              <a:gd name="T13" fmla="*/ 571 h 672"/>
              <a:gd name="T14" fmla="*/ 816 w 1152"/>
              <a:gd name="T15" fmla="*/ 0 h 672"/>
              <a:gd name="T16" fmla="*/ 576 w 1152"/>
              <a:gd name="T17" fmla="*/ 101 h 672"/>
              <a:gd name="T18" fmla="*/ 672 w 1152"/>
              <a:gd name="T19" fmla="*/ 336 h 672"/>
              <a:gd name="T20" fmla="*/ 576 w 1152"/>
              <a:gd name="T21" fmla="*/ 571 h 672"/>
              <a:gd name="T22" fmla="*/ 816 w 1152"/>
              <a:gd name="T23" fmla="*/ 672 h 672"/>
              <a:gd name="T24" fmla="*/ 1152 w 1152"/>
              <a:gd name="T25" fmla="*/ 336 h 672"/>
              <a:gd name="T26" fmla="*/ 816 w 1152"/>
              <a:gd name="T27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52" h="672">
                <a:moveTo>
                  <a:pt x="576" y="571"/>
                </a:moveTo>
                <a:cubicBezTo>
                  <a:pt x="515" y="633"/>
                  <a:pt x="430" y="672"/>
                  <a:pt x="336" y="672"/>
                </a:cubicBezTo>
                <a:cubicBezTo>
                  <a:pt x="150" y="672"/>
                  <a:pt x="0" y="522"/>
                  <a:pt x="0" y="336"/>
                </a:cubicBezTo>
                <a:cubicBezTo>
                  <a:pt x="0" y="150"/>
                  <a:pt x="150" y="0"/>
                  <a:pt x="336" y="0"/>
                </a:cubicBezTo>
                <a:cubicBezTo>
                  <a:pt x="430" y="0"/>
                  <a:pt x="515" y="39"/>
                  <a:pt x="576" y="101"/>
                </a:cubicBezTo>
                <a:cubicBezTo>
                  <a:pt x="517" y="162"/>
                  <a:pt x="480" y="244"/>
                  <a:pt x="480" y="336"/>
                </a:cubicBezTo>
                <a:cubicBezTo>
                  <a:pt x="480" y="428"/>
                  <a:pt x="517" y="510"/>
                  <a:pt x="576" y="571"/>
                </a:cubicBezTo>
                <a:close/>
                <a:moveTo>
                  <a:pt x="816" y="0"/>
                </a:moveTo>
                <a:cubicBezTo>
                  <a:pt x="722" y="0"/>
                  <a:pt x="637" y="39"/>
                  <a:pt x="576" y="101"/>
                </a:cubicBezTo>
                <a:cubicBezTo>
                  <a:pt x="635" y="162"/>
                  <a:pt x="672" y="244"/>
                  <a:pt x="672" y="336"/>
                </a:cubicBezTo>
                <a:cubicBezTo>
                  <a:pt x="672" y="428"/>
                  <a:pt x="635" y="510"/>
                  <a:pt x="576" y="571"/>
                </a:cubicBezTo>
                <a:cubicBezTo>
                  <a:pt x="637" y="633"/>
                  <a:pt x="722" y="672"/>
                  <a:pt x="816" y="672"/>
                </a:cubicBezTo>
                <a:cubicBezTo>
                  <a:pt x="1002" y="672"/>
                  <a:pt x="1152" y="522"/>
                  <a:pt x="1152" y="336"/>
                </a:cubicBezTo>
                <a:cubicBezTo>
                  <a:pt x="1152" y="150"/>
                  <a:pt x="1002" y="0"/>
                  <a:pt x="8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61B863-42CE-49D6-9631-14915B9C7394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1585732" y="3717151"/>
            <a:ext cx="3147" cy="43287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0532FC5-3A97-4612-B20B-2427E0A7F9C4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1588879" y="4581862"/>
            <a:ext cx="5078" cy="439311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1B1228D8-F14D-4970-94F3-3CF82B578BA7}"/>
              </a:ext>
            </a:extLst>
          </p:cNvPr>
          <p:cNvSpPr/>
          <p:nvPr/>
        </p:nvSpPr>
        <p:spPr>
          <a:xfrm rot="10800000">
            <a:off x="5268348" y="2211043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9" name="Arrow: Chevron 48">
            <a:extLst>
              <a:ext uri="{FF2B5EF4-FFF2-40B4-BE49-F238E27FC236}">
                <a16:creationId xmlns:a16="http://schemas.microsoft.com/office/drawing/2014/main" id="{8078F5A2-AE90-49FB-AB91-F186798BF652}"/>
              </a:ext>
            </a:extLst>
          </p:cNvPr>
          <p:cNvSpPr/>
          <p:nvPr/>
        </p:nvSpPr>
        <p:spPr>
          <a:xfrm rot="5400000">
            <a:off x="1921121" y="2880223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C928F6CC-ED40-4F8E-A2D6-C9B36026BC7B}"/>
              </a:ext>
            </a:extLst>
          </p:cNvPr>
          <p:cNvSpPr/>
          <p:nvPr/>
        </p:nvSpPr>
        <p:spPr>
          <a:xfrm rot="16200000">
            <a:off x="6249319" y="2880223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45967A-1395-47FD-B144-46F53007B922}"/>
              </a:ext>
            </a:extLst>
          </p:cNvPr>
          <p:cNvSpPr/>
          <p:nvPr/>
        </p:nvSpPr>
        <p:spPr>
          <a:xfrm>
            <a:off x="6558370" y="4805256"/>
            <a:ext cx="1549766" cy="431833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/>
              <a:t>Workspaces</a:t>
            </a:r>
          </a:p>
        </p:txBody>
      </p:sp>
      <p:sp>
        <p:nvSpPr>
          <p:cNvPr id="55" name="Freeform 121">
            <a:extLst>
              <a:ext uri="{FF2B5EF4-FFF2-40B4-BE49-F238E27FC236}">
                <a16:creationId xmlns:a16="http://schemas.microsoft.com/office/drawing/2014/main" id="{2A42B614-147F-4881-96EB-BB17DC8788C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32268" y="4908749"/>
            <a:ext cx="384807" cy="224847"/>
          </a:xfrm>
          <a:custGeom>
            <a:avLst/>
            <a:gdLst>
              <a:gd name="T0" fmla="*/ 576 w 1152"/>
              <a:gd name="T1" fmla="*/ 571 h 672"/>
              <a:gd name="T2" fmla="*/ 336 w 1152"/>
              <a:gd name="T3" fmla="*/ 672 h 672"/>
              <a:gd name="T4" fmla="*/ 0 w 1152"/>
              <a:gd name="T5" fmla="*/ 336 h 672"/>
              <a:gd name="T6" fmla="*/ 336 w 1152"/>
              <a:gd name="T7" fmla="*/ 0 h 672"/>
              <a:gd name="T8" fmla="*/ 576 w 1152"/>
              <a:gd name="T9" fmla="*/ 101 h 672"/>
              <a:gd name="T10" fmla="*/ 480 w 1152"/>
              <a:gd name="T11" fmla="*/ 336 h 672"/>
              <a:gd name="T12" fmla="*/ 576 w 1152"/>
              <a:gd name="T13" fmla="*/ 571 h 672"/>
              <a:gd name="T14" fmla="*/ 816 w 1152"/>
              <a:gd name="T15" fmla="*/ 0 h 672"/>
              <a:gd name="T16" fmla="*/ 576 w 1152"/>
              <a:gd name="T17" fmla="*/ 101 h 672"/>
              <a:gd name="T18" fmla="*/ 672 w 1152"/>
              <a:gd name="T19" fmla="*/ 336 h 672"/>
              <a:gd name="T20" fmla="*/ 576 w 1152"/>
              <a:gd name="T21" fmla="*/ 571 h 672"/>
              <a:gd name="T22" fmla="*/ 816 w 1152"/>
              <a:gd name="T23" fmla="*/ 672 h 672"/>
              <a:gd name="T24" fmla="*/ 1152 w 1152"/>
              <a:gd name="T25" fmla="*/ 336 h 672"/>
              <a:gd name="T26" fmla="*/ 816 w 1152"/>
              <a:gd name="T27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52" h="672">
                <a:moveTo>
                  <a:pt x="576" y="571"/>
                </a:moveTo>
                <a:cubicBezTo>
                  <a:pt x="515" y="633"/>
                  <a:pt x="430" y="672"/>
                  <a:pt x="336" y="672"/>
                </a:cubicBezTo>
                <a:cubicBezTo>
                  <a:pt x="150" y="672"/>
                  <a:pt x="0" y="522"/>
                  <a:pt x="0" y="336"/>
                </a:cubicBezTo>
                <a:cubicBezTo>
                  <a:pt x="0" y="150"/>
                  <a:pt x="150" y="0"/>
                  <a:pt x="336" y="0"/>
                </a:cubicBezTo>
                <a:cubicBezTo>
                  <a:pt x="430" y="0"/>
                  <a:pt x="515" y="39"/>
                  <a:pt x="576" y="101"/>
                </a:cubicBezTo>
                <a:cubicBezTo>
                  <a:pt x="517" y="162"/>
                  <a:pt x="480" y="244"/>
                  <a:pt x="480" y="336"/>
                </a:cubicBezTo>
                <a:cubicBezTo>
                  <a:pt x="480" y="428"/>
                  <a:pt x="517" y="510"/>
                  <a:pt x="576" y="571"/>
                </a:cubicBezTo>
                <a:close/>
                <a:moveTo>
                  <a:pt x="816" y="0"/>
                </a:moveTo>
                <a:cubicBezTo>
                  <a:pt x="722" y="0"/>
                  <a:pt x="637" y="39"/>
                  <a:pt x="576" y="101"/>
                </a:cubicBezTo>
                <a:cubicBezTo>
                  <a:pt x="635" y="162"/>
                  <a:pt x="672" y="244"/>
                  <a:pt x="672" y="336"/>
                </a:cubicBezTo>
                <a:cubicBezTo>
                  <a:pt x="672" y="428"/>
                  <a:pt x="635" y="510"/>
                  <a:pt x="576" y="571"/>
                </a:cubicBezTo>
                <a:cubicBezTo>
                  <a:pt x="637" y="633"/>
                  <a:pt x="722" y="672"/>
                  <a:pt x="816" y="672"/>
                </a:cubicBezTo>
                <a:cubicBezTo>
                  <a:pt x="1002" y="672"/>
                  <a:pt x="1152" y="522"/>
                  <a:pt x="1152" y="336"/>
                </a:cubicBezTo>
                <a:cubicBezTo>
                  <a:pt x="1152" y="150"/>
                  <a:pt x="1002" y="0"/>
                  <a:pt x="8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18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C3A06F-FC26-4216-B03D-2CC6D51DA8A6}"/>
              </a:ext>
            </a:extLst>
          </p:cNvPr>
          <p:cNvGrpSpPr/>
          <p:nvPr/>
        </p:nvGrpSpPr>
        <p:grpSpPr>
          <a:xfrm>
            <a:off x="5456118" y="7265068"/>
            <a:ext cx="3718165" cy="566533"/>
            <a:chOff x="4853284" y="7386012"/>
            <a:chExt cx="4520002" cy="688708"/>
          </a:xfrm>
        </p:grpSpPr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D68DF480-1AE3-4017-AA1C-77FB61519E7E}"/>
                </a:ext>
              </a:extLst>
            </p:cNvPr>
            <p:cNvGrpSpPr/>
            <p:nvPr/>
          </p:nvGrpSpPr>
          <p:grpSpPr>
            <a:xfrm>
              <a:off x="4853284" y="7627672"/>
              <a:ext cx="944302" cy="205388"/>
              <a:chOff x="11556850" y="641113"/>
              <a:chExt cx="1268133" cy="275822"/>
            </a:xfrm>
          </p:grpSpPr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A1BE8C2F-0C47-404C-BF7B-7BD6E0688B96}"/>
                  </a:ext>
                </a:extLst>
              </p:cNvPr>
              <p:cNvSpPr/>
              <p:nvPr/>
            </p:nvSpPr>
            <p:spPr>
              <a:xfrm rot="16200000">
                <a:off x="11556850" y="641113"/>
                <a:ext cx="275822" cy="275822"/>
              </a:xfrm>
              <a:prstGeom prst="ellipse">
                <a:avLst/>
              </a:prstGeom>
              <a:solidFill>
                <a:schemeClr val="bg2"/>
              </a:solidFill>
              <a:ln w="5715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0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1576E018-A56C-4DBC-A936-721F7D61DE1C}"/>
                  </a:ext>
                </a:extLst>
              </p:cNvPr>
              <p:cNvSpPr txBox="1"/>
              <p:nvPr/>
            </p:nvSpPr>
            <p:spPr>
              <a:xfrm>
                <a:off x="11858052" y="663609"/>
                <a:ext cx="966931" cy="23083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>
                  <a:defRPr sz="1200" b="1"/>
                </a:lvl1pPr>
              </a:lstStyle>
              <a:p>
                <a:r>
                  <a:rPr lang="en-GB" sz="900" dirty="0"/>
                  <a:t>Action Station</a:t>
                </a: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E9B7066A-934F-4215-B1A8-8FD3FD0326BB}"/>
                </a:ext>
              </a:extLst>
            </p:cNvPr>
            <p:cNvGrpSpPr/>
            <p:nvPr/>
          </p:nvGrpSpPr>
          <p:grpSpPr>
            <a:xfrm>
              <a:off x="7991676" y="7614950"/>
              <a:ext cx="1381610" cy="230832"/>
              <a:chOff x="11643137" y="1929719"/>
              <a:chExt cx="1855408" cy="309991"/>
            </a:xfrm>
          </p:grpSpPr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5504FAD2-8F89-4412-ACBC-D150F2D0DEFC}"/>
                  </a:ext>
                </a:extLst>
              </p:cNvPr>
              <p:cNvSpPr/>
              <p:nvPr/>
            </p:nvSpPr>
            <p:spPr>
              <a:xfrm>
                <a:off x="11643137" y="2033091"/>
                <a:ext cx="103247" cy="10324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7862CACF-ACA5-4F52-8629-2FF9280B548D}"/>
                  </a:ext>
                </a:extLst>
              </p:cNvPr>
              <p:cNvSpPr txBox="1"/>
              <p:nvPr/>
            </p:nvSpPr>
            <p:spPr>
              <a:xfrm>
                <a:off x="11864196" y="1929719"/>
                <a:ext cx="1634349" cy="30999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>
                  <a:defRPr sz="1200" b="1"/>
                </a:lvl1pPr>
              </a:lstStyle>
              <a:p>
                <a:r>
                  <a:rPr lang="en-GB" sz="900" dirty="0"/>
                  <a:t>Achievement point</a:t>
                </a:r>
              </a:p>
            </p:txBody>
          </p:sp>
        </p:grp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E5CE020D-10FC-49DC-97AA-0651F9A275EF}"/>
                </a:ext>
              </a:extLst>
            </p:cNvPr>
            <p:cNvSpPr txBox="1"/>
            <p:nvPr/>
          </p:nvSpPr>
          <p:spPr>
            <a:xfrm>
              <a:off x="6661462" y="7644423"/>
              <a:ext cx="796410" cy="171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sz="900" dirty="0"/>
                <a:t>Transfer Station</a:t>
              </a:r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5D013E4E-7806-4BB6-98EA-2F012C0F1F09}"/>
                </a:ext>
              </a:extLst>
            </p:cNvPr>
            <p:cNvSpPr/>
            <p:nvPr/>
          </p:nvSpPr>
          <p:spPr>
            <a:xfrm>
              <a:off x="6410304" y="7386012"/>
              <a:ext cx="282653" cy="688708"/>
            </a:xfrm>
            <a:custGeom>
              <a:avLst/>
              <a:gdLst>
                <a:gd name="connsiteX0" fmla="*/ 144742 w 282653"/>
                <a:gd name="connsiteY0" fmla="*/ 0 h 688708"/>
                <a:gd name="connsiteX1" fmla="*/ 282653 w 282653"/>
                <a:gd name="connsiteY1" fmla="*/ 137911 h 688708"/>
                <a:gd name="connsiteX2" fmla="*/ 198423 w 282653"/>
                <a:gd name="connsiteY2" fmla="*/ 264985 h 688708"/>
                <a:gd name="connsiteX3" fmla="*/ 195107 w 282653"/>
                <a:gd name="connsiteY3" fmla="*/ 265654 h 688708"/>
                <a:gd name="connsiteX4" fmla="*/ 195107 w 282653"/>
                <a:gd name="connsiteY4" fmla="*/ 426094 h 688708"/>
                <a:gd name="connsiteX5" fmla="*/ 235429 w 282653"/>
                <a:gd name="connsiteY5" fmla="*/ 453280 h 688708"/>
                <a:gd name="connsiteX6" fmla="*/ 275822 w 282653"/>
                <a:gd name="connsiteY6" fmla="*/ 550797 h 688708"/>
                <a:gd name="connsiteX7" fmla="*/ 137911 w 282653"/>
                <a:gd name="connsiteY7" fmla="*/ 688708 h 688708"/>
                <a:gd name="connsiteX8" fmla="*/ 0 w 282653"/>
                <a:gd name="connsiteY8" fmla="*/ 550797 h 688708"/>
                <a:gd name="connsiteX9" fmla="*/ 40393 w 282653"/>
                <a:gd name="connsiteY9" fmla="*/ 453280 h 688708"/>
                <a:gd name="connsiteX10" fmla="*/ 81155 w 282653"/>
                <a:gd name="connsiteY10" fmla="*/ 425797 h 688708"/>
                <a:gd name="connsiteX11" fmla="*/ 81155 w 282653"/>
                <a:gd name="connsiteY11" fmla="*/ 258306 h 688708"/>
                <a:gd name="connsiteX12" fmla="*/ 47224 w 282653"/>
                <a:gd name="connsiteY12" fmla="*/ 235429 h 688708"/>
                <a:gd name="connsiteX13" fmla="*/ 6831 w 282653"/>
                <a:gd name="connsiteY13" fmla="*/ 137911 h 688708"/>
                <a:gd name="connsiteX14" fmla="*/ 144742 w 282653"/>
                <a:gd name="connsiteY14" fmla="*/ 0 h 68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653" h="688708">
                  <a:moveTo>
                    <a:pt x="144742" y="0"/>
                  </a:moveTo>
                  <a:cubicBezTo>
                    <a:pt x="220908" y="0"/>
                    <a:pt x="282653" y="61745"/>
                    <a:pt x="282653" y="137911"/>
                  </a:cubicBezTo>
                  <a:cubicBezTo>
                    <a:pt x="282653" y="195036"/>
                    <a:pt x="247922" y="244048"/>
                    <a:pt x="198423" y="264985"/>
                  </a:cubicBezTo>
                  <a:lnTo>
                    <a:pt x="195107" y="265654"/>
                  </a:lnTo>
                  <a:lnTo>
                    <a:pt x="195107" y="426094"/>
                  </a:lnTo>
                  <a:lnTo>
                    <a:pt x="235429" y="453280"/>
                  </a:lnTo>
                  <a:cubicBezTo>
                    <a:pt x="260386" y="478237"/>
                    <a:pt x="275822" y="512714"/>
                    <a:pt x="275822" y="550797"/>
                  </a:cubicBezTo>
                  <a:cubicBezTo>
                    <a:pt x="275822" y="626963"/>
                    <a:pt x="214077" y="688708"/>
                    <a:pt x="137911" y="688708"/>
                  </a:cubicBezTo>
                  <a:cubicBezTo>
                    <a:pt x="61745" y="688708"/>
                    <a:pt x="0" y="626963"/>
                    <a:pt x="0" y="550797"/>
                  </a:cubicBezTo>
                  <a:cubicBezTo>
                    <a:pt x="0" y="512714"/>
                    <a:pt x="15436" y="478237"/>
                    <a:pt x="40393" y="453280"/>
                  </a:cubicBezTo>
                  <a:lnTo>
                    <a:pt x="81155" y="425797"/>
                  </a:lnTo>
                  <a:lnTo>
                    <a:pt x="81155" y="258306"/>
                  </a:lnTo>
                  <a:lnTo>
                    <a:pt x="47224" y="235429"/>
                  </a:lnTo>
                  <a:cubicBezTo>
                    <a:pt x="22267" y="210472"/>
                    <a:pt x="6831" y="175994"/>
                    <a:pt x="6831" y="137911"/>
                  </a:cubicBezTo>
                  <a:cubicBezTo>
                    <a:pt x="6831" y="61745"/>
                    <a:pt x="68576" y="0"/>
                    <a:pt x="144742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</p:grpSp>
      <p:sp>
        <p:nvSpPr>
          <p:cNvPr id="237" name="Title 236">
            <a:extLst>
              <a:ext uri="{FF2B5EF4-FFF2-40B4-BE49-F238E27FC236}">
                <a16:creationId xmlns:a16="http://schemas.microsoft.com/office/drawing/2014/main" id="{4ED1BF2A-552F-4A46-A5E6-3CFA6076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Journey: The Client Digital Challenge ~ </a:t>
            </a:r>
            <a:br>
              <a:rPr lang="en-GB" dirty="0"/>
            </a:br>
            <a:r>
              <a:rPr lang="en-GB" dirty="0"/>
              <a:t>Extended Journey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4BE45B-8AA9-4DE6-9D03-0BA5760EF59D}"/>
              </a:ext>
            </a:extLst>
          </p:cNvPr>
          <p:cNvGrpSpPr/>
          <p:nvPr/>
        </p:nvGrpSpPr>
        <p:grpSpPr>
          <a:xfrm>
            <a:off x="292427" y="2642588"/>
            <a:ext cx="8855998" cy="2662792"/>
            <a:chOff x="292427" y="2212796"/>
            <a:chExt cx="8855998" cy="2662792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4641292-67F1-4D4D-BC74-AADDC3CDC8DF}"/>
                </a:ext>
              </a:extLst>
            </p:cNvPr>
            <p:cNvSpPr txBox="1"/>
            <p:nvPr/>
          </p:nvSpPr>
          <p:spPr>
            <a:xfrm rot="18900000">
              <a:off x="4953981" y="2494428"/>
              <a:ext cx="189346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Client Summary Report</a:t>
              </a:r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A62A4B3-E63C-4D35-AB3F-0EBBA758F78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842197" y="4657955"/>
              <a:ext cx="4201764" cy="6627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05B146F-2549-4636-A1C7-25DF46E56E15}"/>
                </a:ext>
              </a:extLst>
            </p:cNvPr>
            <p:cNvSpPr/>
            <p:nvPr/>
          </p:nvSpPr>
          <p:spPr>
            <a:xfrm>
              <a:off x="292427" y="4443755"/>
              <a:ext cx="1549766" cy="43183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/>
                <a:t>Workspaces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C55A4EE-97FB-491D-8C02-E12CA12190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55400" y="4659671"/>
              <a:ext cx="2040346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9" name="Freeform 121">
              <a:extLst>
                <a:ext uri="{FF2B5EF4-FFF2-40B4-BE49-F238E27FC236}">
                  <a16:creationId xmlns:a16="http://schemas.microsoft.com/office/drawing/2014/main" id="{5143EACF-DA0D-46A3-87AA-1A174AC90D0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66325" y="4547248"/>
              <a:ext cx="384807" cy="224847"/>
            </a:xfrm>
            <a:custGeom>
              <a:avLst/>
              <a:gdLst>
                <a:gd name="T0" fmla="*/ 576 w 1152"/>
                <a:gd name="T1" fmla="*/ 571 h 672"/>
                <a:gd name="T2" fmla="*/ 336 w 1152"/>
                <a:gd name="T3" fmla="*/ 672 h 672"/>
                <a:gd name="T4" fmla="*/ 0 w 1152"/>
                <a:gd name="T5" fmla="*/ 336 h 672"/>
                <a:gd name="T6" fmla="*/ 336 w 1152"/>
                <a:gd name="T7" fmla="*/ 0 h 672"/>
                <a:gd name="T8" fmla="*/ 576 w 1152"/>
                <a:gd name="T9" fmla="*/ 101 h 672"/>
                <a:gd name="T10" fmla="*/ 480 w 1152"/>
                <a:gd name="T11" fmla="*/ 336 h 672"/>
                <a:gd name="T12" fmla="*/ 576 w 1152"/>
                <a:gd name="T13" fmla="*/ 571 h 672"/>
                <a:gd name="T14" fmla="*/ 816 w 1152"/>
                <a:gd name="T15" fmla="*/ 0 h 672"/>
                <a:gd name="T16" fmla="*/ 576 w 1152"/>
                <a:gd name="T17" fmla="*/ 101 h 672"/>
                <a:gd name="T18" fmla="*/ 672 w 1152"/>
                <a:gd name="T19" fmla="*/ 336 h 672"/>
                <a:gd name="T20" fmla="*/ 576 w 1152"/>
                <a:gd name="T21" fmla="*/ 571 h 672"/>
                <a:gd name="T22" fmla="*/ 816 w 1152"/>
                <a:gd name="T23" fmla="*/ 672 h 672"/>
                <a:gd name="T24" fmla="*/ 1152 w 1152"/>
                <a:gd name="T25" fmla="*/ 336 h 672"/>
                <a:gd name="T26" fmla="*/ 816 w 1152"/>
                <a:gd name="T2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2" h="672">
                  <a:moveTo>
                    <a:pt x="576" y="571"/>
                  </a:moveTo>
                  <a:cubicBezTo>
                    <a:pt x="515" y="633"/>
                    <a:pt x="430" y="672"/>
                    <a:pt x="336" y="672"/>
                  </a:cubicBezTo>
                  <a:cubicBezTo>
                    <a:pt x="150" y="672"/>
                    <a:pt x="0" y="522"/>
                    <a:pt x="0" y="336"/>
                  </a:cubicBezTo>
                  <a:cubicBezTo>
                    <a:pt x="0" y="150"/>
                    <a:pt x="150" y="0"/>
                    <a:pt x="336" y="0"/>
                  </a:cubicBezTo>
                  <a:cubicBezTo>
                    <a:pt x="430" y="0"/>
                    <a:pt x="515" y="39"/>
                    <a:pt x="576" y="101"/>
                  </a:cubicBezTo>
                  <a:cubicBezTo>
                    <a:pt x="517" y="162"/>
                    <a:pt x="480" y="244"/>
                    <a:pt x="480" y="336"/>
                  </a:cubicBezTo>
                  <a:cubicBezTo>
                    <a:pt x="480" y="428"/>
                    <a:pt x="517" y="510"/>
                    <a:pt x="576" y="571"/>
                  </a:cubicBezTo>
                  <a:close/>
                  <a:moveTo>
                    <a:pt x="816" y="0"/>
                  </a:moveTo>
                  <a:cubicBezTo>
                    <a:pt x="722" y="0"/>
                    <a:pt x="637" y="39"/>
                    <a:pt x="576" y="101"/>
                  </a:cubicBezTo>
                  <a:cubicBezTo>
                    <a:pt x="635" y="162"/>
                    <a:pt x="672" y="244"/>
                    <a:pt x="672" y="336"/>
                  </a:cubicBezTo>
                  <a:cubicBezTo>
                    <a:pt x="672" y="428"/>
                    <a:pt x="635" y="510"/>
                    <a:pt x="576" y="571"/>
                  </a:cubicBezTo>
                  <a:cubicBezTo>
                    <a:pt x="637" y="633"/>
                    <a:pt x="722" y="672"/>
                    <a:pt x="816" y="672"/>
                  </a:cubicBezTo>
                  <a:cubicBezTo>
                    <a:pt x="1002" y="672"/>
                    <a:pt x="1152" y="522"/>
                    <a:pt x="1152" y="336"/>
                  </a:cubicBezTo>
                  <a:cubicBezTo>
                    <a:pt x="1152" y="150"/>
                    <a:pt x="1002" y="0"/>
                    <a:pt x="8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566BDD-0C82-4567-95E2-3E930D14CA2D}"/>
                </a:ext>
              </a:extLst>
            </p:cNvPr>
            <p:cNvCxnSpPr>
              <a:cxnSpLocks/>
              <a:stCxn id="230" idx="1"/>
              <a:endCxn id="79" idx="1"/>
            </p:cNvCxnSpPr>
            <p:nvPr/>
          </p:nvCxnSpPr>
          <p:spPr bwMode="auto">
            <a:xfrm flipV="1">
              <a:off x="5313270" y="3393543"/>
              <a:ext cx="2285389" cy="16065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accent4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E04FF7A-4D04-405D-B560-60B850E411E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82375" y="3389734"/>
              <a:ext cx="2115275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BC84C89-FFBE-42CC-83C6-B5BF6E8DF204}"/>
                </a:ext>
              </a:extLst>
            </p:cNvPr>
            <p:cNvGrpSpPr/>
            <p:nvPr/>
          </p:nvGrpSpPr>
          <p:grpSpPr>
            <a:xfrm>
              <a:off x="7598659" y="3177626"/>
              <a:ext cx="1549766" cy="431833"/>
              <a:chOff x="3632495" y="2329587"/>
              <a:chExt cx="1549766" cy="431833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11D9D96-36AB-4C43-910E-F076F7CBE2ED}"/>
                  </a:ext>
                </a:extLst>
              </p:cNvPr>
              <p:cNvSpPr/>
              <p:nvPr/>
            </p:nvSpPr>
            <p:spPr>
              <a:xfrm>
                <a:off x="3632495" y="2329587"/>
                <a:ext cx="1549766" cy="431833"/>
              </a:xfrm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GB" sz="1200" b="1" dirty="0">
                    <a:solidFill>
                      <a:schemeClr val="tx1"/>
                    </a:solidFill>
                  </a:rPr>
                  <a:t>Playbooks</a:t>
                </a:r>
              </a:p>
            </p:txBody>
          </p:sp>
          <p:sp>
            <p:nvSpPr>
              <p:cNvPr id="199" name="Freeform 77">
                <a:extLst>
                  <a:ext uri="{FF2B5EF4-FFF2-40B4-BE49-F238E27FC236}">
                    <a16:creationId xmlns:a16="http://schemas.microsoft.com/office/drawing/2014/main" id="{210F515E-2D3F-451C-B87E-3ACBD81A96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24979" y="2410503"/>
                <a:ext cx="270000" cy="270000"/>
              </a:xfrm>
              <a:custGeom>
                <a:avLst/>
                <a:gdLst>
                  <a:gd name="T0" fmla="*/ 864 w 1056"/>
                  <a:gd name="T1" fmla="*/ 480 h 960"/>
                  <a:gd name="T2" fmla="*/ 1056 w 1056"/>
                  <a:gd name="T3" fmla="*/ 480 h 960"/>
                  <a:gd name="T4" fmla="*/ 1056 w 1056"/>
                  <a:gd name="T5" fmla="*/ 768 h 960"/>
                  <a:gd name="T6" fmla="*/ 864 w 1056"/>
                  <a:gd name="T7" fmla="*/ 960 h 960"/>
                  <a:gd name="T8" fmla="*/ 192 w 1056"/>
                  <a:gd name="T9" fmla="*/ 960 h 960"/>
                  <a:gd name="T10" fmla="*/ 0 w 1056"/>
                  <a:gd name="T11" fmla="*/ 768 h 960"/>
                  <a:gd name="T12" fmla="*/ 0 w 1056"/>
                  <a:gd name="T13" fmla="*/ 0 h 960"/>
                  <a:gd name="T14" fmla="*/ 864 w 1056"/>
                  <a:gd name="T15" fmla="*/ 0 h 960"/>
                  <a:gd name="T16" fmla="*/ 864 w 1056"/>
                  <a:gd name="T17" fmla="*/ 480 h 960"/>
                  <a:gd name="T18" fmla="*/ 480 w 1056"/>
                  <a:gd name="T19" fmla="*/ 96 h 960"/>
                  <a:gd name="T20" fmla="*/ 96 w 1056"/>
                  <a:gd name="T21" fmla="*/ 96 h 960"/>
                  <a:gd name="T22" fmla="*/ 96 w 1056"/>
                  <a:gd name="T23" fmla="*/ 384 h 960"/>
                  <a:gd name="T24" fmla="*/ 480 w 1056"/>
                  <a:gd name="T25" fmla="*/ 384 h 960"/>
                  <a:gd name="T26" fmla="*/ 480 w 1056"/>
                  <a:gd name="T27" fmla="*/ 96 h 960"/>
                  <a:gd name="T28" fmla="*/ 768 w 1056"/>
                  <a:gd name="T29" fmla="*/ 96 h 960"/>
                  <a:gd name="T30" fmla="*/ 576 w 1056"/>
                  <a:gd name="T31" fmla="*/ 96 h 960"/>
                  <a:gd name="T32" fmla="*/ 576 w 1056"/>
                  <a:gd name="T33" fmla="*/ 192 h 960"/>
                  <a:gd name="T34" fmla="*/ 768 w 1056"/>
                  <a:gd name="T35" fmla="*/ 192 h 960"/>
                  <a:gd name="T36" fmla="*/ 768 w 1056"/>
                  <a:gd name="T37" fmla="*/ 96 h 960"/>
                  <a:gd name="T38" fmla="*/ 768 w 1056"/>
                  <a:gd name="T39" fmla="*/ 288 h 960"/>
                  <a:gd name="T40" fmla="*/ 576 w 1056"/>
                  <a:gd name="T41" fmla="*/ 288 h 960"/>
                  <a:gd name="T42" fmla="*/ 576 w 1056"/>
                  <a:gd name="T43" fmla="*/ 384 h 960"/>
                  <a:gd name="T44" fmla="*/ 768 w 1056"/>
                  <a:gd name="T45" fmla="*/ 384 h 960"/>
                  <a:gd name="T46" fmla="*/ 768 w 1056"/>
                  <a:gd name="T47" fmla="*/ 288 h 960"/>
                  <a:gd name="T48" fmla="*/ 768 w 1056"/>
                  <a:gd name="T49" fmla="*/ 480 h 960"/>
                  <a:gd name="T50" fmla="*/ 96 w 1056"/>
                  <a:gd name="T51" fmla="*/ 480 h 960"/>
                  <a:gd name="T52" fmla="*/ 96 w 1056"/>
                  <a:gd name="T53" fmla="*/ 576 h 960"/>
                  <a:gd name="T54" fmla="*/ 768 w 1056"/>
                  <a:gd name="T55" fmla="*/ 576 h 960"/>
                  <a:gd name="T56" fmla="*/ 768 w 1056"/>
                  <a:gd name="T57" fmla="*/ 480 h 960"/>
                  <a:gd name="T58" fmla="*/ 768 w 1056"/>
                  <a:gd name="T59" fmla="*/ 672 h 960"/>
                  <a:gd name="T60" fmla="*/ 96 w 1056"/>
                  <a:gd name="T61" fmla="*/ 672 h 960"/>
                  <a:gd name="T62" fmla="*/ 96 w 1056"/>
                  <a:gd name="T63" fmla="*/ 768 h 960"/>
                  <a:gd name="T64" fmla="*/ 768 w 1056"/>
                  <a:gd name="T65" fmla="*/ 768 h 960"/>
                  <a:gd name="T66" fmla="*/ 768 w 1056"/>
                  <a:gd name="T67" fmla="*/ 672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56" h="960">
                    <a:moveTo>
                      <a:pt x="864" y="480"/>
                    </a:moveTo>
                    <a:cubicBezTo>
                      <a:pt x="1056" y="480"/>
                      <a:pt x="1056" y="480"/>
                      <a:pt x="1056" y="480"/>
                    </a:cubicBezTo>
                    <a:cubicBezTo>
                      <a:pt x="1056" y="768"/>
                      <a:pt x="1056" y="768"/>
                      <a:pt x="1056" y="768"/>
                    </a:cubicBezTo>
                    <a:cubicBezTo>
                      <a:pt x="1056" y="874"/>
                      <a:pt x="970" y="960"/>
                      <a:pt x="864" y="960"/>
                    </a:cubicBezTo>
                    <a:cubicBezTo>
                      <a:pt x="192" y="960"/>
                      <a:pt x="192" y="960"/>
                      <a:pt x="192" y="960"/>
                    </a:cubicBezTo>
                    <a:cubicBezTo>
                      <a:pt x="86" y="960"/>
                      <a:pt x="0" y="874"/>
                      <a:pt x="0" y="76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64" y="0"/>
                      <a:pt x="864" y="0"/>
                      <a:pt x="864" y="0"/>
                    </a:cubicBezTo>
                    <a:lnTo>
                      <a:pt x="864" y="480"/>
                    </a:lnTo>
                    <a:close/>
                    <a:moveTo>
                      <a:pt x="480" y="96"/>
                    </a:moveTo>
                    <a:cubicBezTo>
                      <a:pt x="96" y="96"/>
                      <a:pt x="96" y="96"/>
                      <a:pt x="96" y="96"/>
                    </a:cubicBezTo>
                    <a:cubicBezTo>
                      <a:pt x="96" y="384"/>
                      <a:pt x="96" y="384"/>
                      <a:pt x="96" y="384"/>
                    </a:cubicBezTo>
                    <a:cubicBezTo>
                      <a:pt x="480" y="384"/>
                      <a:pt x="480" y="384"/>
                      <a:pt x="480" y="384"/>
                    </a:cubicBezTo>
                    <a:lnTo>
                      <a:pt x="480" y="96"/>
                    </a:lnTo>
                    <a:close/>
                    <a:moveTo>
                      <a:pt x="768" y="96"/>
                    </a:moveTo>
                    <a:cubicBezTo>
                      <a:pt x="576" y="96"/>
                      <a:pt x="576" y="96"/>
                      <a:pt x="576" y="96"/>
                    </a:cubicBezTo>
                    <a:cubicBezTo>
                      <a:pt x="576" y="192"/>
                      <a:pt x="576" y="192"/>
                      <a:pt x="576" y="192"/>
                    </a:cubicBezTo>
                    <a:cubicBezTo>
                      <a:pt x="768" y="192"/>
                      <a:pt x="768" y="192"/>
                      <a:pt x="768" y="192"/>
                    </a:cubicBezTo>
                    <a:lnTo>
                      <a:pt x="768" y="96"/>
                    </a:lnTo>
                    <a:close/>
                    <a:moveTo>
                      <a:pt x="768" y="288"/>
                    </a:move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384"/>
                      <a:pt x="576" y="384"/>
                      <a:pt x="576" y="384"/>
                    </a:cubicBezTo>
                    <a:cubicBezTo>
                      <a:pt x="768" y="384"/>
                      <a:pt x="768" y="384"/>
                      <a:pt x="768" y="384"/>
                    </a:cubicBezTo>
                    <a:lnTo>
                      <a:pt x="768" y="288"/>
                    </a:lnTo>
                    <a:close/>
                    <a:moveTo>
                      <a:pt x="768" y="480"/>
                    </a:moveTo>
                    <a:cubicBezTo>
                      <a:pt x="96" y="480"/>
                      <a:pt x="96" y="480"/>
                      <a:pt x="96" y="480"/>
                    </a:cubicBezTo>
                    <a:cubicBezTo>
                      <a:pt x="96" y="576"/>
                      <a:pt x="96" y="576"/>
                      <a:pt x="96" y="576"/>
                    </a:cubicBezTo>
                    <a:cubicBezTo>
                      <a:pt x="768" y="576"/>
                      <a:pt x="768" y="576"/>
                      <a:pt x="768" y="576"/>
                    </a:cubicBezTo>
                    <a:lnTo>
                      <a:pt x="768" y="480"/>
                    </a:lnTo>
                    <a:close/>
                    <a:moveTo>
                      <a:pt x="768" y="672"/>
                    </a:moveTo>
                    <a:cubicBezTo>
                      <a:pt x="96" y="672"/>
                      <a:pt x="96" y="672"/>
                      <a:pt x="96" y="672"/>
                    </a:cubicBezTo>
                    <a:cubicBezTo>
                      <a:pt x="96" y="768"/>
                      <a:pt x="96" y="768"/>
                      <a:pt x="96" y="768"/>
                    </a:cubicBezTo>
                    <a:cubicBezTo>
                      <a:pt x="768" y="768"/>
                      <a:pt x="768" y="768"/>
                      <a:pt x="768" y="768"/>
                    </a:cubicBezTo>
                    <a:lnTo>
                      <a:pt x="768" y="67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CCF79E5C-6F90-439B-94A5-0829BD86EE2E}"/>
                </a:ext>
              </a:extLst>
            </p:cNvPr>
            <p:cNvSpPr/>
            <p:nvPr/>
          </p:nvSpPr>
          <p:spPr>
            <a:xfrm rot="18900000">
              <a:off x="3537823" y="3892863"/>
              <a:ext cx="2035945" cy="283553"/>
            </a:xfrm>
            <a:custGeom>
              <a:avLst/>
              <a:gdLst>
                <a:gd name="connsiteX0" fmla="*/ 1995552 w 2035945"/>
                <a:gd name="connsiteY0" fmla="*/ 40393 h 283553"/>
                <a:gd name="connsiteX1" fmla="*/ 1995552 w 2035945"/>
                <a:gd name="connsiteY1" fmla="*/ 235428 h 283553"/>
                <a:gd name="connsiteX2" fmla="*/ 1800516 w 2035945"/>
                <a:gd name="connsiteY2" fmla="*/ 235428 h 283553"/>
                <a:gd name="connsiteX3" fmla="*/ 1776423 w 2035945"/>
                <a:gd name="connsiteY3" fmla="*/ 199145 h 283553"/>
                <a:gd name="connsiteX4" fmla="*/ 264656 w 2035945"/>
                <a:gd name="connsiteY4" fmla="*/ 199145 h 283553"/>
                <a:gd name="connsiteX5" fmla="*/ 235428 w 2035945"/>
                <a:gd name="connsiteY5" fmla="*/ 243161 h 283553"/>
                <a:gd name="connsiteX6" fmla="*/ 40393 w 2035945"/>
                <a:gd name="connsiteY6" fmla="*/ 243161 h 283553"/>
                <a:gd name="connsiteX7" fmla="*/ 40393 w 2035945"/>
                <a:gd name="connsiteY7" fmla="*/ 48125 h 283553"/>
                <a:gd name="connsiteX8" fmla="*/ 235428 w 2035945"/>
                <a:gd name="connsiteY8" fmla="*/ 48125 h 283553"/>
                <a:gd name="connsiteX9" fmla="*/ 263996 w 2035945"/>
                <a:gd name="connsiteY9" fmla="*/ 91145 h 283553"/>
                <a:gd name="connsiteX10" fmla="*/ 1769224 w 2035945"/>
                <a:gd name="connsiteY10" fmla="*/ 91145 h 283553"/>
                <a:gd name="connsiteX11" fmla="*/ 1770222 w 2035945"/>
                <a:gd name="connsiteY11" fmla="*/ 86015 h 283553"/>
                <a:gd name="connsiteX12" fmla="*/ 1800516 w 2035945"/>
                <a:gd name="connsiteY12" fmla="*/ 40393 h 283553"/>
                <a:gd name="connsiteX13" fmla="*/ 1995552 w 2035945"/>
                <a:gd name="connsiteY13" fmla="*/ 40393 h 28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35945" h="283553">
                  <a:moveTo>
                    <a:pt x="1995552" y="40393"/>
                  </a:moveTo>
                  <a:cubicBezTo>
                    <a:pt x="2049410" y="94250"/>
                    <a:pt x="2049410" y="181571"/>
                    <a:pt x="1995552" y="235428"/>
                  </a:cubicBezTo>
                  <a:cubicBezTo>
                    <a:pt x="1941695" y="289286"/>
                    <a:pt x="1854374" y="289286"/>
                    <a:pt x="1800516" y="235428"/>
                  </a:cubicBezTo>
                  <a:lnTo>
                    <a:pt x="1776423" y="199145"/>
                  </a:lnTo>
                  <a:lnTo>
                    <a:pt x="264656" y="199145"/>
                  </a:lnTo>
                  <a:lnTo>
                    <a:pt x="235428" y="243161"/>
                  </a:lnTo>
                  <a:cubicBezTo>
                    <a:pt x="181571" y="297018"/>
                    <a:pt x="94250" y="297018"/>
                    <a:pt x="40393" y="243161"/>
                  </a:cubicBezTo>
                  <a:cubicBezTo>
                    <a:pt x="-13465" y="189303"/>
                    <a:pt x="-13465" y="101982"/>
                    <a:pt x="40393" y="48125"/>
                  </a:cubicBezTo>
                  <a:cubicBezTo>
                    <a:pt x="94250" y="-5732"/>
                    <a:pt x="181571" y="-5732"/>
                    <a:pt x="235428" y="48125"/>
                  </a:cubicBezTo>
                  <a:lnTo>
                    <a:pt x="263996" y="91145"/>
                  </a:lnTo>
                  <a:lnTo>
                    <a:pt x="1769224" y="91145"/>
                  </a:lnTo>
                  <a:lnTo>
                    <a:pt x="1770222" y="86015"/>
                  </a:lnTo>
                  <a:cubicBezTo>
                    <a:pt x="1776954" y="69413"/>
                    <a:pt x="1787052" y="53857"/>
                    <a:pt x="1800516" y="40393"/>
                  </a:cubicBezTo>
                  <a:cubicBezTo>
                    <a:pt x="1854374" y="-13465"/>
                    <a:pt x="1941695" y="-13465"/>
                    <a:pt x="1995552" y="4039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35CE402-CC4B-4412-8EA1-214302F3188D}"/>
                </a:ext>
              </a:extLst>
            </p:cNvPr>
            <p:cNvSpPr/>
            <p:nvPr/>
          </p:nvSpPr>
          <p:spPr>
            <a:xfrm>
              <a:off x="5118498" y="3354618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15C8C0-B28C-4BC6-AA4C-FF45E53F8E53}"/>
                </a:ext>
              </a:extLst>
            </p:cNvPr>
            <p:cNvSpPr txBox="1"/>
            <p:nvPr/>
          </p:nvSpPr>
          <p:spPr>
            <a:xfrm rot="18900000">
              <a:off x="5875412" y="2212796"/>
              <a:ext cx="267092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Review Playbook Creator Journey</a:t>
              </a:r>
            </a:p>
          </p:txBody>
        </p:sp>
      </p:grpSp>
      <p:sp>
        <p:nvSpPr>
          <p:cNvPr id="121" name="Content Placeholder 15">
            <a:extLst>
              <a:ext uri="{FF2B5EF4-FFF2-40B4-BE49-F238E27FC236}">
                <a16:creationId xmlns:a16="http://schemas.microsoft.com/office/drawing/2014/main" id="{28757CDD-1285-4CED-81F5-BD56416C7ADA}"/>
              </a:ext>
            </a:extLst>
          </p:cNvPr>
          <p:cNvSpPr txBox="1">
            <a:spLocks/>
          </p:cNvSpPr>
          <p:nvPr/>
        </p:nvSpPr>
        <p:spPr>
          <a:xfrm>
            <a:off x="9871217" y="1716804"/>
            <a:ext cx="4114800" cy="479599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800" dirty="0"/>
              <a:t>Scenario</a:t>
            </a:r>
            <a:endParaRPr lang="en-GB" sz="1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400" dirty="0"/>
              <a:t>Create an interactive Digital Challenges client summary report from your workspace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sz="1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400" dirty="0"/>
              <a:t>Kit list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400" b="0" u="sng" dirty="0"/>
              <a:t>You bring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b="0" dirty="0"/>
              <a:t>WIP/Completed client Digital Explorer Workspace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b="0" i="1" dirty="0"/>
              <a:t>Markdown formatting skills (optional)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sz="1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400" b="0" u="sng" dirty="0"/>
              <a:t>Provided for you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b="0" dirty="0"/>
              <a:t>Playbook platform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1400" b="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400" dirty="0"/>
              <a:t>Potential awards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b="0" dirty="0"/>
              <a:t>Digital Writer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b="0" dirty="0"/>
              <a:t>Playbook industry badges</a:t>
            </a:r>
            <a:endParaRPr lang="en-GB" sz="1400" b="0" u="sng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sz="1400" b="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400" dirty="0"/>
              <a:t>Estimated Journey time : 30-45 minutes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8EB81E0F-5F45-465F-A671-76F2CDFBF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33120" y="227965"/>
            <a:ext cx="822960" cy="822960"/>
          </a:xfrm>
          <a:prstGeom prst="rect">
            <a:avLst/>
          </a:prstGeom>
        </p:spPr>
      </p:pic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6BD4A104-44C0-4E7F-BF92-E236D327F6A2}"/>
              </a:ext>
            </a:extLst>
          </p:cNvPr>
          <p:cNvSpPr/>
          <p:nvPr/>
        </p:nvSpPr>
        <p:spPr>
          <a:xfrm>
            <a:off x="6012211" y="3659400"/>
            <a:ext cx="360000" cy="360000"/>
          </a:xfrm>
          <a:prstGeom prst="flowChartDecision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94749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94AB146E-232F-441B-A512-394E8F655083}" vid="{820694B0-1355-424B-83CD-D5C5613480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 Template</Template>
  <TotalTime>3092</TotalTime>
  <Words>1254</Words>
  <Application>Microsoft Office PowerPoint</Application>
  <PresentationFormat>Custom</PresentationFormat>
  <Paragraphs>399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DXC</vt:lpstr>
      <vt:lpstr>DXC Digital Explorer Journey Maps</vt:lpstr>
      <vt:lpstr>DXC Digital Explorer Journey Map</vt:lpstr>
      <vt:lpstr>PowerPoint Presentation</vt:lpstr>
      <vt:lpstr>Digital Journeys ~ Mini Maps</vt:lpstr>
      <vt:lpstr>Expedition - Scouting ahead</vt:lpstr>
      <vt:lpstr>Digital Journey: DXC Digital Viewpoints </vt:lpstr>
      <vt:lpstr>Digital Journey: The Clients Digital Challenge</vt:lpstr>
      <vt:lpstr>PowerPoint Presentation</vt:lpstr>
      <vt:lpstr>Digital Journey: The Client Digital Challenge ~  Extended Journey</vt:lpstr>
      <vt:lpstr>Contributor Journeys </vt:lpstr>
      <vt:lpstr>PowerPoint Presentation</vt:lpstr>
      <vt:lpstr>Create Pages</vt:lpstr>
      <vt:lpstr>Rapid Journeys </vt:lpstr>
      <vt:lpstr>Digital Journey: Find Solutions </vt:lpstr>
      <vt:lpstr>Digital Journey: Find Solutions ~ Extended Journey</vt:lpstr>
      <vt:lpstr>London Innovation Centre</vt:lpstr>
      <vt:lpstr>PowerPoint Presentation</vt:lpstr>
      <vt:lpstr>PowerPoint Presentation</vt:lpstr>
      <vt:lpstr>Augmented Search Engine</vt:lpstr>
      <vt:lpstr>DXC Digital Explorer Journey Map Plus ASE</vt:lpstr>
      <vt:lpstr>DXC Digital Explorer Journey Map Plus ASE</vt:lpstr>
      <vt:lpstr>Innovation Journey</vt:lpstr>
      <vt:lpstr>PowerPoint Presentation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David Stevens</dc:creator>
  <cp:keywords/>
  <dc:description/>
  <cp:lastModifiedBy>David Stevens</cp:lastModifiedBy>
  <cp:revision>25</cp:revision>
  <cp:lastPrinted>2018-07-20T15:33:39Z</cp:lastPrinted>
  <dcterms:created xsi:type="dcterms:W3CDTF">2019-03-21T07:23:17Z</dcterms:created>
  <dcterms:modified xsi:type="dcterms:W3CDTF">2019-05-20T10:17:28Z</dcterms:modified>
  <cp:category/>
</cp:coreProperties>
</file>