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65" r:id="rId3"/>
    <p:sldId id="268" r:id="rId4"/>
    <p:sldId id="269" r:id="rId5"/>
    <p:sldId id="267" r:id="rId6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3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b6815b1ecc207c78" providerId="LiveId" clId="{8D4FFD78-CC3C-461E-B079-5CDBD4E7414A}"/>
    <pc:docChg chg="undo addSld delSld modSld">
      <pc:chgData name="David Stevens" userId="b6815b1ecc207c78" providerId="LiveId" clId="{8D4FFD78-CC3C-461E-B079-5CDBD4E7414A}" dt="2018-06-07T13:12:43.562" v="76" actId="14100"/>
      <pc:docMkLst>
        <pc:docMk/>
      </pc:docMkLst>
      <pc:sldChg chg="add del">
        <pc:chgData name="David Stevens" userId="b6815b1ecc207c78" providerId="LiveId" clId="{8D4FFD78-CC3C-461E-B079-5CDBD4E7414A}" dt="2018-06-07T13:12:29.437" v="34" actId="2696"/>
        <pc:sldMkLst>
          <pc:docMk/>
          <pc:sldMk cId="1533850937" sldId="256"/>
        </pc:sldMkLst>
      </pc:sldChg>
      <pc:sldChg chg="add del">
        <pc:chgData name="David Stevens" userId="b6815b1ecc207c78" providerId="LiveId" clId="{8D4FFD78-CC3C-461E-B079-5CDBD4E7414A}" dt="2018-06-07T13:12:29.439" v="35" actId="2696"/>
        <pc:sldMkLst>
          <pc:docMk/>
          <pc:sldMk cId="4203890084" sldId="257"/>
        </pc:sldMkLst>
      </pc:sldChg>
      <pc:sldChg chg="add del">
        <pc:chgData name="David Stevens" userId="b6815b1ecc207c78" providerId="LiveId" clId="{8D4FFD78-CC3C-461E-B079-5CDBD4E7414A}" dt="2018-06-07T13:12:29.444" v="37" actId="2696"/>
        <pc:sldMkLst>
          <pc:docMk/>
          <pc:sldMk cId="2042021261" sldId="258"/>
        </pc:sldMkLst>
      </pc:sldChg>
      <pc:sldChg chg="add del">
        <pc:chgData name="David Stevens" userId="b6815b1ecc207c78" providerId="LiveId" clId="{8D4FFD78-CC3C-461E-B079-5CDBD4E7414A}" dt="2018-06-07T13:12:29.455" v="39" actId="2696"/>
        <pc:sldMkLst>
          <pc:docMk/>
          <pc:sldMk cId="1114119429" sldId="260"/>
        </pc:sldMkLst>
      </pc:sldChg>
      <pc:sldChg chg="add del">
        <pc:chgData name="David Stevens" userId="b6815b1ecc207c78" providerId="LiveId" clId="{8D4FFD78-CC3C-461E-B079-5CDBD4E7414A}" dt="2018-06-07T13:12:29.459" v="41" actId="2696"/>
        <pc:sldMkLst>
          <pc:docMk/>
          <pc:sldMk cId="2058922302" sldId="261"/>
        </pc:sldMkLst>
      </pc:sldChg>
      <pc:sldChg chg="add del">
        <pc:chgData name="David Stevens" userId="b6815b1ecc207c78" providerId="LiveId" clId="{8D4FFD78-CC3C-461E-B079-5CDBD4E7414A}" dt="2018-06-07T13:12:29.461" v="42" actId="2696"/>
        <pc:sldMkLst>
          <pc:docMk/>
          <pc:sldMk cId="1449213109" sldId="262"/>
        </pc:sldMkLst>
      </pc:sldChg>
      <pc:sldChg chg="add del">
        <pc:chgData name="David Stevens" userId="b6815b1ecc207c78" providerId="LiveId" clId="{8D4FFD78-CC3C-461E-B079-5CDBD4E7414A}" dt="2018-06-07T13:12:29.435" v="33" actId="2696"/>
        <pc:sldMkLst>
          <pc:docMk/>
          <pc:sldMk cId="3685558425" sldId="263"/>
        </pc:sldMkLst>
      </pc:sldChg>
      <pc:sldChg chg="del">
        <pc:chgData name="David Stevens" userId="b6815b1ecc207c78" providerId="LiveId" clId="{8D4FFD78-CC3C-461E-B079-5CDBD4E7414A}" dt="2018-06-07T13:12:19.003" v="0" actId="2696"/>
        <pc:sldMkLst>
          <pc:docMk/>
          <pc:sldMk cId="3446096463" sldId="264"/>
        </pc:sldMkLst>
      </pc:sldChg>
      <pc:sldChg chg="add del">
        <pc:chgData name="David Stevens" userId="b6815b1ecc207c78" providerId="LiveId" clId="{8D4FFD78-CC3C-461E-B079-5CDBD4E7414A}" dt="2018-06-07T13:12:22.540" v="19" actId="2696"/>
        <pc:sldMkLst>
          <pc:docMk/>
          <pc:sldMk cId="3298495254" sldId="265"/>
        </pc:sldMkLst>
      </pc:sldChg>
      <pc:sldChg chg="modSp add del">
        <pc:chgData name="David Stevens" userId="b6815b1ecc207c78" providerId="LiveId" clId="{8D4FFD78-CC3C-461E-B079-5CDBD4E7414A}" dt="2018-06-07T13:12:43.562" v="76" actId="14100"/>
        <pc:sldMkLst>
          <pc:docMk/>
          <pc:sldMk cId="3084996657" sldId="266"/>
        </pc:sldMkLst>
        <pc:spChg chg="mod">
          <ac:chgData name="David Stevens" userId="b6815b1ecc207c78" providerId="LiveId" clId="{8D4FFD78-CC3C-461E-B079-5CDBD4E7414A}" dt="2018-06-07T13:12:43.562" v="76" actId="14100"/>
          <ac:spMkLst>
            <pc:docMk/>
            <pc:sldMk cId="3084996657" sldId="266"/>
            <ac:spMk id="2" creationId="{BF55172A-1F73-4D1F-B45F-E822560CAE25}"/>
          </ac:spMkLst>
        </pc:spChg>
      </pc:sldChg>
      <pc:sldChg chg="add del">
        <pc:chgData name="David Stevens" userId="b6815b1ecc207c78" providerId="LiveId" clId="{8D4FFD78-CC3C-461E-B079-5CDBD4E7414A}" dt="2018-06-07T13:12:22.605" v="32" actId="2696"/>
        <pc:sldMkLst>
          <pc:docMk/>
          <pc:sldMk cId="3698650892" sldId="267"/>
        </pc:sldMkLst>
      </pc:sldChg>
      <pc:sldChg chg="add del">
        <pc:chgData name="David Stevens" userId="b6815b1ecc207c78" providerId="LiveId" clId="{8D4FFD78-CC3C-461E-B079-5CDBD4E7414A}" dt="2018-06-07T13:12:22.539" v="18" actId="2696"/>
        <pc:sldMkLst>
          <pc:docMk/>
          <pc:sldMk cId="94511389" sldId="268"/>
        </pc:sldMkLst>
      </pc:sldChg>
      <pc:sldChg chg="add del">
        <pc:chgData name="David Stevens" userId="b6815b1ecc207c78" providerId="LiveId" clId="{8D4FFD78-CC3C-461E-B079-5CDBD4E7414A}" dt="2018-06-07T13:12:22.538" v="17" actId="2696"/>
        <pc:sldMkLst>
          <pc:docMk/>
          <pc:sldMk cId="1512659947" sldId="269"/>
        </pc:sldMkLst>
      </pc:sldChg>
      <pc:sldChg chg="add del">
        <pc:chgData name="David Stevens" userId="b6815b1ecc207c78" providerId="LiveId" clId="{8D4FFD78-CC3C-461E-B079-5CDBD4E7414A}" dt="2018-06-07T13:12:29.442" v="36" actId="2696"/>
        <pc:sldMkLst>
          <pc:docMk/>
          <pc:sldMk cId="718711563" sldId="270"/>
        </pc:sldMkLst>
      </pc:sldChg>
      <pc:sldChg chg="add del">
        <pc:chgData name="David Stevens" userId="b6815b1ecc207c78" providerId="LiveId" clId="{8D4FFD78-CC3C-461E-B079-5CDBD4E7414A}" dt="2018-06-07T13:12:29.463" v="43" actId="2696"/>
        <pc:sldMkLst>
          <pc:docMk/>
          <pc:sldMk cId="967135108" sldId="272"/>
        </pc:sldMkLst>
      </pc:sldChg>
      <pc:sldChg chg="add del">
        <pc:chgData name="David Stevens" userId="b6815b1ecc207c78" providerId="LiveId" clId="{8D4FFD78-CC3C-461E-B079-5CDBD4E7414A}" dt="2018-06-07T13:12:29.456" v="40" actId="2696"/>
        <pc:sldMkLst>
          <pc:docMk/>
          <pc:sldMk cId="1791255816" sldId="273"/>
        </pc:sldMkLst>
      </pc:sldChg>
      <pc:sldChg chg="add del">
        <pc:chgData name="David Stevens" userId="b6815b1ecc207c78" providerId="LiveId" clId="{8D4FFD78-CC3C-461E-B079-5CDBD4E7414A}" dt="2018-06-07T13:12:29.453" v="38" actId="2696"/>
        <pc:sldMkLst>
          <pc:docMk/>
          <pc:sldMk cId="3784613730" sldId="274"/>
        </pc:sldMkLst>
      </pc:sldChg>
    </pc:docChg>
  </pc:docChgLst>
  <pc:docChgLst>
    <pc:chgData name="David Stevens" userId="ac0626e3-72c9-46ef-be9c-68c7f11863b4" providerId="ADAL" clId="{5A8470FC-7560-4602-8EED-10D72E069B3A}"/>
    <pc:docChg chg="undo custSel addSld delSld modSld">
      <pc:chgData name="David Stevens" userId="ac0626e3-72c9-46ef-be9c-68c7f11863b4" providerId="ADAL" clId="{5A8470FC-7560-4602-8EED-10D72E069B3A}" dt="2018-06-04T15:27:14.321" v="555" actId="20577"/>
      <pc:docMkLst>
        <pc:docMk/>
      </pc:docMkLst>
      <pc:sldChg chg="modSp">
        <pc:chgData name="David Stevens" userId="ac0626e3-72c9-46ef-be9c-68c7f11863b4" providerId="ADAL" clId="{5A8470FC-7560-4602-8EED-10D72E069B3A}" dt="2018-06-04T12:08:44.389" v="79" actId="14100"/>
        <pc:sldMkLst>
          <pc:docMk/>
          <pc:sldMk cId="4203890084" sldId="257"/>
        </pc:sldMkLst>
        <pc:spChg chg="mod">
          <ac:chgData name="David Stevens" userId="ac0626e3-72c9-46ef-be9c-68c7f11863b4" providerId="ADAL" clId="{5A8470FC-7560-4602-8EED-10D72E069B3A}" dt="2018-06-04T12:08:44.389" v="79" actId="14100"/>
          <ac:spMkLst>
            <pc:docMk/>
            <pc:sldMk cId="4203890084" sldId="257"/>
            <ac:spMk id="3" creationId="{BAEE1B0D-8B6E-4EE3-A48D-E0E7091E3AD2}"/>
          </ac:spMkLst>
        </pc:spChg>
      </pc:sldChg>
      <pc:sldChg chg="modSp">
        <pc:chgData name="David Stevens" userId="ac0626e3-72c9-46ef-be9c-68c7f11863b4" providerId="ADAL" clId="{5A8470FC-7560-4602-8EED-10D72E069B3A}" dt="2018-06-04T12:15:47.443" v="463" actId="113"/>
        <pc:sldMkLst>
          <pc:docMk/>
          <pc:sldMk cId="1114119429" sldId="260"/>
        </pc:sldMkLst>
        <pc:spChg chg="mod">
          <ac:chgData name="David Stevens" userId="ac0626e3-72c9-46ef-be9c-68c7f11863b4" providerId="ADAL" clId="{5A8470FC-7560-4602-8EED-10D72E069B3A}" dt="2018-06-04T12:15:47.443" v="463" actId="113"/>
          <ac:spMkLst>
            <pc:docMk/>
            <pc:sldMk cId="1114119429" sldId="260"/>
            <ac:spMk id="12" creationId="{8FF0A0F7-3E8A-46D6-9385-D41D34CBF980}"/>
          </ac:spMkLst>
        </pc:spChg>
      </pc:sldChg>
      <pc:sldChg chg="addSp delSp modSp add">
        <pc:chgData name="David Stevens" userId="ac0626e3-72c9-46ef-be9c-68c7f11863b4" providerId="ADAL" clId="{5A8470FC-7560-4602-8EED-10D72E069B3A}" dt="2018-06-04T15:27:14.321" v="555" actId="20577"/>
        <pc:sldMkLst>
          <pc:docMk/>
          <pc:sldMk cId="3784613730" sldId="274"/>
        </pc:sldMkLst>
        <pc:spChg chg="del">
          <ac:chgData name="David Stevens" userId="ac0626e3-72c9-46ef-be9c-68c7f11863b4" providerId="ADAL" clId="{5A8470FC-7560-4602-8EED-10D72E069B3A}" dt="2018-06-04T12:09:14.088" v="81" actId="20577"/>
          <ac:spMkLst>
            <pc:docMk/>
            <pc:sldMk cId="3784613730" sldId="274"/>
            <ac:spMk id="2" creationId="{FD4508A9-4D92-408C-BC31-292A3D88DD14}"/>
          </ac:spMkLst>
        </pc:spChg>
        <pc:spChg chg="del">
          <ac:chgData name="David Stevens" userId="ac0626e3-72c9-46ef-be9c-68c7f11863b4" providerId="ADAL" clId="{5A8470FC-7560-4602-8EED-10D72E069B3A}" dt="2018-06-04T12:09:14.088" v="81" actId="20577"/>
          <ac:spMkLst>
            <pc:docMk/>
            <pc:sldMk cId="3784613730" sldId="274"/>
            <ac:spMk id="3" creationId="{827798DF-58CA-453E-B5F6-50422A291F94}"/>
          </ac:spMkLst>
        </pc:spChg>
        <pc:spChg chg="del">
          <ac:chgData name="David Stevens" userId="ac0626e3-72c9-46ef-be9c-68c7f11863b4" providerId="ADAL" clId="{5A8470FC-7560-4602-8EED-10D72E069B3A}" dt="2018-06-04T12:09:14.088" v="81" actId="20577"/>
          <ac:spMkLst>
            <pc:docMk/>
            <pc:sldMk cId="3784613730" sldId="274"/>
            <ac:spMk id="4" creationId="{3A640E91-C047-43B8-837C-8EB68CF71B9E}"/>
          </ac:spMkLst>
        </pc:spChg>
        <pc:spChg chg="add mod">
          <ac:chgData name="David Stevens" userId="ac0626e3-72c9-46ef-be9c-68c7f11863b4" providerId="ADAL" clId="{5A8470FC-7560-4602-8EED-10D72E069B3A}" dt="2018-06-04T12:15:08.526" v="454" actId="20577"/>
          <ac:spMkLst>
            <pc:docMk/>
            <pc:sldMk cId="3784613730" sldId="274"/>
            <ac:spMk id="5" creationId="{BB01F945-ABE6-4E41-8178-762DFF539FD3}"/>
          </ac:spMkLst>
        </pc:spChg>
        <pc:spChg chg="add del mod">
          <ac:chgData name="David Stevens" userId="ac0626e3-72c9-46ef-be9c-68c7f11863b4" providerId="ADAL" clId="{5A8470FC-7560-4602-8EED-10D72E069B3A}" dt="2018-06-04T12:09:44.895" v="82" actId="1032"/>
          <ac:spMkLst>
            <pc:docMk/>
            <pc:sldMk cId="3784613730" sldId="274"/>
            <ac:spMk id="6" creationId="{EFEDC426-00A4-441D-B169-A3CF3DE2DB81}"/>
          </ac:spMkLst>
        </pc:spChg>
        <pc:graphicFrameChg chg="add mod">
          <ac:chgData name="David Stevens" userId="ac0626e3-72c9-46ef-be9c-68c7f11863b4" providerId="ADAL" clId="{5A8470FC-7560-4602-8EED-10D72E069B3A}" dt="2018-06-04T15:27:14.321" v="555" actId="20577"/>
          <ac:graphicFrameMkLst>
            <pc:docMk/>
            <pc:sldMk cId="3784613730" sldId="274"/>
            <ac:graphicFrameMk id="7" creationId="{01D2BD1C-4107-4176-9728-F779D6BFB2AD}"/>
          </ac:graphicFrameMkLst>
        </pc:graphicFrameChg>
      </pc:sldChg>
    </pc:docChg>
  </pc:docChgLst>
  <pc:docChgLst>
    <pc:chgData name="Stevens, David" userId="ac0626e3-72c9-46ef-be9c-68c7f11863b4" providerId="ADAL" clId="{0CE6FB5B-D968-4196-8FC3-15160774DB9F}"/>
  </pc:docChgLst>
  <pc:docChgLst>
    <pc:chgData name="David Stevens" userId="b6815b1ecc207c78" providerId="LiveId" clId="{B9A93E34-1E50-46C2-891E-93910431F02B}"/>
    <pc:docChg chg="undo custSel addSld modSld sldOrd">
      <pc:chgData name="David Stevens" userId="b6815b1ecc207c78" providerId="LiveId" clId="{B9A93E34-1E50-46C2-891E-93910431F02B}" dt="2018-06-01T14:11:40.822" v="1496" actId="122"/>
      <pc:docMkLst>
        <pc:docMk/>
      </pc:docMkLst>
      <pc:sldChg chg="ord">
        <pc:chgData name="David Stevens" userId="b6815b1ecc207c78" providerId="LiveId" clId="{B9A93E34-1E50-46C2-891E-93910431F02B}" dt="2018-06-01T12:56:36.035" v="621" actId="122"/>
        <pc:sldMkLst>
          <pc:docMk/>
          <pc:sldMk cId="2042021261" sldId="258"/>
        </pc:sldMkLst>
      </pc:sldChg>
      <pc:sldChg chg="addSp delSp modSp">
        <pc:chgData name="David Stevens" userId="b6815b1ecc207c78" providerId="LiveId" clId="{B9A93E34-1E50-46C2-891E-93910431F02B}" dt="2018-06-01T14:11:40.822" v="1496" actId="122"/>
        <pc:sldMkLst>
          <pc:docMk/>
          <pc:sldMk cId="1114119429" sldId="260"/>
        </pc:sldMkLst>
        <pc:spChg chg="del">
          <ac:chgData name="David Stevens" userId="b6815b1ecc207c78" providerId="LiveId" clId="{B9A93E34-1E50-46C2-891E-93910431F02B}" dt="2018-06-01T13:15:53.141" v="1077" actId="478"/>
          <ac:spMkLst>
            <pc:docMk/>
            <pc:sldMk cId="1114119429" sldId="260"/>
            <ac:spMk id="2" creationId="{5FD4BDA5-CD56-4900-AE8C-D2FA3E90DA61}"/>
          </ac:spMkLst>
        </pc:spChg>
        <pc:spChg chg="mod">
          <ac:chgData name="David Stevens" userId="b6815b1ecc207c78" providerId="LiveId" clId="{B9A93E34-1E50-46C2-891E-93910431F02B}" dt="2018-06-01T13:15:49.074" v="1076" actId="20577"/>
          <ac:spMkLst>
            <pc:docMk/>
            <pc:sldMk cId="1114119429" sldId="260"/>
            <ac:spMk id="3" creationId="{A5AF0DC5-393E-4548-933C-38216C80562D}"/>
          </ac:spMkLst>
        </pc:spChg>
        <pc:spChg chg="del mod">
          <ac:chgData name="David Stevens" userId="b6815b1ecc207c78" providerId="LiveId" clId="{B9A93E34-1E50-46C2-891E-93910431F02B}" dt="2018-06-01T13:25:02.023" v="1128" actId="122"/>
          <ac:spMkLst>
            <pc:docMk/>
            <pc:sldMk cId="1114119429" sldId="260"/>
            <ac:spMk id="4" creationId="{BF44B7D7-EDE8-42AE-B4A7-52879D672463}"/>
          </ac:spMkLst>
        </pc:spChg>
        <pc:spChg chg="add del mod">
          <ac:chgData name="David Stevens" userId="b6815b1ecc207c78" providerId="LiveId" clId="{B9A93E34-1E50-46C2-891E-93910431F02B}" dt="2018-06-01T13:25:02.023" v="1128" actId="122"/>
          <ac:spMkLst>
            <pc:docMk/>
            <pc:sldMk cId="1114119429" sldId="260"/>
            <ac:spMk id="10" creationId="{69D670D5-D515-46BD-9078-1015639E9E99}"/>
          </ac:spMkLst>
        </pc:spChg>
        <pc:spChg chg="add mod">
          <ac:chgData name="David Stevens" userId="b6815b1ecc207c78" providerId="LiveId" clId="{B9A93E34-1E50-46C2-891E-93910431F02B}" dt="2018-06-01T13:25:02.023" v="1128" actId="122"/>
          <ac:spMkLst>
            <pc:docMk/>
            <pc:sldMk cId="1114119429" sldId="260"/>
            <ac:spMk id="11" creationId="{4231E599-4D2D-4C4C-9205-ABDF1782F5DB}"/>
          </ac:spMkLst>
        </pc:spChg>
        <pc:spChg chg="add mod">
          <ac:chgData name="David Stevens" userId="b6815b1ecc207c78" providerId="LiveId" clId="{B9A93E34-1E50-46C2-891E-93910431F02B}" dt="2018-06-01T13:26:28.253" v="1408" actId="122"/>
          <ac:spMkLst>
            <pc:docMk/>
            <pc:sldMk cId="1114119429" sldId="260"/>
            <ac:spMk id="12" creationId="{8FF0A0F7-3E8A-46D6-9385-D41D34CBF980}"/>
          </ac:spMkLst>
        </pc:spChg>
        <pc:spChg chg="del topLvl">
          <ac:chgData name="David Stevens" userId="b6815b1ecc207c78" providerId="LiveId" clId="{B9A93E34-1E50-46C2-891E-93910431F02B}" dt="2018-06-01T13:25:03.368" v="1129" actId="478"/>
          <ac:spMkLst>
            <pc:docMk/>
            <pc:sldMk cId="1114119429" sldId="260"/>
            <ac:spMk id="13" creationId="{055FD4D9-2754-42E4-B24F-29539DD0283C}"/>
          </ac:spMkLst>
        </pc:spChg>
        <pc:spChg chg="del topLvl">
          <ac:chgData name="David Stevens" userId="b6815b1ecc207c78" providerId="LiveId" clId="{B9A93E34-1E50-46C2-891E-93910431F02B}" dt="2018-06-01T13:24:57.541" v="1126" actId="478"/>
          <ac:spMkLst>
            <pc:docMk/>
            <pc:sldMk cId="1114119429" sldId="260"/>
            <ac:spMk id="14" creationId="{47917580-51F5-4C76-BA10-048E32672BAE}"/>
          </ac:spMkLst>
        </pc:spChg>
        <pc:spChg chg="add del mod">
          <ac:chgData name="David Stevens" userId="b6815b1ecc207c78" providerId="LiveId" clId="{B9A93E34-1E50-46C2-891E-93910431F02B}" dt="2018-06-01T13:26:46.923" v="1414" actId="478"/>
          <ac:spMkLst>
            <pc:docMk/>
            <pc:sldMk cId="1114119429" sldId="260"/>
            <ac:spMk id="17" creationId="{CA68A9DB-7C4A-4E16-9D92-716190E8E960}"/>
          </ac:spMkLst>
        </pc:spChg>
        <pc:spChg chg="mod">
          <ac:chgData name="David Stevens" userId="b6815b1ecc207c78" providerId="LiveId" clId="{B9A93E34-1E50-46C2-891E-93910431F02B}" dt="2018-06-01T14:11:40.822" v="1496" actId="122"/>
          <ac:spMkLst>
            <pc:docMk/>
            <pc:sldMk cId="1114119429" sldId="260"/>
            <ac:spMk id="19" creationId="{2D1068C2-BE85-4059-A918-9FDBE3279ABD}"/>
          </ac:spMkLst>
        </pc:spChg>
        <pc:grpChg chg="del">
          <ac:chgData name="David Stevens" userId="b6815b1ecc207c78" providerId="LiveId" clId="{B9A93E34-1E50-46C2-891E-93910431F02B}" dt="2018-06-01T13:24:57.541" v="1126" actId="478"/>
          <ac:grpSpMkLst>
            <pc:docMk/>
            <pc:sldMk cId="1114119429" sldId="260"/>
            <ac:grpSpMk id="15" creationId="{B17AA879-5022-495C-94A1-7D64DF899603}"/>
          </ac:grpSpMkLst>
        </pc:grpChg>
        <pc:grpChg chg="add mod">
          <ac:chgData name="David Stevens" userId="b6815b1ecc207c78" providerId="LiveId" clId="{B9A93E34-1E50-46C2-891E-93910431F02B}" dt="2018-06-01T13:26:50.556" v="1415" actId="1076"/>
          <ac:grpSpMkLst>
            <pc:docMk/>
            <pc:sldMk cId="1114119429" sldId="260"/>
            <ac:grpSpMk id="18" creationId="{C3AFE924-4BB6-40C2-AD76-B88F936F430B}"/>
          </ac:grpSpMkLst>
        </pc:grpChg>
        <pc:picChg chg="add del mod">
          <ac:chgData name="David Stevens" userId="b6815b1ecc207c78" providerId="LiveId" clId="{B9A93E34-1E50-46C2-891E-93910431F02B}" dt="2018-06-01T13:15:54.427" v="1078" actId="478"/>
          <ac:picMkLst>
            <pc:docMk/>
            <pc:sldMk cId="1114119429" sldId="260"/>
            <ac:picMk id="5" creationId="{8BF929A1-2850-4317-8497-73B94AE4994A}"/>
          </ac:picMkLst>
        </pc:picChg>
        <pc:picChg chg="del">
          <ac:chgData name="David Stevens" userId="b6815b1ecc207c78" providerId="LiveId" clId="{B9A93E34-1E50-46C2-891E-93910431F02B}" dt="2018-06-01T13:15:54.757" v="1079" actId="478"/>
          <ac:picMkLst>
            <pc:docMk/>
            <pc:sldMk cId="1114119429" sldId="260"/>
            <ac:picMk id="6" creationId="{DD850EBA-FCAE-48AE-8E26-5CD8A978232E}"/>
          </ac:picMkLst>
        </pc:picChg>
        <pc:picChg chg="add del">
          <ac:chgData name="David Stevens" userId="b6815b1ecc207c78" providerId="LiveId" clId="{B9A93E34-1E50-46C2-891E-93910431F02B}" dt="2018-06-01T13:16:53.180" v="1081" actId="478"/>
          <ac:picMkLst>
            <pc:docMk/>
            <pc:sldMk cId="1114119429" sldId="260"/>
            <ac:picMk id="7" creationId="{E9774F56-354E-4345-9BF2-E665AF189146}"/>
          </ac:picMkLst>
        </pc:picChg>
        <pc:picChg chg="add mod">
          <ac:chgData name="David Stevens" userId="b6815b1ecc207c78" providerId="LiveId" clId="{B9A93E34-1E50-46C2-891E-93910431F02B}" dt="2018-06-01T13:17:09.653" v="1085" actId="108"/>
          <ac:picMkLst>
            <pc:docMk/>
            <pc:sldMk cId="1114119429" sldId="260"/>
            <ac:picMk id="8" creationId="{B2D326CE-7789-45C3-9942-942F064F09C7}"/>
          </ac:picMkLst>
        </pc:picChg>
        <pc:picChg chg="del">
          <ac:chgData name="David Stevens" userId="b6815b1ecc207c78" providerId="LiveId" clId="{B9A93E34-1E50-46C2-891E-93910431F02B}" dt="2018-06-01T12:47:38.143" v="387" actId="478"/>
          <ac:picMkLst>
            <pc:docMk/>
            <pc:sldMk cId="1114119429" sldId="260"/>
            <ac:picMk id="9" creationId="{536D10C3-5CD5-49E7-B9C0-8C1E335A2F7C}"/>
          </ac:picMkLst>
        </pc:picChg>
      </pc:sldChg>
      <pc:sldChg chg="addSp delSp modSp">
        <pc:chgData name="David Stevens" userId="b6815b1ecc207c78" providerId="LiveId" clId="{B9A93E34-1E50-46C2-891E-93910431F02B}" dt="2018-06-01T12:52:14.871" v="600" actId="20577"/>
        <pc:sldMkLst>
          <pc:docMk/>
          <pc:sldMk cId="2058922302" sldId="261"/>
        </pc:sldMkLst>
        <pc:spChg chg="mod">
          <ac:chgData name="David Stevens" userId="b6815b1ecc207c78" providerId="LiveId" clId="{B9A93E34-1E50-46C2-891E-93910431F02B}" dt="2018-06-01T12:50:43.417" v="449" actId="6549"/>
          <ac:spMkLst>
            <pc:docMk/>
            <pc:sldMk cId="2058922302" sldId="261"/>
            <ac:spMk id="3" creationId="{A5AF0DC5-393E-4548-933C-38216C80562D}"/>
          </ac:spMkLst>
        </pc:spChg>
        <pc:spChg chg="mod">
          <ac:chgData name="David Stevens" userId="b6815b1ecc207c78" providerId="LiveId" clId="{B9A93E34-1E50-46C2-891E-93910431F02B}" dt="2018-06-01T12:51:55.060" v="592" actId="20577"/>
          <ac:spMkLst>
            <pc:docMk/>
            <pc:sldMk cId="2058922302" sldId="261"/>
            <ac:spMk id="4" creationId="{BF44B7D7-EDE8-42AE-B4A7-52879D672463}"/>
          </ac:spMkLst>
        </pc:spChg>
        <pc:spChg chg="add mod">
          <ac:chgData name="David Stevens" userId="b6815b1ecc207c78" providerId="LiveId" clId="{B9A93E34-1E50-46C2-891E-93910431F02B}" dt="2018-06-01T12:52:11.238" v="597" actId="1582"/>
          <ac:spMkLst>
            <pc:docMk/>
            <pc:sldMk cId="2058922302" sldId="261"/>
            <ac:spMk id="8" creationId="{7114A4E8-438D-48DE-A80C-DF8841BAC7D0}"/>
          </ac:spMkLst>
        </pc:spChg>
        <pc:spChg chg="add mod">
          <ac:chgData name="David Stevens" userId="b6815b1ecc207c78" providerId="LiveId" clId="{B9A93E34-1E50-46C2-891E-93910431F02B}" dt="2018-06-01T12:52:14.871" v="600" actId="20577"/>
          <ac:spMkLst>
            <pc:docMk/>
            <pc:sldMk cId="2058922302" sldId="261"/>
            <ac:spMk id="10" creationId="{02C936AA-2268-45B8-8288-E2B88A1839F0}"/>
          </ac:spMkLst>
        </pc:spChg>
        <pc:picChg chg="add mod">
          <ac:chgData name="David Stevens" userId="b6815b1ecc207c78" providerId="LiveId" clId="{B9A93E34-1E50-46C2-891E-93910431F02B}" dt="2018-06-01T12:49:33.038" v="404" actId="12788"/>
          <ac:picMkLst>
            <pc:docMk/>
            <pc:sldMk cId="2058922302" sldId="261"/>
            <ac:picMk id="2" creationId="{8A718A99-25E6-4885-8D56-08DEC204B900}"/>
          </ac:picMkLst>
        </pc:picChg>
        <pc:picChg chg="del">
          <ac:chgData name="David Stevens" userId="b6815b1ecc207c78" providerId="LiveId" clId="{B9A93E34-1E50-46C2-891E-93910431F02B}" dt="2018-06-01T12:48:04.619" v="391" actId="478"/>
          <ac:picMkLst>
            <pc:docMk/>
            <pc:sldMk cId="2058922302" sldId="261"/>
            <ac:picMk id="5" creationId="{EEADC695-D0FA-4036-B20F-501B0D09347B}"/>
          </ac:picMkLst>
        </pc:picChg>
        <pc:picChg chg="add mod">
          <ac:chgData name="David Stevens" userId="b6815b1ecc207c78" providerId="LiveId" clId="{B9A93E34-1E50-46C2-891E-93910431F02B}" dt="2018-06-01T12:49:33.038" v="404" actId="12788"/>
          <ac:picMkLst>
            <pc:docMk/>
            <pc:sldMk cId="2058922302" sldId="261"/>
            <ac:picMk id="6" creationId="{F46933B3-A211-461B-A277-8B087AACF5D4}"/>
          </ac:picMkLst>
        </pc:picChg>
        <pc:picChg chg="del">
          <ac:chgData name="David Stevens" userId="b6815b1ecc207c78" providerId="LiveId" clId="{B9A93E34-1E50-46C2-891E-93910431F02B}" dt="2018-06-01T12:48:04.619" v="391" actId="478"/>
          <ac:picMkLst>
            <pc:docMk/>
            <pc:sldMk cId="2058922302" sldId="261"/>
            <ac:picMk id="9" creationId="{2588C389-81A6-4F25-A24B-837D86478970}"/>
          </ac:picMkLst>
        </pc:picChg>
      </pc:sldChg>
      <pc:sldChg chg="addSp delSp modSp">
        <pc:chgData name="David Stevens" userId="b6815b1ecc207c78" providerId="LiveId" clId="{B9A93E34-1E50-46C2-891E-93910431F02B}" dt="2018-06-01T13:10:40.461" v="1026" actId="12"/>
        <pc:sldMkLst>
          <pc:docMk/>
          <pc:sldMk cId="1449213109" sldId="262"/>
        </pc:sldMkLst>
        <pc:spChg chg="mod">
          <ac:chgData name="David Stevens" userId="b6815b1ecc207c78" providerId="LiveId" clId="{B9A93E34-1E50-46C2-891E-93910431F02B}" dt="2018-06-01T13:03:34.321" v="818" actId="20577"/>
          <ac:spMkLst>
            <pc:docMk/>
            <pc:sldMk cId="1449213109" sldId="262"/>
            <ac:spMk id="3" creationId="{A5AF0DC5-393E-4548-933C-38216C80562D}"/>
          </ac:spMkLst>
        </pc:spChg>
        <pc:spChg chg="mod">
          <ac:chgData name="David Stevens" userId="b6815b1ecc207c78" providerId="LiveId" clId="{B9A93E34-1E50-46C2-891E-93910431F02B}" dt="2018-06-01T13:10:40.461" v="1026" actId="12"/>
          <ac:spMkLst>
            <pc:docMk/>
            <pc:sldMk cId="1449213109" sldId="262"/>
            <ac:spMk id="4" creationId="{BF44B7D7-EDE8-42AE-B4A7-52879D672463}"/>
          </ac:spMkLst>
        </pc:spChg>
        <pc:picChg chg="add mod">
          <ac:chgData name="David Stevens" userId="b6815b1ecc207c78" providerId="LiveId" clId="{B9A93E34-1E50-46C2-891E-93910431F02B}" dt="2018-06-01T13:10:12.962" v="985" actId="1076"/>
          <ac:picMkLst>
            <pc:docMk/>
            <pc:sldMk cId="1449213109" sldId="262"/>
            <ac:picMk id="2" creationId="{2A6A08F9-88FF-4FB8-B946-6B9BF42FBB6A}"/>
          </ac:picMkLst>
        </pc:picChg>
        <pc:picChg chg="del">
          <ac:chgData name="David Stevens" userId="b6815b1ecc207c78" providerId="LiveId" clId="{B9A93E34-1E50-46C2-891E-93910431F02B}" dt="2018-06-01T13:09:55.243" v="977" actId="478"/>
          <ac:picMkLst>
            <pc:docMk/>
            <pc:sldMk cId="1449213109" sldId="262"/>
            <ac:picMk id="5" creationId="{12734885-652F-47FE-8717-6840761DADFC}"/>
          </ac:picMkLst>
        </pc:picChg>
        <pc:picChg chg="del">
          <ac:chgData name="David Stevens" userId="b6815b1ecc207c78" providerId="LiveId" clId="{B9A93E34-1E50-46C2-891E-93910431F02B}" dt="2018-06-01T13:09:54.842" v="976" actId="478"/>
          <ac:picMkLst>
            <pc:docMk/>
            <pc:sldMk cId="1449213109" sldId="262"/>
            <ac:picMk id="6" creationId="{68786BD8-F996-4E77-8795-A92F86EEEDF6}"/>
          </ac:picMkLst>
        </pc:picChg>
        <pc:picChg chg="del">
          <ac:chgData name="David Stevens" userId="b6815b1ecc207c78" providerId="LiveId" clId="{B9A93E34-1E50-46C2-891E-93910431F02B}" dt="2018-06-01T13:09:59.150" v="980" actId="478"/>
          <ac:picMkLst>
            <pc:docMk/>
            <pc:sldMk cId="1449213109" sldId="262"/>
            <ac:picMk id="7" creationId="{69D0A8A0-6D6D-48BF-BE17-45992D7B2549}"/>
          </ac:picMkLst>
        </pc:picChg>
      </pc:sldChg>
      <pc:sldChg chg="addSp delSp modSp">
        <pc:chgData name="David Stevens" userId="b6815b1ecc207c78" providerId="LiveId" clId="{B9A93E34-1E50-46C2-891E-93910431F02B}" dt="2018-06-01T12:40:35.689" v="156" actId="12788"/>
        <pc:sldMkLst>
          <pc:docMk/>
          <pc:sldMk cId="718711563" sldId="270"/>
        </pc:sldMkLst>
        <pc:spChg chg="mod">
          <ac:chgData name="David Stevens" userId="b6815b1ecc207c78" providerId="LiveId" clId="{B9A93E34-1E50-46C2-891E-93910431F02B}" dt="2018-06-01T12:39:57.903" v="154" actId="1076"/>
          <ac:spMkLst>
            <pc:docMk/>
            <pc:sldMk cId="718711563" sldId="270"/>
            <ac:spMk id="8" creationId="{709FF80F-F242-4DF4-8061-AC15887C5639}"/>
          </ac:spMkLst>
        </pc:spChg>
        <pc:spChg chg="mod">
          <ac:chgData name="David Stevens" userId="b6815b1ecc207c78" providerId="LiveId" clId="{B9A93E34-1E50-46C2-891E-93910431F02B}" dt="2018-06-01T12:40:34.049" v="155" actId="164"/>
          <ac:spMkLst>
            <pc:docMk/>
            <pc:sldMk cId="718711563" sldId="270"/>
            <ac:spMk id="12" creationId="{753E0F55-1470-4A65-9BFD-FD515A918534}"/>
          </ac:spMkLst>
        </pc:spChg>
        <pc:spChg chg="add mod">
          <ac:chgData name="David Stevens" userId="b6815b1ecc207c78" providerId="LiveId" clId="{B9A93E34-1E50-46C2-891E-93910431F02B}" dt="2018-06-01T12:39:29.176" v="144" actId="20577"/>
          <ac:spMkLst>
            <pc:docMk/>
            <pc:sldMk cId="718711563" sldId="270"/>
            <ac:spMk id="13" creationId="{63369EE8-62E2-4FCA-921E-928B409029E2}"/>
          </ac:spMkLst>
        </pc:spChg>
        <pc:grpChg chg="add mod">
          <ac:chgData name="David Stevens" userId="b6815b1ecc207c78" providerId="LiveId" clId="{B9A93E34-1E50-46C2-891E-93910431F02B}" dt="2018-06-01T12:40:35.689" v="156" actId="12788"/>
          <ac:grpSpMkLst>
            <pc:docMk/>
            <pc:sldMk cId="718711563" sldId="270"/>
            <ac:grpSpMk id="14" creationId="{363444BA-8878-4703-8C5C-2DF688FFC077}"/>
          </ac:grpSpMkLst>
        </pc:grpChg>
        <pc:picChg chg="add mod">
          <ac:chgData name="David Stevens" userId="b6815b1ecc207c78" providerId="LiveId" clId="{B9A93E34-1E50-46C2-891E-93910431F02B}" dt="2018-06-01T12:37:03.527" v="8" actId="1076"/>
          <ac:picMkLst>
            <pc:docMk/>
            <pc:sldMk cId="718711563" sldId="270"/>
            <ac:picMk id="4" creationId="{55AC0A1A-9F15-4DCB-BB69-F4D62965A07A}"/>
          </ac:picMkLst>
        </pc:picChg>
        <pc:picChg chg="add del mod">
          <ac:chgData name="David Stevens" userId="b6815b1ecc207c78" providerId="LiveId" clId="{B9A93E34-1E50-46C2-891E-93910431F02B}" dt="2018-06-01T12:38:08.576" v="33" actId="478"/>
          <ac:picMkLst>
            <pc:docMk/>
            <pc:sldMk cId="718711563" sldId="270"/>
            <ac:picMk id="6" creationId="{5B1740E5-C697-48F6-AD62-CDF7E6266831}"/>
          </ac:picMkLst>
        </pc:picChg>
        <pc:picChg chg="mod">
          <ac:chgData name="David Stevens" userId="b6815b1ecc207c78" providerId="LiveId" clId="{B9A93E34-1E50-46C2-891E-93910431F02B}" dt="2018-06-01T12:39:47.577" v="152" actId="108"/>
          <ac:picMkLst>
            <pc:docMk/>
            <pc:sldMk cId="718711563" sldId="270"/>
            <ac:picMk id="7" creationId="{78E571D0-D9E4-45DB-8E34-89438C34C91D}"/>
          </ac:picMkLst>
        </pc:picChg>
        <pc:picChg chg="add mod">
          <ac:chgData name="David Stevens" userId="b6815b1ecc207c78" providerId="LiveId" clId="{B9A93E34-1E50-46C2-891E-93910431F02B}" dt="2018-06-01T12:40:34.049" v="155" actId="164"/>
          <ac:picMkLst>
            <pc:docMk/>
            <pc:sldMk cId="718711563" sldId="270"/>
            <ac:picMk id="10" creationId="{215A5DE1-A490-4DE5-937A-3B574C55487A}"/>
          </ac:picMkLst>
        </pc:picChg>
        <pc:picChg chg="del mod">
          <ac:chgData name="David Stevens" userId="b6815b1ecc207c78" providerId="LiveId" clId="{B9A93E34-1E50-46C2-891E-93910431F02B}" dt="2018-06-01T12:37:40.736" v="27" actId="478"/>
          <ac:picMkLst>
            <pc:docMk/>
            <pc:sldMk cId="718711563" sldId="270"/>
            <ac:picMk id="11" creationId="{8E4C5643-43FD-4B2C-9446-2B1C0C385B63}"/>
          </ac:picMkLst>
        </pc:picChg>
      </pc:sldChg>
      <pc:sldChg chg="modSp add">
        <pc:chgData name="David Stevens" userId="b6815b1ecc207c78" providerId="LiveId" clId="{B9A93E34-1E50-46C2-891E-93910431F02B}" dt="2018-06-01T13:11:00.074" v="1049" actId="20577"/>
        <pc:sldMkLst>
          <pc:docMk/>
          <pc:sldMk cId="967135108" sldId="272"/>
        </pc:sldMkLst>
        <pc:spChg chg="mod">
          <ac:chgData name="David Stevens" userId="b6815b1ecc207c78" providerId="LiveId" clId="{B9A93E34-1E50-46C2-891E-93910431F02B}" dt="2018-06-01T13:11:00.074" v="1049" actId="20577"/>
          <ac:spMkLst>
            <pc:docMk/>
            <pc:sldMk cId="967135108" sldId="272"/>
            <ac:spMk id="4" creationId="{BF44B7D7-EDE8-42AE-B4A7-52879D672463}"/>
          </ac:spMkLst>
        </pc:spChg>
      </pc:sldChg>
      <pc:sldChg chg="add">
        <pc:chgData name="David Stevens" userId="b6815b1ecc207c78" providerId="LiveId" clId="{B9A93E34-1E50-46C2-891E-93910431F02B}" dt="2018-06-01T13:15:36.251" v="1050" actId="122"/>
        <pc:sldMkLst>
          <pc:docMk/>
          <pc:sldMk cId="1791255816" sldId="273"/>
        </pc:sldMkLst>
      </pc:sldChg>
    </pc:docChg>
  </pc:docChgLst>
  <pc:docChgLst>
    <pc:chgData name="Stevens, David" userId="ac0626e3-72c9-46ef-be9c-68c7f11863b4" providerId="ADAL" clId="{A8C0114A-9B02-496F-AA17-2C0DCF61E1CD}"/>
  </pc:docChgLst>
  <pc:docChgLst>
    <pc:chgData name="Stevens, David" userId="ac0626e3-72c9-46ef-be9c-68c7f11863b4" providerId="ADAL" clId="{5C816A64-CEAD-4CFA-9834-5DA859F39910}"/>
  </pc:docChgLst>
  <pc:docChgLst>
    <pc:chgData name="Stevens, David" userId="ac0626e3-72c9-46ef-be9c-68c7f11863b4" providerId="ADAL" clId="{D0EA1B52-50AC-4096-8E6A-3414C5F24B70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6/7/2018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7,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7,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7,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7,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explorer.itcs.entsvcs.net/de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172A-1F73-4D1F-B45F-E822560CA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3254136" cy="3429000"/>
          </a:xfrm>
        </p:spPr>
        <p:txBody>
          <a:bodyPr/>
          <a:lstStyle/>
          <a:p>
            <a:r>
              <a:rPr lang="en-GB" dirty="0"/>
              <a:t>Offline solution prep template</a:t>
            </a:r>
          </a:p>
        </p:txBody>
      </p:sp>
    </p:spTree>
    <p:extLst>
      <p:ext uri="{BB962C8B-B14F-4D97-AF65-F5344CB8AC3E}">
        <p14:creationId xmlns:p14="http://schemas.microsoft.com/office/powerpoint/2010/main" val="30849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B97E-62A9-4F68-85A1-448CE4C9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Solution capture form </a:t>
            </a:r>
            <a:br>
              <a:rPr lang="en-GB" sz="3200" dirty="0"/>
            </a:br>
            <a:r>
              <a:rPr lang="en-GB" sz="2400" dirty="0"/>
              <a:t>Page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59AE11-1258-4695-8E3B-F6DEC684E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03305"/>
              </p:ext>
            </p:extLst>
          </p:nvPr>
        </p:nvGraphicFramePr>
        <p:xfrm>
          <a:off x="685800" y="1466153"/>
          <a:ext cx="13258760" cy="5464455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98152">
                  <a:extLst>
                    <a:ext uri="{9D8B030D-6E8A-4147-A177-3AD203B41FA5}">
                      <a16:colId xmlns:a16="http://schemas.microsoft.com/office/drawing/2014/main" val="1652976833"/>
                    </a:ext>
                  </a:extLst>
                </a:gridCol>
                <a:gridCol w="4731228">
                  <a:extLst>
                    <a:ext uri="{9D8B030D-6E8A-4147-A177-3AD203B41FA5}">
                      <a16:colId xmlns:a16="http://schemas.microsoft.com/office/drawing/2014/main" val="2728226356"/>
                    </a:ext>
                  </a:extLst>
                </a:gridCol>
                <a:gridCol w="1167549">
                  <a:extLst>
                    <a:ext uri="{9D8B030D-6E8A-4147-A177-3AD203B41FA5}">
                      <a16:colId xmlns:a16="http://schemas.microsoft.com/office/drawing/2014/main" val="1247801047"/>
                    </a:ext>
                  </a:extLst>
                </a:gridCol>
                <a:gridCol w="5461831">
                  <a:extLst>
                    <a:ext uri="{9D8B030D-6E8A-4147-A177-3AD203B41FA5}">
                      <a16:colId xmlns:a16="http://schemas.microsoft.com/office/drawing/2014/main" val="1922244322"/>
                    </a:ext>
                  </a:extLst>
                </a:gridCol>
              </a:tblGrid>
              <a:tr h="416399">
                <a:tc>
                  <a:txBody>
                    <a:bodyPr/>
                    <a:lstStyle/>
                    <a:p>
                      <a:r>
                        <a:rPr lang="en-GB" sz="1400" dirty="0"/>
                        <a:t>Name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Demo/Concept/Prototype/Pilot/Production**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25635"/>
                  </a:ext>
                </a:extLst>
              </a:tr>
              <a:tr h="938744">
                <a:tc>
                  <a:txBody>
                    <a:bodyPr/>
                    <a:lstStyle/>
                    <a:p>
                      <a:r>
                        <a:rPr lang="en-GB" sz="1400" b="1" dirty="0"/>
                        <a:t>Elevator Pitch *</a:t>
                      </a:r>
                      <a:br>
                        <a:rPr lang="en-GB" sz="1400" b="1" dirty="0"/>
                      </a:br>
                      <a:r>
                        <a:rPr lang="en-GB" sz="1050" b="0" dirty="0"/>
                        <a:t>how would you tweet about your solution? </a:t>
                      </a:r>
                      <a:br>
                        <a:rPr lang="en-GB" sz="1050" b="0" dirty="0"/>
                      </a:br>
                      <a:r>
                        <a:rPr lang="en-GB" sz="1050" b="1" dirty="0">
                          <a:solidFill>
                            <a:srgbClr val="FF0000"/>
                          </a:solidFill>
                        </a:rPr>
                        <a:t>Max 140 characters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93524"/>
                  </a:ext>
                </a:extLst>
              </a:tr>
              <a:tr h="1594246">
                <a:tc>
                  <a:txBody>
                    <a:bodyPr/>
                    <a:lstStyle/>
                    <a:p>
                      <a:r>
                        <a:rPr lang="en-GB" sz="1400" b="1" dirty="0"/>
                        <a:t>Description *</a:t>
                      </a:r>
                      <a:br>
                        <a:rPr lang="en-GB" sz="1400" b="1" dirty="0"/>
                      </a:b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Max 5000 characters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816822"/>
                  </a:ext>
                </a:extLst>
              </a:tr>
              <a:tr h="1725185">
                <a:tc>
                  <a:txBody>
                    <a:bodyPr/>
                    <a:lstStyle/>
                    <a:p>
                      <a:r>
                        <a:rPr lang="en-GB" sz="1400" b="1" dirty="0"/>
                        <a:t>Value Proposition *</a:t>
                      </a:r>
                      <a:br>
                        <a:rPr lang="en-GB" sz="1400" b="1" dirty="0"/>
                      </a:br>
                      <a:r>
                        <a:rPr lang="en-GB" sz="1200" b="1" dirty="0">
                          <a:solidFill>
                            <a:srgbClr val="FF0000"/>
                          </a:solidFill>
                        </a:rPr>
                        <a:t>Max 5000 characters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891822"/>
                  </a:ext>
                </a:extLst>
              </a:tr>
              <a:tr h="789881">
                <a:tc>
                  <a:txBody>
                    <a:bodyPr/>
                    <a:lstStyle/>
                    <a:p>
                      <a:r>
                        <a:rPr lang="en-GB" sz="1400" b="1" dirty="0"/>
                        <a:t>Type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400" b="1" dirty="0"/>
                        <a:t>DXC Offering Family/ DXC Reference Architecture / Partner Solutions/ DXC Client Solution*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0284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51BD94C-6E2C-449C-98C0-21544A2B0FCE}"/>
              </a:ext>
            </a:extLst>
          </p:cNvPr>
          <p:cNvSpPr/>
          <p:nvPr/>
        </p:nvSpPr>
        <p:spPr>
          <a:xfrm>
            <a:off x="12169777" y="7128172"/>
            <a:ext cx="1984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** Delete as appropriate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B0FB2-6691-4E10-9A68-21BE7B2B3E69}"/>
              </a:ext>
            </a:extLst>
          </p:cNvPr>
          <p:cNvSpPr txBox="1"/>
          <p:nvPr/>
        </p:nvSpPr>
        <p:spPr>
          <a:xfrm>
            <a:off x="6019056" y="24736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55034-7E78-4111-B778-83516045DAE5}"/>
              </a:ext>
            </a:extLst>
          </p:cNvPr>
          <p:cNvSpPr txBox="1"/>
          <p:nvPr/>
        </p:nvSpPr>
        <p:spPr>
          <a:xfrm>
            <a:off x="618688" y="70358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* Required</a:t>
            </a:r>
          </a:p>
        </p:txBody>
      </p:sp>
    </p:spTree>
    <p:extLst>
      <p:ext uri="{BB962C8B-B14F-4D97-AF65-F5344CB8AC3E}">
        <p14:creationId xmlns:p14="http://schemas.microsoft.com/office/powerpoint/2010/main" val="32984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B97E-62A9-4F68-85A1-448CE4C9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Solution capture form </a:t>
            </a:r>
            <a:br>
              <a:rPr lang="en-GB" sz="3200" dirty="0"/>
            </a:br>
            <a:r>
              <a:rPr lang="en-GB" sz="2400" dirty="0"/>
              <a:t>Page 2 - Motivations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42856E-C7E4-4B9E-A864-D4A37B1B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10332"/>
              </p:ext>
            </p:extLst>
          </p:nvPr>
        </p:nvGraphicFramePr>
        <p:xfrm>
          <a:off x="682215" y="1450550"/>
          <a:ext cx="13262345" cy="18542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5304938">
                  <a:extLst>
                    <a:ext uri="{9D8B030D-6E8A-4147-A177-3AD203B41FA5}">
                      <a16:colId xmlns:a16="http://schemas.microsoft.com/office/drawing/2014/main" val="2425050337"/>
                    </a:ext>
                  </a:extLst>
                </a:gridCol>
                <a:gridCol w="7957407">
                  <a:extLst>
                    <a:ext uri="{9D8B030D-6E8A-4147-A177-3AD203B41FA5}">
                      <a16:colId xmlns:a16="http://schemas.microsoft.com/office/drawing/2014/main" val="8676848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General Business Motivations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Business Motivation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2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63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EB0FB2-6691-4E10-9A68-21BE7B2B3E69}"/>
              </a:ext>
            </a:extLst>
          </p:cNvPr>
          <p:cNvSpPr txBox="1"/>
          <p:nvPr/>
        </p:nvSpPr>
        <p:spPr>
          <a:xfrm>
            <a:off x="6019056" y="24736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19F692-2E54-4D64-A9B7-C01DA80B2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53583"/>
              </p:ext>
            </p:extLst>
          </p:nvPr>
        </p:nvGraphicFramePr>
        <p:xfrm>
          <a:off x="682214" y="4263149"/>
          <a:ext cx="13262345" cy="20015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652469">
                  <a:extLst>
                    <a:ext uri="{9D8B030D-6E8A-4147-A177-3AD203B41FA5}">
                      <a16:colId xmlns:a16="http://schemas.microsoft.com/office/drawing/2014/main" val="2425050337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4002666920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867684824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190645078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286248086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Related Industry Trends</a:t>
                      </a:r>
                      <a:br>
                        <a:rPr lang="en-GB" sz="1400" dirty="0"/>
                      </a:br>
                      <a:r>
                        <a:rPr lang="en-GB" sz="1400" dirty="0">
                          <a:hlinkClick r:id="rId2"/>
                        </a:rPr>
                        <a:t>https://digitalexplorer.dxc.com/de/</a:t>
                      </a:r>
                      <a:r>
                        <a:rPr lang="en-GB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2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E73FEF-AE5C-48CD-B0B4-ED625671D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19020"/>
              </p:ext>
            </p:extLst>
          </p:nvPr>
        </p:nvGraphicFramePr>
        <p:xfrm>
          <a:off x="697303" y="5249282"/>
          <a:ext cx="13262346" cy="7416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4420782">
                  <a:extLst>
                    <a:ext uri="{9D8B030D-6E8A-4147-A177-3AD203B41FA5}">
                      <a16:colId xmlns:a16="http://schemas.microsoft.com/office/drawing/2014/main" val="2425050337"/>
                    </a:ext>
                  </a:extLst>
                </a:gridCol>
                <a:gridCol w="4420782">
                  <a:extLst>
                    <a:ext uri="{9D8B030D-6E8A-4147-A177-3AD203B41FA5}">
                      <a16:colId xmlns:a16="http://schemas.microsoft.com/office/drawing/2014/main" val="4002666920"/>
                    </a:ext>
                  </a:extLst>
                </a:gridCol>
                <a:gridCol w="4420782">
                  <a:extLst>
                    <a:ext uri="{9D8B030D-6E8A-4147-A177-3AD203B41FA5}">
                      <a16:colId xmlns:a16="http://schemas.microsoft.com/office/drawing/2014/main" val="86768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Referenceable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Account Name(s)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If all please enter “Pan-industry”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Yes/No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262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EB0FB2-6691-4E10-9A68-21BE7B2B3E69}"/>
              </a:ext>
            </a:extLst>
          </p:cNvPr>
          <p:cNvSpPr txBox="1"/>
          <p:nvPr/>
        </p:nvSpPr>
        <p:spPr>
          <a:xfrm>
            <a:off x="6019056" y="24736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AF2E80-B207-43F9-AD81-BFFCD48D8F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7303" y="1795318"/>
          <a:ext cx="13257620" cy="2416526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314405">
                  <a:extLst>
                    <a:ext uri="{9D8B030D-6E8A-4147-A177-3AD203B41FA5}">
                      <a16:colId xmlns:a16="http://schemas.microsoft.com/office/drawing/2014/main" val="939365373"/>
                    </a:ext>
                  </a:extLst>
                </a:gridCol>
                <a:gridCol w="3314405">
                  <a:extLst>
                    <a:ext uri="{9D8B030D-6E8A-4147-A177-3AD203B41FA5}">
                      <a16:colId xmlns:a16="http://schemas.microsoft.com/office/drawing/2014/main" val="4054986321"/>
                    </a:ext>
                  </a:extLst>
                </a:gridCol>
                <a:gridCol w="3314405">
                  <a:extLst>
                    <a:ext uri="{9D8B030D-6E8A-4147-A177-3AD203B41FA5}">
                      <a16:colId xmlns:a16="http://schemas.microsoft.com/office/drawing/2014/main" val="2372922452"/>
                    </a:ext>
                  </a:extLst>
                </a:gridCol>
                <a:gridCol w="3314405">
                  <a:extLst>
                    <a:ext uri="{9D8B030D-6E8A-4147-A177-3AD203B41FA5}">
                      <a16:colId xmlns:a16="http://schemas.microsoft.com/office/drawing/2014/main" val="2914776583"/>
                    </a:ext>
                  </a:extLst>
                </a:gridCol>
              </a:tblGrid>
              <a:tr h="447274">
                <a:tc>
                  <a:txBody>
                    <a:bodyPr/>
                    <a:lstStyle/>
                    <a:p>
                      <a:r>
                        <a:rPr lang="en-GB" sz="1400" dirty="0"/>
                        <a:t>Key 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DXC offerings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Partners and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78271"/>
                  </a:ext>
                </a:extLst>
              </a:tr>
              <a:tr h="1969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Event Handling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Voice recognition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Enterprise Mobility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Brokerage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Examples…</a:t>
                      </a:r>
                    </a:p>
                    <a:p>
                      <a:pPr marL="285750" indent="-285750" algn="l" defTabSz="14630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Redhat </a:t>
                      </a:r>
                      <a:r>
                        <a:rPr lang="en-GB" sz="1400" i="1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openshift</a:t>
                      </a: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4630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Microsoft Azure hosting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Examples…</a:t>
                      </a:r>
                    </a:p>
                    <a:p>
                      <a:pPr marL="285750" indent="-285750" algn="l" defTabSz="14630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  <a:p>
                      <a:pPr marL="285750" indent="-285750" algn="l" defTabSz="14630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14630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28830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6A06041-6114-4EA1-A574-62DCEF8B4CC1}"/>
              </a:ext>
            </a:extLst>
          </p:cNvPr>
          <p:cNvSpPr txBox="1">
            <a:spLocks/>
          </p:cNvSpPr>
          <p:nvPr/>
        </p:nvSpPr>
        <p:spPr>
          <a:xfrm>
            <a:off x="700849" y="551567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Solution capture form </a:t>
            </a:r>
            <a:br>
              <a:rPr lang="en-GB" sz="3200" dirty="0"/>
            </a:br>
            <a:r>
              <a:rPr lang="en-GB" sz="2400" dirty="0"/>
              <a:t>Page 3 – Features *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6890A-1038-4FD1-AA9D-C8BF76AF3868}"/>
              </a:ext>
            </a:extLst>
          </p:cNvPr>
          <p:cNvSpPr txBox="1"/>
          <p:nvPr/>
        </p:nvSpPr>
        <p:spPr>
          <a:xfrm>
            <a:off x="688613" y="6779096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* Must have at least one feature</a:t>
            </a:r>
          </a:p>
        </p:txBody>
      </p:sp>
    </p:spTree>
    <p:extLst>
      <p:ext uri="{BB962C8B-B14F-4D97-AF65-F5344CB8AC3E}">
        <p14:creationId xmlns:p14="http://schemas.microsoft.com/office/powerpoint/2010/main" val="15126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EB0FB2-6691-4E10-9A68-21BE7B2B3E69}"/>
              </a:ext>
            </a:extLst>
          </p:cNvPr>
          <p:cNvSpPr txBox="1"/>
          <p:nvPr/>
        </p:nvSpPr>
        <p:spPr>
          <a:xfrm>
            <a:off x="6019056" y="24736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AF2E80-B207-43F9-AD81-BFFCD48D8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95509"/>
              </p:ext>
            </p:extLst>
          </p:nvPr>
        </p:nvGraphicFramePr>
        <p:xfrm>
          <a:off x="697303" y="1812086"/>
          <a:ext cx="13170624" cy="2416526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4390208">
                  <a:extLst>
                    <a:ext uri="{9D8B030D-6E8A-4147-A177-3AD203B41FA5}">
                      <a16:colId xmlns:a16="http://schemas.microsoft.com/office/drawing/2014/main" val="939365373"/>
                    </a:ext>
                  </a:extLst>
                </a:gridCol>
                <a:gridCol w="4390208">
                  <a:extLst>
                    <a:ext uri="{9D8B030D-6E8A-4147-A177-3AD203B41FA5}">
                      <a16:colId xmlns:a16="http://schemas.microsoft.com/office/drawing/2014/main" val="4054986321"/>
                    </a:ext>
                  </a:extLst>
                </a:gridCol>
                <a:gridCol w="4390208">
                  <a:extLst>
                    <a:ext uri="{9D8B030D-6E8A-4147-A177-3AD203B41FA5}">
                      <a16:colId xmlns:a16="http://schemas.microsoft.com/office/drawing/2014/main" val="2372922452"/>
                    </a:ext>
                  </a:extLst>
                </a:gridCol>
              </a:tblGrid>
              <a:tr h="447274">
                <a:tc>
                  <a:txBody>
                    <a:bodyPr/>
                    <a:lstStyle/>
                    <a:p>
                      <a:r>
                        <a:rPr lang="en-GB" sz="1400" dirty="0"/>
                        <a:t>Contact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Contact 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78271"/>
                  </a:ext>
                </a:extLst>
              </a:tr>
              <a:tr h="19692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Examples: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Solution Owner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UX Lead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28830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6A06041-6114-4EA1-A574-62DCEF8B4CC1}"/>
              </a:ext>
            </a:extLst>
          </p:cNvPr>
          <p:cNvSpPr txBox="1">
            <a:spLocks/>
          </p:cNvSpPr>
          <p:nvPr/>
        </p:nvSpPr>
        <p:spPr>
          <a:xfrm>
            <a:off x="700849" y="551567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Solution capture form </a:t>
            </a:r>
            <a:br>
              <a:rPr lang="en-GB" sz="3200" dirty="0"/>
            </a:br>
            <a:r>
              <a:rPr lang="en-GB" sz="2400" dirty="0"/>
              <a:t>Page 4 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8F63B-B1E3-4026-AC8F-8E09C15ADC3F}"/>
              </a:ext>
            </a:extLst>
          </p:cNvPr>
          <p:cNvSpPr txBox="1"/>
          <p:nvPr/>
        </p:nvSpPr>
        <p:spPr>
          <a:xfrm>
            <a:off x="688613" y="6779096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* Must have at least one person assigned</a:t>
            </a:r>
          </a:p>
        </p:txBody>
      </p:sp>
    </p:spTree>
    <p:extLst>
      <p:ext uri="{BB962C8B-B14F-4D97-AF65-F5344CB8AC3E}">
        <p14:creationId xmlns:p14="http://schemas.microsoft.com/office/powerpoint/2010/main" val="3698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3CB0297-229A-4D6A-A37A-FF8AB92BF272}" vid="{8C2B9180-97CD-4883-B2FE-0BF89CE0C1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770</TotalTime>
  <Words>216</Words>
  <Application>Microsoft Office PowerPoint</Application>
  <PresentationFormat>Custom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DXC</vt:lpstr>
      <vt:lpstr>Offline solution prep template</vt:lpstr>
      <vt:lpstr>Solution capture form  Page 1</vt:lpstr>
      <vt:lpstr>Solution capture form  Page 2 - Motivations</vt:lpstr>
      <vt:lpstr>PowerPoint Presentation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Reference Solutions</dc:title>
  <dc:subject/>
  <dc:creator>Stevens, David</dc:creator>
  <cp:keywords/>
  <dc:description/>
  <cp:lastModifiedBy>David Stevens</cp:lastModifiedBy>
  <cp:revision>17</cp:revision>
  <dcterms:created xsi:type="dcterms:W3CDTF">2017-08-25T07:51:02Z</dcterms:created>
  <dcterms:modified xsi:type="dcterms:W3CDTF">2018-06-07T13:12:49Z</dcterms:modified>
  <cp:category/>
</cp:coreProperties>
</file>