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3" r:id="rId12"/>
    <p:sldId id="265" r:id="rId13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835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EE2A1-4573-4CB8-AD73-14EB205F709D}" v="384" dt="2019-12-13T13:27:33.739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710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14" y="198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David" userId="73fe415a-d21a-4898-bfab-0e75d37181d7" providerId="ADAL" clId="{E28EE2A1-4573-4CB8-AD73-14EB205F709D}"/>
    <pc:docChg chg="undo custSel addSld delSld modSld sldOrd">
      <pc:chgData name="Stevens, David" userId="73fe415a-d21a-4898-bfab-0e75d37181d7" providerId="ADAL" clId="{E28EE2A1-4573-4CB8-AD73-14EB205F709D}" dt="2019-12-13T13:31:08.791" v="1878" actId="1076"/>
      <pc:docMkLst>
        <pc:docMk/>
      </pc:docMkLst>
      <pc:sldChg chg="modSp">
        <pc:chgData name="Stevens, David" userId="73fe415a-d21a-4898-bfab-0e75d37181d7" providerId="ADAL" clId="{E28EE2A1-4573-4CB8-AD73-14EB205F709D}" dt="2019-12-13T10:53:12.322" v="1082" actId="20577"/>
        <pc:sldMkLst>
          <pc:docMk/>
          <pc:sldMk cId="894618018" sldId="256"/>
        </pc:sldMkLst>
        <pc:spChg chg="mod">
          <ac:chgData name="Stevens, David" userId="73fe415a-d21a-4898-bfab-0e75d37181d7" providerId="ADAL" clId="{E28EE2A1-4573-4CB8-AD73-14EB205F709D}" dt="2019-12-13T10:53:12.322" v="1082" actId="20577"/>
          <ac:spMkLst>
            <pc:docMk/>
            <pc:sldMk cId="894618018" sldId="256"/>
            <ac:spMk id="2" creationId="{D006CD61-7438-4437-B3FA-F9C91E0AD434}"/>
          </ac:spMkLst>
        </pc:spChg>
      </pc:sldChg>
      <pc:sldChg chg="modSp">
        <pc:chgData name="Stevens, David" userId="73fe415a-d21a-4898-bfab-0e75d37181d7" providerId="ADAL" clId="{E28EE2A1-4573-4CB8-AD73-14EB205F709D}" dt="2019-12-13T10:59:15.587" v="1098" actId="6549"/>
        <pc:sldMkLst>
          <pc:docMk/>
          <pc:sldMk cId="3487335674" sldId="257"/>
        </pc:sldMkLst>
        <pc:spChg chg="mod">
          <ac:chgData name="Stevens, David" userId="73fe415a-d21a-4898-bfab-0e75d37181d7" providerId="ADAL" clId="{E28EE2A1-4573-4CB8-AD73-14EB205F709D}" dt="2019-12-13T10:59:15.587" v="1098" actId="6549"/>
          <ac:spMkLst>
            <pc:docMk/>
            <pc:sldMk cId="3487335674" sldId="257"/>
            <ac:spMk id="3" creationId="{644CA0F0-2B2C-49E0-A79E-936275D6082D}"/>
          </ac:spMkLst>
        </pc:spChg>
      </pc:sldChg>
      <pc:sldChg chg="addSp delSp modSp">
        <pc:chgData name="Stevens, David" userId="73fe415a-d21a-4898-bfab-0e75d37181d7" providerId="ADAL" clId="{E28EE2A1-4573-4CB8-AD73-14EB205F709D}" dt="2019-12-13T13:31:08.791" v="1878" actId="1076"/>
        <pc:sldMkLst>
          <pc:docMk/>
          <pc:sldMk cId="1158868542" sldId="258"/>
        </pc:sldMkLst>
        <pc:spChg chg="del mod">
          <ac:chgData name="Stevens, David" userId="73fe415a-d21a-4898-bfab-0e75d37181d7" providerId="ADAL" clId="{E28EE2A1-4573-4CB8-AD73-14EB205F709D}" dt="2019-12-13T11:00:27.282" v="1118" actId="478"/>
          <ac:spMkLst>
            <pc:docMk/>
            <pc:sldMk cId="1158868542" sldId="258"/>
            <ac:spMk id="2" creationId="{59A382E8-60F8-467E-9AB1-B49D736AA3BA}"/>
          </ac:spMkLst>
        </pc:spChg>
        <pc:spChg chg="add del mod">
          <ac:chgData name="Stevens, David" userId="73fe415a-d21a-4898-bfab-0e75d37181d7" providerId="ADAL" clId="{E28EE2A1-4573-4CB8-AD73-14EB205F709D}" dt="2019-12-13T13:08:18.231" v="1638" actId="478"/>
          <ac:spMkLst>
            <pc:docMk/>
            <pc:sldMk cId="1158868542" sldId="258"/>
            <ac:spMk id="3" creationId="{8650E482-BAF3-408A-BD6F-B80A3B357B01}"/>
          </ac:spMkLst>
        </pc:spChg>
        <pc:spChg chg="add del mod">
          <ac:chgData name="Stevens, David" userId="73fe415a-d21a-4898-bfab-0e75d37181d7" providerId="ADAL" clId="{E28EE2A1-4573-4CB8-AD73-14EB205F709D}" dt="2019-12-13T12:51:05.193" v="1335"/>
          <ac:spMkLst>
            <pc:docMk/>
            <pc:sldMk cId="1158868542" sldId="258"/>
            <ac:spMk id="5" creationId="{66F009A4-547E-4AC2-808B-83C413CE78E5}"/>
          </ac:spMkLst>
        </pc:spChg>
        <pc:spChg chg="add mod ord">
          <ac:chgData name="Stevens, David" userId="73fe415a-d21a-4898-bfab-0e75d37181d7" providerId="ADAL" clId="{E28EE2A1-4573-4CB8-AD73-14EB205F709D}" dt="2019-12-13T10:46:40.777" v="784" actId="12788"/>
          <ac:spMkLst>
            <pc:docMk/>
            <pc:sldMk cId="1158868542" sldId="258"/>
            <ac:spMk id="13" creationId="{BC497880-BA70-487A-A9D4-980A9808B35D}"/>
          </ac:spMkLst>
        </pc:spChg>
        <pc:spChg chg="add mod ord">
          <ac:chgData name="Stevens, David" userId="73fe415a-d21a-4898-bfab-0e75d37181d7" providerId="ADAL" clId="{E28EE2A1-4573-4CB8-AD73-14EB205F709D}" dt="2019-12-13T10:41:57.441" v="599" actId="12788"/>
          <ac:spMkLst>
            <pc:docMk/>
            <pc:sldMk cId="1158868542" sldId="258"/>
            <ac:spMk id="17" creationId="{6C5B5A2A-9823-4330-BEDE-7041B177D9F9}"/>
          </ac:spMkLst>
        </pc:spChg>
        <pc:spChg chg="add mod">
          <ac:chgData name="Stevens, David" userId="73fe415a-d21a-4898-bfab-0e75d37181d7" providerId="ADAL" clId="{E28EE2A1-4573-4CB8-AD73-14EB205F709D}" dt="2019-12-13T11:00:38.762" v="1122" actId="12789"/>
          <ac:spMkLst>
            <pc:docMk/>
            <pc:sldMk cId="1158868542" sldId="258"/>
            <ac:spMk id="18" creationId="{F84739D6-633B-4FAC-B9D1-617C973405D2}"/>
          </ac:spMkLst>
        </pc:spChg>
        <pc:spChg chg="add del mod">
          <ac:chgData name="Stevens, David" userId="73fe415a-d21a-4898-bfab-0e75d37181d7" providerId="ADAL" clId="{E28EE2A1-4573-4CB8-AD73-14EB205F709D}" dt="2019-12-13T10:40:24.634" v="530"/>
          <ac:spMkLst>
            <pc:docMk/>
            <pc:sldMk cId="1158868542" sldId="258"/>
            <ac:spMk id="19" creationId="{B0D9D4FE-46C0-4340-9E00-097C54FD9269}"/>
          </ac:spMkLst>
        </pc:spChg>
        <pc:spChg chg="del mod">
          <ac:chgData name="Stevens, David" userId="73fe415a-d21a-4898-bfab-0e75d37181d7" providerId="ADAL" clId="{E28EE2A1-4573-4CB8-AD73-14EB205F709D}" dt="2019-12-13T10:40:47.108" v="545"/>
          <ac:spMkLst>
            <pc:docMk/>
            <pc:sldMk cId="1158868542" sldId="258"/>
            <ac:spMk id="22" creationId="{BEB3D9E4-408E-4759-B00A-CFA630EC03D6}"/>
          </ac:spMkLst>
        </pc:spChg>
        <pc:spChg chg="del mod">
          <ac:chgData name="Stevens, David" userId="73fe415a-d21a-4898-bfab-0e75d37181d7" providerId="ADAL" clId="{E28EE2A1-4573-4CB8-AD73-14EB205F709D}" dt="2019-12-13T10:41:24.875" v="591"/>
          <ac:spMkLst>
            <pc:docMk/>
            <pc:sldMk cId="1158868542" sldId="258"/>
            <ac:spMk id="24" creationId="{631167D0-B67E-4916-BF41-8567E303ADA1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29" creationId="{5CDA6D99-BC67-4DD2-90DC-145EB88C545A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1" creationId="{D21BC1F6-AAB2-4DBA-9B86-C10A38C4406A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3" creationId="{8139D04F-FFF0-4CFF-ACBC-819C3389211C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4" creationId="{75693496-3157-4546-A576-F0A17454AB9D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5" creationId="{1D0E0722-F8A7-44A4-A25F-9B66055F8B5C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6" creationId="{5D97FA87-E6D1-4617-8B72-2E14E58F3F73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7" creationId="{D45C50DA-8F2B-42A2-8331-8042F07D3441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8" creationId="{D9B46B36-0A50-4FF9-9E71-C4CD7F207F31}"/>
          </ac:spMkLst>
        </pc:spChg>
        <pc:spChg chg="mod">
          <ac:chgData name="Stevens, David" userId="73fe415a-d21a-4898-bfab-0e75d37181d7" providerId="ADAL" clId="{E28EE2A1-4573-4CB8-AD73-14EB205F709D}" dt="2019-12-13T10:45:41.147" v="738" actId="6549"/>
          <ac:spMkLst>
            <pc:docMk/>
            <pc:sldMk cId="1158868542" sldId="258"/>
            <ac:spMk id="68" creationId="{08FA64CA-3A22-4750-9F8D-9365C3870719}"/>
          </ac:spMkLst>
        </pc:spChg>
        <pc:spChg chg="add del mod ord">
          <ac:chgData name="Stevens, David" userId="73fe415a-d21a-4898-bfab-0e75d37181d7" providerId="ADAL" clId="{E28EE2A1-4573-4CB8-AD73-14EB205F709D}" dt="2019-12-13T10:46:37.697" v="782" actId="478"/>
          <ac:spMkLst>
            <pc:docMk/>
            <pc:sldMk cId="1158868542" sldId="258"/>
            <ac:spMk id="417" creationId="{8647E8EF-6BC7-486B-9624-52805AEC07F2}"/>
          </ac:spMkLst>
        </pc:spChg>
        <pc:grpChg chg="add del mod">
          <ac:chgData name="Stevens, David" userId="73fe415a-d21a-4898-bfab-0e75d37181d7" providerId="ADAL" clId="{E28EE2A1-4573-4CB8-AD73-14EB205F709D}" dt="2019-12-13T07:30:20.920" v="17"/>
          <ac:grpSpMkLst>
            <pc:docMk/>
            <pc:sldMk cId="1158868542" sldId="258"/>
            <ac:grpSpMk id="10" creationId="{1FB737FE-583D-4F28-B634-8A75CD010526}"/>
          </ac:grpSpMkLst>
        </pc:grpChg>
        <pc:grpChg chg="add del mod">
          <ac:chgData name="Stevens, David" userId="73fe415a-d21a-4898-bfab-0e75d37181d7" providerId="ADAL" clId="{E28EE2A1-4573-4CB8-AD73-14EB205F709D}" dt="2019-12-13T10:46:17.835" v="775" actId="478"/>
          <ac:grpSpMkLst>
            <pc:docMk/>
            <pc:sldMk cId="1158868542" sldId="258"/>
            <ac:grpSpMk id="28" creationId="{D00B43D0-907B-4CB1-8FFC-C0588566B732}"/>
          </ac:grpSpMkLst>
        </pc:grpChg>
        <pc:grpChg chg="add del mod">
          <ac:chgData name="Stevens, David" userId="73fe415a-d21a-4898-bfab-0e75d37181d7" providerId="ADAL" clId="{E28EE2A1-4573-4CB8-AD73-14EB205F709D}" dt="2019-12-13T10:45:43.633" v="740" actId="478"/>
          <ac:grpSpMkLst>
            <pc:docMk/>
            <pc:sldMk cId="1158868542" sldId="258"/>
            <ac:grpSpMk id="39" creationId="{06F2146A-F448-4E2C-984F-E6BF885BBBF1}"/>
          </ac:grpSpMkLst>
        </pc:grpChg>
        <pc:grpChg chg="mod">
          <ac:chgData name="Stevens, David" userId="73fe415a-d21a-4898-bfab-0e75d37181d7" providerId="ADAL" clId="{E28EE2A1-4573-4CB8-AD73-14EB205F709D}" dt="2019-12-13T10:45:20.507" v="691"/>
          <ac:grpSpMkLst>
            <pc:docMk/>
            <pc:sldMk cId="1158868542" sldId="258"/>
            <ac:grpSpMk id="41" creationId="{D8B945AC-830B-484B-B7B1-0BCDA93E14E2}"/>
          </ac:grpSpMkLst>
        </pc:grpChg>
        <pc:grpChg chg="mod">
          <ac:chgData name="Stevens, David" userId="73fe415a-d21a-4898-bfab-0e75d37181d7" providerId="ADAL" clId="{E28EE2A1-4573-4CB8-AD73-14EB205F709D}" dt="2019-12-13T10:45:20.507" v="691"/>
          <ac:grpSpMkLst>
            <pc:docMk/>
            <pc:sldMk cId="1158868542" sldId="258"/>
            <ac:grpSpMk id="43" creationId="{BB187540-C50F-45DA-AE98-E09433FE42C7}"/>
          </ac:grpSpMkLst>
        </pc:grpChg>
        <pc:grpChg chg="add del mod">
          <ac:chgData name="Stevens, David" userId="73fe415a-d21a-4898-bfab-0e75d37181d7" providerId="ADAL" clId="{E28EE2A1-4573-4CB8-AD73-14EB205F709D}" dt="2019-12-13T10:45:42.369" v="739" actId="478"/>
          <ac:grpSpMkLst>
            <pc:docMk/>
            <pc:sldMk cId="1158868542" sldId="258"/>
            <ac:grpSpMk id="65" creationId="{701E308C-92EC-4916-B638-892C6F6B27AC}"/>
          </ac:grpSpMkLst>
        </pc:grpChg>
        <pc:grpChg chg="mod">
          <ac:chgData name="Stevens, David" userId="73fe415a-d21a-4898-bfab-0e75d37181d7" providerId="ADAL" clId="{E28EE2A1-4573-4CB8-AD73-14EB205F709D}" dt="2019-12-13T10:45:25.618" v="693"/>
          <ac:grpSpMkLst>
            <pc:docMk/>
            <pc:sldMk cId="1158868542" sldId="258"/>
            <ac:grpSpMk id="67" creationId="{D17161EA-BF0A-48DA-B777-62B009664F17}"/>
          </ac:grpSpMkLst>
        </pc:grpChg>
        <pc:grpChg chg="mod">
          <ac:chgData name="Stevens, David" userId="73fe415a-d21a-4898-bfab-0e75d37181d7" providerId="ADAL" clId="{E28EE2A1-4573-4CB8-AD73-14EB205F709D}" dt="2019-12-13T10:45:25.618" v="693"/>
          <ac:grpSpMkLst>
            <pc:docMk/>
            <pc:sldMk cId="1158868542" sldId="258"/>
            <ac:grpSpMk id="69" creationId="{88C48408-A898-4C8A-877F-81F8108FBC9D}"/>
          </ac:grpSpMkLst>
        </pc:grpChg>
        <pc:grpChg chg="add del mod">
          <ac:chgData name="Stevens, David" userId="73fe415a-d21a-4898-bfab-0e75d37181d7" providerId="ADAL" clId="{E28EE2A1-4573-4CB8-AD73-14EB205F709D}" dt="2019-12-13T10:45:40.794" v="737" actId="478"/>
          <ac:grpSpMkLst>
            <pc:docMk/>
            <pc:sldMk cId="1158868542" sldId="258"/>
            <ac:grpSpMk id="76" creationId="{D6B1A457-7666-4671-BDE5-8CC5D4030B7C}"/>
          </ac:grpSpMkLst>
        </pc:grpChg>
        <pc:grpChg chg="mod">
          <ac:chgData name="Stevens, David" userId="73fe415a-d21a-4898-bfab-0e75d37181d7" providerId="ADAL" clId="{E28EE2A1-4573-4CB8-AD73-14EB205F709D}" dt="2019-12-13T10:45:25.954" v="694"/>
          <ac:grpSpMkLst>
            <pc:docMk/>
            <pc:sldMk cId="1158868542" sldId="258"/>
            <ac:grpSpMk id="78" creationId="{9FC6FE6B-69F1-41FA-AB2C-079B3773106C}"/>
          </ac:grpSpMkLst>
        </pc:grpChg>
        <pc:grpChg chg="mod">
          <ac:chgData name="Stevens, David" userId="73fe415a-d21a-4898-bfab-0e75d37181d7" providerId="ADAL" clId="{E28EE2A1-4573-4CB8-AD73-14EB205F709D}" dt="2019-12-13T10:45:25.954" v="694"/>
          <ac:grpSpMkLst>
            <pc:docMk/>
            <pc:sldMk cId="1158868542" sldId="258"/>
            <ac:grpSpMk id="80" creationId="{1A29E3C7-FBBA-4080-8064-93D6D60C00B5}"/>
          </ac:grpSpMkLst>
        </pc:grpChg>
        <pc:grpChg chg="add del mod">
          <ac:chgData name="Stevens, David" userId="73fe415a-d21a-4898-bfab-0e75d37181d7" providerId="ADAL" clId="{E28EE2A1-4573-4CB8-AD73-14EB205F709D}" dt="2019-12-13T10:45:39.806" v="736" actId="478"/>
          <ac:grpSpMkLst>
            <pc:docMk/>
            <pc:sldMk cId="1158868542" sldId="258"/>
            <ac:grpSpMk id="87" creationId="{F92B8EFA-8B2D-4C2D-99E5-B1C8D86B37F9}"/>
          </ac:grpSpMkLst>
        </pc:grpChg>
        <pc:grpChg chg="mod">
          <ac:chgData name="Stevens, David" userId="73fe415a-d21a-4898-bfab-0e75d37181d7" providerId="ADAL" clId="{E28EE2A1-4573-4CB8-AD73-14EB205F709D}" dt="2019-12-13T10:45:26.115" v="695"/>
          <ac:grpSpMkLst>
            <pc:docMk/>
            <pc:sldMk cId="1158868542" sldId="258"/>
            <ac:grpSpMk id="89" creationId="{55724B6D-9834-4C66-904E-1196C76AF184}"/>
          </ac:grpSpMkLst>
        </pc:grpChg>
        <pc:grpChg chg="mod">
          <ac:chgData name="Stevens, David" userId="73fe415a-d21a-4898-bfab-0e75d37181d7" providerId="ADAL" clId="{E28EE2A1-4573-4CB8-AD73-14EB205F709D}" dt="2019-12-13T10:45:26.115" v="695"/>
          <ac:grpSpMkLst>
            <pc:docMk/>
            <pc:sldMk cId="1158868542" sldId="258"/>
            <ac:grpSpMk id="91" creationId="{0C7183C0-8628-4F0A-AB8E-2CD9E0837AF7}"/>
          </ac:grpSpMkLst>
        </pc:grpChg>
        <pc:grpChg chg="add mod">
          <ac:chgData name="Stevens, David" userId="73fe415a-d21a-4898-bfab-0e75d37181d7" providerId="ADAL" clId="{E28EE2A1-4573-4CB8-AD73-14EB205F709D}" dt="2019-12-13T10:45:38.570" v="735"/>
          <ac:grpSpMkLst>
            <pc:docMk/>
            <pc:sldMk cId="1158868542" sldId="258"/>
            <ac:grpSpMk id="98" creationId="{32C556B1-AFBA-410D-BF68-F927384FCA50}"/>
          </ac:grpSpMkLst>
        </pc:grpChg>
        <pc:grpChg chg="mod">
          <ac:chgData name="Stevens, David" userId="73fe415a-d21a-4898-bfab-0e75d37181d7" providerId="ADAL" clId="{E28EE2A1-4573-4CB8-AD73-14EB205F709D}" dt="2019-12-13T10:45:38.570" v="735"/>
          <ac:grpSpMkLst>
            <pc:docMk/>
            <pc:sldMk cId="1158868542" sldId="258"/>
            <ac:grpSpMk id="100" creationId="{439FA970-0AB0-4E99-B49E-EB4AAF868E51}"/>
          </ac:grpSpMkLst>
        </pc:grpChg>
        <pc:grpChg chg="mod">
          <ac:chgData name="Stevens, David" userId="73fe415a-d21a-4898-bfab-0e75d37181d7" providerId="ADAL" clId="{E28EE2A1-4573-4CB8-AD73-14EB205F709D}" dt="2019-12-13T10:45:38.570" v="735"/>
          <ac:grpSpMkLst>
            <pc:docMk/>
            <pc:sldMk cId="1158868542" sldId="258"/>
            <ac:grpSpMk id="102" creationId="{02FFFB83-CB85-48D9-B173-A9A73C3F4523}"/>
          </ac:grpSpMkLst>
        </pc:grpChg>
        <pc:grpChg chg="add mod">
          <ac:chgData name="Stevens, David" userId="73fe415a-d21a-4898-bfab-0e75d37181d7" providerId="ADAL" clId="{E28EE2A1-4573-4CB8-AD73-14EB205F709D}" dt="2019-12-13T10:45:38.536" v="734"/>
          <ac:grpSpMkLst>
            <pc:docMk/>
            <pc:sldMk cId="1158868542" sldId="258"/>
            <ac:grpSpMk id="109" creationId="{0BF67C30-37BF-4CA9-9CD9-C53EA903B043}"/>
          </ac:grpSpMkLst>
        </pc:grpChg>
        <pc:grpChg chg="mod">
          <ac:chgData name="Stevens, David" userId="73fe415a-d21a-4898-bfab-0e75d37181d7" providerId="ADAL" clId="{E28EE2A1-4573-4CB8-AD73-14EB205F709D}" dt="2019-12-13T10:45:38.536" v="734"/>
          <ac:grpSpMkLst>
            <pc:docMk/>
            <pc:sldMk cId="1158868542" sldId="258"/>
            <ac:grpSpMk id="111" creationId="{1B49F67C-C28E-4D55-9599-B82E1C97DBAF}"/>
          </ac:grpSpMkLst>
        </pc:grpChg>
        <pc:grpChg chg="mod">
          <ac:chgData name="Stevens, David" userId="73fe415a-d21a-4898-bfab-0e75d37181d7" providerId="ADAL" clId="{E28EE2A1-4573-4CB8-AD73-14EB205F709D}" dt="2019-12-13T10:45:38.536" v="734"/>
          <ac:grpSpMkLst>
            <pc:docMk/>
            <pc:sldMk cId="1158868542" sldId="258"/>
            <ac:grpSpMk id="113" creationId="{37F682C2-31F3-4D98-898D-1347BD349C73}"/>
          </ac:grpSpMkLst>
        </pc:grpChg>
        <pc:grpChg chg="add mod">
          <ac:chgData name="Stevens, David" userId="73fe415a-d21a-4898-bfab-0e75d37181d7" providerId="ADAL" clId="{E28EE2A1-4573-4CB8-AD73-14EB205F709D}" dt="2019-12-13T10:45:38.503" v="733"/>
          <ac:grpSpMkLst>
            <pc:docMk/>
            <pc:sldMk cId="1158868542" sldId="258"/>
            <ac:grpSpMk id="120" creationId="{1AFA20E9-D363-4928-B265-ECB799942E6B}"/>
          </ac:grpSpMkLst>
        </pc:grpChg>
        <pc:grpChg chg="mod">
          <ac:chgData name="Stevens, David" userId="73fe415a-d21a-4898-bfab-0e75d37181d7" providerId="ADAL" clId="{E28EE2A1-4573-4CB8-AD73-14EB205F709D}" dt="2019-12-13T10:45:38.503" v="733"/>
          <ac:grpSpMkLst>
            <pc:docMk/>
            <pc:sldMk cId="1158868542" sldId="258"/>
            <ac:grpSpMk id="122" creationId="{95328FF2-E1F8-4E48-976F-08F93EC5898F}"/>
          </ac:grpSpMkLst>
        </pc:grpChg>
        <pc:grpChg chg="mod">
          <ac:chgData name="Stevens, David" userId="73fe415a-d21a-4898-bfab-0e75d37181d7" providerId="ADAL" clId="{E28EE2A1-4573-4CB8-AD73-14EB205F709D}" dt="2019-12-13T10:45:38.503" v="733"/>
          <ac:grpSpMkLst>
            <pc:docMk/>
            <pc:sldMk cId="1158868542" sldId="258"/>
            <ac:grpSpMk id="124" creationId="{92CE61E1-F38B-4F44-97E3-6259EE3E45CB}"/>
          </ac:grpSpMkLst>
        </pc:grpChg>
        <pc:grpChg chg="add mod">
          <ac:chgData name="Stevens, David" userId="73fe415a-d21a-4898-bfab-0e75d37181d7" providerId="ADAL" clId="{E28EE2A1-4573-4CB8-AD73-14EB205F709D}" dt="2019-12-13T10:45:38.472" v="732"/>
          <ac:grpSpMkLst>
            <pc:docMk/>
            <pc:sldMk cId="1158868542" sldId="258"/>
            <ac:grpSpMk id="131" creationId="{38EBF3AC-E9EF-44CA-BEEA-288E4CA51AD9}"/>
          </ac:grpSpMkLst>
        </pc:grpChg>
        <pc:grpChg chg="mod">
          <ac:chgData name="Stevens, David" userId="73fe415a-d21a-4898-bfab-0e75d37181d7" providerId="ADAL" clId="{E28EE2A1-4573-4CB8-AD73-14EB205F709D}" dt="2019-12-13T10:45:38.472" v="732"/>
          <ac:grpSpMkLst>
            <pc:docMk/>
            <pc:sldMk cId="1158868542" sldId="258"/>
            <ac:grpSpMk id="133" creationId="{64402F28-4152-416F-8E3B-95AE7DF0F781}"/>
          </ac:grpSpMkLst>
        </pc:grpChg>
        <pc:grpChg chg="mod">
          <ac:chgData name="Stevens, David" userId="73fe415a-d21a-4898-bfab-0e75d37181d7" providerId="ADAL" clId="{E28EE2A1-4573-4CB8-AD73-14EB205F709D}" dt="2019-12-13T10:45:38.472" v="732"/>
          <ac:grpSpMkLst>
            <pc:docMk/>
            <pc:sldMk cId="1158868542" sldId="258"/>
            <ac:grpSpMk id="135" creationId="{64F9BBF3-A82B-4D7E-BA46-7D4A64E284E0}"/>
          </ac:grpSpMkLst>
        </pc:grpChg>
        <pc:grpChg chg="add mod">
          <ac:chgData name="Stevens, David" userId="73fe415a-d21a-4898-bfab-0e75d37181d7" providerId="ADAL" clId="{E28EE2A1-4573-4CB8-AD73-14EB205F709D}" dt="2019-12-13T10:45:38.442" v="731"/>
          <ac:grpSpMkLst>
            <pc:docMk/>
            <pc:sldMk cId="1158868542" sldId="258"/>
            <ac:grpSpMk id="142" creationId="{FC4AF4BF-538B-4A3C-9580-13B368CAB2F7}"/>
          </ac:grpSpMkLst>
        </pc:grpChg>
        <pc:grpChg chg="mod">
          <ac:chgData name="Stevens, David" userId="73fe415a-d21a-4898-bfab-0e75d37181d7" providerId="ADAL" clId="{E28EE2A1-4573-4CB8-AD73-14EB205F709D}" dt="2019-12-13T10:45:38.442" v="731"/>
          <ac:grpSpMkLst>
            <pc:docMk/>
            <pc:sldMk cId="1158868542" sldId="258"/>
            <ac:grpSpMk id="144" creationId="{CAC3150D-7EB7-496E-9B09-929C75873749}"/>
          </ac:grpSpMkLst>
        </pc:grpChg>
        <pc:grpChg chg="mod">
          <ac:chgData name="Stevens, David" userId="73fe415a-d21a-4898-bfab-0e75d37181d7" providerId="ADAL" clId="{E28EE2A1-4573-4CB8-AD73-14EB205F709D}" dt="2019-12-13T10:45:38.442" v="731"/>
          <ac:grpSpMkLst>
            <pc:docMk/>
            <pc:sldMk cId="1158868542" sldId="258"/>
            <ac:grpSpMk id="146" creationId="{B8746E2B-82FD-4A79-A181-9CAF60A6BD11}"/>
          </ac:grpSpMkLst>
        </pc:grpChg>
        <pc:grpChg chg="add mod">
          <ac:chgData name="Stevens, David" userId="73fe415a-d21a-4898-bfab-0e75d37181d7" providerId="ADAL" clId="{E28EE2A1-4573-4CB8-AD73-14EB205F709D}" dt="2019-12-13T10:45:38.413" v="730"/>
          <ac:grpSpMkLst>
            <pc:docMk/>
            <pc:sldMk cId="1158868542" sldId="258"/>
            <ac:grpSpMk id="153" creationId="{3AB57A92-D13D-4B68-86A3-A9B173B6EE0A}"/>
          </ac:grpSpMkLst>
        </pc:grpChg>
        <pc:grpChg chg="mod">
          <ac:chgData name="Stevens, David" userId="73fe415a-d21a-4898-bfab-0e75d37181d7" providerId="ADAL" clId="{E28EE2A1-4573-4CB8-AD73-14EB205F709D}" dt="2019-12-13T10:45:38.413" v="730"/>
          <ac:grpSpMkLst>
            <pc:docMk/>
            <pc:sldMk cId="1158868542" sldId="258"/>
            <ac:grpSpMk id="155" creationId="{3F18A4EA-2353-44D7-A96C-3A8F635A6785}"/>
          </ac:grpSpMkLst>
        </pc:grpChg>
        <pc:grpChg chg="mod">
          <ac:chgData name="Stevens, David" userId="73fe415a-d21a-4898-bfab-0e75d37181d7" providerId="ADAL" clId="{E28EE2A1-4573-4CB8-AD73-14EB205F709D}" dt="2019-12-13T10:45:38.413" v="730"/>
          <ac:grpSpMkLst>
            <pc:docMk/>
            <pc:sldMk cId="1158868542" sldId="258"/>
            <ac:grpSpMk id="157" creationId="{E6545483-86ED-493D-80EF-BCBC99455C53}"/>
          </ac:grpSpMkLst>
        </pc:grpChg>
        <pc:grpChg chg="add mod">
          <ac:chgData name="Stevens, David" userId="73fe415a-d21a-4898-bfab-0e75d37181d7" providerId="ADAL" clId="{E28EE2A1-4573-4CB8-AD73-14EB205F709D}" dt="2019-12-13T10:45:38.383" v="729"/>
          <ac:grpSpMkLst>
            <pc:docMk/>
            <pc:sldMk cId="1158868542" sldId="258"/>
            <ac:grpSpMk id="164" creationId="{46DC11FC-15A8-4FBF-A071-D6A205DAF458}"/>
          </ac:grpSpMkLst>
        </pc:grpChg>
        <pc:grpChg chg="mod">
          <ac:chgData name="Stevens, David" userId="73fe415a-d21a-4898-bfab-0e75d37181d7" providerId="ADAL" clId="{E28EE2A1-4573-4CB8-AD73-14EB205F709D}" dt="2019-12-13T10:45:38.383" v="729"/>
          <ac:grpSpMkLst>
            <pc:docMk/>
            <pc:sldMk cId="1158868542" sldId="258"/>
            <ac:grpSpMk id="166" creationId="{F911B6CC-CA1F-4BD3-89E4-2C441DA7DD14}"/>
          </ac:grpSpMkLst>
        </pc:grpChg>
        <pc:grpChg chg="mod">
          <ac:chgData name="Stevens, David" userId="73fe415a-d21a-4898-bfab-0e75d37181d7" providerId="ADAL" clId="{E28EE2A1-4573-4CB8-AD73-14EB205F709D}" dt="2019-12-13T10:45:38.383" v="729"/>
          <ac:grpSpMkLst>
            <pc:docMk/>
            <pc:sldMk cId="1158868542" sldId="258"/>
            <ac:grpSpMk id="168" creationId="{166BBD84-C600-4418-BEDA-654FF053F4B8}"/>
          </ac:grpSpMkLst>
        </pc:grpChg>
        <pc:grpChg chg="add mod">
          <ac:chgData name="Stevens, David" userId="73fe415a-d21a-4898-bfab-0e75d37181d7" providerId="ADAL" clId="{E28EE2A1-4573-4CB8-AD73-14EB205F709D}" dt="2019-12-13T10:45:38.351" v="728"/>
          <ac:grpSpMkLst>
            <pc:docMk/>
            <pc:sldMk cId="1158868542" sldId="258"/>
            <ac:grpSpMk id="175" creationId="{5CFF40C0-3194-436B-81E7-E4C161DA675E}"/>
          </ac:grpSpMkLst>
        </pc:grpChg>
        <pc:grpChg chg="mod">
          <ac:chgData name="Stevens, David" userId="73fe415a-d21a-4898-bfab-0e75d37181d7" providerId="ADAL" clId="{E28EE2A1-4573-4CB8-AD73-14EB205F709D}" dt="2019-12-13T10:45:38.351" v="728"/>
          <ac:grpSpMkLst>
            <pc:docMk/>
            <pc:sldMk cId="1158868542" sldId="258"/>
            <ac:grpSpMk id="177" creationId="{2588AB9A-1771-4EE3-B7F3-4CBA08411AD8}"/>
          </ac:grpSpMkLst>
        </pc:grpChg>
        <pc:grpChg chg="mod">
          <ac:chgData name="Stevens, David" userId="73fe415a-d21a-4898-bfab-0e75d37181d7" providerId="ADAL" clId="{E28EE2A1-4573-4CB8-AD73-14EB205F709D}" dt="2019-12-13T10:45:38.351" v="728"/>
          <ac:grpSpMkLst>
            <pc:docMk/>
            <pc:sldMk cId="1158868542" sldId="258"/>
            <ac:grpSpMk id="179" creationId="{5543687C-B3BA-4020-A8BD-3F6080203F71}"/>
          </ac:grpSpMkLst>
        </pc:grpChg>
        <pc:grpChg chg="add mod">
          <ac:chgData name="Stevens, David" userId="73fe415a-d21a-4898-bfab-0e75d37181d7" providerId="ADAL" clId="{E28EE2A1-4573-4CB8-AD73-14EB205F709D}" dt="2019-12-13T10:45:38.306" v="727"/>
          <ac:grpSpMkLst>
            <pc:docMk/>
            <pc:sldMk cId="1158868542" sldId="258"/>
            <ac:grpSpMk id="186" creationId="{A797AF1B-8B2B-4EE6-A254-95F33DEF4581}"/>
          </ac:grpSpMkLst>
        </pc:grpChg>
        <pc:grpChg chg="mod">
          <ac:chgData name="Stevens, David" userId="73fe415a-d21a-4898-bfab-0e75d37181d7" providerId="ADAL" clId="{E28EE2A1-4573-4CB8-AD73-14EB205F709D}" dt="2019-12-13T10:45:38.306" v="727"/>
          <ac:grpSpMkLst>
            <pc:docMk/>
            <pc:sldMk cId="1158868542" sldId="258"/>
            <ac:grpSpMk id="188" creationId="{4200B222-53E2-4E2C-9963-293E6864647E}"/>
          </ac:grpSpMkLst>
        </pc:grpChg>
        <pc:grpChg chg="mod">
          <ac:chgData name="Stevens, David" userId="73fe415a-d21a-4898-bfab-0e75d37181d7" providerId="ADAL" clId="{E28EE2A1-4573-4CB8-AD73-14EB205F709D}" dt="2019-12-13T10:45:38.306" v="727"/>
          <ac:grpSpMkLst>
            <pc:docMk/>
            <pc:sldMk cId="1158868542" sldId="258"/>
            <ac:grpSpMk id="190" creationId="{DF2CB493-5E5E-4341-B15C-8999F3087054}"/>
          </ac:grpSpMkLst>
        </pc:grpChg>
        <pc:grpChg chg="add mod">
          <ac:chgData name="Stevens, David" userId="73fe415a-d21a-4898-bfab-0e75d37181d7" providerId="ADAL" clId="{E28EE2A1-4573-4CB8-AD73-14EB205F709D}" dt="2019-12-13T10:45:38.299" v="726"/>
          <ac:grpSpMkLst>
            <pc:docMk/>
            <pc:sldMk cId="1158868542" sldId="258"/>
            <ac:grpSpMk id="197" creationId="{ECD572CB-6DFA-4B88-9DBD-982105BA7326}"/>
          </ac:grpSpMkLst>
        </pc:grpChg>
        <pc:grpChg chg="mod">
          <ac:chgData name="Stevens, David" userId="73fe415a-d21a-4898-bfab-0e75d37181d7" providerId="ADAL" clId="{E28EE2A1-4573-4CB8-AD73-14EB205F709D}" dt="2019-12-13T10:45:38.299" v="726"/>
          <ac:grpSpMkLst>
            <pc:docMk/>
            <pc:sldMk cId="1158868542" sldId="258"/>
            <ac:grpSpMk id="199" creationId="{8A230197-DA8B-42E8-891D-42F390410C15}"/>
          </ac:grpSpMkLst>
        </pc:grpChg>
        <pc:grpChg chg="mod">
          <ac:chgData name="Stevens, David" userId="73fe415a-d21a-4898-bfab-0e75d37181d7" providerId="ADAL" clId="{E28EE2A1-4573-4CB8-AD73-14EB205F709D}" dt="2019-12-13T10:45:38.299" v="726"/>
          <ac:grpSpMkLst>
            <pc:docMk/>
            <pc:sldMk cId="1158868542" sldId="258"/>
            <ac:grpSpMk id="201" creationId="{1444CE44-1D2D-4E7C-9E18-7BFD82FBEB8A}"/>
          </ac:grpSpMkLst>
        </pc:grpChg>
        <pc:grpChg chg="add mod">
          <ac:chgData name="Stevens, David" userId="73fe415a-d21a-4898-bfab-0e75d37181d7" providerId="ADAL" clId="{E28EE2A1-4573-4CB8-AD73-14EB205F709D}" dt="2019-12-13T10:45:38.261" v="725"/>
          <ac:grpSpMkLst>
            <pc:docMk/>
            <pc:sldMk cId="1158868542" sldId="258"/>
            <ac:grpSpMk id="208" creationId="{1DD5402A-08C3-459F-BB68-31B384F80BDD}"/>
          </ac:grpSpMkLst>
        </pc:grpChg>
        <pc:grpChg chg="mod">
          <ac:chgData name="Stevens, David" userId="73fe415a-d21a-4898-bfab-0e75d37181d7" providerId="ADAL" clId="{E28EE2A1-4573-4CB8-AD73-14EB205F709D}" dt="2019-12-13T10:45:38.261" v="725"/>
          <ac:grpSpMkLst>
            <pc:docMk/>
            <pc:sldMk cId="1158868542" sldId="258"/>
            <ac:grpSpMk id="210" creationId="{F7C5EAC6-C128-4FBE-9B2A-54411E06B887}"/>
          </ac:grpSpMkLst>
        </pc:grpChg>
        <pc:grpChg chg="mod">
          <ac:chgData name="Stevens, David" userId="73fe415a-d21a-4898-bfab-0e75d37181d7" providerId="ADAL" clId="{E28EE2A1-4573-4CB8-AD73-14EB205F709D}" dt="2019-12-13T10:45:38.261" v="725"/>
          <ac:grpSpMkLst>
            <pc:docMk/>
            <pc:sldMk cId="1158868542" sldId="258"/>
            <ac:grpSpMk id="212" creationId="{619DF0ED-C9FB-4691-AABF-20EE47EE5C0C}"/>
          </ac:grpSpMkLst>
        </pc:grpChg>
        <pc:grpChg chg="add mod">
          <ac:chgData name="Stevens, David" userId="73fe415a-d21a-4898-bfab-0e75d37181d7" providerId="ADAL" clId="{E28EE2A1-4573-4CB8-AD73-14EB205F709D}" dt="2019-12-13T10:45:38.220" v="724"/>
          <ac:grpSpMkLst>
            <pc:docMk/>
            <pc:sldMk cId="1158868542" sldId="258"/>
            <ac:grpSpMk id="219" creationId="{8230C04D-E62D-499E-832E-DC7771E61B2C}"/>
          </ac:grpSpMkLst>
        </pc:grpChg>
        <pc:grpChg chg="mod">
          <ac:chgData name="Stevens, David" userId="73fe415a-d21a-4898-bfab-0e75d37181d7" providerId="ADAL" clId="{E28EE2A1-4573-4CB8-AD73-14EB205F709D}" dt="2019-12-13T10:45:38.220" v="724"/>
          <ac:grpSpMkLst>
            <pc:docMk/>
            <pc:sldMk cId="1158868542" sldId="258"/>
            <ac:grpSpMk id="221" creationId="{85E7E869-6A34-4FF9-B691-72BA703B934B}"/>
          </ac:grpSpMkLst>
        </pc:grpChg>
        <pc:grpChg chg="mod">
          <ac:chgData name="Stevens, David" userId="73fe415a-d21a-4898-bfab-0e75d37181d7" providerId="ADAL" clId="{E28EE2A1-4573-4CB8-AD73-14EB205F709D}" dt="2019-12-13T10:45:38.220" v="724"/>
          <ac:grpSpMkLst>
            <pc:docMk/>
            <pc:sldMk cId="1158868542" sldId="258"/>
            <ac:grpSpMk id="223" creationId="{DA5C195D-18B9-4907-86F7-D140C6CB5DEB}"/>
          </ac:grpSpMkLst>
        </pc:grpChg>
        <pc:grpChg chg="add mod">
          <ac:chgData name="Stevens, David" userId="73fe415a-d21a-4898-bfab-0e75d37181d7" providerId="ADAL" clId="{E28EE2A1-4573-4CB8-AD73-14EB205F709D}" dt="2019-12-13T10:45:38.177" v="723"/>
          <ac:grpSpMkLst>
            <pc:docMk/>
            <pc:sldMk cId="1158868542" sldId="258"/>
            <ac:grpSpMk id="230" creationId="{83A12E50-5A60-4627-9325-0152E4727B3D}"/>
          </ac:grpSpMkLst>
        </pc:grpChg>
        <pc:grpChg chg="mod">
          <ac:chgData name="Stevens, David" userId="73fe415a-d21a-4898-bfab-0e75d37181d7" providerId="ADAL" clId="{E28EE2A1-4573-4CB8-AD73-14EB205F709D}" dt="2019-12-13T10:45:38.177" v="723"/>
          <ac:grpSpMkLst>
            <pc:docMk/>
            <pc:sldMk cId="1158868542" sldId="258"/>
            <ac:grpSpMk id="232" creationId="{8B34C67A-9621-4CA8-9242-9DFBE10BB583}"/>
          </ac:grpSpMkLst>
        </pc:grpChg>
        <pc:grpChg chg="mod">
          <ac:chgData name="Stevens, David" userId="73fe415a-d21a-4898-bfab-0e75d37181d7" providerId="ADAL" clId="{E28EE2A1-4573-4CB8-AD73-14EB205F709D}" dt="2019-12-13T10:45:38.177" v="723"/>
          <ac:grpSpMkLst>
            <pc:docMk/>
            <pc:sldMk cId="1158868542" sldId="258"/>
            <ac:grpSpMk id="234" creationId="{7A30C685-7A03-43F2-9436-6584CA1E0050}"/>
          </ac:grpSpMkLst>
        </pc:grpChg>
        <pc:grpChg chg="add mod">
          <ac:chgData name="Stevens, David" userId="73fe415a-d21a-4898-bfab-0e75d37181d7" providerId="ADAL" clId="{E28EE2A1-4573-4CB8-AD73-14EB205F709D}" dt="2019-12-13T10:45:38.133" v="722"/>
          <ac:grpSpMkLst>
            <pc:docMk/>
            <pc:sldMk cId="1158868542" sldId="258"/>
            <ac:grpSpMk id="241" creationId="{ABAAEF87-0B43-47FA-B759-4A8DB75D3C7E}"/>
          </ac:grpSpMkLst>
        </pc:grpChg>
        <pc:grpChg chg="mod">
          <ac:chgData name="Stevens, David" userId="73fe415a-d21a-4898-bfab-0e75d37181d7" providerId="ADAL" clId="{E28EE2A1-4573-4CB8-AD73-14EB205F709D}" dt="2019-12-13T10:45:38.133" v="722"/>
          <ac:grpSpMkLst>
            <pc:docMk/>
            <pc:sldMk cId="1158868542" sldId="258"/>
            <ac:grpSpMk id="243" creationId="{004EA6E7-2FCB-414D-BE3F-A352E1861130}"/>
          </ac:grpSpMkLst>
        </pc:grpChg>
        <pc:grpChg chg="mod">
          <ac:chgData name="Stevens, David" userId="73fe415a-d21a-4898-bfab-0e75d37181d7" providerId="ADAL" clId="{E28EE2A1-4573-4CB8-AD73-14EB205F709D}" dt="2019-12-13T10:45:38.133" v="722"/>
          <ac:grpSpMkLst>
            <pc:docMk/>
            <pc:sldMk cId="1158868542" sldId="258"/>
            <ac:grpSpMk id="245" creationId="{752659B4-7735-4E87-B29A-F5026A858C88}"/>
          </ac:grpSpMkLst>
        </pc:grpChg>
        <pc:grpChg chg="add mod">
          <ac:chgData name="Stevens, David" userId="73fe415a-d21a-4898-bfab-0e75d37181d7" providerId="ADAL" clId="{E28EE2A1-4573-4CB8-AD73-14EB205F709D}" dt="2019-12-13T10:45:38.084" v="721"/>
          <ac:grpSpMkLst>
            <pc:docMk/>
            <pc:sldMk cId="1158868542" sldId="258"/>
            <ac:grpSpMk id="252" creationId="{0592C42E-C4E1-4A08-B231-63CCF7D57CB0}"/>
          </ac:grpSpMkLst>
        </pc:grpChg>
        <pc:grpChg chg="mod">
          <ac:chgData name="Stevens, David" userId="73fe415a-d21a-4898-bfab-0e75d37181d7" providerId="ADAL" clId="{E28EE2A1-4573-4CB8-AD73-14EB205F709D}" dt="2019-12-13T10:45:38.084" v="721"/>
          <ac:grpSpMkLst>
            <pc:docMk/>
            <pc:sldMk cId="1158868542" sldId="258"/>
            <ac:grpSpMk id="254" creationId="{17D7E722-AD8D-4C0A-9B26-867DC45CDF42}"/>
          </ac:grpSpMkLst>
        </pc:grpChg>
        <pc:grpChg chg="mod">
          <ac:chgData name="Stevens, David" userId="73fe415a-d21a-4898-bfab-0e75d37181d7" providerId="ADAL" clId="{E28EE2A1-4573-4CB8-AD73-14EB205F709D}" dt="2019-12-13T10:45:38.084" v="721"/>
          <ac:grpSpMkLst>
            <pc:docMk/>
            <pc:sldMk cId="1158868542" sldId="258"/>
            <ac:grpSpMk id="256" creationId="{CDCA2806-A073-4151-8A29-6FBF17350AB1}"/>
          </ac:grpSpMkLst>
        </pc:grpChg>
        <pc:grpChg chg="add mod">
          <ac:chgData name="Stevens, David" userId="73fe415a-d21a-4898-bfab-0e75d37181d7" providerId="ADAL" clId="{E28EE2A1-4573-4CB8-AD73-14EB205F709D}" dt="2019-12-13T10:45:38.031" v="720"/>
          <ac:grpSpMkLst>
            <pc:docMk/>
            <pc:sldMk cId="1158868542" sldId="258"/>
            <ac:grpSpMk id="263" creationId="{76E4FF59-8AF5-427F-B146-EF6F9F07E42C}"/>
          </ac:grpSpMkLst>
        </pc:grpChg>
        <pc:grpChg chg="mod">
          <ac:chgData name="Stevens, David" userId="73fe415a-d21a-4898-bfab-0e75d37181d7" providerId="ADAL" clId="{E28EE2A1-4573-4CB8-AD73-14EB205F709D}" dt="2019-12-13T10:45:38.031" v="720"/>
          <ac:grpSpMkLst>
            <pc:docMk/>
            <pc:sldMk cId="1158868542" sldId="258"/>
            <ac:grpSpMk id="265" creationId="{BAA28221-5A26-4D41-9992-3F8BE70D10C3}"/>
          </ac:grpSpMkLst>
        </pc:grpChg>
        <pc:grpChg chg="mod">
          <ac:chgData name="Stevens, David" userId="73fe415a-d21a-4898-bfab-0e75d37181d7" providerId="ADAL" clId="{E28EE2A1-4573-4CB8-AD73-14EB205F709D}" dt="2019-12-13T10:45:38.031" v="720"/>
          <ac:grpSpMkLst>
            <pc:docMk/>
            <pc:sldMk cId="1158868542" sldId="258"/>
            <ac:grpSpMk id="267" creationId="{00CC3505-55E9-422E-9654-34BC461B0279}"/>
          </ac:grpSpMkLst>
        </pc:grpChg>
        <pc:grpChg chg="add mod">
          <ac:chgData name="Stevens, David" userId="73fe415a-d21a-4898-bfab-0e75d37181d7" providerId="ADAL" clId="{E28EE2A1-4573-4CB8-AD73-14EB205F709D}" dt="2019-12-13T10:45:37.980" v="719"/>
          <ac:grpSpMkLst>
            <pc:docMk/>
            <pc:sldMk cId="1158868542" sldId="258"/>
            <ac:grpSpMk id="274" creationId="{39F5CE49-CAF9-4906-8850-A5E1731C0C7E}"/>
          </ac:grpSpMkLst>
        </pc:grpChg>
        <pc:grpChg chg="mod">
          <ac:chgData name="Stevens, David" userId="73fe415a-d21a-4898-bfab-0e75d37181d7" providerId="ADAL" clId="{E28EE2A1-4573-4CB8-AD73-14EB205F709D}" dt="2019-12-13T10:45:37.980" v="719"/>
          <ac:grpSpMkLst>
            <pc:docMk/>
            <pc:sldMk cId="1158868542" sldId="258"/>
            <ac:grpSpMk id="276" creationId="{54416A6A-00E5-4A3F-80EA-BBB11EABC707}"/>
          </ac:grpSpMkLst>
        </pc:grpChg>
        <pc:grpChg chg="mod">
          <ac:chgData name="Stevens, David" userId="73fe415a-d21a-4898-bfab-0e75d37181d7" providerId="ADAL" clId="{E28EE2A1-4573-4CB8-AD73-14EB205F709D}" dt="2019-12-13T10:45:37.980" v="719"/>
          <ac:grpSpMkLst>
            <pc:docMk/>
            <pc:sldMk cId="1158868542" sldId="258"/>
            <ac:grpSpMk id="278" creationId="{C82AA4F4-5C31-4A17-8FC7-4DDAD4FF7E17}"/>
          </ac:grpSpMkLst>
        </pc:grpChg>
        <pc:grpChg chg="add mod">
          <ac:chgData name="Stevens, David" userId="73fe415a-d21a-4898-bfab-0e75d37181d7" providerId="ADAL" clId="{E28EE2A1-4573-4CB8-AD73-14EB205F709D}" dt="2019-12-13T10:45:37.966" v="718"/>
          <ac:grpSpMkLst>
            <pc:docMk/>
            <pc:sldMk cId="1158868542" sldId="258"/>
            <ac:grpSpMk id="285" creationId="{6A8C9ED2-6786-4519-9D2F-B7A7C6F121D6}"/>
          </ac:grpSpMkLst>
        </pc:grpChg>
        <pc:grpChg chg="mod">
          <ac:chgData name="Stevens, David" userId="73fe415a-d21a-4898-bfab-0e75d37181d7" providerId="ADAL" clId="{E28EE2A1-4573-4CB8-AD73-14EB205F709D}" dt="2019-12-13T10:45:37.966" v="718"/>
          <ac:grpSpMkLst>
            <pc:docMk/>
            <pc:sldMk cId="1158868542" sldId="258"/>
            <ac:grpSpMk id="287" creationId="{A545139D-A8B9-4CA2-BAC7-42EEF0E6B2F6}"/>
          </ac:grpSpMkLst>
        </pc:grpChg>
        <pc:grpChg chg="mod">
          <ac:chgData name="Stevens, David" userId="73fe415a-d21a-4898-bfab-0e75d37181d7" providerId="ADAL" clId="{E28EE2A1-4573-4CB8-AD73-14EB205F709D}" dt="2019-12-13T10:45:37.966" v="718"/>
          <ac:grpSpMkLst>
            <pc:docMk/>
            <pc:sldMk cId="1158868542" sldId="258"/>
            <ac:grpSpMk id="289" creationId="{6C3425BF-7041-4E50-BB95-6F71C730CE28}"/>
          </ac:grpSpMkLst>
        </pc:grpChg>
        <pc:grpChg chg="add mod">
          <ac:chgData name="Stevens, David" userId="73fe415a-d21a-4898-bfab-0e75d37181d7" providerId="ADAL" clId="{E28EE2A1-4573-4CB8-AD73-14EB205F709D}" dt="2019-12-13T10:45:37.911" v="717"/>
          <ac:grpSpMkLst>
            <pc:docMk/>
            <pc:sldMk cId="1158868542" sldId="258"/>
            <ac:grpSpMk id="296" creationId="{A56FCCCE-7B6E-4DFE-9A8B-AC348E06427D}"/>
          </ac:grpSpMkLst>
        </pc:grpChg>
        <pc:grpChg chg="mod">
          <ac:chgData name="Stevens, David" userId="73fe415a-d21a-4898-bfab-0e75d37181d7" providerId="ADAL" clId="{E28EE2A1-4573-4CB8-AD73-14EB205F709D}" dt="2019-12-13T10:45:37.911" v="717"/>
          <ac:grpSpMkLst>
            <pc:docMk/>
            <pc:sldMk cId="1158868542" sldId="258"/>
            <ac:grpSpMk id="298" creationId="{63472562-7141-49A5-9E23-245BAD0171C8}"/>
          </ac:grpSpMkLst>
        </pc:grpChg>
        <pc:grpChg chg="mod">
          <ac:chgData name="Stevens, David" userId="73fe415a-d21a-4898-bfab-0e75d37181d7" providerId="ADAL" clId="{E28EE2A1-4573-4CB8-AD73-14EB205F709D}" dt="2019-12-13T10:45:37.911" v="717"/>
          <ac:grpSpMkLst>
            <pc:docMk/>
            <pc:sldMk cId="1158868542" sldId="258"/>
            <ac:grpSpMk id="300" creationId="{1570290A-48C5-4013-8C19-C07E5B01088C}"/>
          </ac:grpSpMkLst>
        </pc:grpChg>
        <pc:grpChg chg="add mod">
          <ac:chgData name="Stevens, David" userId="73fe415a-d21a-4898-bfab-0e75d37181d7" providerId="ADAL" clId="{E28EE2A1-4573-4CB8-AD73-14EB205F709D}" dt="2019-12-13T10:45:37.410" v="716"/>
          <ac:grpSpMkLst>
            <pc:docMk/>
            <pc:sldMk cId="1158868542" sldId="258"/>
            <ac:grpSpMk id="307" creationId="{2DB27000-D3AE-4B33-8368-7074B1C687E9}"/>
          </ac:grpSpMkLst>
        </pc:grpChg>
        <pc:grpChg chg="mod">
          <ac:chgData name="Stevens, David" userId="73fe415a-d21a-4898-bfab-0e75d37181d7" providerId="ADAL" clId="{E28EE2A1-4573-4CB8-AD73-14EB205F709D}" dt="2019-12-13T10:45:37.410" v="716"/>
          <ac:grpSpMkLst>
            <pc:docMk/>
            <pc:sldMk cId="1158868542" sldId="258"/>
            <ac:grpSpMk id="309" creationId="{77FB7D8B-553F-4E95-8AE4-B347F277573E}"/>
          </ac:grpSpMkLst>
        </pc:grpChg>
        <pc:grpChg chg="mod">
          <ac:chgData name="Stevens, David" userId="73fe415a-d21a-4898-bfab-0e75d37181d7" providerId="ADAL" clId="{E28EE2A1-4573-4CB8-AD73-14EB205F709D}" dt="2019-12-13T10:45:37.410" v="716"/>
          <ac:grpSpMkLst>
            <pc:docMk/>
            <pc:sldMk cId="1158868542" sldId="258"/>
            <ac:grpSpMk id="311" creationId="{0A26C289-0500-46BD-B327-6CCE155E7652}"/>
          </ac:grpSpMkLst>
        </pc:grpChg>
        <pc:grpChg chg="add mod">
          <ac:chgData name="Stevens, David" userId="73fe415a-d21a-4898-bfab-0e75d37181d7" providerId="ADAL" clId="{E28EE2A1-4573-4CB8-AD73-14EB205F709D}" dt="2019-12-13T10:46:11.009" v="774"/>
          <ac:grpSpMkLst>
            <pc:docMk/>
            <pc:sldMk cId="1158868542" sldId="258"/>
            <ac:grpSpMk id="318" creationId="{4502F69D-C5E1-4810-A588-FF6D9C0A0381}"/>
          </ac:grpSpMkLst>
        </pc:grpChg>
        <pc:grpChg chg="mod">
          <ac:chgData name="Stevens, David" userId="73fe415a-d21a-4898-bfab-0e75d37181d7" providerId="ADAL" clId="{E28EE2A1-4573-4CB8-AD73-14EB205F709D}" dt="2019-12-13T10:46:11.009" v="774"/>
          <ac:grpSpMkLst>
            <pc:docMk/>
            <pc:sldMk cId="1158868542" sldId="258"/>
            <ac:grpSpMk id="320" creationId="{17CE6A1C-BF77-48F7-8F49-153340E6E0AC}"/>
          </ac:grpSpMkLst>
        </pc:grpChg>
        <pc:grpChg chg="mod">
          <ac:chgData name="Stevens, David" userId="73fe415a-d21a-4898-bfab-0e75d37181d7" providerId="ADAL" clId="{E28EE2A1-4573-4CB8-AD73-14EB205F709D}" dt="2019-12-13T10:46:11.009" v="774"/>
          <ac:grpSpMkLst>
            <pc:docMk/>
            <pc:sldMk cId="1158868542" sldId="258"/>
            <ac:grpSpMk id="322" creationId="{8AEDBAC5-17B5-43EF-A2AF-A321DC7F4C0A}"/>
          </ac:grpSpMkLst>
        </pc:grpChg>
        <pc:grpChg chg="add mod">
          <ac:chgData name="Stevens, David" userId="73fe415a-d21a-4898-bfab-0e75d37181d7" providerId="ADAL" clId="{E28EE2A1-4573-4CB8-AD73-14EB205F709D}" dt="2019-12-13T10:46:10.161" v="772"/>
          <ac:grpSpMkLst>
            <pc:docMk/>
            <pc:sldMk cId="1158868542" sldId="258"/>
            <ac:grpSpMk id="329" creationId="{27D0EF3C-5398-446C-9BA0-2253F629C249}"/>
          </ac:grpSpMkLst>
        </pc:grpChg>
        <pc:grpChg chg="mod">
          <ac:chgData name="Stevens, David" userId="73fe415a-d21a-4898-bfab-0e75d37181d7" providerId="ADAL" clId="{E28EE2A1-4573-4CB8-AD73-14EB205F709D}" dt="2019-12-13T10:46:10.161" v="772"/>
          <ac:grpSpMkLst>
            <pc:docMk/>
            <pc:sldMk cId="1158868542" sldId="258"/>
            <ac:grpSpMk id="331" creationId="{952FC168-D20A-4683-8318-FA7EC7AA7F3C}"/>
          </ac:grpSpMkLst>
        </pc:grpChg>
        <pc:grpChg chg="mod">
          <ac:chgData name="Stevens, David" userId="73fe415a-d21a-4898-bfab-0e75d37181d7" providerId="ADAL" clId="{E28EE2A1-4573-4CB8-AD73-14EB205F709D}" dt="2019-12-13T10:46:10.161" v="772"/>
          <ac:grpSpMkLst>
            <pc:docMk/>
            <pc:sldMk cId="1158868542" sldId="258"/>
            <ac:grpSpMk id="333" creationId="{8C220CA8-E980-4A7C-86AD-6413B19C0B31}"/>
          </ac:grpSpMkLst>
        </pc:grpChg>
        <pc:grpChg chg="add mod">
          <ac:chgData name="Stevens, David" userId="73fe415a-d21a-4898-bfab-0e75d37181d7" providerId="ADAL" clId="{E28EE2A1-4573-4CB8-AD73-14EB205F709D}" dt="2019-12-13T10:46:09.961" v="771"/>
          <ac:grpSpMkLst>
            <pc:docMk/>
            <pc:sldMk cId="1158868542" sldId="258"/>
            <ac:grpSpMk id="340" creationId="{2C9A6429-2804-4BC0-9678-CC38BCF7E7B8}"/>
          </ac:grpSpMkLst>
        </pc:grpChg>
        <pc:grpChg chg="mod">
          <ac:chgData name="Stevens, David" userId="73fe415a-d21a-4898-bfab-0e75d37181d7" providerId="ADAL" clId="{E28EE2A1-4573-4CB8-AD73-14EB205F709D}" dt="2019-12-13T10:46:09.961" v="771"/>
          <ac:grpSpMkLst>
            <pc:docMk/>
            <pc:sldMk cId="1158868542" sldId="258"/>
            <ac:grpSpMk id="342" creationId="{9DD94ED4-039D-454B-AE41-29D712B8B9AB}"/>
          </ac:grpSpMkLst>
        </pc:grpChg>
        <pc:grpChg chg="mod">
          <ac:chgData name="Stevens, David" userId="73fe415a-d21a-4898-bfab-0e75d37181d7" providerId="ADAL" clId="{E28EE2A1-4573-4CB8-AD73-14EB205F709D}" dt="2019-12-13T10:46:09.961" v="771"/>
          <ac:grpSpMkLst>
            <pc:docMk/>
            <pc:sldMk cId="1158868542" sldId="258"/>
            <ac:grpSpMk id="344" creationId="{73ABC076-0E4F-4884-8BCB-095E3406B0F0}"/>
          </ac:grpSpMkLst>
        </pc:grpChg>
        <pc:grpChg chg="add mod">
          <ac:chgData name="Stevens, David" userId="73fe415a-d21a-4898-bfab-0e75d37181d7" providerId="ADAL" clId="{E28EE2A1-4573-4CB8-AD73-14EB205F709D}" dt="2019-12-13T10:46:09.785" v="770"/>
          <ac:grpSpMkLst>
            <pc:docMk/>
            <pc:sldMk cId="1158868542" sldId="258"/>
            <ac:grpSpMk id="351" creationId="{ED316AD2-47DC-471B-A4CC-28EF8A870E24}"/>
          </ac:grpSpMkLst>
        </pc:grpChg>
        <pc:grpChg chg="mod">
          <ac:chgData name="Stevens, David" userId="73fe415a-d21a-4898-bfab-0e75d37181d7" providerId="ADAL" clId="{E28EE2A1-4573-4CB8-AD73-14EB205F709D}" dt="2019-12-13T10:46:09.785" v="770"/>
          <ac:grpSpMkLst>
            <pc:docMk/>
            <pc:sldMk cId="1158868542" sldId="258"/>
            <ac:grpSpMk id="353" creationId="{0CA4F9B2-EF49-4642-9B80-7E2F1E3D70B5}"/>
          </ac:grpSpMkLst>
        </pc:grpChg>
        <pc:grpChg chg="mod">
          <ac:chgData name="Stevens, David" userId="73fe415a-d21a-4898-bfab-0e75d37181d7" providerId="ADAL" clId="{E28EE2A1-4573-4CB8-AD73-14EB205F709D}" dt="2019-12-13T10:46:09.785" v="770"/>
          <ac:grpSpMkLst>
            <pc:docMk/>
            <pc:sldMk cId="1158868542" sldId="258"/>
            <ac:grpSpMk id="355" creationId="{489FE8B1-B233-4927-A7CC-3C4F0CC14AF5}"/>
          </ac:grpSpMkLst>
        </pc:grpChg>
        <pc:grpChg chg="add mod">
          <ac:chgData name="Stevens, David" userId="73fe415a-d21a-4898-bfab-0e75d37181d7" providerId="ADAL" clId="{E28EE2A1-4573-4CB8-AD73-14EB205F709D}" dt="2019-12-13T10:46:09.609" v="769"/>
          <ac:grpSpMkLst>
            <pc:docMk/>
            <pc:sldMk cId="1158868542" sldId="258"/>
            <ac:grpSpMk id="362" creationId="{2A952695-A2E4-494F-BE5E-A987B6562116}"/>
          </ac:grpSpMkLst>
        </pc:grpChg>
        <pc:grpChg chg="mod">
          <ac:chgData name="Stevens, David" userId="73fe415a-d21a-4898-bfab-0e75d37181d7" providerId="ADAL" clId="{E28EE2A1-4573-4CB8-AD73-14EB205F709D}" dt="2019-12-13T10:46:09.609" v="769"/>
          <ac:grpSpMkLst>
            <pc:docMk/>
            <pc:sldMk cId="1158868542" sldId="258"/>
            <ac:grpSpMk id="364" creationId="{90E2FE0B-D21A-4AE0-BF14-631E8D93477E}"/>
          </ac:grpSpMkLst>
        </pc:grpChg>
        <pc:grpChg chg="mod">
          <ac:chgData name="Stevens, David" userId="73fe415a-d21a-4898-bfab-0e75d37181d7" providerId="ADAL" clId="{E28EE2A1-4573-4CB8-AD73-14EB205F709D}" dt="2019-12-13T10:46:09.609" v="769"/>
          <ac:grpSpMkLst>
            <pc:docMk/>
            <pc:sldMk cId="1158868542" sldId="258"/>
            <ac:grpSpMk id="366" creationId="{9174FBCA-F5DF-4607-ADB1-8096A0815B75}"/>
          </ac:grpSpMkLst>
        </pc:grpChg>
        <pc:grpChg chg="add mod">
          <ac:chgData name="Stevens, David" userId="73fe415a-d21a-4898-bfab-0e75d37181d7" providerId="ADAL" clId="{E28EE2A1-4573-4CB8-AD73-14EB205F709D}" dt="2019-12-13T10:46:09.449" v="768"/>
          <ac:grpSpMkLst>
            <pc:docMk/>
            <pc:sldMk cId="1158868542" sldId="258"/>
            <ac:grpSpMk id="373" creationId="{C8A1377D-D020-4581-9243-F1C22BE9A6E0}"/>
          </ac:grpSpMkLst>
        </pc:grpChg>
        <pc:grpChg chg="mod">
          <ac:chgData name="Stevens, David" userId="73fe415a-d21a-4898-bfab-0e75d37181d7" providerId="ADAL" clId="{E28EE2A1-4573-4CB8-AD73-14EB205F709D}" dt="2019-12-13T10:46:09.449" v="768"/>
          <ac:grpSpMkLst>
            <pc:docMk/>
            <pc:sldMk cId="1158868542" sldId="258"/>
            <ac:grpSpMk id="375" creationId="{A4A07246-7F4A-4DD6-AA37-739699318422}"/>
          </ac:grpSpMkLst>
        </pc:grpChg>
        <pc:grpChg chg="mod">
          <ac:chgData name="Stevens, David" userId="73fe415a-d21a-4898-bfab-0e75d37181d7" providerId="ADAL" clId="{E28EE2A1-4573-4CB8-AD73-14EB205F709D}" dt="2019-12-13T10:46:09.449" v="768"/>
          <ac:grpSpMkLst>
            <pc:docMk/>
            <pc:sldMk cId="1158868542" sldId="258"/>
            <ac:grpSpMk id="377" creationId="{E4C62716-FD48-4DAA-9704-7BC133D8D8BF}"/>
          </ac:grpSpMkLst>
        </pc:grpChg>
        <pc:grpChg chg="add mod">
          <ac:chgData name="Stevens, David" userId="73fe415a-d21a-4898-bfab-0e75d37181d7" providerId="ADAL" clId="{E28EE2A1-4573-4CB8-AD73-14EB205F709D}" dt="2019-12-13T10:46:09.305" v="767"/>
          <ac:grpSpMkLst>
            <pc:docMk/>
            <pc:sldMk cId="1158868542" sldId="258"/>
            <ac:grpSpMk id="384" creationId="{0287245F-84EB-4960-BD70-3098EE397B28}"/>
          </ac:grpSpMkLst>
        </pc:grpChg>
        <pc:grpChg chg="mod">
          <ac:chgData name="Stevens, David" userId="73fe415a-d21a-4898-bfab-0e75d37181d7" providerId="ADAL" clId="{E28EE2A1-4573-4CB8-AD73-14EB205F709D}" dt="2019-12-13T10:46:09.305" v="767"/>
          <ac:grpSpMkLst>
            <pc:docMk/>
            <pc:sldMk cId="1158868542" sldId="258"/>
            <ac:grpSpMk id="386" creationId="{03747BA7-E18E-4F68-B791-8223F6440ECF}"/>
          </ac:grpSpMkLst>
        </pc:grpChg>
        <pc:grpChg chg="mod">
          <ac:chgData name="Stevens, David" userId="73fe415a-d21a-4898-bfab-0e75d37181d7" providerId="ADAL" clId="{E28EE2A1-4573-4CB8-AD73-14EB205F709D}" dt="2019-12-13T10:46:09.305" v="767"/>
          <ac:grpSpMkLst>
            <pc:docMk/>
            <pc:sldMk cId="1158868542" sldId="258"/>
            <ac:grpSpMk id="388" creationId="{BBD6E082-8FDE-4548-9330-B502A1209807}"/>
          </ac:grpSpMkLst>
        </pc:grpChg>
        <pc:grpChg chg="add mod">
          <ac:chgData name="Stevens, David" userId="73fe415a-d21a-4898-bfab-0e75d37181d7" providerId="ADAL" clId="{E28EE2A1-4573-4CB8-AD73-14EB205F709D}" dt="2019-12-13T10:46:09.169" v="766"/>
          <ac:grpSpMkLst>
            <pc:docMk/>
            <pc:sldMk cId="1158868542" sldId="258"/>
            <ac:grpSpMk id="395" creationId="{93723755-C988-41C6-9E52-9B7AC12BC6BA}"/>
          </ac:grpSpMkLst>
        </pc:grpChg>
        <pc:grpChg chg="mod">
          <ac:chgData name="Stevens, David" userId="73fe415a-d21a-4898-bfab-0e75d37181d7" providerId="ADAL" clId="{E28EE2A1-4573-4CB8-AD73-14EB205F709D}" dt="2019-12-13T10:46:09.169" v="766"/>
          <ac:grpSpMkLst>
            <pc:docMk/>
            <pc:sldMk cId="1158868542" sldId="258"/>
            <ac:grpSpMk id="397" creationId="{5794D6D4-2807-4146-AF37-E7A74AD36706}"/>
          </ac:grpSpMkLst>
        </pc:grpChg>
        <pc:grpChg chg="mod">
          <ac:chgData name="Stevens, David" userId="73fe415a-d21a-4898-bfab-0e75d37181d7" providerId="ADAL" clId="{E28EE2A1-4573-4CB8-AD73-14EB205F709D}" dt="2019-12-13T10:46:09.169" v="766"/>
          <ac:grpSpMkLst>
            <pc:docMk/>
            <pc:sldMk cId="1158868542" sldId="258"/>
            <ac:grpSpMk id="399" creationId="{66DA04AC-871D-49C8-AEDA-E8888CB9A72F}"/>
          </ac:grpSpMkLst>
        </pc:grpChg>
        <pc:grpChg chg="add mod">
          <ac:chgData name="Stevens, David" userId="73fe415a-d21a-4898-bfab-0e75d37181d7" providerId="ADAL" clId="{E28EE2A1-4573-4CB8-AD73-14EB205F709D}" dt="2019-12-13T10:46:09.042" v="765"/>
          <ac:grpSpMkLst>
            <pc:docMk/>
            <pc:sldMk cId="1158868542" sldId="258"/>
            <ac:grpSpMk id="406" creationId="{28C61106-6358-423F-9A6D-817BAD9B9D0B}"/>
          </ac:grpSpMkLst>
        </pc:grpChg>
        <pc:grpChg chg="mod">
          <ac:chgData name="Stevens, David" userId="73fe415a-d21a-4898-bfab-0e75d37181d7" providerId="ADAL" clId="{E28EE2A1-4573-4CB8-AD73-14EB205F709D}" dt="2019-12-13T10:46:09.042" v="765"/>
          <ac:grpSpMkLst>
            <pc:docMk/>
            <pc:sldMk cId="1158868542" sldId="258"/>
            <ac:grpSpMk id="408" creationId="{FC29A2AB-AE27-44F2-A3B8-A99D00DB0D6D}"/>
          </ac:grpSpMkLst>
        </pc:grpChg>
        <pc:grpChg chg="mod">
          <ac:chgData name="Stevens, David" userId="73fe415a-d21a-4898-bfab-0e75d37181d7" providerId="ADAL" clId="{E28EE2A1-4573-4CB8-AD73-14EB205F709D}" dt="2019-12-13T10:46:09.042" v="765"/>
          <ac:grpSpMkLst>
            <pc:docMk/>
            <pc:sldMk cId="1158868542" sldId="258"/>
            <ac:grpSpMk id="410" creationId="{B2D21146-69F7-4F30-A849-ABD75A42E1FF}"/>
          </ac:grpSpMkLst>
        </pc:grpChg>
        <pc:grpChg chg="add mod">
          <ac:chgData name="Stevens, David" userId="73fe415a-d21a-4898-bfab-0e75d37181d7" providerId="ADAL" clId="{E28EE2A1-4573-4CB8-AD73-14EB205F709D}" dt="2019-12-13T13:08:41.688" v="1646" actId="1076"/>
          <ac:grpSpMkLst>
            <pc:docMk/>
            <pc:sldMk cId="1158868542" sldId="258"/>
            <ac:grpSpMk id="421" creationId="{6E3D9D6C-A0B5-4D5D-9369-7E0FB508E9D7}"/>
          </ac:grpSpMkLst>
        </pc:grpChg>
        <pc:picChg chg="add del mod">
          <ac:chgData name="Stevens, David" userId="73fe415a-d21a-4898-bfab-0e75d37181d7" providerId="ADAL" clId="{E28EE2A1-4573-4CB8-AD73-14EB205F709D}" dt="2019-12-13T10:41:26.552" v="593" actId="478"/>
          <ac:picMkLst>
            <pc:docMk/>
            <pc:sldMk cId="1158868542" sldId="258"/>
            <ac:picMk id="3" creationId="{755D7314-AB90-4CB5-9D0C-075EDA4EC259}"/>
          </ac:picMkLst>
        </pc:picChg>
        <pc:picChg chg="add del mod">
          <ac:chgData name="Stevens, David" userId="73fe415a-d21a-4898-bfab-0e75d37181d7" providerId="ADAL" clId="{E28EE2A1-4573-4CB8-AD73-14EB205F709D}" dt="2019-12-13T10:41:25.737" v="592" actId="478"/>
          <ac:picMkLst>
            <pc:docMk/>
            <pc:sldMk cId="1158868542" sldId="258"/>
            <ac:picMk id="5" creationId="{52CF4A1F-AE15-4503-894C-4435FBC8D86A}"/>
          </ac:picMkLst>
        </pc:picChg>
        <pc:picChg chg="add del">
          <ac:chgData name="Stevens, David" userId="73fe415a-d21a-4898-bfab-0e75d37181d7" providerId="ADAL" clId="{E28EE2A1-4573-4CB8-AD73-14EB205F709D}" dt="2019-12-13T10:38:05.802" v="492" actId="478"/>
          <ac:picMkLst>
            <pc:docMk/>
            <pc:sldMk cId="1158868542" sldId="258"/>
            <ac:picMk id="7" creationId="{26BF8D53-22B3-4FA2-A13E-E0BCE01D8A4F}"/>
          </ac:picMkLst>
        </pc:picChg>
        <pc:picChg chg="add del mod">
          <ac:chgData name="Stevens, David" userId="73fe415a-d21a-4898-bfab-0e75d37181d7" providerId="ADAL" clId="{E28EE2A1-4573-4CB8-AD73-14EB205F709D}" dt="2019-12-13T10:42:51.081" v="614" actId="478"/>
          <ac:picMkLst>
            <pc:docMk/>
            <pc:sldMk cId="1158868542" sldId="258"/>
            <ac:picMk id="9" creationId="{EB261F6D-4C13-4D17-8362-26565BD11CD9}"/>
          </ac:picMkLst>
        </pc:picChg>
        <pc:picChg chg="add del mod">
          <ac:chgData name="Stevens, David" userId="73fe415a-d21a-4898-bfab-0e75d37181d7" providerId="ADAL" clId="{E28EE2A1-4573-4CB8-AD73-14EB205F709D}" dt="2019-12-13T12:52:45.105" v="1343" actId="478"/>
          <ac:picMkLst>
            <pc:docMk/>
            <pc:sldMk cId="1158868542" sldId="258"/>
            <ac:picMk id="14" creationId="{6542D4AD-F334-4A0A-9C70-27C39621AFFD}"/>
          </ac:picMkLst>
        </pc:picChg>
        <pc:picChg chg="add mod ord">
          <ac:chgData name="Stevens, David" userId="73fe415a-d21a-4898-bfab-0e75d37181d7" providerId="ADAL" clId="{E28EE2A1-4573-4CB8-AD73-14EB205F709D}" dt="2019-12-13T10:41:53.121" v="597" actId="12788"/>
          <ac:picMkLst>
            <pc:docMk/>
            <pc:sldMk cId="1158868542" sldId="258"/>
            <ac:picMk id="15" creationId="{8EABFC79-A667-4C7C-9201-CC3F8EF2323A}"/>
          </ac:picMkLst>
        </pc:picChg>
        <pc:picChg chg="add mod">
          <ac:chgData name="Stevens, David" userId="73fe415a-d21a-4898-bfab-0e75d37181d7" providerId="ADAL" clId="{E28EE2A1-4573-4CB8-AD73-14EB205F709D}" dt="2019-12-13T10:41:57.441" v="599" actId="12788"/>
          <ac:picMkLst>
            <pc:docMk/>
            <pc:sldMk cId="1158868542" sldId="258"/>
            <ac:picMk id="16" creationId="{7FBBBAB1-7105-4B64-BDF8-D20AEAD5898B}"/>
          </ac:picMkLst>
        </pc:picChg>
        <pc:picChg chg="del">
          <ac:chgData name="Stevens, David" userId="73fe415a-d21a-4898-bfab-0e75d37181d7" providerId="ADAL" clId="{E28EE2A1-4573-4CB8-AD73-14EB205F709D}" dt="2019-12-13T10:40:24.633" v="528" actId="478"/>
          <ac:picMkLst>
            <pc:docMk/>
            <pc:sldMk cId="1158868542" sldId="258"/>
            <ac:picMk id="20" creationId="{324ADCFF-8593-44C0-8516-FA0EBD45ADE8}"/>
          </ac:picMkLst>
        </pc:picChg>
        <pc:picChg chg="del">
          <ac:chgData name="Stevens, David" userId="73fe415a-d21a-4898-bfab-0e75d37181d7" providerId="ADAL" clId="{E28EE2A1-4573-4CB8-AD73-14EB205F709D}" dt="2019-12-13T08:34:02.387" v="344" actId="478"/>
          <ac:picMkLst>
            <pc:docMk/>
            <pc:sldMk cId="1158868542" sldId="258"/>
            <ac:picMk id="23" creationId="{80465F0F-498B-422C-A1FD-187B788C9E34}"/>
          </ac:picMkLst>
        </pc:picChg>
        <pc:picChg chg="add del mod">
          <ac:chgData name="Stevens, David" userId="73fe415a-d21a-4898-bfab-0e75d37181d7" providerId="ADAL" clId="{E28EE2A1-4573-4CB8-AD73-14EB205F709D}" dt="2019-12-13T10:42:16.040" v="604" actId="478"/>
          <ac:picMkLst>
            <pc:docMk/>
            <pc:sldMk cId="1158868542" sldId="258"/>
            <ac:picMk id="23" creationId="{BB78AD3C-9AE5-4272-B45E-974B3687074C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25" creationId="{A62DF7FC-72F1-40D9-8AAE-05F73358B2DF}"/>
          </ac:picMkLst>
        </pc:picChg>
        <pc:picChg chg="add del mod">
          <ac:chgData name="Stevens, David" userId="73fe415a-d21a-4898-bfab-0e75d37181d7" providerId="ADAL" clId="{E28EE2A1-4573-4CB8-AD73-14EB205F709D}" dt="2019-12-13T10:43:13.137" v="662" actId="478"/>
          <ac:picMkLst>
            <pc:docMk/>
            <pc:sldMk cId="1158868542" sldId="258"/>
            <ac:picMk id="26" creationId="{665D9216-F10A-47CB-8650-3B1EBC03A742}"/>
          </ac:picMkLst>
        </pc:picChg>
        <pc:picChg chg="add del mod">
          <ac:chgData name="Stevens, David" userId="73fe415a-d21a-4898-bfab-0e75d37181d7" providerId="ADAL" clId="{E28EE2A1-4573-4CB8-AD73-14EB205F709D}" dt="2019-12-13T10:43:12.824" v="661" actId="478"/>
          <ac:picMkLst>
            <pc:docMk/>
            <pc:sldMk cId="1158868542" sldId="258"/>
            <ac:picMk id="27" creationId="{744E9AFF-ED9B-4D80-AB8C-306FAF565058}"/>
          </ac:picMkLst>
        </pc:picChg>
        <pc:picChg chg="add del mod">
          <ac:chgData name="Stevens, David" userId="73fe415a-d21a-4898-bfab-0e75d37181d7" providerId="ADAL" clId="{E28EE2A1-4573-4CB8-AD73-14EB205F709D}" dt="2019-12-13T10:43:12.017" v="660" actId="478"/>
          <ac:picMkLst>
            <pc:docMk/>
            <pc:sldMk cId="1158868542" sldId="258"/>
            <ac:picMk id="28" creationId="{28CC9DC4-A594-4A61-A93A-35C17B0C0683}"/>
          </ac:picMkLst>
        </pc:picChg>
        <pc:picChg chg="add mod">
          <ac:chgData name="Stevens, David" userId="73fe415a-d21a-4898-bfab-0e75d37181d7" providerId="ADAL" clId="{E28EE2A1-4573-4CB8-AD73-14EB205F709D}" dt="2019-12-13T10:43:09.548" v="659"/>
          <ac:picMkLst>
            <pc:docMk/>
            <pc:sldMk cId="1158868542" sldId="258"/>
            <ac:picMk id="29" creationId="{36A4D8E7-6171-452E-96E9-78F2519FDA5B}"/>
          </ac:picMkLst>
        </pc:picChg>
        <pc:picChg chg="add mod">
          <ac:chgData name="Stevens, David" userId="73fe415a-d21a-4898-bfab-0e75d37181d7" providerId="ADAL" clId="{E28EE2A1-4573-4CB8-AD73-14EB205F709D}" dt="2019-12-13T10:43:09.514" v="658"/>
          <ac:picMkLst>
            <pc:docMk/>
            <pc:sldMk cId="1158868542" sldId="258"/>
            <ac:picMk id="30" creationId="{AB3794AD-2125-4090-98B4-A4DBEEE2DCC0}"/>
          </ac:picMkLst>
        </pc:picChg>
        <pc:picChg chg="add mod">
          <ac:chgData name="Stevens, David" userId="73fe415a-d21a-4898-bfab-0e75d37181d7" providerId="ADAL" clId="{E28EE2A1-4573-4CB8-AD73-14EB205F709D}" dt="2019-12-13T10:43:09.482" v="657"/>
          <ac:picMkLst>
            <pc:docMk/>
            <pc:sldMk cId="1158868542" sldId="258"/>
            <ac:picMk id="31" creationId="{B2926A5F-0EDF-4B9F-A11F-9A6FA9485910}"/>
          </ac:picMkLst>
        </pc:picChg>
        <pc:picChg chg="add mod">
          <ac:chgData name="Stevens, David" userId="73fe415a-d21a-4898-bfab-0e75d37181d7" providerId="ADAL" clId="{E28EE2A1-4573-4CB8-AD73-14EB205F709D}" dt="2019-12-13T10:43:09.448" v="656"/>
          <ac:picMkLst>
            <pc:docMk/>
            <pc:sldMk cId="1158868542" sldId="258"/>
            <ac:picMk id="32" creationId="{C62F7FC6-8296-4F2D-AD65-E6696589CEA0}"/>
          </ac:picMkLst>
        </pc:picChg>
        <pc:picChg chg="add mod">
          <ac:chgData name="Stevens, David" userId="73fe415a-d21a-4898-bfab-0e75d37181d7" providerId="ADAL" clId="{E28EE2A1-4573-4CB8-AD73-14EB205F709D}" dt="2019-12-13T10:43:09.416" v="655"/>
          <ac:picMkLst>
            <pc:docMk/>
            <pc:sldMk cId="1158868542" sldId="258"/>
            <ac:picMk id="33" creationId="{74B24EE5-9309-476E-A595-F5FFCFCE0325}"/>
          </ac:picMkLst>
        </pc:picChg>
        <pc:picChg chg="add mod">
          <ac:chgData name="Stevens, David" userId="73fe415a-d21a-4898-bfab-0e75d37181d7" providerId="ADAL" clId="{E28EE2A1-4573-4CB8-AD73-14EB205F709D}" dt="2019-12-13T10:43:09.383" v="654"/>
          <ac:picMkLst>
            <pc:docMk/>
            <pc:sldMk cId="1158868542" sldId="258"/>
            <ac:picMk id="34" creationId="{AD348B59-C0A4-48A5-81A0-DE286AA0C99B}"/>
          </ac:picMkLst>
        </pc:picChg>
        <pc:picChg chg="add mod">
          <ac:chgData name="Stevens, David" userId="73fe415a-d21a-4898-bfab-0e75d37181d7" providerId="ADAL" clId="{E28EE2A1-4573-4CB8-AD73-14EB205F709D}" dt="2019-12-13T10:43:09.350" v="653"/>
          <ac:picMkLst>
            <pc:docMk/>
            <pc:sldMk cId="1158868542" sldId="258"/>
            <ac:picMk id="35" creationId="{6EC7BB31-A9C1-4DF7-A817-0732FFB053D3}"/>
          </ac:picMkLst>
        </pc:picChg>
        <pc:picChg chg="add mod">
          <ac:chgData name="Stevens, David" userId="73fe415a-d21a-4898-bfab-0e75d37181d7" providerId="ADAL" clId="{E28EE2A1-4573-4CB8-AD73-14EB205F709D}" dt="2019-12-13T10:43:09.316" v="652"/>
          <ac:picMkLst>
            <pc:docMk/>
            <pc:sldMk cId="1158868542" sldId="258"/>
            <ac:picMk id="36" creationId="{2E388A68-83AE-4979-AAA6-CA427E5A1CD6}"/>
          </ac:picMkLst>
        </pc:picChg>
        <pc:picChg chg="add mod">
          <ac:chgData name="Stevens, David" userId="73fe415a-d21a-4898-bfab-0e75d37181d7" providerId="ADAL" clId="{E28EE2A1-4573-4CB8-AD73-14EB205F709D}" dt="2019-12-13T10:43:09.283" v="651"/>
          <ac:picMkLst>
            <pc:docMk/>
            <pc:sldMk cId="1158868542" sldId="258"/>
            <ac:picMk id="37" creationId="{72FFABBE-C36C-488E-9658-7E4315A8C1FF}"/>
          </ac:picMkLst>
        </pc:picChg>
        <pc:picChg chg="add mod">
          <ac:chgData name="Stevens, David" userId="73fe415a-d21a-4898-bfab-0e75d37181d7" providerId="ADAL" clId="{E28EE2A1-4573-4CB8-AD73-14EB205F709D}" dt="2019-12-13T10:43:09.250" v="650"/>
          <ac:picMkLst>
            <pc:docMk/>
            <pc:sldMk cId="1158868542" sldId="258"/>
            <ac:picMk id="38" creationId="{EC54801D-350A-4AFE-BD26-68FCA843BD80}"/>
          </ac:picMkLst>
        </pc:picChg>
        <pc:picChg chg="add mod">
          <ac:chgData name="Stevens, David" userId="73fe415a-d21a-4898-bfab-0e75d37181d7" providerId="ADAL" clId="{E28EE2A1-4573-4CB8-AD73-14EB205F709D}" dt="2019-12-13T10:43:09.217" v="649"/>
          <ac:picMkLst>
            <pc:docMk/>
            <pc:sldMk cId="1158868542" sldId="258"/>
            <ac:picMk id="39" creationId="{2B6458EA-911C-409B-8AF3-5DFA54519440}"/>
          </ac:picMkLst>
        </pc:picChg>
        <pc:picChg chg="add mod">
          <ac:chgData name="Stevens, David" userId="73fe415a-d21a-4898-bfab-0e75d37181d7" providerId="ADAL" clId="{E28EE2A1-4573-4CB8-AD73-14EB205F709D}" dt="2019-12-13T10:43:09.184" v="648"/>
          <ac:picMkLst>
            <pc:docMk/>
            <pc:sldMk cId="1158868542" sldId="258"/>
            <ac:picMk id="40" creationId="{0A876439-A53E-43F6-AFA5-DAED03873708}"/>
          </ac:picMkLst>
        </pc:picChg>
        <pc:picChg chg="add mod">
          <ac:chgData name="Stevens, David" userId="73fe415a-d21a-4898-bfab-0e75d37181d7" providerId="ADAL" clId="{E28EE2A1-4573-4CB8-AD73-14EB205F709D}" dt="2019-12-13T10:43:09.151" v="647"/>
          <ac:picMkLst>
            <pc:docMk/>
            <pc:sldMk cId="1158868542" sldId="258"/>
            <ac:picMk id="41" creationId="{0C7AEFE0-E3B0-40E5-A6D3-C8D4676643E6}"/>
          </ac:picMkLst>
        </pc:picChg>
        <pc:picChg chg="add mod">
          <ac:chgData name="Stevens, David" userId="73fe415a-d21a-4898-bfab-0e75d37181d7" providerId="ADAL" clId="{E28EE2A1-4573-4CB8-AD73-14EB205F709D}" dt="2019-12-13T10:43:09.119" v="646"/>
          <ac:picMkLst>
            <pc:docMk/>
            <pc:sldMk cId="1158868542" sldId="258"/>
            <ac:picMk id="42" creationId="{F888D43C-AA09-4A7B-A25F-2482B3AC01EE}"/>
          </ac:picMkLst>
        </pc:picChg>
        <pc:picChg chg="add mod">
          <ac:chgData name="Stevens, David" userId="73fe415a-d21a-4898-bfab-0e75d37181d7" providerId="ADAL" clId="{E28EE2A1-4573-4CB8-AD73-14EB205F709D}" dt="2019-12-13T10:43:09.087" v="645"/>
          <ac:picMkLst>
            <pc:docMk/>
            <pc:sldMk cId="1158868542" sldId="258"/>
            <ac:picMk id="43" creationId="{04BCF266-5700-46DB-A7A3-D522A6489C36}"/>
          </ac:picMkLst>
        </pc:picChg>
        <pc:picChg chg="add mod">
          <ac:chgData name="Stevens, David" userId="73fe415a-d21a-4898-bfab-0e75d37181d7" providerId="ADAL" clId="{E28EE2A1-4573-4CB8-AD73-14EB205F709D}" dt="2019-12-13T10:43:08.585" v="644"/>
          <ac:picMkLst>
            <pc:docMk/>
            <pc:sldMk cId="1158868542" sldId="258"/>
            <ac:picMk id="44" creationId="{4D8CC2A2-EAAA-42DB-BC85-C516095383F2}"/>
          </ac:picMkLst>
        </pc:picChg>
        <pc:picChg chg="add mod">
          <ac:chgData name="Stevens, David" userId="73fe415a-d21a-4898-bfab-0e75d37181d7" providerId="ADAL" clId="{E28EE2A1-4573-4CB8-AD73-14EB205F709D}" dt="2019-12-13T10:43:08.433" v="643"/>
          <ac:picMkLst>
            <pc:docMk/>
            <pc:sldMk cId="1158868542" sldId="258"/>
            <ac:picMk id="45" creationId="{3610FFFF-FF0C-4EA7-B77B-326B08D718BF}"/>
          </ac:picMkLst>
        </pc:picChg>
        <pc:picChg chg="add mod">
          <ac:chgData name="Stevens, David" userId="73fe415a-d21a-4898-bfab-0e75d37181d7" providerId="ADAL" clId="{E28EE2A1-4573-4CB8-AD73-14EB205F709D}" dt="2019-12-13T10:43:08.281" v="642"/>
          <ac:picMkLst>
            <pc:docMk/>
            <pc:sldMk cId="1158868542" sldId="258"/>
            <ac:picMk id="46" creationId="{FA24C16C-DF42-4FEE-8C65-577FC3D3BBA4}"/>
          </ac:picMkLst>
        </pc:picChg>
        <pc:picChg chg="add mod">
          <ac:chgData name="Stevens, David" userId="73fe415a-d21a-4898-bfab-0e75d37181d7" providerId="ADAL" clId="{E28EE2A1-4573-4CB8-AD73-14EB205F709D}" dt="2019-12-13T10:43:08.137" v="641"/>
          <ac:picMkLst>
            <pc:docMk/>
            <pc:sldMk cId="1158868542" sldId="258"/>
            <ac:picMk id="47" creationId="{A58B6BE5-8AEF-4CE9-A3F5-2E5D227A3994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48" creationId="{C31652AD-D05C-4C7D-90B0-585DE7D7CB6C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49" creationId="{9787FB20-0493-49F7-9A61-B05E32AE8A5F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0" creationId="{EDFDA6D4-B2C4-43D7-B7BC-23E491FAA130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1" creationId="{03968CDE-F2E2-4166-B76A-4282700F6FBA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2" creationId="{05B3C036-BA02-48FC-895E-3141DC340014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3" creationId="{1B315DE8-95A3-4651-841A-DAE860DFB544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4" creationId="{E5E74CD6-67B7-4E62-9449-6F4DD81B4504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5" creationId="{6505F64D-3EB4-44D2-93F4-BB9E232F6C75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6" creationId="{BF9E2007-055B-40F1-8018-B0556A61B3DA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7" creationId="{FA09EA00-C8A6-4575-B532-A9D4B5C578BB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8" creationId="{E28363E7-EA8E-4D4A-B118-8251284B403D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9" creationId="{F7579241-73E6-4E35-9AC3-D7A5D7459F7F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60" creationId="{5A603B64-16B1-4249-A274-B736BA5385C1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61" creationId="{CE31FF60-1EE1-4B1D-A24A-937793A67D1A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62" creationId="{C1EBD100-64C6-4957-8D61-D810246DBBC0}"/>
          </ac:picMkLst>
        </pc:picChg>
        <pc:picChg chg="add del mod ord">
          <ac:chgData name="Stevens, David" userId="73fe415a-d21a-4898-bfab-0e75d37181d7" providerId="ADAL" clId="{E28EE2A1-4573-4CB8-AD73-14EB205F709D}" dt="2019-12-13T12:51:05.193" v="1335"/>
          <ac:picMkLst>
            <pc:docMk/>
            <pc:sldMk cId="1158868542" sldId="258"/>
            <ac:picMk id="418" creationId="{5FA06BF8-0A76-4CEA-BA34-30DC8AA20742}"/>
          </ac:picMkLst>
        </pc:picChg>
        <pc:picChg chg="del mod">
          <ac:chgData name="Stevens, David" userId="73fe415a-d21a-4898-bfab-0e75d37181d7" providerId="ADAL" clId="{E28EE2A1-4573-4CB8-AD73-14EB205F709D}" dt="2019-12-13T12:52:43.263" v="1342" actId="478"/>
          <ac:picMkLst>
            <pc:docMk/>
            <pc:sldMk cId="1158868542" sldId="258"/>
            <ac:picMk id="419" creationId="{932F233A-06B0-44E9-9715-B92CD978FBB7}"/>
          </ac:picMkLst>
        </pc:picChg>
        <pc:picChg chg="add mod">
          <ac:chgData name="Stevens, David" userId="73fe415a-d21a-4898-bfab-0e75d37181d7" providerId="ADAL" clId="{E28EE2A1-4573-4CB8-AD73-14EB205F709D}" dt="2019-12-13T13:20:57.200" v="1747" actId="14861"/>
          <ac:picMkLst>
            <pc:docMk/>
            <pc:sldMk cId="1158868542" sldId="258"/>
            <ac:picMk id="420" creationId="{08DAECD8-12C7-41AA-B826-FEFA193CF1D4}"/>
          </ac:picMkLst>
        </pc:picChg>
        <pc:picChg chg="mod">
          <ac:chgData name="Stevens, David" userId="73fe415a-d21a-4898-bfab-0e75d37181d7" providerId="ADAL" clId="{E28EE2A1-4573-4CB8-AD73-14EB205F709D}" dt="2019-12-13T13:31:08.791" v="1878" actId="1076"/>
          <ac:picMkLst>
            <pc:docMk/>
            <pc:sldMk cId="1158868542" sldId="258"/>
            <ac:picMk id="423" creationId="{87CD3C70-D2D8-424C-AD69-F3C6414DFB67}"/>
          </ac:picMkLst>
        </pc:picChg>
        <pc:cxnChg chg="mod">
          <ac:chgData name="Stevens, David" userId="73fe415a-d21a-4898-bfab-0e75d37181d7" providerId="ADAL" clId="{E28EE2A1-4573-4CB8-AD73-14EB205F709D}" dt="2019-12-13T13:20:16.391" v="1697" actId="14100"/>
          <ac:cxnSpMkLst>
            <pc:docMk/>
            <pc:sldMk cId="1158868542" sldId="258"/>
            <ac:cxnSpMk id="4" creationId="{D109F23D-D72B-49C9-9374-B16059368161}"/>
          </ac:cxnSpMkLst>
        </pc:cxnChg>
        <pc:cxnChg chg="mod">
          <ac:chgData name="Stevens, David" userId="73fe415a-d21a-4898-bfab-0e75d37181d7" providerId="ADAL" clId="{E28EE2A1-4573-4CB8-AD73-14EB205F709D}" dt="2019-12-13T13:20:09.888" v="1695" actId="14100"/>
          <ac:cxnSpMkLst>
            <pc:docMk/>
            <pc:sldMk cId="1158868542" sldId="258"/>
            <ac:cxnSpMk id="6" creationId="{B5B19C6D-5DEB-44BA-B0B2-4CFE417CB1AD}"/>
          </ac:cxnSpMkLst>
        </pc:cxnChg>
      </pc:sldChg>
      <pc:sldChg chg="modSp">
        <pc:chgData name="Stevens, David" userId="73fe415a-d21a-4898-bfab-0e75d37181d7" providerId="ADAL" clId="{E28EE2A1-4573-4CB8-AD73-14EB205F709D}" dt="2019-12-13T13:30:27.779" v="1877" actId="6549"/>
        <pc:sldMkLst>
          <pc:docMk/>
          <pc:sldMk cId="3175605413" sldId="259"/>
        </pc:sldMkLst>
        <pc:spChg chg="mod">
          <ac:chgData name="Stevens, David" userId="73fe415a-d21a-4898-bfab-0e75d37181d7" providerId="ADAL" clId="{E28EE2A1-4573-4CB8-AD73-14EB205F709D}" dt="2019-12-13T13:29:17.123" v="1798" actId="5793"/>
          <ac:spMkLst>
            <pc:docMk/>
            <pc:sldMk cId="3175605413" sldId="259"/>
            <ac:spMk id="2" creationId="{59A382E8-60F8-467E-9AB1-B49D736AA3BA}"/>
          </ac:spMkLst>
        </pc:spChg>
        <pc:spChg chg="mod">
          <ac:chgData name="Stevens, David" userId="73fe415a-d21a-4898-bfab-0e75d37181d7" providerId="ADAL" clId="{E28EE2A1-4573-4CB8-AD73-14EB205F709D}" dt="2019-12-13T13:30:27.779" v="1877" actId="6549"/>
          <ac:spMkLst>
            <pc:docMk/>
            <pc:sldMk cId="3175605413" sldId="259"/>
            <ac:spMk id="3" creationId="{DB28258A-61F9-4920-ABFF-680C299929F1}"/>
          </ac:spMkLst>
        </pc:spChg>
      </pc:sldChg>
      <pc:sldChg chg="modSp">
        <pc:chgData name="Stevens, David" userId="73fe415a-d21a-4898-bfab-0e75d37181d7" providerId="ADAL" clId="{E28EE2A1-4573-4CB8-AD73-14EB205F709D}" dt="2019-12-13T10:52:08.906" v="935" actId="20577"/>
        <pc:sldMkLst>
          <pc:docMk/>
          <pc:sldMk cId="2486888579" sldId="260"/>
        </pc:sldMkLst>
        <pc:spChg chg="mod">
          <ac:chgData name="Stevens, David" userId="73fe415a-d21a-4898-bfab-0e75d37181d7" providerId="ADAL" clId="{E28EE2A1-4573-4CB8-AD73-14EB205F709D}" dt="2019-12-13T10:48:10.192" v="839" actId="5793"/>
          <ac:spMkLst>
            <pc:docMk/>
            <pc:sldMk cId="2486888579" sldId="260"/>
            <ac:spMk id="2" creationId="{59A382E8-60F8-467E-9AB1-B49D736AA3BA}"/>
          </ac:spMkLst>
        </pc:spChg>
        <pc:graphicFrameChg chg="modGraphic">
          <ac:chgData name="Stevens, David" userId="73fe415a-d21a-4898-bfab-0e75d37181d7" providerId="ADAL" clId="{E28EE2A1-4573-4CB8-AD73-14EB205F709D}" dt="2019-12-13T10:52:08.906" v="935" actId="20577"/>
          <ac:graphicFrameMkLst>
            <pc:docMk/>
            <pc:sldMk cId="2486888579" sldId="260"/>
            <ac:graphicFrameMk id="4" creationId="{7F342E12-2648-4A89-86AD-2ABA5E05718F}"/>
          </ac:graphicFrameMkLst>
        </pc:graphicFrameChg>
      </pc:sldChg>
      <pc:sldChg chg="delSp">
        <pc:chgData name="Stevens, David" userId="73fe415a-d21a-4898-bfab-0e75d37181d7" providerId="ADAL" clId="{E28EE2A1-4573-4CB8-AD73-14EB205F709D}" dt="2019-12-13T09:29:50.934" v="460" actId="478"/>
        <pc:sldMkLst>
          <pc:docMk/>
          <pc:sldMk cId="1664881032" sldId="261"/>
        </pc:sldMkLst>
        <pc:spChg chg="del">
          <ac:chgData name="Stevens, David" userId="73fe415a-d21a-4898-bfab-0e75d37181d7" providerId="ADAL" clId="{E28EE2A1-4573-4CB8-AD73-14EB205F709D}" dt="2019-12-13T09:29:50.934" v="460" actId="478"/>
          <ac:spMkLst>
            <pc:docMk/>
            <pc:sldMk cId="1664881032" sldId="261"/>
            <ac:spMk id="4" creationId="{FAF08FAE-64CA-41A7-89AC-9BF2C076ABE7}"/>
          </ac:spMkLst>
        </pc:spChg>
      </pc:sldChg>
      <pc:sldChg chg="addSp delSp modSp del ord">
        <pc:chgData name="Stevens, David" userId="73fe415a-d21a-4898-bfab-0e75d37181d7" providerId="ADAL" clId="{E28EE2A1-4573-4CB8-AD73-14EB205F709D}" dt="2019-12-13T09:28:11.492" v="454" actId="47"/>
        <pc:sldMkLst>
          <pc:docMk/>
          <pc:sldMk cId="3155461183" sldId="262"/>
        </pc:sldMkLst>
        <pc:spChg chg="add mod">
          <ac:chgData name="Stevens, David" userId="73fe415a-d21a-4898-bfab-0e75d37181d7" providerId="ADAL" clId="{E28EE2A1-4573-4CB8-AD73-14EB205F709D}" dt="2019-12-13T08:36:22.316" v="386" actId="12789"/>
          <ac:spMkLst>
            <pc:docMk/>
            <pc:sldMk cId="3155461183" sldId="262"/>
            <ac:spMk id="2" creationId="{F35346EA-7F21-4006-BBBD-6BFE0EB3DD00}"/>
          </ac:spMkLst>
        </pc:spChg>
        <pc:spChg chg="mod topLvl">
          <ac:chgData name="Stevens, David" userId="73fe415a-d21a-4898-bfab-0e75d37181d7" providerId="ADAL" clId="{E28EE2A1-4573-4CB8-AD73-14EB205F709D}" dt="2019-12-13T08:34:56.796" v="355" actId="165"/>
          <ac:spMkLst>
            <pc:docMk/>
            <pc:sldMk cId="3155461183" sldId="262"/>
            <ac:spMk id="3" creationId="{13F8C552-CE3E-4E2E-B4F0-17E6A7AA9E2B}"/>
          </ac:spMkLst>
        </pc:spChg>
        <pc:spChg chg="mod topLvl">
          <ac:chgData name="Stevens, David" userId="73fe415a-d21a-4898-bfab-0e75d37181d7" providerId="ADAL" clId="{E28EE2A1-4573-4CB8-AD73-14EB205F709D}" dt="2019-12-13T08:35:45.147" v="367" actId="14100"/>
          <ac:spMkLst>
            <pc:docMk/>
            <pc:sldMk cId="3155461183" sldId="262"/>
            <ac:spMk id="4" creationId="{F5E9CFFC-85CB-4207-B970-1ABA822B68FA}"/>
          </ac:spMkLst>
        </pc:spChg>
        <pc:spChg chg="del mod topLvl">
          <ac:chgData name="Stevens, David" userId="73fe415a-d21a-4898-bfab-0e75d37181d7" providerId="ADAL" clId="{E28EE2A1-4573-4CB8-AD73-14EB205F709D}" dt="2019-12-13T08:35:00.442" v="357" actId="478"/>
          <ac:spMkLst>
            <pc:docMk/>
            <pc:sldMk cId="3155461183" sldId="262"/>
            <ac:spMk id="5" creationId="{7675FD18-D8F7-43B8-AACF-F8092655F3C0}"/>
          </ac:spMkLst>
        </pc:spChg>
        <pc:spChg chg="mod topLvl">
          <ac:chgData name="Stevens, David" userId="73fe415a-d21a-4898-bfab-0e75d37181d7" providerId="ADAL" clId="{E28EE2A1-4573-4CB8-AD73-14EB205F709D}" dt="2019-12-13T08:35:36.458" v="366" actId="1076"/>
          <ac:spMkLst>
            <pc:docMk/>
            <pc:sldMk cId="3155461183" sldId="262"/>
            <ac:spMk id="14" creationId="{3BC47A0C-EEF1-4E94-9615-2B292D680D4B}"/>
          </ac:spMkLst>
        </pc:spChg>
        <pc:spChg chg="add mod">
          <ac:chgData name="Stevens, David" userId="73fe415a-d21a-4898-bfab-0e75d37181d7" providerId="ADAL" clId="{E28EE2A1-4573-4CB8-AD73-14EB205F709D}" dt="2019-12-13T08:36:22.316" v="386" actId="12789"/>
          <ac:spMkLst>
            <pc:docMk/>
            <pc:sldMk cId="3155461183" sldId="262"/>
            <ac:spMk id="16" creationId="{AC43F534-66AE-481E-A7B6-49FA248827C2}"/>
          </ac:spMkLst>
        </pc:spChg>
        <pc:grpChg chg="mod topLvl">
          <ac:chgData name="Stevens, David" userId="73fe415a-d21a-4898-bfab-0e75d37181d7" providerId="ADAL" clId="{E28EE2A1-4573-4CB8-AD73-14EB205F709D}" dt="2019-12-13T08:34:56.796" v="355" actId="165"/>
          <ac:grpSpMkLst>
            <pc:docMk/>
            <pc:sldMk cId="3155461183" sldId="262"/>
            <ac:grpSpMk id="6" creationId="{3C373C43-2F71-4623-8C0F-CB963EA70CEA}"/>
          </ac:grpSpMkLst>
        </pc:grpChg>
        <pc:grpChg chg="del">
          <ac:chgData name="Stevens, David" userId="73fe415a-d21a-4898-bfab-0e75d37181d7" providerId="ADAL" clId="{E28EE2A1-4573-4CB8-AD73-14EB205F709D}" dt="2019-12-13T08:34:56.796" v="355" actId="165"/>
          <ac:grpSpMkLst>
            <pc:docMk/>
            <pc:sldMk cId="3155461183" sldId="262"/>
            <ac:grpSpMk id="15" creationId="{0E262102-EFB8-43C4-AE02-6F8F4CD671B4}"/>
          </ac:grpSpMkLst>
        </pc:grpChg>
      </pc:sldChg>
      <pc:sldChg chg="addSp delSp modSp">
        <pc:chgData name="Stevens, David" userId="73fe415a-d21a-4898-bfab-0e75d37181d7" providerId="ADAL" clId="{E28EE2A1-4573-4CB8-AD73-14EB205F709D}" dt="2019-12-13T13:27:33.739" v="1787" actId="12788"/>
        <pc:sldMkLst>
          <pc:docMk/>
          <pc:sldMk cId="2324636299" sldId="263"/>
        </pc:sldMkLst>
        <pc:spChg chg="mod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2" creationId="{1FF0A610-DDDA-4B37-AD8C-26DAD75F2DBC}"/>
          </ac:spMkLst>
        </pc:spChg>
        <pc:spChg chg="del mod">
          <ac:chgData name="Stevens, David" userId="73fe415a-d21a-4898-bfab-0e75d37181d7" providerId="ADAL" clId="{E28EE2A1-4573-4CB8-AD73-14EB205F709D}" dt="2019-12-13T13:27:27.696" v="1783" actId="478"/>
          <ac:spMkLst>
            <pc:docMk/>
            <pc:sldMk cId="2324636299" sldId="263"/>
            <ac:spMk id="3" creationId="{13F8C552-CE3E-4E2E-B4F0-17E6A7AA9E2B}"/>
          </ac:spMkLst>
        </pc:spChg>
        <pc:spChg chg="mod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4" creationId="{F5E9CFFC-85CB-4207-B970-1ABA822B68FA}"/>
          </ac:spMkLst>
        </pc:spChg>
        <pc:spChg chg="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8" creationId="{FC43084A-05B4-4CF1-A553-9BF7D481CE33}"/>
          </ac:spMkLst>
        </pc:spChg>
        <pc:spChg chg="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9" creationId="{AE1EA3F6-C3FA-416B-9C97-788F47C8A34C}"/>
          </ac:spMkLst>
        </pc:spChg>
        <pc:spChg chg="add del mod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4" creationId="{3BC47A0C-EEF1-4E94-9615-2B292D680D4B}"/>
          </ac:spMkLst>
        </pc:spChg>
        <pc:spChg chg="add del mod">
          <ac:chgData name="Stevens, David" userId="73fe415a-d21a-4898-bfab-0e75d37181d7" providerId="ADAL" clId="{E28EE2A1-4573-4CB8-AD73-14EB205F709D}" dt="2019-12-13T08:37:35.211" v="395" actId="478"/>
          <ac:spMkLst>
            <pc:docMk/>
            <pc:sldMk cId="2324636299" sldId="263"/>
            <ac:spMk id="20" creationId="{31FE3140-7C03-4A4D-8A29-EB99FECAE34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48" creationId="{EC3940EE-D047-427B-AB31-86CF9C7CE4A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0" creationId="{C4359EB5-FF2D-4D99-AC7A-312DC126D88C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1" creationId="{A7F3F7AB-434A-42E6-BD6D-75D9368210F4}"/>
          </ac:spMkLst>
        </pc:spChg>
        <pc:spChg chg="mod">
          <ac:chgData name="Stevens, David" userId="73fe415a-d21a-4898-bfab-0e75d37181d7" providerId="ADAL" clId="{E28EE2A1-4573-4CB8-AD73-14EB205F709D}" dt="2019-12-13T08:33:42.843" v="343" actId="1076"/>
          <ac:spMkLst>
            <pc:docMk/>
            <pc:sldMk cId="2324636299" sldId="263"/>
            <ac:spMk id="52" creationId="{50F313FB-CA76-4D3D-9C7C-450CE123F32A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3" creationId="{8E0EDC66-6E08-4F00-9F18-BE71105A631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4" creationId="{2E3F3EC8-D8C4-40F0-AE0A-66FF8212A44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5" creationId="{F47C430D-5F5C-4A9C-A779-D15EA77BC61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6" creationId="{95AB3C81-9D41-4193-9AB1-70FA82565C0E}"/>
          </ac:spMkLst>
        </pc:spChg>
        <pc:spChg chg="add 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7" creationId="{3057B4E7-368A-4157-BB34-EAD12C1E4CB1}"/>
          </ac:spMkLst>
        </pc:spChg>
        <pc:spChg chg="add 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8" creationId="{05CFE1EF-73B9-453A-9527-FB24A7E457C0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9" creationId="{9D8183F5-511F-42C9-86BF-C9741A916956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0" creationId="{43E2254B-3122-4D88-AB52-82D19FA1529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1" creationId="{D13395E6-7511-4A1B-992D-A592EC818B6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2" creationId="{8AC08640-585B-46FA-B030-A1DEB1816193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3" creationId="{285BE9CD-BCD9-4AB2-861A-92385FE8AFA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4" creationId="{5D959E99-F672-4957-B062-E98841E1CF7C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5" creationId="{82562F98-3842-4369-8B35-B1C579FA2A2B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6" creationId="{30513D1E-47D9-49CE-9139-CAF25EBCA13C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67" creationId="{3D4D314B-576A-432F-B2FD-F784B766116C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68" creationId="{FD041CE0-B3DE-47AD-8AB1-86FE5B34F81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69" creationId="{087F6BBD-4DFC-497C-ACB4-AFDFCE95B62B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0" creationId="{102F8F3E-B75C-4289-91D7-D7D56F88D254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1" creationId="{72C6BFE1-E154-4AB3-B279-43881E7F6353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2" creationId="{58D8F5BC-B546-4DDD-B05E-60A97601468F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3" creationId="{D5BB2D1F-7FD7-48FC-A118-6FA6A4AEDAA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4" creationId="{2BFA8AA5-7622-49F1-8D1A-61087524724C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5" creationId="{E28E025E-EC9B-472F-A4D3-FDCEC00569F6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6" creationId="{50448D68-76EF-4157-9AC1-60F1BD7791D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7" creationId="{C77FFFFC-1E14-4257-9449-F85BE06C7441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8" creationId="{A388C64A-CFD5-44B6-82D1-1D83225AC4D1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9" creationId="{7C854DE3-77EF-4290-98CB-0E6BDED602B6}"/>
          </ac:spMkLst>
        </pc:spChg>
        <pc:spChg chg="mod">
          <ac:chgData name="Stevens, David" userId="73fe415a-d21a-4898-bfab-0e75d37181d7" providerId="ADAL" clId="{E28EE2A1-4573-4CB8-AD73-14EB205F709D}" dt="2019-12-13T08:33:39.084" v="342" actId="14100"/>
          <ac:spMkLst>
            <pc:docMk/>
            <pc:sldMk cId="2324636299" sldId="263"/>
            <ac:spMk id="80" creationId="{8EC8C716-88A4-473E-AFF9-74C05454E36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1" creationId="{20D3FF8E-D855-416A-86F2-6E59C0978C1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2" creationId="{6603146E-47EC-4DE4-8328-D91C5444C7DB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3" creationId="{6ABCD67B-28A3-42FA-956B-D2D6466AF00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4" creationId="{A9683CFE-DE25-48E8-96CE-1868D9338E21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5" creationId="{97D0C304-0B7D-427C-921B-0F8E2FFF6A58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6" creationId="{48E31F8B-0BB9-46E1-B9D2-06A552877B6E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87" creationId="{E752B823-493E-4318-8AF1-F6C2E941FF12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8" creationId="{E469924C-8CC8-48BB-97B1-D85968D6E9B3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9" creationId="{12FC23EB-2853-4E1B-862B-386A036A2DE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0" creationId="{431952D3-414A-4747-AE49-98E7FEDB5902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1" creationId="{A0EE404D-F0DF-4A11-9D64-F5022A92DEE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2" creationId="{F8DB9A53-9FCA-406F-B2D3-C8109C03994C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3" creationId="{749D72C0-E901-4517-8299-FDE5C7B14132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4" creationId="{EE7FFDDC-33C1-4311-9724-42014B2201A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5" creationId="{2AA5E13B-9934-42D9-90F9-4332E431CF28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6" creationId="{5AD3369E-EE75-4D77-9DE6-1674B639345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97" creationId="{A82EBE2A-F0A7-4B81-8D1D-762D57BAE11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98" creationId="{D45042AE-8340-447F-85B2-279BEEBC0BF7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99" creationId="{1D59CC04-138C-417B-90D1-5D864A6FEFE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0" creationId="{AE16B733-1838-47A5-ABCC-2A7BAEDCD41F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1" creationId="{02D599F0-3465-452E-B8A4-B2B0408D00F2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2" creationId="{0AAE8DD5-BCBB-47C1-81B5-667C078DFBF8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3" creationId="{C15C7C0B-BE11-4B62-98A7-102BD5D6624E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4" creationId="{C8D3585E-2FFE-4693-A244-C6DF9D600708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5" creationId="{651D4673-B4F9-495E-B2AC-779C1CDB9DEB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6" creationId="{48556282-D00A-43D7-85F4-853AEECD61E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7" creationId="{2F94DDB4-9F89-40AF-819E-B60ECEEC18DF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8" creationId="{8CD6BEFE-B608-48F9-AB96-B8B705F9560B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9" creationId="{A1798894-391B-4F51-BB23-47AC003410C0}"/>
          </ac:spMkLst>
        </pc:spChg>
        <pc:spChg chg="add del mod">
          <ac:chgData name="Stevens, David" userId="73fe415a-d21a-4898-bfab-0e75d37181d7" providerId="ADAL" clId="{E28EE2A1-4573-4CB8-AD73-14EB205F709D}" dt="2019-12-13T08:33:23.179" v="335" actId="478"/>
          <ac:spMkLst>
            <pc:docMk/>
            <pc:sldMk cId="2324636299" sldId="263"/>
            <ac:spMk id="110" creationId="{7282EEF0-BAD8-4013-99FD-F3BD29D6BB11}"/>
          </ac:spMkLst>
        </pc:spChg>
        <pc:spChg chg="add mod ord">
          <ac:chgData name="Stevens, David" userId="73fe415a-d21a-4898-bfab-0e75d37181d7" providerId="ADAL" clId="{E28EE2A1-4573-4CB8-AD73-14EB205F709D}" dt="2019-12-13T13:27:33.739" v="1787" actId="12788"/>
          <ac:spMkLst>
            <pc:docMk/>
            <pc:sldMk cId="2324636299" sldId="263"/>
            <ac:spMk id="118" creationId="{2213FF92-EEB7-42EC-B54D-01A35B9E6494}"/>
          </ac:spMkLst>
        </pc:spChg>
        <pc:grpChg chg="add mod topLvl">
          <ac:chgData name="Stevens, David" userId="73fe415a-d21a-4898-bfab-0e75d37181d7" providerId="ADAL" clId="{E28EE2A1-4573-4CB8-AD73-14EB205F709D}" dt="2019-12-13T13:27:33.739" v="1787" actId="12788"/>
          <ac:grpSpMkLst>
            <pc:docMk/>
            <pc:sldMk cId="2324636299" sldId="263"/>
            <ac:grpSpMk id="5" creationId="{EF934454-2F58-4500-ABD8-44C2EABD634C}"/>
          </ac:grpSpMkLst>
        </pc:grpChg>
        <pc:grpChg chg="add mod">
          <ac:chgData name="Stevens, David" userId="73fe415a-d21a-4898-bfab-0e75d37181d7" providerId="ADAL" clId="{E28EE2A1-4573-4CB8-AD73-14EB205F709D}" dt="2019-12-13T13:27:33.739" v="1787" actId="12788"/>
          <ac:grpSpMkLst>
            <pc:docMk/>
            <pc:sldMk cId="2324636299" sldId="263"/>
            <ac:grpSpMk id="6" creationId="{28E0BA98-9CB1-4871-BB8B-A4FA65213910}"/>
          </ac:grpSpMkLst>
        </pc:grpChg>
        <pc:grpChg chg="del">
          <ac:chgData name="Stevens, David" userId="73fe415a-d21a-4898-bfab-0e75d37181d7" providerId="ADAL" clId="{E28EE2A1-4573-4CB8-AD73-14EB205F709D}" dt="2019-12-13T09:34:38.657" v="466" actId="165"/>
          <ac:grpSpMkLst>
            <pc:docMk/>
            <pc:sldMk cId="2324636299" sldId="263"/>
            <ac:grpSpMk id="6" creationId="{3C373C43-2F71-4623-8C0F-CB963EA70CEA}"/>
          </ac:grpSpMkLst>
        </pc:grpChg>
        <pc:grpChg chg="mod topLvl">
          <ac:chgData name="Stevens, David" userId="73fe415a-d21a-4898-bfab-0e75d37181d7" providerId="ADAL" clId="{E28EE2A1-4573-4CB8-AD73-14EB205F709D}" dt="2019-12-13T13:27:33.739" v="1787" actId="12788"/>
          <ac:grpSpMkLst>
            <pc:docMk/>
            <pc:sldMk cId="2324636299" sldId="263"/>
            <ac:grpSpMk id="7" creationId="{5C4D647B-860D-4B91-8905-E5E63D36E525}"/>
          </ac:grpSpMkLst>
        </pc:grpChg>
        <pc:grpChg chg="add del mod">
          <ac:chgData name="Stevens, David" userId="73fe415a-d21a-4898-bfab-0e75d37181d7" providerId="ADAL" clId="{E28EE2A1-4573-4CB8-AD73-14EB205F709D}" dt="2019-12-13T09:34:38.657" v="466" actId="165"/>
          <ac:grpSpMkLst>
            <pc:docMk/>
            <pc:sldMk cId="2324636299" sldId="263"/>
            <ac:grpSpMk id="15" creationId="{FDA7874D-2918-4210-9605-74755505ADDA}"/>
          </ac:grpSpMkLst>
        </pc:grpChg>
        <pc:grpChg chg="del">
          <ac:chgData name="Stevens, David" userId="73fe415a-d21a-4898-bfab-0e75d37181d7" providerId="ADAL" clId="{E28EE2A1-4573-4CB8-AD73-14EB205F709D}" dt="2019-12-13T09:34:38.657" v="466" actId="165"/>
          <ac:grpSpMkLst>
            <pc:docMk/>
            <pc:sldMk cId="2324636299" sldId="263"/>
            <ac:grpSpMk id="18" creationId="{65EDFEAD-B6C2-45E2-9AAA-BBEDDFA8B615}"/>
          </ac:grpSpMkLst>
        </pc:grpChg>
        <pc:grpChg chg="add del mod">
          <ac:chgData name="Stevens, David" userId="73fe415a-d21a-4898-bfab-0e75d37181d7" providerId="ADAL" clId="{E28EE2A1-4573-4CB8-AD73-14EB205F709D}" dt="2019-12-13T13:21:22.891" v="1750"/>
          <ac:grpSpMkLst>
            <pc:docMk/>
            <pc:sldMk cId="2324636299" sldId="263"/>
            <ac:grpSpMk id="110" creationId="{492D54BC-7B52-4744-8E86-1CFF3B30B21D}"/>
          </ac:grpSpMkLst>
        </pc:grpChg>
        <pc:picChg chg="mod topLvl">
          <ac:chgData name="Stevens, David" userId="73fe415a-d21a-4898-bfab-0e75d37181d7" providerId="ADAL" clId="{E28EE2A1-4573-4CB8-AD73-14EB205F709D}" dt="2019-12-13T13:22:58.577" v="1766" actId="164"/>
          <ac:picMkLst>
            <pc:docMk/>
            <pc:sldMk cId="2324636299" sldId="263"/>
            <ac:picMk id="16" creationId="{76E3E133-BF4D-47EC-B579-132D76F442C8}"/>
          </ac:picMkLst>
        </pc:picChg>
        <pc:picChg chg="mod topLvl">
          <ac:chgData name="Stevens, David" userId="73fe415a-d21a-4898-bfab-0e75d37181d7" providerId="ADAL" clId="{E28EE2A1-4573-4CB8-AD73-14EB205F709D}" dt="2019-12-13T13:22:58.577" v="1766" actId="164"/>
          <ac:picMkLst>
            <pc:docMk/>
            <pc:sldMk cId="2324636299" sldId="263"/>
            <ac:picMk id="17" creationId="{21631C03-09C5-469E-A050-0DDDC7928F9E}"/>
          </ac:picMkLst>
        </pc:picChg>
        <pc:picChg chg="del">
          <ac:chgData name="Stevens, David" userId="73fe415a-d21a-4898-bfab-0e75d37181d7" providerId="ADAL" clId="{E28EE2A1-4573-4CB8-AD73-14EB205F709D}" dt="2019-12-13T09:31:47.231" v="461" actId="478"/>
          <ac:picMkLst>
            <pc:docMk/>
            <pc:sldMk cId="2324636299" sldId="263"/>
            <ac:picMk id="19" creationId="{4DE0AF28-43B8-4230-B18F-DBE45A7EF0D5}"/>
          </ac:picMkLst>
        </pc:picChg>
      </pc:sldChg>
      <pc:sldChg chg="del">
        <pc:chgData name="Stevens, David" userId="73fe415a-d21a-4898-bfab-0e75d37181d7" providerId="ADAL" clId="{E28EE2A1-4573-4CB8-AD73-14EB205F709D}" dt="2019-12-13T08:37:53.351" v="396" actId="47"/>
        <pc:sldMkLst>
          <pc:docMk/>
          <pc:sldMk cId="2456665674" sldId="264"/>
        </pc:sldMkLst>
      </pc:sldChg>
      <pc:sldChg chg="addSp delSp modSp add ord">
        <pc:chgData name="Stevens, David" userId="73fe415a-d21a-4898-bfab-0e75d37181d7" providerId="ADAL" clId="{E28EE2A1-4573-4CB8-AD73-14EB205F709D}" dt="2019-12-13T13:24:18.864" v="1780" actId="1076"/>
        <pc:sldMkLst>
          <pc:docMk/>
          <pc:sldMk cId="1816128017" sldId="265"/>
        </pc:sldMkLst>
        <pc:spChg chg="del mod topLvl">
          <ac:chgData name="Stevens, David" userId="73fe415a-d21a-4898-bfab-0e75d37181d7" providerId="ADAL" clId="{E28EE2A1-4573-4CB8-AD73-14EB205F709D}" dt="2019-12-13T13:23:54.673" v="1775" actId="478"/>
          <ac:spMkLst>
            <pc:docMk/>
            <pc:sldMk cId="1816128017" sldId="265"/>
            <ac:spMk id="3" creationId="{13F8C552-CE3E-4E2E-B4F0-17E6A7AA9E2B}"/>
          </ac:spMkLst>
        </pc:spChg>
        <pc:spChg chg="add del mod ord">
          <ac:chgData name="Stevens, David" userId="73fe415a-d21a-4898-bfab-0e75d37181d7" providerId="ADAL" clId="{E28EE2A1-4573-4CB8-AD73-14EB205F709D}" dt="2019-12-13T12:54:47.119" v="1378" actId="478"/>
          <ac:spMkLst>
            <pc:docMk/>
            <pc:sldMk cId="1816128017" sldId="265"/>
            <ac:spMk id="4" creationId="{378B3395-B7BE-430F-A166-06700F48CE58}"/>
          </ac:spMkLst>
        </pc:spChg>
        <pc:spChg chg="del">
          <ac:chgData name="Stevens, David" userId="73fe415a-d21a-4898-bfab-0e75d37181d7" providerId="ADAL" clId="{E28EE2A1-4573-4CB8-AD73-14EB205F709D}" dt="2019-12-13T07:29:55.257" v="5" actId="478"/>
          <ac:spMkLst>
            <pc:docMk/>
            <pc:sldMk cId="1816128017" sldId="265"/>
            <ac:spMk id="4" creationId="{F5E9CFFC-85CB-4207-B970-1ABA822B68FA}"/>
          </ac:spMkLst>
        </pc:spChg>
        <pc:spChg chg="del">
          <ac:chgData name="Stevens, David" userId="73fe415a-d21a-4898-bfab-0e75d37181d7" providerId="ADAL" clId="{E28EE2A1-4573-4CB8-AD73-14EB205F709D}" dt="2019-12-13T07:29:53.320" v="4" actId="478"/>
          <ac:spMkLst>
            <pc:docMk/>
            <pc:sldMk cId="1816128017" sldId="265"/>
            <ac:spMk id="5" creationId="{7675FD18-D8F7-43B8-AACF-F8092655F3C0}"/>
          </ac:spMkLst>
        </pc:spChg>
        <pc:spChg chg="add del mod ord">
          <ac:chgData name="Stevens, David" userId="73fe415a-d21a-4898-bfab-0e75d37181d7" providerId="ADAL" clId="{E28EE2A1-4573-4CB8-AD73-14EB205F709D}" dt="2019-12-13T10:39:41.435" v="508"/>
          <ac:spMkLst>
            <pc:docMk/>
            <pc:sldMk cId="1816128017" sldId="265"/>
            <ac:spMk id="7" creationId="{CE0930E1-A840-42DC-B02F-249455180696}"/>
          </ac:spMkLst>
        </pc:spChg>
        <pc:spChg chg="add mod ord">
          <ac:chgData name="Stevens, David" userId="73fe415a-d21a-4898-bfab-0e75d37181d7" providerId="ADAL" clId="{E28EE2A1-4573-4CB8-AD73-14EB205F709D}" dt="2019-12-13T13:24:03.761" v="1779" actId="12788"/>
          <ac:spMkLst>
            <pc:docMk/>
            <pc:sldMk cId="1816128017" sldId="265"/>
            <ac:spMk id="10" creationId="{C5D29DBA-99F0-428E-8925-ED0016C65B1C}"/>
          </ac:spMkLst>
        </pc:spChg>
        <pc:spChg chg="del">
          <ac:chgData name="Stevens, David" userId="73fe415a-d21a-4898-bfab-0e75d37181d7" providerId="ADAL" clId="{E28EE2A1-4573-4CB8-AD73-14EB205F709D}" dt="2019-12-13T07:29:50.995" v="3" actId="478"/>
          <ac:spMkLst>
            <pc:docMk/>
            <pc:sldMk cId="1816128017" sldId="265"/>
            <ac:spMk id="14" creationId="{3BC47A0C-EEF1-4E94-9615-2B292D680D4B}"/>
          </ac:spMkLst>
        </pc:spChg>
        <pc:spChg chg="add mod topLvl">
          <ac:chgData name="Stevens, David" userId="73fe415a-d21a-4898-bfab-0e75d37181d7" providerId="ADAL" clId="{E28EE2A1-4573-4CB8-AD73-14EB205F709D}" dt="2019-12-13T13:22:43.194" v="1763" actId="165"/>
          <ac:spMkLst>
            <pc:docMk/>
            <pc:sldMk cId="1816128017" sldId="265"/>
            <ac:spMk id="26" creationId="{D7BF56C9-9195-45DF-A09D-00DF5DCB3F87}"/>
          </ac:spMkLst>
        </pc:spChg>
        <pc:spChg chg="add mod topLvl">
          <ac:chgData name="Stevens, David" userId="73fe415a-d21a-4898-bfab-0e75d37181d7" providerId="ADAL" clId="{E28EE2A1-4573-4CB8-AD73-14EB205F709D}" dt="2019-12-13T13:22:43.194" v="1763" actId="165"/>
          <ac:spMkLst>
            <pc:docMk/>
            <pc:sldMk cId="1816128017" sldId="265"/>
            <ac:spMk id="30" creationId="{D2CC0D24-7E70-4E8F-B759-F90DF85BF1B7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2" creationId="{BAD4ECB9-4A13-4859-BBC1-C41BDBDD9A12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3" creationId="{F9662BB5-EA97-4277-A5A1-80765EEE430D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4" creationId="{AFF5D9D8-81B8-4BD7-ADC7-9A221CE827D7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5" creationId="{8ACDFF7C-FEF4-4D9B-9209-5834D9A1A005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6" creationId="{A1CF6D94-152D-4D17-B87A-68A00890BFF9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7" creationId="{E09EE2D6-18C9-47D8-AD2B-E4BD326FC863}"/>
          </ac:spMkLst>
        </pc:spChg>
        <pc:grpChg chg="add del mod ord">
          <ac:chgData name="Stevens, David" userId="73fe415a-d21a-4898-bfab-0e75d37181d7" providerId="ADAL" clId="{E28EE2A1-4573-4CB8-AD73-14EB205F709D}" dt="2019-12-13T12:56:42.311" v="1405" actId="478"/>
          <ac:grpSpMkLst>
            <pc:docMk/>
            <pc:sldMk cId="1816128017" sldId="265"/>
            <ac:grpSpMk id="2" creationId="{45128B9B-CBFE-4679-AE01-ECF0D2230222}"/>
          </ac:grpSpMkLst>
        </pc:grpChg>
        <pc:grpChg chg="del mod topLvl">
          <ac:chgData name="Stevens, David" userId="73fe415a-d21a-4898-bfab-0e75d37181d7" providerId="ADAL" clId="{E28EE2A1-4573-4CB8-AD73-14EB205F709D}" dt="2019-12-13T07:30:12.080" v="12"/>
          <ac:grpSpMkLst>
            <pc:docMk/>
            <pc:sldMk cId="1816128017" sldId="265"/>
            <ac:grpSpMk id="6" creationId="{3C373C43-2F71-4623-8C0F-CB963EA70CEA}"/>
          </ac:grpSpMkLst>
        </pc:grpChg>
        <pc:grpChg chg="mod">
          <ac:chgData name="Stevens, David" userId="73fe415a-d21a-4898-bfab-0e75d37181d7" providerId="ADAL" clId="{E28EE2A1-4573-4CB8-AD73-14EB205F709D}" dt="2019-12-13T07:30:08.152" v="11" actId="12789"/>
          <ac:grpSpMkLst>
            <pc:docMk/>
            <pc:sldMk cId="1816128017" sldId="265"/>
            <ac:grpSpMk id="7" creationId="{5C4D647B-860D-4B91-8905-E5E63D36E525}"/>
          </ac:grpSpMkLst>
        </pc:grpChg>
        <pc:grpChg chg="add del mod">
          <ac:chgData name="Stevens, David" userId="73fe415a-d21a-4898-bfab-0e75d37181d7" providerId="ADAL" clId="{E28EE2A1-4573-4CB8-AD73-14EB205F709D}" dt="2019-12-13T13:22:32.864" v="1760" actId="165"/>
          <ac:grpSpMkLst>
            <pc:docMk/>
            <pc:sldMk cId="1816128017" sldId="265"/>
            <ac:grpSpMk id="8" creationId="{BB23614B-32A8-443D-A82F-CB5308270FB5}"/>
          </ac:grpSpMkLst>
        </pc:grpChg>
        <pc:grpChg chg="add del mod">
          <ac:chgData name="Stevens, David" userId="73fe415a-d21a-4898-bfab-0e75d37181d7" providerId="ADAL" clId="{E28EE2A1-4573-4CB8-AD73-14EB205F709D}" dt="2019-12-13T13:22:43.194" v="1763" actId="165"/>
          <ac:grpSpMkLst>
            <pc:docMk/>
            <pc:sldMk cId="1816128017" sldId="265"/>
            <ac:grpSpMk id="9" creationId="{4BA67849-9335-4F98-80FC-86C978904E00}"/>
          </ac:grpSpMkLst>
        </pc:grpChg>
        <pc:grpChg chg="del mod">
          <ac:chgData name="Stevens, David" userId="73fe415a-d21a-4898-bfab-0e75d37181d7" providerId="ADAL" clId="{E28EE2A1-4573-4CB8-AD73-14EB205F709D}" dt="2019-12-13T07:30:02.553" v="8" actId="165"/>
          <ac:grpSpMkLst>
            <pc:docMk/>
            <pc:sldMk cId="1816128017" sldId="265"/>
            <ac:grpSpMk id="15" creationId="{0E262102-EFB8-43C4-AE02-6F8F4CD671B4}"/>
          </ac:grpSpMkLst>
        </pc:grpChg>
        <pc:grpChg chg="add del">
          <ac:chgData name="Stevens, David" userId="73fe415a-d21a-4898-bfab-0e75d37181d7" providerId="ADAL" clId="{E28EE2A1-4573-4CB8-AD73-14EB205F709D}" dt="2019-12-13T13:21:24.960" v="1751" actId="478"/>
          <ac:grpSpMkLst>
            <pc:docMk/>
            <pc:sldMk cId="1816128017" sldId="265"/>
            <ac:grpSpMk id="16" creationId="{899AD1AE-028C-446A-A7EC-C313F44E4784}"/>
          </ac:grpSpMkLst>
        </pc:grpChg>
        <pc:grpChg chg="add del mod">
          <ac:chgData name="Stevens, David" userId="73fe415a-d21a-4898-bfab-0e75d37181d7" providerId="ADAL" clId="{E28EE2A1-4573-4CB8-AD73-14EB205F709D}" dt="2019-12-13T12:53:05.535" v="1350" actId="165"/>
          <ac:grpSpMkLst>
            <pc:docMk/>
            <pc:sldMk cId="1816128017" sldId="265"/>
            <ac:grpSpMk id="28" creationId="{C38B8570-1518-4EDD-B3D5-BA25AE536955}"/>
          </ac:grpSpMkLst>
        </pc:grpChg>
        <pc:grpChg chg="del mod topLvl">
          <ac:chgData name="Stevens, David" userId="73fe415a-d21a-4898-bfab-0e75d37181d7" providerId="ADAL" clId="{E28EE2A1-4573-4CB8-AD73-14EB205F709D}" dt="2019-12-13T12:53:07.575" v="1351" actId="165"/>
          <ac:grpSpMkLst>
            <pc:docMk/>
            <pc:sldMk cId="1816128017" sldId="265"/>
            <ac:grpSpMk id="31" creationId="{83711889-AE16-497A-AD1D-6EB4A585482D}"/>
          </ac:grpSpMkLst>
        </pc:grpChg>
        <pc:grpChg chg="add del mod">
          <ac:chgData name="Stevens, David" userId="73fe415a-d21a-4898-bfab-0e75d37181d7" providerId="ADAL" clId="{E28EE2A1-4573-4CB8-AD73-14EB205F709D}" dt="2019-12-13T12:56:41.391" v="1404" actId="478"/>
          <ac:grpSpMkLst>
            <pc:docMk/>
            <pc:sldMk cId="1816128017" sldId="265"/>
            <ac:grpSpMk id="38" creationId="{7E7F75AD-FDAC-4569-9DFD-1785A6BA02F5}"/>
          </ac:grpSpMkLst>
        </pc:grpChg>
        <pc:grpChg chg="add mod topLvl">
          <ac:chgData name="Stevens, David" userId="73fe415a-d21a-4898-bfab-0e75d37181d7" providerId="ADAL" clId="{E28EE2A1-4573-4CB8-AD73-14EB205F709D}" dt="2019-12-13T13:24:03.761" v="1779" actId="12788"/>
          <ac:grpSpMkLst>
            <pc:docMk/>
            <pc:sldMk cId="1816128017" sldId="265"/>
            <ac:grpSpMk id="45" creationId="{C7FB6485-4871-498F-914F-CBBDB4CB360C}"/>
          </ac:grpSpMkLst>
        </pc:grpChg>
        <pc:grpChg chg="mod">
          <ac:chgData name="Stevens, David" userId="73fe415a-d21a-4898-bfab-0e75d37181d7" providerId="ADAL" clId="{E28EE2A1-4573-4CB8-AD73-14EB205F709D}" dt="2019-12-13T13:24:03.016" v="1778" actId="12789"/>
          <ac:grpSpMkLst>
            <pc:docMk/>
            <pc:sldMk cId="1816128017" sldId="265"/>
            <ac:grpSpMk id="46" creationId="{EAE004AA-2536-4D0D-BF4D-36EAB29F7993}"/>
          </ac:grpSpMkLst>
        </pc:grpChg>
        <pc:picChg chg="add del mod">
          <ac:chgData name="Stevens, David" userId="73fe415a-d21a-4898-bfab-0e75d37181d7" providerId="ADAL" clId="{E28EE2A1-4573-4CB8-AD73-14EB205F709D}" dt="2019-12-13T10:38:36.608" v="495" actId="478"/>
          <ac:picMkLst>
            <pc:docMk/>
            <pc:sldMk cId="1816128017" sldId="265"/>
            <ac:picMk id="2" creationId="{DDEE422E-FB7F-4755-A240-7216DF9FEAA4}"/>
          </ac:picMkLst>
        </pc:picChg>
        <pc:picChg chg="add del mod">
          <ac:chgData name="Stevens, David" userId="73fe415a-d21a-4898-bfab-0e75d37181d7" providerId="ADAL" clId="{E28EE2A1-4573-4CB8-AD73-14EB205F709D}" dt="2019-12-13T10:39:41.435" v="508"/>
          <ac:picMkLst>
            <pc:docMk/>
            <pc:sldMk cId="1816128017" sldId="265"/>
            <ac:picMk id="4" creationId="{E3EFF44F-A9BD-4C4B-B868-50BBF12097F2}"/>
          </ac:picMkLst>
        </pc:picChg>
        <pc:picChg chg="add del mod">
          <ac:chgData name="Stevens, David" userId="73fe415a-d21a-4898-bfab-0e75d37181d7" providerId="ADAL" clId="{E28EE2A1-4573-4CB8-AD73-14EB205F709D}" dt="2019-12-13T10:39:41.435" v="508"/>
          <ac:picMkLst>
            <pc:docMk/>
            <pc:sldMk cId="1816128017" sldId="265"/>
            <ac:picMk id="5" creationId="{C4133CF2-3DB7-4E61-AEC1-EA254019D21B}"/>
          </ac:picMkLst>
        </pc:picChg>
        <pc:picChg chg="add del mod">
          <ac:chgData name="Stevens, David" userId="73fe415a-d21a-4898-bfab-0e75d37181d7" providerId="ADAL" clId="{E28EE2A1-4573-4CB8-AD73-14EB205F709D}" dt="2019-12-13T12:54:46.199" v="1377" actId="478"/>
          <ac:picMkLst>
            <pc:docMk/>
            <pc:sldMk cId="1816128017" sldId="265"/>
            <ac:picMk id="5" creationId="{CA65C0E7-DB7E-4500-ACE8-1A676379E299}"/>
          </ac:picMkLst>
        </pc:picChg>
        <pc:picChg chg="add del mod">
          <ac:chgData name="Stevens, David" userId="73fe415a-d21a-4898-bfab-0e75d37181d7" providerId="ADAL" clId="{E28EE2A1-4573-4CB8-AD73-14EB205F709D}" dt="2019-12-13T10:39:41.435" v="508"/>
          <ac:picMkLst>
            <pc:docMk/>
            <pc:sldMk cId="1816128017" sldId="265"/>
            <ac:picMk id="6" creationId="{06A80BBB-D9C4-4B12-A8EF-E2176D57DE3C}"/>
          </ac:picMkLst>
        </pc:picChg>
        <pc:picChg chg="add del mod">
          <ac:chgData name="Stevens, David" userId="73fe415a-d21a-4898-bfab-0e75d37181d7" providerId="ADAL" clId="{E28EE2A1-4573-4CB8-AD73-14EB205F709D}" dt="2019-12-13T12:56:40.239" v="1402" actId="478"/>
          <ac:picMkLst>
            <pc:docMk/>
            <pc:sldMk cId="1816128017" sldId="265"/>
            <ac:picMk id="6" creationId="{D4D5D326-2091-4D57-8F63-05396BD369E8}"/>
          </ac:picMkLst>
        </pc:picChg>
        <pc:picChg chg="add del mod">
          <ac:chgData name="Stevens, David" userId="73fe415a-d21a-4898-bfab-0e75d37181d7" providerId="ADAL" clId="{E28EE2A1-4573-4CB8-AD73-14EB205F709D}" dt="2019-12-13T12:56:40.862" v="1403" actId="478"/>
          <ac:picMkLst>
            <pc:docMk/>
            <pc:sldMk cId="1816128017" sldId="265"/>
            <ac:picMk id="7" creationId="{54956D9A-16FD-4C3A-B59A-736B2161C674}"/>
          </ac:picMkLst>
        </pc:picChg>
        <pc:cxnChg chg="add mod topLvl">
          <ac:chgData name="Stevens, David" userId="73fe415a-d21a-4898-bfab-0e75d37181d7" providerId="ADAL" clId="{E28EE2A1-4573-4CB8-AD73-14EB205F709D}" dt="2019-12-13T13:22:43.194" v="1763" actId="165"/>
          <ac:cxnSpMkLst>
            <pc:docMk/>
            <pc:sldMk cId="1816128017" sldId="265"/>
            <ac:cxnSpMk id="24" creationId="{77DA6AD0-0E84-4D77-9119-5427CCEFD418}"/>
          </ac:cxnSpMkLst>
        </pc:cxnChg>
        <pc:cxnChg chg="add mod topLvl">
          <ac:chgData name="Stevens, David" userId="73fe415a-d21a-4898-bfab-0e75d37181d7" providerId="ADAL" clId="{E28EE2A1-4573-4CB8-AD73-14EB205F709D}" dt="2019-12-13T13:22:43.194" v="1763" actId="165"/>
          <ac:cxnSpMkLst>
            <pc:docMk/>
            <pc:sldMk cId="1816128017" sldId="265"/>
            <ac:cxnSpMk id="25" creationId="{03241792-D8C9-4855-85BB-6B16BD922A47}"/>
          </ac:cxnSpMkLst>
        </pc:cxnChg>
        <pc:cxnChg chg="add mod topLvl">
          <ac:chgData name="Stevens, David" userId="73fe415a-d21a-4898-bfab-0e75d37181d7" providerId="ADAL" clId="{E28EE2A1-4573-4CB8-AD73-14EB205F709D}" dt="2019-12-13T13:22:43.194" v="1763" actId="165"/>
          <ac:cxnSpMkLst>
            <pc:docMk/>
            <pc:sldMk cId="1816128017" sldId="265"/>
            <ac:cxnSpMk id="27" creationId="{AF8430FF-4CDA-45CA-A20B-9B8C5DF01BD9}"/>
          </ac:cxnSpMkLst>
        </pc:cxnChg>
        <pc:cxnChg chg="add mod topLvl">
          <ac:chgData name="Stevens, David" userId="73fe415a-d21a-4898-bfab-0e75d37181d7" providerId="ADAL" clId="{E28EE2A1-4573-4CB8-AD73-14EB205F709D}" dt="2019-12-13T13:24:18.864" v="1780" actId="1076"/>
          <ac:cxnSpMkLst>
            <pc:docMk/>
            <pc:sldMk cId="1816128017" sldId="265"/>
            <ac:cxnSpMk id="29" creationId="{E06CCD8D-DCAF-46D1-9F97-75D5DF276FC5}"/>
          </ac:cxnSpMkLst>
        </pc:cxnChg>
      </pc:sldChg>
      <pc:sldChg chg="add del">
        <pc:chgData name="Stevens, David" userId="73fe415a-d21a-4898-bfab-0e75d37181d7" providerId="ADAL" clId="{E28EE2A1-4573-4CB8-AD73-14EB205F709D}" dt="2019-12-13T08:34:49.174" v="351"/>
        <pc:sldMkLst>
          <pc:docMk/>
          <pc:sldMk cId="1152550762" sldId="266"/>
        </pc:sldMkLst>
      </pc:sldChg>
      <pc:sldChg chg="addSp delSp modSp add">
        <pc:chgData name="Stevens, David" userId="73fe415a-d21a-4898-bfab-0e75d37181d7" providerId="ADAL" clId="{E28EE2A1-4573-4CB8-AD73-14EB205F709D}" dt="2019-12-13T13:23:31.465" v="1772" actId="12788"/>
        <pc:sldMkLst>
          <pc:docMk/>
          <pc:sldMk cId="1991637678" sldId="266"/>
        </pc:sldMkLst>
        <pc:spChg chg="mod topLvl">
          <ac:chgData name="Stevens, David" userId="73fe415a-d21a-4898-bfab-0e75d37181d7" providerId="ADAL" clId="{E28EE2A1-4573-4CB8-AD73-14EB205F709D}" dt="2019-12-13T13:23:31.465" v="1772" actId="12788"/>
          <ac:spMkLst>
            <pc:docMk/>
            <pc:sldMk cId="1991637678" sldId="266"/>
            <ac:spMk id="3" creationId="{13F8C552-CE3E-4E2E-B4F0-17E6A7AA9E2B}"/>
          </ac:spMkLst>
        </pc:spChg>
        <pc:spChg chg="add del mod topLvl">
          <ac:chgData name="Stevens, David" userId="73fe415a-d21a-4898-bfab-0e75d37181d7" providerId="ADAL" clId="{E28EE2A1-4573-4CB8-AD73-14EB205F709D}" dt="2019-12-13T10:43:53.017" v="683" actId="164"/>
          <ac:spMkLst>
            <pc:docMk/>
            <pc:sldMk cId="1991637678" sldId="266"/>
            <ac:spMk id="4" creationId="{F5E9CFFC-85CB-4207-B970-1ABA822B68FA}"/>
          </ac:spMkLst>
        </pc:spChg>
        <pc:spChg chg="del mod topLvl">
          <ac:chgData name="Stevens, David" userId="73fe415a-d21a-4898-bfab-0e75d37181d7" providerId="ADAL" clId="{E28EE2A1-4573-4CB8-AD73-14EB205F709D}" dt="2019-12-13T09:33:39.606" v="465" actId="478"/>
          <ac:spMkLst>
            <pc:docMk/>
            <pc:sldMk cId="1991637678" sldId="266"/>
            <ac:spMk id="5" creationId="{7675FD18-D8F7-43B8-AACF-F8092655F3C0}"/>
          </ac:spMkLst>
        </pc:spChg>
        <pc:spChg chg="mod topLvl">
          <ac:chgData name="Stevens, David" userId="73fe415a-d21a-4898-bfab-0e75d37181d7" providerId="ADAL" clId="{E28EE2A1-4573-4CB8-AD73-14EB205F709D}" dt="2019-12-13T10:43:53.017" v="683" actId="164"/>
          <ac:spMkLst>
            <pc:docMk/>
            <pc:sldMk cId="1991637678" sldId="266"/>
            <ac:spMk id="14" creationId="{3BC47A0C-EEF1-4E94-9615-2B292D680D4B}"/>
          </ac:spMkLst>
        </pc:spChg>
        <pc:spChg chg="add">
          <ac:chgData name="Stevens, David" userId="73fe415a-d21a-4898-bfab-0e75d37181d7" providerId="ADAL" clId="{E28EE2A1-4573-4CB8-AD73-14EB205F709D}" dt="2019-12-13T09:24:18.293" v="432"/>
          <ac:spMkLst>
            <pc:docMk/>
            <pc:sldMk cId="1991637678" sldId="266"/>
            <ac:spMk id="18" creationId="{069598F3-BE57-406B-82E9-F93994947A2E}"/>
          </ac:spMkLst>
        </pc:spChg>
        <pc:spChg chg="add mod">
          <ac:chgData name="Stevens, David" userId="73fe415a-d21a-4898-bfab-0e75d37181d7" providerId="ADAL" clId="{E28EE2A1-4573-4CB8-AD73-14EB205F709D}" dt="2019-12-13T09:24:38.717" v="441" actId="1076"/>
          <ac:spMkLst>
            <pc:docMk/>
            <pc:sldMk cId="1991637678" sldId="266"/>
            <ac:spMk id="21" creationId="{4FD1D254-A50B-4DED-A395-C8768888681D}"/>
          </ac:spMkLst>
        </pc:spChg>
        <pc:grpChg chg="add mod">
          <ac:chgData name="Stevens, David" userId="73fe415a-d21a-4898-bfab-0e75d37181d7" providerId="ADAL" clId="{E28EE2A1-4573-4CB8-AD73-14EB205F709D}" dt="2019-12-13T13:23:31.465" v="1772" actId="12788"/>
          <ac:grpSpMkLst>
            <pc:docMk/>
            <pc:sldMk cId="1991637678" sldId="266"/>
            <ac:grpSpMk id="2" creationId="{931E60F7-BF39-4E85-8F8E-68287C051EBF}"/>
          </ac:grpSpMkLst>
        </pc:grpChg>
        <pc:grpChg chg="mod topLvl">
          <ac:chgData name="Stevens, David" userId="73fe415a-d21a-4898-bfab-0e75d37181d7" providerId="ADAL" clId="{E28EE2A1-4573-4CB8-AD73-14EB205F709D}" dt="2019-12-13T13:23:29.009" v="1770" actId="12789"/>
          <ac:grpSpMkLst>
            <pc:docMk/>
            <pc:sldMk cId="1991637678" sldId="266"/>
            <ac:grpSpMk id="6" creationId="{3C373C43-2F71-4623-8C0F-CB963EA70CEA}"/>
          </ac:grpSpMkLst>
        </pc:grpChg>
        <pc:grpChg chg="mod">
          <ac:chgData name="Stevens, David" userId="73fe415a-d21a-4898-bfab-0e75d37181d7" providerId="ADAL" clId="{E28EE2A1-4573-4CB8-AD73-14EB205F709D}" dt="2019-12-13T13:23:29.009" v="1770" actId="12789"/>
          <ac:grpSpMkLst>
            <pc:docMk/>
            <pc:sldMk cId="1991637678" sldId="266"/>
            <ac:grpSpMk id="7" creationId="{5C4D647B-860D-4B91-8905-E5E63D36E525}"/>
          </ac:grpSpMkLst>
        </pc:grpChg>
        <pc:grpChg chg="del">
          <ac:chgData name="Stevens, David" userId="73fe415a-d21a-4898-bfab-0e75d37181d7" providerId="ADAL" clId="{E28EE2A1-4573-4CB8-AD73-14EB205F709D}" dt="2019-12-13T09:33:23.743" v="462" actId="165"/>
          <ac:grpSpMkLst>
            <pc:docMk/>
            <pc:sldMk cId="1991637678" sldId="266"/>
            <ac:grpSpMk id="15" creationId="{0E262102-EFB8-43C4-AE02-6F8F4CD671B4}"/>
          </ac:grpSpMkLst>
        </pc:grpChg>
        <pc:cxnChg chg="add">
          <ac:chgData name="Stevens, David" userId="73fe415a-d21a-4898-bfab-0e75d37181d7" providerId="ADAL" clId="{E28EE2A1-4573-4CB8-AD73-14EB205F709D}" dt="2019-12-13T09:24:18.293" v="432"/>
          <ac:cxnSpMkLst>
            <pc:docMk/>
            <pc:sldMk cId="1991637678" sldId="266"/>
            <ac:cxnSpMk id="16" creationId="{CEC8CC8A-216B-49F8-873C-D67F806B4981}"/>
          </ac:cxnSpMkLst>
        </pc:cxnChg>
        <pc:cxnChg chg="add">
          <ac:chgData name="Stevens, David" userId="73fe415a-d21a-4898-bfab-0e75d37181d7" providerId="ADAL" clId="{E28EE2A1-4573-4CB8-AD73-14EB205F709D}" dt="2019-12-13T09:24:18.293" v="432"/>
          <ac:cxnSpMkLst>
            <pc:docMk/>
            <pc:sldMk cId="1991637678" sldId="266"/>
            <ac:cxnSpMk id="17" creationId="{6B335AB5-8855-4DAA-9692-26DAF692C8F6}"/>
          </ac:cxnSpMkLst>
        </pc:cxnChg>
        <pc:cxnChg chg="add">
          <ac:chgData name="Stevens, David" userId="73fe415a-d21a-4898-bfab-0e75d37181d7" providerId="ADAL" clId="{E28EE2A1-4573-4CB8-AD73-14EB205F709D}" dt="2019-12-13T09:24:18.293" v="432"/>
          <ac:cxnSpMkLst>
            <pc:docMk/>
            <pc:sldMk cId="1991637678" sldId="266"/>
            <ac:cxnSpMk id="19" creationId="{D7DFE9D3-E6FD-4C3A-8CA1-45F0B1A3E2D4}"/>
          </ac:cxnSpMkLst>
        </pc:cxnChg>
        <pc:cxnChg chg="add mod">
          <ac:chgData name="Stevens, David" userId="73fe415a-d21a-4898-bfab-0e75d37181d7" providerId="ADAL" clId="{E28EE2A1-4573-4CB8-AD73-14EB205F709D}" dt="2019-12-13T09:24:22.021" v="433" actId="1076"/>
          <ac:cxnSpMkLst>
            <pc:docMk/>
            <pc:sldMk cId="1991637678" sldId="266"/>
            <ac:cxnSpMk id="20" creationId="{21575CDE-A9CF-410B-AABF-43EC71D74447}"/>
          </ac:cxnSpMkLst>
        </pc:cxnChg>
      </pc:sldChg>
      <pc:sldChg chg="addSp delSp modSp add del">
        <pc:chgData name="Stevens, David" userId="73fe415a-d21a-4898-bfab-0e75d37181d7" providerId="ADAL" clId="{E28EE2A1-4573-4CB8-AD73-14EB205F709D}" dt="2019-12-13T13:19:54.374" v="1693" actId="47"/>
        <pc:sldMkLst>
          <pc:docMk/>
          <pc:sldMk cId="2828644944" sldId="267"/>
        </pc:sldMkLst>
        <pc:spChg chg="del">
          <ac:chgData name="Stevens, David" userId="73fe415a-d21a-4898-bfab-0e75d37181d7" providerId="ADAL" clId="{E28EE2A1-4573-4CB8-AD73-14EB205F709D}" dt="2019-12-13T12:56:48.319" v="1408" actId="478"/>
          <ac:spMkLst>
            <pc:docMk/>
            <pc:sldMk cId="2828644944" sldId="267"/>
            <ac:spMk id="3" creationId="{13F8C552-CE3E-4E2E-B4F0-17E6A7AA9E2B}"/>
          </ac:spMkLst>
        </pc:spChg>
        <pc:spChg chg="add del mod">
          <ac:chgData name="Stevens, David" userId="73fe415a-d21a-4898-bfab-0e75d37181d7" providerId="ADAL" clId="{E28EE2A1-4573-4CB8-AD73-14EB205F709D}" dt="2019-12-13T13:01:58.207" v="1527" actId="478"/>
          <ac:spMkLst>
            <pc:docMk/>
            <pc:sldMk cId="2828644944" sldId="267"/>
            <ac:spMk id="9" creationId="{BEDF3BB4-F149-4A3A-8E62-1A3D8F99B0C5}"/>
          </ac:spMkLst>
        </pc:spChg>
        <pc:spChg chg="add del mod ord">
          <ac:chgData name="Stevens, David" userId="73fe415a-d21a-4898-bfab-0e75d37181d7" providerId="ADAL" clId="{E28EE2A1-4573-4CB8-AD73-14EB205F709D}" dt="2019-12-13T13:03:54.929" v="1559"/>
          <ac:spMkLst>
            <pc:docMk/>
            <pc:sldMk cId="2828644944" sldId="267"/>
            <ac:spMk id="10" creationId="{B58DBA0F-8A50-465F-AC9C-CAC1E3D44A86}"/>
          </ac:spMkLst>
        </pc:spChg>
        <pc:spChg chg="add del mod">
          <ac:chgData name="Stevens, David" userId="73fe415a-d21a-4898-bfab-0e75d37181d7" providerId="ADAL" clId="{E28EE2A1-4573-4CB8-AD73-14EB205F709D}" dt="2019-12-13T13:06:53.379" v="1610"/>
          <ac:spMkLst>
            <pc:docMk/>
            <pc:sldMk cId="2828644944" sldId="267"/>
            <ac:spMk id="11" creationId="{B770E9A1-3B29-4FC4-B846-B1D22A7707AF}"/>
          </ac:spMkLst>
        </pc:spChg>
        <pc:spChg chg="del">
          <ac:chgData name="Stevens, David" userId="73fe415a-d21a-4898-bfab-0e75d37181d7" providerId="ADAL" clId="{E28EE2A1-4573-4CB8-AD73-14EB205F709D}" dt="2019-12-13T12:56:47.423" v="1407" actId="478"/>
          <ac:spMkLst>
            <pc:docMk/>
            <pc:sldMk cId="2828644944" sldId="267"/>
            <ac:spMk id="26" creationId="{D7BF56C9-9195-45DF-A09D-00DF5DCB3F87}"/>
          </ac:spMkLst>
        </pc:spChg>
        <pc:spChg chg="del">
          <ac:chgData name="Stevens, David" userId="73fe415a-d21a-4898-bfab-0e75d37181d7" providerId="ADAL" clId="{E28EE2A1-4573-4CB8-AD73-14EB205F709D}" dt="2019-12-13T12:56:47.423" v="1407" actId="478"/>
          <ac:spMkLst>
            <pc:docMk/>
            <pc:sldMk cId="2828644944" sldId="267"/>
            <ac:spMk id="30" creationId="{D2CC0D24-7E70-4E8F-B759-F90DF85BF1B7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45" creationId="{1181C077-DA8B-4EAD-971C-2A136EC11324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51" creationId="{27D1D51A-1E49-4EAC-A6F6-82B5F0614446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52" creationId="{F949B118-2FE4-4305-B929-E63D2E5E7949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55" creationId="{AF3E4B97-1C01-40FB-8E63-52FA0BA17007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56" creationId="{661D3A49-52B4-48E8-96E1-22EE4DBE7D42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97" creationId="{93650A90-80EA-4ECC-99C0-8E51BE4EC212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98" creationId="{F41E88BE-553A-45A0-96DA-524183BA06AD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99" creationId="{CFB3563A-27D9-4999-9385-AA4654B50D1B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0" creationId="{27A3602E-17E9-400B-851D-4E95A11DC6CD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1" creationId="{338671D5-E0D3-434B-8731-F37D5C6D9186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2" creationId="{A761C756-CBA7-4816-9B3C-68ADD65D4BF7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3" creationId="{61D6B74F-DE6D-483D-9D92-883535428666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4" creationId="{455A1762-FE6D-466D-9152-B9548A73AB70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5" creationId="{9A85B9F1-B1E9-45C1-B350-1FA142CA0F82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6" creationId="{3FE0FD2C-6AB4-4701-ADA4-5690829F04FA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7" creationId="{3108E39A-D33B-45BE-886F-1741AAA376BD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8" creationId="{177FF78A-744F-4643-8237-EED035E387C9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9" creationId="{D8D3F657-BC9C-4653-B600-A15F5C8D2983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0" creationId="{BED7A33C-357C-4E22-B8F2-DD4E99979FD6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1" creationId="{A1EC75A4-683F-411A-9C0C-E149312B5711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2" creationId="{40F8FB63-5CE5-43F3-8744-A68DE014775F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3" creationId="{0F0CB064-79A6-42DD-AD2F-8BE3CAFF3C4F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4" creationId="{AB52CD95-9983-4A10-BDE6-1B394340D14B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5" creationId="{98DB1A5B-91D0-45CA-A0CD-805AB18E6990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6" creationId="{86D709C3-C8DE-42EA-9C89-F5B6B6583EC3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7" creationId="{7345182B-E528-4E72-9347-2043545C4F9B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8" creationId="{4BDF4939-2FD3-4744-9B4E-47B49138434A}"/>
          </ac:spMkLst>
        </pc:spChg>
        <pc:spChg chg="add del mod ord">
          <ac:chgData name="Stevens, David" userId="73fe415a-d21a-4898-bfab-0e75d37181d7" providerId="ADAL" clId="{E28EE2A1-4573-4CB8-AD73-14EB205F709D}" dt="2019-12-13T13:19:52.368" v="1692" actId="478"/>
          <ac:spMkLst>
            <pc:docMk/>
            <pc:sldMk cId="2828644944" sldId="267"/>
            <ac:spMk id="119" creationId="{F02E10FB-1FB0-4B56-B18E-6E9A54D92A3F}"/>
          </ac:spMkLst>
        </pc:spChg>
        <pc:spChg chg="add del mod">
          <ac:chgData name="Stevens, David" userId="73fe415a-d21a-4898-bfab-0e75d37181d7" providerId="ADAL" clId="{E28EE2A1-4573-4CB8-AD73-14EB205F709D}" dt="2019-12-13T13:02:53.026" v="1547"/>
          <ac:spMkLst>
            <pc:docMk/>
            <pc:sldMk cId="2828644944" sldId="267"/>
            <ac:spMk id="121" creationId="{ED67C2EF-B91C-4CDB-9A58-B3F2FAC8C238}"/>
          </ac:spMkLst>
        </pc:spChg>
        <pc:spChg chg="add del mod ord">
          <ac:chgData name="Stevens, David" userId="73fe415a-d21a-4898-bfab-0e75d37181d7" providerId="ADAL" clId="{E28EE2A1-4573-4CB8-AD73-14EB205F709D}" dt="2019-12-13T13:06:53.379" v="1610"/>
          <ac:spMkLst>
            <pc:docMk/>
            <pc:sldMk cId="2828644944" sldId="267"/>
            <ac:spMk id="122" creationId="{6815CF31-28C4-4E93-B420-E2D0AFF0285A}"/>
          </ac:spMkLst>
        </pc:spChg>
        <pc:spChg chg="del mod">
          <ac:chgData name="Stevens, David" userId="73fe415a-d21a-4898-bfab-0e75d37181d7" providerId="ADAL" clId="{E28EE2A1-4573-4CB8-AD73-14EB205F709D}" dt="2019-12-13T13:07:44.464" v="1621" actId="478"/>
          <ac:spMkLst>
            <pc:docMk/>
            <pc:sldMk cId="2828644944" sldId="267"/>
            <ac:spMk id="126" creationId="{A3CEA0A4-6D86-4F2B-9802-850D986FE305}"/>
          </ac:spMkLst>
        </pc:spChg>
        <pc:grpChg chg="del">
          <ac:chgData name="Stevens, David" userId="73fe415a-d21a-4898-bfab-0e75d37181d7" providerId="ADAL" clId="{E28EE2A1-4573-4CB8-AD73-14EB205F709D}" dt="2019-12-13T12:56:47.423" v="1407" actId="478"/>
          <ac:grpSpMkLst>
            <pc:docMk/>
            <pc:sldMk cId="2828644944" sldId="267"/>
            <ac:grpSpMk id="2" creationId="{45128B9B-CBFE-4679-AE01-ECF0D2230222}"/>
          </ac:grpSpMkLst>
        </pc:grpChg>
        <pc:grpChg chg="add mod">
          <ac:chgData name="Stevens, David" userId="73fe415a-d21a-4898-bfab-0e75d37181d7" providerId="ADAL" clId="{E28EE2A1-4573-4CB8-AD73-14EB205F709D}" dt="2019-12-13T13:18:25.080" v="1659" actId="1076"/>
          <ac:grpSpMkLst>
            <pc:docMk/>
            <pc:sldMk cId="2828644944" sldId="267"/>
            <ac:grpSpMk id="12" creationId="{0A5445E8-D162-4A5F-9514-9723C2F3DD05}"/>
          </ac:grpSpMkLst>
        </pc:grpChg>
        <pc:grpChg chg="del">
          <ac:chgData name="Stevens, David" userId="73fe415a-d21a-4898-bfab-0e75d37181d7" providerId="ADAL" clId="{E28EE2A1-4573-4CB8-AD73-14EB205F709D}" dt="2019-12-13T12:56:47.423" v="1407" actId="478"/>
          <ac:grpSpMkLst>
            <pc:docMk/>
            <pc:sldMk cId="2828644944" sldId="267"/>
            <ac:grpSpMk id="16" creationId="{899AD1AE-028C-446A-A7EC-C313F44E4784}"/>
          </ac:grpSpMkLst>
        </pc:grpChg>
        <pc:grpChg chg="del">
          <ac:chgData name="Stevens, David" userId="73fe415a-d21a-4898-bfab-0e75d37181d7" providerId="ADAL" clId="{E28EE2A1-4573-4CB8-AD73-14EB205F709D}" dt="2019-12-13T12:56:52.039" v="1411" actId="478"/>
          <ac:grpSpMkLst>
            <pc:docMk/>
            <pc:sldMk cId="2828644944" sldId="267"/>
            <ac:grpSpMk id="38" creationId="{7E7F75AD-FDAC-4569-9DFD-1785A6BA02F5}"/>
          </ac:grpSpMkLst>
        </pc:grpChg>
        <pc:grpChg chg="add del">
          <ac:chgData name="Stevens, David" userId="73fe415a-d21a-4898-bfab-0e75d37181d7" providerId="ADAL" clId="{E28EE2A1-4573-4CB8-AD73-14EB205F709D}" dt="2019-12-13T12:58:35.447" v="1451"/>
          <ac:grpSpMkLst>
            <pc:docMk/>
            <pc:sldMk cId="2828644944" sldId="267"/>
            <ac:grpSpMk id="46" creationId="{1671139B-926C-4CE1-A6C0-FF0DC092DA03}"/>
          </ac:grpSpMkLst>
        </pc:grpChg>
        <pc:grpChg chg="add del">
          <ac:chgData name="Stevens, David" userId="73fe415a-d21a-4898-bfab-0e75d37181d7" providerId="ADAL" clId="{E28EE2A1-4573-4CB8-AD73-14EB205F709D}" dt="2019-12-13T12:58:35.447" v="1451"/>
          <ac:grpSpMkLst>
            <pc:docMk/>
            <pc:sldMk cId="2828644944" sldId="267"/>
            <ac:grpSpMk id="57" creationId="{B1548660-9617-420B-A951-2657D347A7D2}"/>
          </ac:grpSpMkLst>
        </pc:grpChg>
        <pc:picChg chg="add mod">
          <ac:chgData name="Stevens, David" userId="73fe415a-d21a-4898-bfab-0e75d37181d7" providerId="ADAL" clId="{E28EE2A1-4573-4CB8-AD73-14EB205F709D}" dt="2019-12-13T13:08:13.039" v="1637" actId="164"/>
          <ac:picMkLst>
            <pc:docMk/>
            <pc:sldMk cId="2828644944" sldId="267"/>
            <ac:picMk id="4" creationId="{A424BE49-F9B6-497E-9498-DC6799B521AD}"/>
          </ac:picMkLst>
        </pc:picChg>
        <pc:picChg chg="add mod">
          <ac:chgData name="Stevens, David" userId="73fe415a-d21a-4898-bfab-0e75d37181d7" providerId="ADAL" clId="{E28EE2A1-4573-4CB8-AD73-14EB205F709D}" dt="2019-12-13T13:08:13.039" v="1637" actId="164"/>
          <ac:picMkLst>
            <pc:docMk/>
            <pc:sldMk cId="2828644944" sldId="267"/>
            <ac:picMk id="5" creationId="{FF18ADFB-CFB2-4829-8C9E-CF95FC958236}"/>
          </ac:picMkLst>
        </pc:picChg>
        <pc:picChg chg="mod">
          <ac:chgData name="Stevens, David" userId="73fe415a-d21a-4898-bfab-0e75d37181d7" providerId="ADAL" clId="{E28EE2A1-4573-4CB8-AD73-14EB205F709D}" dt="2019-12-13T13:08:13.039" v="1637" actId="164"/>
          <ac:picMkLst>
            <pc:docMk/>
            <pc:sldMk cId="2828644944" sldId="267"/>
            <ac:picMk id="6" creationId="{D4D5D326-2091-4D57-8F63-05396BD369E8}"/>
          </ac:picMkLst>
        </pc:picChg>
        <pc:picChg chg="mod">
          <ac:chgData name="Stevens, David" userId="73fe415a-d21a-4898-bfab-0e75d37181d7" providerId="ADAL" clId="{E28EE2A1-4573-4CB8-AD73-14EB205F709D}" dt="2019-12-13T13:08:13.039" v="1637" actId="164"/>
          <ac:picMkLst>
            <pc:docMk/>
            <pc:sldMk cId="2828644944" sldId="267"/>
            <ac:picMk id="7" creationId="{54956D9A-16FD-4C3A-B59A-736B2161C674}"/>
          </ac:picMkLst>
        </pc:picChg>
        <pc:picChg chg="add del mod">
          <ac:chgData name="Stevens, David" userId="73fe415a-d21a-4898-bfab-0e75d37181d7" providerId="ADAL" clId="{E28EE2A1-4573-4CB8-AD73-14EB205F709D}" dt="2019-12-13T13:19:52.368" v="1692" actId="478"/>
          <ac:picMkLst>
            <pc:docMk/>
            <pc:sldMk cId="2828644944" sldId="267"/>
            <ac:picMk id="8" creationId="{2DC071EA-67D1-49FC-B695-5E0056BBDD9B}"/>
          </ac:picMkLst>
        </pc:picChg>
        <pc:picChg chg="add mod">
          <ac:chgData name="Stevens, David" userId="73fe415a-d21a-4898-bfab-0e75d37181d7" providerId="ADAL" clId="{E28EE2A1-4573-4CB8-AD73-14EB205F709D}" dt="2019-12-13T13:19:39.985" v="1690" actId="1076"/>
          <ac:picMkLst>
            <pc:docMk/>
            <pc:sldMk cId="2828644944" sldId="267"/>
            <ac:picMk id="13" creationId="{EF15F124-44C1-4551-82D2-EECC08277E33}"/>
          </ac:picMkLst>
        </pc:picChg>
        <pc:picChg chg="add del">
          <ac:chgData name="Stevens, David" userId="73fe415a-d21a-4898-bfab-0e75d37181d7" providerId="ADAL" clId="{E28EE2A1-4573-4CB8-AD73-14EB205F709D}" dt="2019-12-13T12:58:35.447" v="1451"/>
          <ac:picMkLst>
            <pc:docMk/>
            <pc:sldMk cId="2828644944" sldId="267"/>
            <ac:picMk id="53" creationId="{1BF34735-9E12-4DDE-9687-4777AE268F4A}"/>
          </ac:picMkLst>
        </pc:picChg>
        <pc:picChg chg="add del">
          <ac:chgData name="Stevens, David" userId="73fe415a-d21a-4898-bfab-0e75d37181d7" providerId="ADAL" clId="{E28EE2A1-4573-4CB8-AD73-14EB205F709D}" dt="2019-12-13T12:58:35.447" v="1451"/>
          <ac:picMkLst>
            <pc:docMk/>
            <pc:sldMk cId="2828644944" sldId="267"/>
            <ac:picMk id="54" creationId="{378B2E84-85C8-423B-8BEA-160405DE1A3B}"/>
          </ac:picMkLst>
        </pc:picChg>
        <pc:picChg chg="add del mod">
          <ac:chgData name="Stevens, David" userId="73fe415a-d21a-4898-bfab-0e75d37181d7" providerId="ADAL" clId="{E28EE2A1-4573-4CB8-AD73-14EB205F709D}" dt="2019-12-13T13:02:53.026" v="1547"/>
          <ac:picMkLst>
            <pc:docMk/>
            <pc:sldMk cId="2828644944" sldId="267"/>
            <ac:picMk id="120" creationId="{0973ED88-05C4-40B7-BD91-BC8992C11B7C}"/>
          </ac:picMkLst>
        </pc:picChg>
        <pc:picChg chg="del mod">
          <ac:chgData name="Stevens, David" userId="73fe415a-d21a-4898-bfab-0e75d37181d7" providerId="ADAL" clId="{E28EE2A1-4573-4CB8-AD73-14EB205F709D}" dt="2019-12-13T13:03:04.911" v="1553" actId="478"/>
          <ac:picMkLst>
            <pc:docMk/>
            <pc:sldMk cId="2828644944" sldId="267"/>
            <ac:picMk id="123" creationId="{4ECC5119-5476-43BB-8728-D91BF6F5E2FA}"/>
          </ac:picMkLst>
        </pc:picChg>
        <pc:picChg chg="add del mod">
          <ac:chgData name="Stevens, David" userId="73fe415a-d21a-4898-bfab-0e75d37181d7" providerId="ADAL" clId="{E28EE2A1-4573-4CB8-AD73-14EB205F709D}" dt="2019-12-13T13:03:54.929" v="1559"/>
          <ac:picMkLst>
            <pc:docMk/>
            <pc:sldMk cId="2828644944" sldId="267"/>
            <ac:picMk id="124" creationId="{498FB79D-FFF4-472D-98F4-42B2DDDE9E67}"/>
          </ac:picMkLst>
        </pc:picChg>
        <pc:picChg chg="del mod">
          <ac:chgData name="Stevens, David" userId="73fe415a-d21a-4898-bfab-0e75d37181d7" providerId="ADAL" clId="{E28EE2A1-4573-4CB8-AD73-14EB205F709D}" dt="2019-12-13T13:07:44.464" v="1621" actId="478"/>
          <ac:picMkLst>
            <pc:docMk/>
            <pc:sldMk cId="2828644944" sldId="267"/>
            <ac:picMk id="125" creationId="{44CE9364-A8D4-4F93-AEE8-11AD9446F740}"/>
          </ac:picMkLst>
        </pc:picChg>
        <pc:picChg chg="add del mod">
          <ac:chgData name="Stevens, David" userId="73fe415a-d21a-4898-bfab-0e75d37181d7" providerId="ADAL" clId="{E28EE2A1-4573-4CB8-AD73-14EB205F709D}" dt="2019-12-13T13:18:07.157" v="1653"/>
          <ac:picMkLst>
            <pc:docMk/>
            <pc:sldMk cId="2828644944" sldId="267"/>
            <ac:picMk id="127" creationId="{D669F7A1-AF4A-4D1C-9D45-C53B81058DBE}"/>
          </ac:picMkLst>
        </pc:picChg>
        <pc:picChg chg="add mod">
          <ac:chgData name="Stevens, David" userId="73fe415a-d21a-4898-bfab-0e75d37181d7" providerId="ADAL" clId="{E28EE2A1-4573-4CB8-AD73-14EB205F709D}" dt="2019-12-13T13:18:23.895" v="1658" actId="1076"/>
          <ac:picMkLst>
            <pc:docMk/>
            <pc:sldMk cId="2828644944" sldId="267"/>
            <ac:picMk id="128" creationId="{6EF6BAFB-830D-400C-B9C4-CA163653FC8F}"/>
          </ac:picMkLst>
        </pc:picChg>
        <pc:picChg chg="add mod">
          <ac:chgData name="Stevens, David" userId="73fe415a-d21a-4898-bfab-0e75d37181d7" providerId="ADAL" clId="{E28EE2A1-4573-4CB8-AD73-14EB205F709D}" dt="2019-12-13T13:19:41.199" v="1691" actId="1076"/>
          <ac:picMkLst>
            <pc:docMk/>
            <pc:sldMk cId="2828644944" sldId="267"/>
            <ac:picMk id="129" creationId="{D44F7461-D6B8-4D9F-B2E9-3353CE9562CD}"/>
          </ac:picMkLst>
        </pc:picChg>
        <pc:picChg chg="add mod">
          <ac:chgData name="Stevens, David" userId="73fe415a-d21a-4898-bfab-0e75d37181d7" providerId="ADAL" clId="{E28EE2A1-4573-4CB8-AD73-14EB205F709D}" dt="2019-12-13T13:19:25.799" v="1681" actId="339"/>
          <ac:picMkLst>
            <pc:docMk/>
            <pc:sldMk cId="2828644944" sldId="267"/>
            <ac:picMk id="130" creationId="{BBEB4F42-97D7-4005-A71D-B3A91AC3C41C}"/>
          </ac:picMkLst>
        </pc:picChg>
        <pc:cxnChg chg="del">
          <ac:chgData name="Stevens, David" userId="73fe415a-d21a-4898-bfab-0e75d37181d7" providerId="ADAL" clId="{E28EE2A1-4573-4CB8-AD73-14EB205F709D}" dt="2019-12-13T12:56:47.423" v="1407" actId="478"/>
          <ac:cxnSpMkLst>
            <pc:docMk/>
            <pc:sldMk cId="2828644944" sldId="267"/>
            <ac:cxnSpMk id="24" creationId="{77DA6AD0-0E84-4D77-9119-5427CCEFD418}"/>
          </ac:cxnSpMkLst>
        </pc:cxnChg>
        <pc:cxnChg chg="del">
          <ac:chgData name="Stevens, David" userId="73fe415a-d21a-4898-bfab-0e75d37181d7" providerId="ADAL" clId="{E28EE2A1-4573-4CB8-AD73-14EB205F709D}" dt="2019-12-13T12:56:47.423" v="1407" actId="478"/>
          <ac:cxnSpMkLst>
            <pc:docMk/>
            <pc:sldMk cId="2828644944" sldId="267"/>
            <ac:cxnSpMk id="25" creationId="{03241792-D8C9-4855-85BB-6B16BD922A47}"/>
          </ac:cxnSpMkLst>
        </pc:cxnChg>
        <pc:cxnChg chg="del">
          <ac:chgData name="Stevens, David" userId="73fe415a-d21a-4898-bfab-0e75d37181d7" providerId="ADAL" clId="{E28EE2A1-4573-4CB8-AD73-14EB205F709D}" dt="2019-12-13T12:56:47.423" v="1407" actId="478"/>
          <ac:cxnSpMkLst>
            <pc:docMk/>
            <pc:sldMk cId="2828644944" sldId="267"/>
            <ac:cxnSpMk id="27" creationId="{AF8430FF-4CDA-45CA-A20B-9B8C5DF01BD9}"/>
          </ac:cxnSpMkLst>
        </pc:cxnChg>
        <pc:cxnChg chg="del">
          <ac:chgData name="Stevens, David" userId="73fe415a-d21a-4898-bfab-0e75d37181d7" providerId="ADAL" clId="{E28EE2A1-4573-4CB8-AD73-14EB205F709D}" dt="2019-12-13T12:56:47.423" v="1407" actId="478"/>
          <ac:cxnSpMkLst>
            <pc:docMk/>
            <pc:sldMk cId="2828644944" sldId="267"/>
            <ac:cxnSpMk id="29" creationId="{E06CCD8D-DCAF-46D1-9F97-75D5DF276FC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12/13/2019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itter-friendly z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13,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6277DC6E-13EF-4473-8C7B-8C61E68C0E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385662"/>
            <a:ext cx="4452257" cy="1852139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EC06BE0-D56B-784E-8B22-03B21FD19D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1172825" y="7102602"/>
            <a:ext cx="3010716" cy="855128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13,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13,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December 13,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2019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itter-friendly z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13,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4F60F7C-DC7E-408D-812F-AEEA7A831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72824" y="7102602"/>
            <a:ext cx="3010716" cy="85512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A4CB469-ECE5-431A-AD22-6AE32BD3B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962" y="138156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13,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13,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FA52D317-E006-485E-820B-1248339581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6" y="2783436"/>
            <a:ext cx="6400787" cy="26627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28B9DF-FB2E-46FF-9CFF-30DAE7BB7BB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61CF8A-111C-4A4F-AF36-FCF89E5AF35A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13,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AAB2586D-AB91-4787-9585-BFA186D27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3701" y="319222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13,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B9E44F-721F-457C-9502-D8278E621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DD71AE6-C52A-4B0B-96BD-04C2DE19BD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619" y="3186197"/>
            <a:ext cx="4452257" cy="18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FDF9B8B-F398-4E18-BB2C-309F4196248A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CAFC8-2F0A-4DAA-B7F0-1BA620B86A6F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13,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120775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13,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BD723CA-7005-41F9-9D49-53A03834B889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489187" y="498498"/>
            <a:ext cx="1455413" cy="6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6" r:id="rId3"/>
    <p:sldLayoutId id="2147483699" r:id="rId4"/>
    <p:sldLayoutId id="2147483694" r:id="rId5"/>
    <p:sldLayoutId id="2147483702" r:id="rId6"/>
    <p:sldLayoutId id="2147483700" r:id="rId7"/>
    <p:sldLayoutId id="2147483701" r:id="rId8"/>
    <p:sldLayoutId id="2147483649" r:id="rId9"/>
    <p:sldLayoutId id="2147483656" r:id="rId10"/>
    <p:sldLayoutId id="2147483664" r:id="rId11"/>
    <p:sldLayoutId id="2147483659" r:id="rId12"/>
    <p:sldLayoutId id="2147483650" r:id="rId13"/>
    <p:sldLayoutId id="2147483666" r:id="rId14"/>
    <p:sldLayoutId id="2147483667" r:id="rId15"/>
    <p:sldLayoutId id="2147483652" r:id="rId16"/>
    <p:sldLayoutId id="2147483660" r:id="rId17"/>
    <p:sldLayoutId id="2147483662" r:id="rId18"/>
    <p:sldLayoutId id="2147483663" r:id="rId19"/>
    <p:sldLayoutId id="2147483651" r:id="rId20"/>
    <p:sldLayoutId id="2147483655" r:id="rId21"/>
    <p:sldLayoutId id="2147483661" r:id="rId22"/>
    <p:sldLayoutId id="214748370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CD61-7438-4437-B3FA-F9C91E0AD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 </a:t>
            </a:r>
            <a:br>
              <a:rPr lang="en-GB" dirty="0"/>
            </a:br>
            <a:r>
              <a:rPr lang="en-GB" dirty="0"/>
              <a:t>Pioneer Packs &amp; Stickers</a:t>
            </a:r>
          </a:p>
        </p:txBody>
      </p:sp>
    </p:spTree>
    <p:extLst>
      <p:ext uri="{BB962C8B-B14F-4D97-AF65-F5344CB8AC3E}">
        <p14:creationId xmlns:p14="http://schemas.microsoft.com/office/powerpoint/2010/main" val="8946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6006-8832-4A5C-A6BE-892D89D6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A0F0-2B2C-49E0-A79E-936275D6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Giveaway Digital Explorer laptop stickers to people who </a:t>
            </a:r>
          </a:p>
          <a:p>
            <a:pPr marL="457200" indent="-457200">
              <a:buAutoNum type="alphaLcParenR"/>
            </a:pPr>
            <a:r>
              <a:rPr lang="en-GB" dirty="0"/>
              <a:t>Complete the pioneer activities via workplace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DXCU Training courses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Create &amp; share a playbook (in Workplace) containing at least the following sections*</a:t>
            </a:r>
          </a:p>
          <a:p>
            <a:pPr marL="685800" lvl="2" indent="-457200"/>
            <a:r>
              <a:rPr lang="en-GB" dirty="0"/>
              <a:t>Standard Pages</a:t>
            </a:r>
          </a:p>
          <a:p>
            <a:pPr marL="685800" lvl="2" indent="-457200"/>
            <a:r>
              <a:rPr lang="en-GB" dirty="0"/>
              <a:t>Workspace views * </a:t>
            </a:r>
          </a:p>
          <a:p>
            <a:pPr marL="685800" lvl="2" indent="-457200"/>
            <a:r>
              <a:rPr lang="en-GB" dirty="0"/>
              <a:t>Roadmap views * </a:t>
            </a:r>
          </a:p>
          <a:p>
            <a:pPr marL="685800" lvl="2" indent="-457200"/>
            <a:r>
              <a:rPr lang="en-GB" dirty="0"/>
              <a:t>Key Trends</a:t>
            </a:r>
          </a:p>
          <a:p>
            <a:pPr marL="685800" lvl="2" indent="-457200"/>
            <a:r>
              <a:rPr lang="en-GB" dirty="0"/>
              <a:t>Showcase Solutions</a:t>
            </a:r>
          </a:p>
          <a:p>
            <a:pPr marL="457200" indent="-457200">
              <a:buAutoNum type="alphaLcParenR"/>
            </a:pPr>
            <a:r>
              <a:rPr lang="en-GB" dirty="0"/>
              <a:t>Attend a local meet-up or awareness event</a:t>
            </a:r>
          </a:p>
          <a:p>
            <a:endParaRPr lang="en-GB" dirty="0"/>
          </a:p>
          <a:p>
            <a:r>
              <a:rPr lang="en-GB" sz="3000" dirty="0"/>
              <a:t>Use the physical stickers to drive conversations and awareness with colleagues and customers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33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C5B5A2A-9823-4330-BEDE-7041B177D9F9}"/>
              </a:ext>
            </a:extLst>
          </p:cNvPr>
          <p:cNvSpPr/>
          <p:nvPr/>
        </p:nvSpPr>
        <p:spPr>
          <a:xfrm>
            <a:off x="6666278" y="4237547"/>
            <a:ext cx="5506058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Standard Digital Explorer Sticker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97880-BA70-487A-A9D4-980A9808B35D}"/>
              </a:ext>
            </a:extLst>
          </p:cNvPr>
          <p:cNvSpPr/>
          <p:nvPr/>
        </p:nvSpPr>
        <p:spPr>
          <a:xfrm>
            <a:off x="971663" y="4237547"/>
            <a:ext cx="5497956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800" i="1">
                <a:solidFill>
                  <a:schemeClr val="tx1"/>
                </a:solidFill>
              </a:rPr>
              <a:t>Small Digital Explorer Sticker</a:t>
            </a:r>
            <a:endParaRPr lang="en-GB" sz="1800" i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09F23D-D72B-49C9-9374-B16059368161}"/>
              </a:ext>
            </a:extLst>
          </p:cNvPr>
          <p:cNvCxnSpPr>
            <a:cxnSpLocks/>
          </p:cNvCxnSpPr>
          <p:nvPr/>
        </p:nvCxnSpPr>
        <p:spPr>
          <a:xfrm>
            <a:off x="6567948" y="742948"/>
            <a:ext cx="0" cy="6743705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19C6D-5DEB-44BA-B0B2-4CFE417CB1AD}"/>
              </a:ext>
            </a:extLst>
          </p:cNvPr>
          <p:cNvCxnSpPr>
            <a:cxnSpLocks/>
          </p:cNvCxnSpPr>
          <p:nvPr/>
        </p:nvCxnSpPr>
        <p:spPr>
          <a:xfrm>
            <a:off x="832338" y="4114800"/>
            <a:ext cx="11500339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8191EE-60EA-4A37-AD3D-18B0E35F073D}"/>
              </a:ext>
            </a:extLst>
          </p:cNvPr>
          <p:cNvSpPr txBox="1"/>
          <p:nvPr/>
        </p:nvSpPr>
        <p:spPr>
          <a:xfrm>
            <a:off x="8986685" y="7831720"/>
            <a:ext cx="5407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*Grey backgrounds only shown to highlight the cut outs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BBBAB1-7105-4B64-BDF8-D20AEAD5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357" y="5204875"/>
            <a:ext cx="4533900" cy="1314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739D6-633B-4FAC-B9D1-617C973405D2}"/>
              </a:ext>
            </a:extLst>
          </p:cNvPr>
          <p:cNvSpPr/>
          <p:nvPr/>
        </p:nvSpPr>
        <p:spPr>
          <a:xfrm>
            <a:off x="6666278" y="742948"/>
            <a:ext cx="5506058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Pioneer Award Digital Explorer Sticker</a:t>
            </a:r>
            <a:br>
              <a:rPr lang="en-GB" sz="1800" i="1" dirty="0">
                <a:solidFill>
                  <a:schemeClr val="tx1"/>
                </a:solidFill>
              </a:rPr>
            </a:br>
            <a:r>
              <a:rPr lang="en-GB" sz="1800" i="1" dirty="0">
                <a:solidFill>
                  <a:schemeClr val="tx1"/>
                </a:solidFill>
              </a:rPr>
              <a:t>(limited edition of 50)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ABFC79-A667-4C7C-9201-CC3F8EF2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57" y="1710276"/>
            <a:ext cx="4533900" cy="1314450"/>
          </a:xfrm>
          <a:prstGeom prst="rect">
            <a:avLst/>
          </a:prstGeom>
        </p:spPr>
      </p:pic>
      <p:pic>
        <p:nvPicPr>
          <p:cNvPr id="420" name="Picture 419">
            <a:extLst>
              <a:ext uri="{FF2B5EF4-FFF2-40B4-BE49-F238E27FC236}">
                <a16:creationId xmlns:a16="http://schemas.microsoft.com/office/drawing/2014/main" id="{08DAECD8-12C7-41AA-B826-FEFA193CF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391" y="4931185"/>
            <a:ext cx="1714500" cy="1695450"/>
          </a:xfrm>
          <a:prstGeom prst="rect">
            <a:avLst/>
          </a:prstGeom>
          <a:effectLst>
            <a:outerShdw blurRad="50800" dist="50800" dir="5400000" sx="69000" sy="69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421" name="Group 420">
            <a:extLst>
              <a:ext uri="{FF2B5EF4-FFF2-40B4-BE49-F238E27FC236}">
                <a16:creationId xmlns:a16="http://schemas.microsoft.com/office/drawing/2014/main" id="{6E3D9D6C-A0B5-4D5D-9369-7E0FB508E9D7}"/>
              </a:ext>
            </a:extLst>
          </p:cNvPr>
          <p:cNvGrpSpPr/>
          <p:nvPr/>
        </p:nvGrpSpPr>
        <p:grpSpPr>
          <a:xfrm>
            <a:off x="1627378" y="682626"/>
            <a:ext cx="4186526" cy="3139895"/>
            <a:chOff x="438990" y="1074452"/>
            <a:chExt cx="6377166" cy="4782875"/>
          </a:xfrm>
        </p:grpSpPr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8977A770-8A49-4E0B-A54C-44FBB71CA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990" y="1074452"/>
              <a:ext cx="6377166" cy="4782875"/>
            </a:xfrm>
            <a:prstGeom prst="rect">
              <a:avLst/>
            </a:prstGeom>
          </p:spPr>
        </p:pic>
        <p:pic>
          <p:nvPicPr>
            <p:cNvPr id="423" name="Picture 422">
              <a:extLst>
                <a:ext uri="{FF2B5EF4-FFF2-40B4-BE49-F238E27FC236}">
                  <a16:creationId xmlns:a16="http://schemas.microsoft.com/office/drawing/2014/main" id="{87CD3C70-D2D8-424C-AD69-F3C6414DF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07363" y="2232315"/>
              <a:ext cx="726534" cy="683890"/>
            </a:xfrm>
            <a:prstGeom prst="rect">
              <a:avLst/>
            </a:prstGeom>
            <a:scene3d>
              <a:camera prst="isometricLeftDown">
                <a:rot lat="1769922" lon="2009497" rev="21256492"/>
              </a:camera>
              <a:lightRig rig="threePt" dir="t"/>
            </a:scene3d>
          </p:spPr>
        </p:pic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8897A0D4-558A-4B58-BBFD-3204B625F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39990" y="3884291"/>
              <a:ext cx="1685957" cy="375139"/>
            </a:xfrm>
            <a:prstGeom prst="rect">
              <a:avLst/>
            </a:prstGeom>
            <a:scene3d>
              <a:camera prst="isometricRightUp">
                <a:rot lat="600000" lon="2010000" rev="21258000"/>
              </a:camera>
              <a:lightRig rig="threePt" dir="t"/>
            </a:scene3d>
          </p:spPr>
        </p:pic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869BDE1B-ED9E-4542-A089-C24C04ED6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91927" y="3208242"/>
              <a:ext cx="1531195" cy="343850"/>
            </a:xfrm>
            <a:prstGeom prst="rect">
              <a:avLst/>
            </a:prstGeom>
            <a:scene3d>
              <a:camera prst="isometricRightUp">
                <a:rot lat="20863637" lon="21304112" rev="1684819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1588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82E8-60F8-467E-9AB1-B49D736A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258A-61F9-4920-ABFF-680C29992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57399"/>
            <a:ext cx="12912213" cy="5121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Pioneer program communication launched via DXC Workplace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Individual completion to be posted within the Digital explorer group and tagged #</a:t>
            </a:r>
            <a:r>
              <a:rPr lang="en-GB" dirty="0" err="1"/>
              <a:t>DigitalExplorerPioneer</a:t>
            </a:r>
            <a:endParaRPr lang="en-GB" dirty="0"/>
          </a:p>
          <a:p>
            <a:pPr marL="571500" lvl="2" indent="-342900"/>
            <a:r>
              <a:rPr lang="en-GB" dirty="0"/>
              <a:t>Already have 10 people in scope from 2019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Local meet-up events (Erskine and King Cross already planned)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Need to drive these in other regions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b="1" dirty="0"/>
              <a:t>DSD/CT ride-</a:t>
            </a:r>
            <a:r>
              <a:rPr lang="en-GB" b="1" dirty="0" err="1"/>
              <a:t>alongs</a:t>
            </a:r>
            <a:endParaRPr lang="en-GB" b="1" dirty="0"/>
          </a:p>
          <a:p>
            <a:pPr marL="571500" lvl="2" indent="-342900"/>
            <a:r>
              <a:rPr lang="en-GB" dirty="0"/>
              <a:t>Digital Explorer Champions to partner with pioneering CT’s/DSD’s and support creation of key assets within the platform</a:t>
            </a:r>
          </a:p>
          <a:p>
            <a:pPr marL="800100" lvl="3" indent="-342900"/>
            <a:r>
              <a:rPr lang="en-GB" dirty="0"/>
              <a:t>4 planned with UK CT team</a:t>
            </a:r>
          </a:p>
        </p:txBody>
      </p:sp>
    </p:spTree>
    <p:extLst>
      <p:ext uri="{BB962C8B-B14F-4D97-AF65-F5344CB8AC3E}">
        <p14:creationId xmlns:p14="http://schemas.microsoft.com/office/powerpoint/2010/main" val="317560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82E8-60F8-467E-9AB1-B49D736A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Costs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342E12-2648-4A89-86AD-2ABA5E057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562342"/>
              </p:ext>
            </p:extLst>
          </p:nvPr>
        </p:nvGraphicFramePr>
        <p:xfrm>
          <a:off x="685800" y="2057400"/>
          <a:ext cx="11201400" cy="25958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428897106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823537903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627210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14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Standard Stickers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1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Pioneer Stickers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9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Small 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-£44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9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9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2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8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10BB58-2190-428F-923A-7DF663D08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Sticker designs</a:t>
            </a:r>
          </a:p>
        </p:txBody>
      </p:sp>
    </p:spTree>
    <p:extLst>
      <p:ext uri="{BB962C8B-B14F-4D97-AF65-F5344CB8AC3E}">
        <p14:creationId xmlns:p14="http://schemas.microsoft.com/office/powerpoint/2010/main" val="166488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F8C552-CE3E-4E2E-B4F0-17E6A7AA9E2B}"/>
              </a:ext>
            </a:extLst>
          </p:cNvPr>
          <p:cNvSpPr/>
          <p:nvPr/>
        </p:nvSpPr>
        <p:spPr>
          <a:xfrm>
            <a:off x="1264441" y="2470566"/>
            <a:ext cx="12101518" cy="32884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1E60F7-BF39-4E85-8F8E-68287C051EBF}"/>
              </a:ext>
            </a:extLst>
          </p:cNvPr>
          <p:cNvGrpSpPr/>
          <p:nvPr/>
        </p:nvGrpSpPr>
        <p:grpSpPr>
          <a:xfrm>
            <a:off x="1683057" y="3075065"/>
            <a:ext cx="11264286" cy="2079471"/>
            <a:chOff x="1892844" y="3075066"/>
            <a:chExt cx="11264286" cy="207947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E9CFFC-85CB-4207-B970-1ABA822B68FA}"/>
                </a:ext>
              </a:extLst>
            </p:cNvPr>
            <p:cNvSpPr/>
            <p:nvPr/>
          </p:nvSpPr>
          <p:spPr>
            <a:xfrm>
              <a:off x="3913895" y="3584484"/>
              <a:ext cx="9243235" cy="12003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373C43-2F71-4623-8C0F-CB963EA70CEA}"/>
                </a:ext>
              </a:extLst>
            </p:cNvPr>
            <p:cNvGrpSpPr/>
            <p:nvPr/>
          </p:nvGrpSpPr>
          <p:grpSpPr>
            <a:xfrm rot="11526693">
              <a:off x="1892844" y="3075066"/>
              <a:ext cx="2264439" cy="2079471"/>
              <a:chOff x="9538146" y="1477451"/>
              <a:chExt cx="2264439" cy="20794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C4D647B-860D-4B91-8905-E5E63D36E525}"/>
                  </a:ext>
                </a:extLst>
              </p:cNvPr>
              <p:cNvGrpSpPr/>
              <p:nvPr/>
            </p:nvGrpSpPr>
            <p:grpSpPr>
              <a:xfrm rot="9122634">
                <a:off x="9538146" y="1477451"/>
                <a:ext cx="2264439" cy="2079471"/>
                <a:chOff x="11450074" y="1665638"/>
                <a:chExt cx="2264439" cy="2079471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6100C84C-8124-4EE6-81AF-7DE69DBB0259}"/>
                    </a:ext>
                  </a:extLst>
                </p:cNvPr>
                <p:cNvSpPr/>
                <p:nvPr/>
              </p:nvSpPr>
              <p:spPr>
                <a:xfrm rot="1387468">
                  <a:off x="11450074" y="1665638"/>
                  <a:ext cx="2264439" cy="2079471"/>
                </a:xfrm>
                <a:custGeom>
                  <a:avLst/>
                  <a:gdLst>
                    <a:gd name="connsiteX0" fmla="*/ 940386 w 2264439"/>
                    <a:gd name="connsiteY0" fmla="*/ 1377732 h 2079471"/>
                    <a:gd name="connsiteX1" fmla="*/ 741402 w 2264439"/>
                    <a:gd name="connsiteY1" fmla="*/ 1576715 h 2079471"/>
                    <a:gd name="connsiteX2" fmla="*/ 762540 w 2264439"/>
                    <a:gd name="connsiteY2" fmla="*/ 1601132 h 2079471"/>
                    <a:gd name="connsiteX3" fmla="*/ 801745 w 2264439"/>
                    <a:gd name="connsiteY3" fmla="*/ 1700987 h 2079471"/>
                    <a:gd name="connsiteX4" fmla="*/ 802701 w 2264439"/>
                    <a:gd name="connsiteY4" fmla="*/ 1710471 h 2079471"/>
                    <a:gd name="connsiteX5" fmla="*/ 1453168 w 2264439"/>
                    <a:gd name="connsiteY5" fmla="*/ 1710471 h 2079471"/>
                    <a:gd name="connsiteX6" fmla="*/ 1459165 w 2264439"/>
                    <a:gd name="connsiteY6" fmla="*/ 1670800 h 2079471"/>
                    <a:gd name="connsiteX7" fmla="*/ 1486738 w 2264439"/>
                    <a:gd name="connsiteY7" fmla="*/ 1607677 h 2079471"/>
                    <a:gd name="connsiteX8" fmla="*/ 1497720 w 2264439"/>
                    <a:gd name="connsiteY8" fmla="*/ 1592612 h 2079471"/>
                    <a:gd name="connsiteX9" fmla="*/ 1292169 w 2264439"/>
                    <a:gd name="connsiteY9" fmla="*/ 1387060 h 2079471"/>
                    <a:gd name="connsiteX10" fmla="*/ 1245757 w 2264439"/>
                    <a:gd name="connsiteY10" fmla="*/ 1412252 h 2079471"/>
                    <a:gd name="connsiteX11" fmla="*/ 1123145 w 2264439"/>
                    <a:gd name="connsiteY11" fmla="*/ 1437006 h 2079471"/>
                    <a:gd name="connsiteX12" fmla="*/ 947025 w 2264439"/>
                    <a:gd name="connsiteY12" fmla="*/ 1383209 h 2079471"/>
                    <a:gd name="connsiteX13" fmla="*/ 445218 w 2264439"/>
                    <a:gd name="connsiteY13" fmla="*/ 1159969 h 2079471"/>
                    <a:gd name="connsiteX14" fmla="*/ 442917 w 2264439"/>
                    <a:gd name="connsiteY14" fmla="*/ 1178237 h 2079471"/>
                    <a:gd name="connsiteX15" fmla="*/ 350800 w 2264439"/>
                    <a:gd name="connsiteY15" fmla="*/ 1308580 h 2079471"/>
                    <a:gd name="connsiteX16" fmla="*/ 336615 w 2264439"/>
                    <a:gd name="connsiteY16" fmla="*/ 1316279 h 2079471"/>
                    <a:gd name="connsiteX17" fmla="*/ 405241 w 2264439"/>
                    <a:gd name="connsiteY17" fmla="*/ 1463450 h 2079471"/>
                    <a:gd name="connsiteX18" fmla="*/ 429661 w 2264439"/>
                    <a:gd name="connsiteY18" fmla="*/ 1455870 h 2079471"/>
                    <a:gd name="connsiteX19" fmla="*/ 493145 w 2264439"/>
                    <a:gd name="connsiteY19" fmla="*/ 1449470 h 2079471"/>
                    <a:gd name="connsiteX20" fmla="*/ 601452 w 2264439"/>
                    <a:gd name="connsiteY20" fmla="*/ 1468584 h 2079471"/>
                    <a:gd name="connsiteX21" fmla="*/ 662039 w 2264439"/>
                    <a:gd name="connsiteY21" fmla="*/ 1503343 h 2079471"/>
                    <a:gd name="connsiteX22" fmla="*/ 864344 w 2264439"/>
                    <a:gd name="connsiteY22" fmla="*/ 1301038 h 2079471"/>
                    <a:gd name="connsiteX23" fmla="*/ 861941 w 2264439"/>
                    <a:gd name="connsiteY23" fmla="*/ 1298126 h 2079471"/>
                    <a:gd name="connsiteX24" fmla="*/ 814545 w 2264439"/>
                    <a:gd name="connsiteY24" fmla="*/ 1185489 h 2079471"/>
                    <a:gd name="connsiteX25" fmla="*/ 811971 w 2264439"/>
                    <a:gd name="connsiteY25" fmla="*/ 1159969 h 2079471"/>
                    <a:gd name="connsiteX26" fmla="*/ 245052 w 2264439"/>
                    <a:gd name="connsiteY26" fmla="*/ 80796 h 2079471"/>
                    <a:gd name="connsiteX27" fmla="*/ 367665 w 2264439"/>
                    <a:gd name="connsiteY27" fmla="*/ 56042 h 2079471"/>
                    <a:gd name="connsiteX28" fmla="*/ 682665 w 2264439"/>
                    <a:gd name="connsiteY28" fmla="*/ 371042 h 2079471"/>
                    <a:gd name="connsiteX29" fmla="*/ 628868 w 2264439"/>
                    <a:gd name="connsiteY29" fmla="*/ 547161 h 2079471"/>
                    <a:gd name="connsiteX30" fmla="*/ 618080 w 2264439"/>
                    <a:gd name="connsiteY30" fmla="*/ 560236 h 2079471"/>
                    <a:gd name="connsiteX31" fmla="*/ 931048 w 2264439"/>
                    <a:gd name="connsiteY31" fmla="*/ 873204 h 2079471"/>
                    <a:gd name="connsiteX32" fmla="*/ 966351 w 2264439"/>
                    <a:gd name="connsiteY32" fmla="*/ 848740 h 2079471"/>
                    <a:gd name="connsiteX33" fmla="*/ 1123145 w 2264439"/>
                    <a:gd name="connsiteY33" fmla="*/ 807006 h 2079471"/>
                    <a:gd name="connsiteX34" fmla="*/ 1123415 w 2264439"/>
                    <a:gd name="connsiteY34" fmla="*/ 807047 h 2079471"/>
                    <a:gd name="connsiteX35" fmla="*/ 1142882 w 2264439"/>
                    <a:gd name="connsiteY35" fmla="*/ 584538 h 2079471"/>
                    <a:gd name="connsiteX36" fmla="*/ 1112285 w 2264439"/>
                    <a:gd name="connsiteY36" fmla="*/ 578360 h 2079471"/>
                    <a:gd name="connsiteX37" fmla="*/ 974865 w 2264439"/>
                    <a:gd name="connsiteY37" fmla="*/ 371042 h 2079471"/>
                    <a:gd name="connsiteX38" fmla="*/ 1112284 w 2264439"/>
                    <a:gd name="connsiteY38" fmla="*/ 163724 h 2079471"/>
                    <a:gd name="connsiteX39" fmla="*/ 1199865 w 2264439"/>
                    <a:gd name="connsiteY39" fmla="*/ 146042 h 2079471"/>
                    <a:gd name="connsiteX40" fmla="*/ 1424865 w 2264439"/>
                    <a:gd name="connsiteY40" fmla="*/ 371042 h 2079471"/>
                    <a:gd name="connsiteX41" fmla="*/ 1245210 w 2264439"/>
                    <a:gd name="connsiteY41" fmla="*/ 591470 h 2079471"/>
                    <a:gd name="connsiteX42" fmla="*/ 1214277 w 2264439"/>
                    <a:gd name="connsiteY42" fmla="*/ 594589 h 2079471"/>
                    <a:gd name="connsiteX43" fmla="*/ 1194746 w 2264439"/>
                    <a:gd name="connsiteY43" fmla="*/ 817831 h 2079471"/>
                    <a:gd name="connsiteX44" fmla="*/ 1216816 w 2264439"/>
                    <a:gd name="connsiteY44" fmla="*/ 821168 h 2079471"/>
                    <a:gd name="connsiteX45" fmla="*/ 1299264 w 2264439"/>
                    <a:gd name="connsiteY45" fmla="*/ 860803 h 2079471"/>
                    <a:gd name="connsiteX46" fmla="*/ 1302177 w 2264439"/>
                    <a:gd name="connsiteY46" fmla="*/ 863206 h 2079471"/>
                    <a:gd name="connsiteX47" fmla="*/ 1683320 w 2264439"/>
                    <a:gd name="connsiteY47" fmla="*/ 482063 h 2079471"/>
                    <a:gd name="connsiteX48" fmla="*/ 1659193 w 2264439"/>
                    <a:gd name="connsiteY48" fmla="*/ 437612 h 2079471"/>
                    <a:gd name="connsiteX49" fmla="*/ 1634439 w 2264439"/>
                    <a:gd name="connsiteY49" fmla="*/ 315000 h 2079471"/>
                    <a:gd name="connsiteX50" fmla="*/ 1949439 w 2264439"/>
                    <a:gd name="connsiteY50" fmla="*/ 0 h 2079471"/>
                    <a:gd name="connsiteX51" fmla="*/ 2264439 w 2264439"/>
                    <a:gd name="connsiteY51" fmla="*/ 315000 h 2079471"/>
                    <a:gd name="connsiteX52" fmla="*/ 1949439 w 2264439"/>
                    <a:gd name="connsiteY52" fmla="*/ 630000 h 2079471"/>
                    <a:gd name="connsiteX53" fmla="*/ 1773319 w 2264439"/>
                    <a:gd name="connsiteY53" fmla="*/ 576203 h 2079471"/>
                    <a:gd name="connsiteX54" fmla="*/ 1756112 w 2264439"/>
                    <a:gd name="connsiteY54" fmla="*/ 562006 h 2079471"/>
                    <a:gd name="connsiteX55" fmla="*/ 1378870 w 2264439"/>
                    <a:gd name="connsiteY55" fmla="*/ 939248 h 2079471"/>
                    <a:gd name="connsiteX56" fmla="*/ 1384348 w 2264439"/>
                    <a:gd name="connsiteY56" fmla="*/ 945887 h 2079471"/>
                    <a:gd name="connsiteX57" fmla="*/ 1438145 w 2264439"/>
                    <a:gd name="connsiteY57" fmla="*/ 1122006 h 2079471"/>
                    <a:gd name="connsiteX58" fmla="*/ 1384348 w 2264439"/>
                    <a:gd name="connsiteY58" fmla="*/ 1298126 h 2079471"/>
                    <a:gd name="connsiteX59" fmla="*/ 1371519 w 2264439"/>
                    <a:gd name="connsiteY59" fmla="*/ 1313675 h 2079471"/>
                    <a:gd name="connsiteX60" fmla="*/ 1571177 w 2264439"/>
                    <a:gd name="connsiteY60" fmla="*/ 1513333 h 2079471"/>
                    <a:gd name="connsiteX61" fmla="*/ 1577654 w 2264439"/>
                    <a:gd name="connsiteY61" fmla="*/ 1507587 h 2079471"/>
                    <a:gd name="connsiteX62" fmla="*/ 1637391 w 2264439"/>
                    <a:gd name="connsiteY62" fmla="*/ 1474225 h 2079471"/>
                    <a:gd name="connsiteX63" fmla="*/ 1760004 w 2264439"/>
                    <a:gd name="connsiteY63" fmla="*/ 1449471 h 2079471"/>
                    <a:gd name="connsiteX64" fmla="*/ 2075004 w 2264439"/>
                    <a:gd name="connsiteY64" fmla="*/ 1764471 h 2079471"/>
                    <a:gd name="connsiteX65" fmla="*/ 1760004 w 2264439"/>
                    <a:gd name="connsiteY65" fmla="*/ 2079471 h 2079471"/>
                    <a:gd name="connsiteX66" fmla="*/ 1451404 w 2264439"/>
                    <a:gd name="connsiteY66" fmla="*/ 1827954 h 2079471"/>
                    <a:gd name="connsiteX67" fmla="*/ 1450448 w 2264439"/>
                    <a:gd name="connsiteY67" fmla="*/ 1818471 h 2079471"/>
                    <a:gd name="connsiteX68" fmla="*/ 802701 w 2264439"/>
                    <a:gd name="connsiteY68" fmla="*/ 1818471 h 2079471"/>
                    <a:gd name="connsiteX69" fmla="*/ 801745 w 2264439"/>
                    <a:gd name="connsiteY69" fmla="*/ 1827954 h 2079471"/>
                    <a:gd name="connsiteX70" fmla="*/ 493144 w 2264439"/>
                    <a:gd name="connsiteY70" fmla="*/ 2079471 h 2079471"/>
                    <a:gd name="connsiteX71" fmla="*/ 178144 w 2264439"/>
                    <a:gd name="connsiteY71" fmla="*/ 1764470 h 2079471"/>
                    <a:gd name="connsiteX72" fmla="*/ 292775 w 2264439"/>
                    <a:gd name="connsiteY72" fmla="*/ 1521401 h 2079471"/>
                    <a:gd name="connsiteX73" fmla="*/ 339580 w 2264439"/>
                    <a:gd name="connsiteY73" fmla="*/ 1493004 h 2079471"/>
                    <a:gd name="connsiteX74" fmla="*/ 269412 w 2264439"/>
                    <a:gd name="connsiteY74" fmla="*/ 1342529 h 2079471"/>
                    <a:gd name="connsiteX75" fmla="*/ 225000 w 2264439"/>
                    <a:gd name="connsiteY75" fmla="*/ 1347006 h 2079471"/>
                    <a:gd name="connsiteX76" fmla="*/ 0 w 2264439"/>
                    <a:gd name="connsiteY76" fmla="*/ 1122006 h 2079471"/>
                    <a:gd name="connsiteX77" fmla="*/ 137421 w 2264439"/>
                    <a:gd name="connsiteY77" fmla="*/ 914688 h 2079471"/>
                    <a:gd name="connsiteX78" fmla="*/ 225000 w 2264439"/>
                    <a:gd name="connsiteY78" fmla="*/ 897006 h 2079471"/>
                    <a:gd name="connsiteX79" fmla="*/ 445429 w 2264439"/>
                    <a:gd name="connsiteY79" fmla="*/ 1076661 h 2079471"/>
                    <a:gd name="connsiteX80" fmla="*/ 446569 w 2264439"/>
                    <a:gd name="connsiteY80" fmla="*/ 1087969 h 2079471"/>
                    <a:gd name="connsiteX81" fmla="*/ 811576 w 2264439"/>
                    <a:gd name="connsiteY81" fmla="*/ 1087969 h 2079471"/>
                    <a:gd name="connsiteX82" fmla="*/ 814544 w 2264439"/>
                    <a:gd name="connsiteY82" fmla="*/ 1058523 h 2079471"/>
                    <a:gd name="connsiteX83" fmla="*/ 853748 w 2264439"/>
                    <a:gd name="connsiteY83" fmla="*/ 958667 h 2079471"/>
                    <a:gd name="connsiteX84" fmla="*/ 857977 w 2264439"/>
                    <a:gd name="connsiteY84" fmla="*/ 952868 h 2079471"/>
                    <a:gd name="connsiteX85" fmla="*/ 539616 w 2264439"/>
                    <a:gd name="connsiteY85" fmla="*/ 634507 h 2079471"/>
                    <a:gd name="connsiteX86" fmla="*/ 490277 w 2264439"/>
                    <a:gd name="connsiteY86" fmla="*/ 661287 h 2079471"/>
                    <a:gd name="connsiteX87" fmla="*/ 367665 w 2264439"/>
                    <a:gd name="connsiteY87" fmla="*/ 686042 h 2079471"/>
                    <a:gd name="connsiteX88" fmla="*/ 52665 w 2264439"/>
                    <a:gd name="connsiteY88" fmla="*/ 371042 h 2079471"/>
                    <a:gd name="connsiteX89" fmla="*/ 245052 w 2264439"/>
                    <a:gd name="connsiteY89" fmla="*/ 80796 h 207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264439" h="2079471">
                      <a:moveTo>
                        <a:pt x="940386" y="1377732"/>
                      </a:moveTo>
                      <a:lnTo>
                        <a:pt x="741402" y="1576715"/>
                      </a:lnTo>
                      <a:lnTo>
                        <a:pt x="762540" y="1601132"/>
                      </a:lnTo>
                      <a:cubicBezTo>
                        <a:pt x="780956" y="1631440"/>
                        <a:pt x="794401" y="1665102"/>
                        <a:pt x="801745" y="1700987"/>
                      </a:cubicBezTo>
                      <a:lnTo>
                        <a:pt x="802701" y="1710471"/>
                      </a:lnTo>
                      <a:lnTo>
                        <a:pt x="1453168" y="1710471"/>
                      </a:lnTo>
                      <a:lnTo>
                        <a:pt x="1459165" y="1670800"/>
                      </a:lnTo>
                      <a:cubicBezTo>
                        <a:pt x="1466068" y="1648607"/>
                        <a:pt x="1475359" y="1627466"/>
                        <a:pt x="1486738" y="1607677"/>
                      </a:cubicBezTo>
                      <a:lnTo>
                        <a:pt x="1497720" y="1592612"/>
                      </a:lnTo>
                      <a:lnTo>
                        <a:pt x="1292169" y="1387060"/>
                      </a:lnTo>
                      <a:lnTo>
                        <a:pt x="1245757" y="1412252"/>
                      </a:lnTo>
                      <a:cubicBezTo>
                        <a:pt x="1208070" y="1428192"/>
                        <a:pt x="1166637" y="1437006"/>
                        <a:pt x="1123145" y="1437006"/>
                      </a:cubicBezTo>
                      <a:cubicBezTo>
                        <a:pt x="1057906" y="1437006"/>
                        <a:pt x="997300" y="1417174"/>
                        <a:pt x="947025" y="1383209"/>
                      </a:cubicBezTo>
                      <a:close/>
                      <a:moveTo>
                        <a:pt x="445218" y="1159969"/>
                      </a:moveTo>
                      <a:lnTo>
                        <a:pt x="442917" y="1178237"/>
                      </a:lnTo>
                      <a:cubicBezTo>
                        <a:pt x="429044" y="1232156"/>
                        <a:pt x="395689" y="1278254"/>
                        <a:pt x="350800" y="1308580"/>
                      </a:cubicBezTo>
                      <a:lnTo>
                        <a:pt x="336615" y="1316279"/>
                      </a:lnTo>
                      <a:lnTo>
                        <a:pt x="405241" y="1463450"/>
                      </a:lnTo>
                      <a:lnTo>
                        <a:pt x="429661" y="1455870"/>
                      </a:lnTo>
                      <a:cubicBezTo>
                        <a:pt x="450167" y="1451674"/>
                        <a:pt x="471398" y="1449471"/>
                        <a:pt x="493145" y="1449470"/>
                      </a:cubicBezTo>
                      <a:cubicBezTo>
                        <a:pt x="531200" y="1449471"/>
                        <a:pt x="567681" y="1456219"/>
                        <a:pt x="601452" y="1468584"/>
                      </a:cubicBezTo>
                      <a:lnTo>
                        <a:pt x="662039" y="1503343"/>
                      </a:lnTo>
                      <a:lnTo>
                        <a:pt x="864344" y="1301038"/>
                      </a:lnTo>
                      <a:lnTo>
                        <a:pt x="861941" y="1298126"/>
                      </a:lnTo>
                      <a:cubicBezTo>
                        <a:pt x="839298" y="1264610"/>
                        <a:pt x="822936" y="1226501"/>
                        <a:pt x="814545" y="1185489"/>
                      </a:cubicBezTo>
                      <a:lnTo>
                        <a:pt x="811971" y="1159969"/>
                      </a:lnTo>
                      <a:close/>
                      <a:moveTo>
                        <a:pt x="245052" y="80796"/>
                      </a:moveTo>
                      <a:cubicBezTo>
                        <a:pt x="282739" y="64856"/>
                        <a:pt x="324172" y="56042"/>
                        <a:pt x="367665" y="56042"/>
                      </a:cubicBezTo>
                      <a:cubicBezTo>
                        <a:pt x="541635" y="56042"/>
                        <a:pt x="682664" y="197072"/>
                        <a:pt x="682665" y="371042"/>
                      </a:cubicBezTo>
                      <a:cubicBezTo>
                        <a:pt x="682665" y="436280"/>
                        <a:pt x="662832" y="496887"/>
                        <a:pt x="628868" y="547161"/>
                      </a:cubicBezTo>
                      <a:lnTo>
                        <a:pt x="618080" y="560236"/>
                      </a:lnTo>
                      <a:lnTo>
                        <a:pt x="931048" y="873204"/>
                      </a:lnTo>
                      <a:lnTo>
                        <a:pt x="966351" y="848740"/>
                      </a:lnTo>
                      <a:cubicBezTo>
                        <a:pt x="1012523" y="822190"/>
                        <a:pt x="1066061" y="807006"/>
                        <a:pt x="1123145" y="807006"/>
                      </a:cubicBezTo>
                      <a:lnTo>
                        <a:pt x="1123415" y="807047"/>
                      </a:lnTo>
                      <a:lnTo>
                        <a:pt x="1142882" y="584538"/>
                      </a:lnTo>
                      <a:lnTo>
                        <a:pt x="1112285" y="578360"/>
                      </a:lnTo>
                      <a:cubicBezTo>
                        <a:pt x="1031529" y="544203"/>
                        <a:pt x="974865" y="464240"/>
                        <a:pt x="974865" y="371042"/>
                      </a:cubicBezTo>
                      <a:cubicBezTo>
                        <a:pt x="974864" y="277844"/>
                        <a:pt x="1031529" y="197880"/>
                        <a:pt x="1112284" y="163724"/>
                      </a:cubicBezTo>
                      <a:cubicBezTo>
                        <a:pt x="1139203" y="152338"/>
                        <a:pt x="1168798" y="146042"/>
                        <a:pt x="1199865" y="146042"/>
                      </a:cubicBezTo>
                      <a:cubicBezTo>
                        <a:pt x="1324129" y="146042"/>
                        <a:pt x="1424864" y="246778"/>
                        <a:pt x="1424865" y="371042"/>
                      </a:cubicBezTo>
                      <a:cubicBezTo>
                        <a:pt x="1424864" y="479773"/>
                        <a:pt x="1347739" y="570490"/>
                        <a:pt x="1245210" y="591470"/>
                      </a:cubicBezTo>
                      <a:lnTo>
                        <a:pt x="1214277" y="594589"/>
                      </a:lnTo>
                      <a:lnTo>
                        <a:pt x="1194746" y="817831"/>
                      </a:lnTo>
                      <a:lnTo>
                        <a:pt x="1216816" y="821168"/>
                      </a:lnTo>
                      <a:cubicBezTo>
                        <a:pt x="1246407" y="830372"/>
                        <a:pt x="1274127" y="843821"/>
                        <a:pt x="1299264" y="860803"/>
                      </a:cubicBezTo>
                      <a:lnTo>
                        <a:pt x="1302177" y="863206"/>
                      </a:lnTo>
                      <a:lnTo>
                        <a:pt x="1683320" y="482063"/>
                      </a:lnTo>
                      <a:lnTo>
                        <a:pt x="1659193" y="437612"/>
                      </a:lnTo>
                      <a:cubicBezTo>
                        <a:pt x="1643253" y="399926"/>
                        <a:pt x="1634439" y="358492"/>
                        <a:pt x="1634439" y="315000"/>
                      </a:cubicBezTo>
                      <a:cubicBezTo>
                        <a:pt x="1634439" y="141030"/>
                        <a:pt x="1775469" y="0"/>
                        <a:pt x="1949439" y="0"/>
                      </a:cubicBezTo>
                      <a:cubicBezTo>
                        <a:pt x="2123409" y="0"/>
                        <a:pt x="2264439" y="141030"/>
                        <a:pt x="2264439" y="315000"/>
                      </a:cubicBezTo>
                      <a:cubicBezTo>
                        <a:pt x="2264439" y="488970"/>
                        <a:pt x="2123409" y="630000"/>
                        <a:pt x="1949439" y="630000"/>
                      </a:cubicBezTo>
                      <a:cubicBezTo>
                        <a:pt x="1884200" y="630000"/>
                        <a:pt x="1823594" y="610168"/>
                        <a:pt x="1773319" y="576203"/>
                      </a:cubicBezTo>
                      <a:lnTo>
                        <a:pt x="1756112" y="562006"/>
                      </a:lnTo>
                      <a:lnTo>
                        <a:pt x="1378870" y="939248"/>
                      </a:lnTo>
                      <a:lnTo>
                        <a:pt x="1384348" y="945887"/>
                      </a:lnTo>
                      <a:cubicBezTo>
                        <a:pt x="1418312" y="996161"/>
                        <a:pt x="1438145" y="1056768"/>
                        <a:pt x="1438145" y="1122006"/>
                      </a:cubicBezTo>
                      <a:cubicBezTo>
                        <a:pt x="1438145" y="1187245"/>
                        <a:pt x="1418312" y="1247851"/>
                        <a:pt x="1384348" y="1298126"/>
                      </a:cubicBezTo>
                      <a:lnTo>
                        <a:pt x="1371519" y="1313675"/>
                      </a:lnTo>
                      <a:lnTo>
                        <a:pt x="1571177" y="1513333"/>
                      </a:lnTo>
                      <a:lnTo>
                        <a:pt x="1577654" y="1507587"/>
                      </a:lnTo>
                      <a:cubicBezTo>
                        <a:pt x="1596180" y="1494412"/>
                        <a:pt x="1616193" y="1483191"/>
                        <a:pt x="1637391" y="1474225"/>
                      </a:cubicBezTo>
                      <a:cubicBezTo>
                        <a:pt x="1675078" y="1458285"/>
                        <a:pt x="1716512" y="1449471"/>
                        <a:pt x="1760004" y="1449471"/>
                      </a:cubicBezTo>
                      <a:cubicBezTo>
                        <a:pt x="1933974" y="1449471"/>
                        <a:pt x="2075004" y="1590501"/>
                        <a:pt x="2075004" y="1764471"/>
                      </a:cubicBezTo>
                      <a:cubicBezTo>
                        <a:pt x="2075004" y="1938441"/>
                        <a:pt x="1933974" y="2079471"/>
                        <a:pt x="1760004" y="2079471"/>
                      </a:cubicBezTo>
                      <a:cubicBezTo>
                        <a:pt x="1607780" y="2079471"/>
                        <a:pt x="1480777" y="1971495"/>
                        <a:pt x="1451404" y="1827954"/>
                      </a:cubicBezTo>
                      <a:lnTo>
                        <a:pt x="1450448" y="1818471"/>
                      </a:lnTo>
                      <a:lnTo>
                        <a:pt x="802701" y="1818471"/>
                      </a:lnTo>
                      <a:lnTo>
                        <a:pt x="801745" y="1827954"/>
                      </a:lnTo>
                      <a:cubicBezTo>
                        <a:pt x="772373" y="1971494"/>
                        <a:pt x="645368" y="2079471"/>
                        <a:pt x="493144" y="2079471"/>
                      </a:cubicBezTo>
                      <a:cubicBezTo>
                        <a:pt x="319175" y="2079470"/>
                        <a:pt x="178145" y="1938440"/>
                        <a:pt x="178144" y="1764470"/>
                      </a:cubicBezTo>
                      <a:cubicBezTo>
                        <a:pt x="178145" y="1666612"/>
                        <a:pt x="222767" y="1579177"/>
                        <a:pt x="292775" y="1521401"/>
                      </a:cubicBezTo>
                      <a:lnTo>
                        <a:pt x="339580" y="1493004"/>
                      </a:lnTo>
                      <a:lnTo>
                        <a:pt x="269412" y="1342529"/>
                      </a:lnTo>
                      <a:lnTo>
                        <a:pt x="225000" y="1347006"/>
                      </a:lnTo>
                      <a:cubicBezTo>
                        <a:pt x="100736" y="1347006"/>
                        <a:pt x="1" y="1246270"/>
                        <a:pt x="0" y="1122006"/>
                      </a:cubicBezTo>
                      <a:cubicBezTo>
                        <a:pt x="1" y="1028808"/>
                        <a:pt x="56664" y="948845"/>
                        <a:pt x="137421" y="914688"/>
                      </a:cubicBezTo>
                      <a:cubicBezTo>
                        <a:pt x="164339" y="903302"/>
                        <a:pt x="193934" y="897006"/>
                        <a:pt x="225000" y="897006"/>
                      </a:cubicBezTo>
                      <a:cubicBezTo>
                        <a:pt x="333731" y="897006"/>
                        <a:pt x="424449" y="974132"/>
                        <a:pt x="445429" y="1076661"/>
                      </a:cubicBezTo>
                      <a:lnTo>
                        <a:pt x="446569" y="1087969"/>
                      </a:lnTo>
                      <a:lnTo>
                        <a:pt x="811576" y="1087969"/>
                      </a:lnTo>
                      <a:lnTo>
                        <a:pt x="814544" y="1058523"/>
                      </a:lnTo>
                      <a:cubicBezTo>
                        <a:pt x="821887" y="1022638"/>
                        <a:pt x="835332" y="988976"/>
                        <a:pt x="853748" y="958667"/>
                      </a:cubicBezTo>
                      <a:lnTo>
                        <a:pt x="857977" y="952868"/>
                      </a:lnTo>
                      <a:lnTo>
                        <a:pt x="539616" y="634507"/>
                      </a:lnTo>
                      <a:lnTo>
                        <a:pt x="490277" y="661287"/>
                      </a:lnTo>
                      <a:cubicBezTo>
                        <a:pt x="452590" y="677228"/>
                        <a:pt x="411157" y="686042"/>
                        <a:pt x="367665" y="686042"/>
                      </a:cubicBezTo>
                      <a:cubicBezTo>
                        <a:pt x="193695" y="686042"/>
                        <a:pt x="52665" y="545012"/>
                        <a:pt x="52665" y="371042"/>
                      </a:cubicBezTo>
                      <a:cubicBezTo>
                        <a:pt x="52664" y="240564"/>
                        <a:pt x="131994" y="128615"/>
                        <a:pt x="245052" y="807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444500">
                  <a:solidFill>
                    <a:schemeClr val="bg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50806DEE-49D2-4F2B-9F44-4C9546518425}"/>
                    </a:ext>
                  </a:extLst>
                </p:cNvPr>
                <p:cNvSpPr/>
                <p:nvPr/>
              </p:nvSpPr>
              <p:spPr>
                <a:xfrm rot="9972096">
                  <a:off x="11878448" y="1679075"/>
                  <a:ext cx="1708142" cy="1908572"/>
                </a:xfrm>
                <a:custGeom>
                  <a:avLst/>
                  <a:gdLst>
                    <a:gd name="connsiteX0" fmla="*/ 1408976 w 1708142"/>
                    <a:gd name="connsiteY0" fmla="*/ 999030 h 1908572"/>
                    <a:gd name="connsiteX1" fmla="*/ 1474616 w 1708142"/>
                    <a:gd name="connsiteY1" fmla="*/ 961429 h 1908572"/>
                    <a:gd name="connsiteX2" fmla="*/ 1501809 w 1708142"/>
                    <a:gd name="connsiteY2" fmla="*/ 957318 h 1908572"/>
                    <a:gd name="connsiteX3" fmla="*/ 1406539 w 1708142"/>
                    <a:gd name="connsiteY3" fmla="*/ 463542 h 1908572"/>
                    <a:gd name="connsiteX4" fmla="*/ 1376574 w 1708142"/>
                    <a:gd name="connsiteY4" fmla="*/ 469592 h 1908572"/>
                    <a:gd name="connsiteX5" fmla="*/ 1306509 w 1708142"/>
                    <a:gd name="connsiteY5" fmla="*/ 455447 h 1908572"/>
                    <a:gd name="connsiteX6" fmla="*/ 1264308 w 1708142"/>
                    <a:gd name="connsiteY6" fmla="*/ 426993 h 1908572"/>
                    <a:gd name="connsiteX7" fmla="*/ 1006788 w 1708142"/>
                    <a:gd name="connsiteY7" fmla="*/ 596842 h 1908572"/>
                    <a:gd name="connsiteX8" fmla="*/ 317546 w 1708142"/>
                    <a:gd name="connsiteY8" fmla="*/ 1008309 h 1908572"/>
                    <a:gd name="connsiteX9" fmla="*/ 950124 w 1708142"/>
                    <a:gd name="connsiteY9" fmla="*/ 591089 h 1908572"/>
                    <a:gd name="connsiteX10" fmla="*/ 675521 w 1708142"/>
                    <a:gd name="connsiteY10" fmla="*/ 316487 h 1908572"/>
                    <a:gd name="connsiteX11" fmla="*/ 631964 w 1708142"/>
                    <a:gd name="connsiteY11" fmla="*/ 345854 h 1908572"/>
                    <a:gd name="connsiteX12" fmla="*/ 561900 w 1708142"/>
                    <a:gd name="connsiteY12" fmla="*/ 359999 h 1908572"/>
                    <a:gd name="connsiteX13" fmla="*/ 498858 w 1708142"/>
                    <a:gd name="connsiteY13" fmla="*/ 347272 h 1908572"/>
                    <a:gd name="connsiteX14" fmla="*/ 271981 w 1708142"/>
                    <a:gd name="connsiteY14" fmla="*/ 970612 h 1908572"/>
                    <a:gd name="connsiteX15" fmla="*/ 280639 w 1708142"/>
                    <a:gd name="connsiteY15" fmla="*/ 974774 h 1908572"/>
                    <a:gd name="connsiteX16" fmla="*/ 358119 w 1708142"/>
                    <a:gd name="connsiteY16" fmla="*/ 1114720 h 1908572"/>
                    <a:gd name="connsiteX17" fmla="*/ 1351902 w 1708142"/>
                    <a:gd name="connsiteY17" fmla="*/ 1114720 h 1908572"/>
                    <a:gd name="connsiteX18" fmla="*/ 1362288 w 1708142"/>
                    <a:gd name="connsiteY18" fmla="*/ 1063273 h 1908572"/>
                    <a:gd name="connsiteX19" fmla="*/ 1381351 w 1708142"/>
                    <a:gd name="connsiteY19" fmla="*/ 1029137 h 1908572"/>
                    <a:gd name="connsiteX20" fmla="*/ 1384558 w 1708142"/>
                    <a:gd name="connsiteY20" fmla="*/ 1025523 h 1908572"/>
                    <a:gd name="connsiteX21" fmla="*/ 976110 w 1708142"/>
                    <a:gd name="connsiteY21" fmla="*/ 617075 h 1908572"/>
                    <a:gd name="connsiteX22" fmla="*/ 336666 w 1708142"/>
                    <a:gd name="connsiteY22" fmla="*/ 1038824 h 1908572"/>
                    <a:gd name="connsiteX23" fmla="*/ 345854 w 1708142"/>
                    <a:gd name="connsiteY23" fmla="*/ 1053968 h 1908572"/>
                    <a:gd name="connsiteX24" fmla="*/ 862587 w 1708142"/>
                    <a:gd name="connsiteY24" fmla="*/ 1904915 h 1908572"/>
                    <a:gd name="connsiteX25" fmla="*/ 718863 w 1708142"/>
                    <a:gd name="connsiteY25" fmla="*/ 1728572 h 1908572"/>
                    <a:gd name="connsiteX26" fmla="*/ 898863 w 1708142"/>
                    <a:gd name="connsiteY26" fmla="*/ 1548572 h 1908572"/>
                    <a:gd name="connsiteX27" fmla="*/ 968927 w 1708142"/>
                    <a:gd name="connsiteY27" fmla="*/ 1562718 h 1908572"/>
                    <a:gd name="connsiteX28" fmla="*/ 1022680 w 1708142"/>
                    <a:gd name="connsiteY28" fmla="*/ 1598959 h 1908572"/>
                    <a:gd name="connsiteX29" fmla="*/ 1384820 w 1708142"/>
                    <a:gd name="connsiteY29" fmla="*/ 1236820 h 1908572"/>
                    <a:gd name="connsiteX30" fmla="*/ 1362288 w 1708142"/>
                    <a:gd name="connsiteY30" fmla="*/ 1203401 h 1908572"/>
                    <a:gd name="connsiteX31" fmla="*/ 1351652 w 1708142"/>
                    <a:gd name="connsiteY31" fmla="*/ 1150720 h 1908572"/>
                    <a:gd name="connsiteX32" fmla="*/ 354611 w 1708142"/>
                    <a:gd name="connsiteY32" fmla="*/ 1150720 h 1908572"/>
                    <a:gd name="connsiteX33" fmla="*/ 345854 w 1708142"/>
                    <a:gd name="connsiteY33" fmla="*/ 1194096 h 1908572"/>
                    <a:gd name="connsiteX34" fmla="*/ 179999 w 1708142"/>
                    <a:gd name="connsiteY34" fmla="*/ 1304032 h 1908572"/>
                    <a:gd name="connsiteX35" fmla="*/ 143724 w 1708142"/>
                    <a:gd name="connsiteY35" fmla="*/ 1300376 h 1908572"/>
                    <a:gd name="connsiteX36" fmla="*/ 0 w 1708142"/>
                    <a:gd name="connsiteY36" fmla="*/ 1124033 h 1908572"/>
                    <a:gd name="connsiteX37" fmla="*/ 180000 w 1708142"/>
                    <a:gd name="connsiteY37" fmla="*/ 944033 h 1908572"/>
                    <a:gd name="connsiteX38" fmla="*/ 233526 w 1708142"/>
                    <a:gd name="connsiteY38" fmla="*/ 952125 h 1908572"/>
                    <a:gd name="connsiteX39" fmla="*/ 239376 w 1708142"/>
                    <a:gd name="connsiteY39" fmla="*/ 954937 h 1908572"/>
                    <a:gd name="connsiteX40" fmla="*/ 467127 w 1708142"/>
                    <a:gd name="connsiteY40" fmla="*/ 329195 h 1908572"/>
                    <a:gd name="connsiteX41" fmla="*/ 434622 w 1708142"/>
                    <a:gd name="connsiteY41" fmla="*/ 307279 h 1908572"/>
                    <a:gd name="connsiteX42" fmla="*/ 381901 w 1708142"/>
                    <a:gd name="connsiteY42" fmla="*/ 180000 h 1908572"/>
                    <a:gd name="connsiteX43" fmla="*/ 561901 w 1708142"/>
                    <a:gd name="connsiteY43" fmla="*/ 0 h 1908572"/>
                    <a:gd name="connsiteX44" fmla="*/ 741900 w 1708142"/>
                    <a:gd name="connsiteY44" fmla="*/ 179999 h 1908572"/>
                    <a:gd name="connsiteX45" fmla="*/ 727755 w 1708142"/>
                    <a:gd name="connsiteY45" fmla="*/ 250064 h 1908572"/>
                    <a:gd name="connsiteX46" fmla="*/ 700474 w 1708142"/>
                    <a:gd name="connsiteY46" fmla="*/ 290527 h 1908572"/>
                    <a:gd name="connsiteX47" fmla="*/ 980802 w 1708142"/>
                    <a:gd name="connsiteY47" fmla="*/ 570856 h 1908572"/>
                    <a:gd name="connsiteX48" fmla="*/ 1238513 w 1708142"/>
                    <a:gd name="connsiteY48" fmla="*/ 400881 h 1908572"/>
                    <a:gd name="connsiteX49" fmla="*/ 1210720 w 1708142"/>
                    <a:gd name="connsiteY49" fmla="*/ 359656 h 1908572"/>
                    <a:gd name="connsiteX50" fmla="*/ 1196574 w 1708142"/>
                    <a:gd name="connsiteY50" fmla="*/ 289592 h 1908572"/>
                    <a:gd name="connsiteX51" fmla="*/ 1376574 w 1708142"/>
                    <a:gd name="connsiteY51" fmla="*/ 109592 h 1908572"/>
                    <a:gd name="connsiteX52" fmla="*/ 1556573 w 1708142"/>
                    <a:gd name="connsiteY52" fmla="*/ 289592 h 1908572"/>
                    <a:gd name="connsiteX53" fmla="*/ 1446637 w 1708142"/>
                    <a:gd name="connsiteY53" fmla="*/ 455446 h 1908572"/>
                    <a:gd name="connsiteX54" fmla="*/ 1441828 w 1708142"/>
                    <a:gd name="connsiteY54" fmla="*/ 456417 h 1908572"/>
                    <a:gd name="connsiteX55" fmla="*/ 1537895 w 1708142"/>
                    <a:gd name="connsiteY55" fmla="*/ 954320 h 1908572"/>
                    <a:gd name="connsiteX56" fmla="*/ 1564418 w 1708142"/>
                    <a:gd name="connsiteY56" fmla="*/ 956994 h 1908572"/>
                    <a:gd name="connsiteX57" fmla="*/ 1708142 w 1708142"/>
                    <a:gd name="connsiteY57" fmla="*/ 1133337 h 1908572"/>
                    <a:gd name="connsiteX58" fmla="*/ 1528142 w 1708142"/>
                    <a:gd name="connsiteY58" fmla="*/ 1313337 h 1908572"/>
                    <a:gd name="connsiteX59" fmla="*/ 1458078 w 1708142"/>
                    <a:gd name="connsiteY59" fmla="*/ 1299191 h 1908572"/>
                    <a:gd name="connsiteX60" fmla="*/ 1407476 w 1708142"/>
                    <a:gd name="connsiteY60" fmla="*/ 1265074 h 1908572"/>
                    <a:gd name="connsiteX61" fmla="*/ 1044310 w 1708142"/>
                    <a:gd name="connsiteY61" fmla="*/ 1628241 h 1908572"/>
                    <a:gd name="connsiteX62" fmla="*/ 1064717 w 1708142"/>
                    <a:gd name="connsiteY62" fmla="*/ 1658508 h 1908572"/>
                    <a:gd name="connsiteX63" fmla="*/ 1078862 w 1708142"/>
                    <a:gd name="connsiteY63" fmla="*/ 1728572 h 1908572"/>
                    <a:gd name="connsiteX64" fmla="*/ 898862 w 1708142"/>
                    <a:gd name="connsiteY64" fmla="*/ 1908572 h 1908572"/>
                    <a:gd name="connsiteX65" fmla="*/ 862587 w 1708142"/>
                    <a:gd name="connsiteY65" fmla="*/ 1904915 h 190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708142" h="1908572">
                      <a:moveTo>
                        <a:pt x="1408976" y="999030"/>
                      </a:moveTo>
                      <a:lnTo>
                        <a:pt x="1474616" y="961429"/>
                      </a:lnTo>
                      <a:lnTo>
                        <a:pt x="1501809" y="957318"/>
                      </a:lnTo>
                      <a:lnTo>
                        <a:pt x="1406539" y="463542"/>
                      </a:lnTo>
                      <a:lnTo>
                        <a:pt x="1376574" y="469592"/>
                      </a:lnTo>
                      <a:cubicBezTo>
                        <a:pt x="1351720" y="469592"/>
                        <a:pt x="1328044" y="464555"/>
                        <a:pt x="1306509" y="455447"/>
                      </a:cubicBezTo>
                      <a:lnTo>
                        <a:pt x="1264308" y="426993"/>
                      </a:lnTo>
                      <a:lnTo>
                        <a:pt x="1006788" y="596842"/>
                      </a:lnTo>
                      <a:close/>
                      <a:moveTo>
                        <a:pt x="317546" y="1008309"/>
                      </a:moveTo>
                      <a:lnTo>
                        <a:pt x="950124" y="591089"/>
                      </a:lnTo>
                      <a:lnTo>
                        <a:pt x="675521" y="316487"/>
                      </a:lnTo>
                      <a:lnTo>
                        <a:pt x="631964" y="345854"/>
                      </a:lnTo>
                      <a:cubicBezTo>
                        <a:pt x="610429" y="354962"/>
                        <a:pt x="586754" y="360000"/>
                        <a:pt x="561900" y="359999"/>
                      </a:cubicBezTo>
                      <a:lnTo>
                        <a:pt x="498858" y="347272"/>
                      </a:lnTo>
                      <a:lnTo>
                        <a:pt x="271981" y="970612"/>
                      </a:lnTo>
                      <a:lnTo>
                        <a:pt x="280639" y="974774"/>
                      </a:lnTo>
                      <a:close/>
                      <a:moveTo>
                        <a:pt x="358119" y="1114720"/>
                      </a:moveTo>
                      <a:lnTo>
                        <a:pt x="1351902" y="1114720"/>
                      </a:lnTo>
                      <a:lnTo>
                        <a:pt x="1362288" y="1063273"/>
                      </a:lnTo>
                      <a:cubicBezTo>
                        <a:pt x="1367411" y="1051159"/>
                        <a:pt x="1373823" y="1039724"/>
                        <a:pt x="1381351" y="1029137"/>
                      </a:cubicBezTo>
                      <a:lnTo>
                        <a:pt x="1384558" y="1025523"/>
                      </a:lnTo>
                      <a:lnTo>
                        <a:pt x="976110" y="617075"/>
                      </a:lnTo>
                      <a:lnTo>
                        <a:pt x="336666" y="1038824"/>
                      </a:lnTo>
                      <a:lnTo>
                        <a:pt x="345854" y="1053968"/>
                      </a:lnTo>
                      <a:close/>
                      <a:moveTo>
                        <a:pt x="862587" y="1904915"/>
                      </a:moveTo>
                      <a:cubicBezTo>
                        <a:pt x="780564" y="1888131"/>
                        <a:pt x="718862" y="1815557"/>
                        <a:pt x="718863" y="1728572"/>
                      </a:cubicBezTo>
                      <a:cubicBezTo>
                        <a:pt x="718862" y="1629161"/>
                        <a:pt x="799452" y="1548572"/>
                        <a:pt x="898863" y="1548572"/>
                      </a:cubicBezTo>
                      <a:cubicBezTo>
                        <a:pt x="923715" y="1548572"/>
                        <a:pt x="947392" y="1553609"/>
                        <a:pt x="968927" y="1562718"/>
                      </a:cubicBezTo>
                      <a:lnTo>
                        <a:pt x="1022680" y="1598959"/>
                      </a:lnTo>
                      <a:lnTo>
                        <a:pt x="1384820" y="1236820"/>
                      </a:lnTo>
                      <a:lnTo>
                        <a:pt x="1362288" y="1203401"/>
                      </a:lnTo>
                      <a:lnTo>
                        <a:pt x="1351652" y="1150720"/>
                      </a:lnTo>
                      <a:lnTo>
                        <a:pt x="354611" y="1150720"/>
                      </a:lnTo>
                      <a:lnTo>
                        <a:pt x="345854" y="1194096"/>
                      </a:lnTo>
                      <a:cubicBezTo>
                        <a:pt x="318529" y="1258701"/>
                        <a:pt x="254558" y="1304033"/>
                        <a:pt x="179999" y="1304032"/>
                      </a:cubicBezTo>
                      <a:cubicBezTo>
                        <a:pt x="167573" y="1304032"/>
                        <a:pt x="155441" y="1302773"/>
                        <a:pt x="143724" y="1300376"/>
                      </a:cubicBezTo>
                      <a:cubicBezTo>
                        <a:pt x="61701" y="1283591"/>
                        <a:pt x="-1" y="1211017"/>
                        <a:pt x="0" y="1124033"/>
                      </a:cubicBezTo>
                      <a:cubicBezTo>
                        <a:pt x="-1" y="1024621"/>
                        <a:pt x="80589" y="944033"/>
                        <a:pt x="180000" y="944033"/>
                      </a:cubicBezTo>
                      <a:cubicBezTo>
                        <a:pt x="198638" y="944032"/>
                        <a:pt x="216617" y="946866"/>
                        <a:pt x="233526" y="952125"/>
                      </a:cubicBezTo>
                      <a:lnTo>
                        <a:pt x="239376" y="954937"/>
                      </a:lnTo>
                      <a:lnTo>
                        <a:pt x="467127" y="329195"/>
                      </a:lnTo>
                      <a:lnTo>
                        <a:pt x="434622" y="307279"/>
                      </a:lnTo>
                      <a:cubicBezTo>
                        <a:pt x="402048" y="274705"/>
                        <a:pt x="381901" y="229705"/>
                        <a:pt x="381901" y="180000"/>
                      </a:cubicBezTo>
                      <a:cubicBezTo>
                        <a:pt x="381900" y="80588"/>
                        <a:pt x="462490" y="0"/>
                        <a:pt x="561901" y="0"/>
                      </a:cubicBezTo>
                      <a:cubicBezTo>
                        <a:pt x="661312" y="0"/>
                        <a:pt x="741900" y="80588"/>
                        <a:pt x="741900" y="179999"/>
                      </a:cubicBezTo>
                      <a:cubicBezTo>
                        <a:pt x="741901" y="204852"/>
                        <a:pt x="736863" y="228528"/>
                        <a:pt x="727755" y="250064"/>
                      </a:cubicBezTo>
                      <a:lnTo>
                        <a:pt x="700474" y="290527"/>
                      </a:lnTo>
                      <a:lnTo>
                        <a:pt x="980802" y="570856"/>
                      </a:lnTo>
                      <a:lnTo>
                        <a:pt x="1238513" y="400881"/>
                      </a:lnTo>
                      <a:lnTo>
                        <a:pt x="1210720" y="359656"/>
                      </a:lnTo>
                      <a:cubicBezTo>
                        <a:pt x="1201611" y="338121"/>
                        <a:pt x="1196574" y="314445"/>
                        <a:pt x="1196574" y="289592"/>
                      </a:cubicBezTo>
                      <a:cubicBezTo>
                        <a:pt x="1196573" y="190181"/>
                        <a:pt x="1277163" y="109592"/>
                        <a:pt x="1376574" y="109592"/>
                      </a:cubicBezTo>
                      <a:cubicBezTo>
                        <a:pt x="1475985" y="109592"/>
                        <a:pt x="1556574" y="190181"/>
                        <a:pt x="1556573" y="289592"/>
                      </a:cubicBezTo>
                      <a:cubicBezTo>
                        <a:pt x="1556574" y="364150"/>
                        <a:pt x="1511242" y="428121"/>
                        <a:pt x="1446637" y="455446"/>
                      </a:cubicBezTo>
                      <a:lnTo>
                        <a:pt x="1441828" y="456417"/>
                      </a:lnTo>
                      <a:lnTo>
                        <a:pt x="1537895" y="954320"/>
                      </a:lnTo>
                      <a:lnTo>
                        <a:pt x="1564418" y="956994"/>
                      </a:lnTo>
                      <a:cubicBezTo>
                        <a:pt x="1646441" y="973778"/>
                        <a:pt x="1708142" y="1046352"/>
                        <a:pt x="1708142" y="1133337"/>
                      </a:cubicBezTo>
                      <a:cubicBezTo>
                        <a:pt x="1708143" y="1232748"/>
                        <a:pt x="1627553" y="1313337"/>
                        <a:pt x="1528142" y="1313337"/>
                      </a:cubicBezTo>
                      <a:cubicBezTo>
                        <a:pt x="1503289" y="1313336"/>
                        <a:pt x="1479613" y="1308300"/>
                        <a:pt x="1458078" y="1299191"/>
                      </a:cubicBezTo>
                      <a:lnTo>
                        <a:pt x="1407476" y="1265074"/>
                      </a:lnTo>
                      <a:lnTo>
                        <a:pt x="1044310" y="1628241"/>
                      </a:lnTo>
                      <a:lnTo>
                        <a:pt x="1064717" y="1658508"/>
                      </a:lnTo>
                      <a:cubicBezTo>
                        <a:pt x="1073825" y="1680043"/>
                        <a:pt x="1078862" y="1703720"/>
                        <a:pt x="1078862" y="1728572"/>
                      </a:cubicBezTo>
                      <a:cubicBezTo>
                        <a:pt x="1078863" y="1827984"/>
                        <a:pt x="998273" y="1908572"/>
                        <a:pt x="898862" y="1908572"/>
                      </a:cubicBezTo>
                      <a:cubicBezTo>
                        <a:pt x="886436" y="1908572"/>
                        <a:pt x="874304" y="1907313"/>
                        <a:pt x="862587" y="19049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44500">
                  <a:solidFill>
                    <a:schemeClr val="bg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2B17E843-3E49-44B1-94C2-F2D6DFE4C15B}"/>
                    </a:ext>
                  </a:extLst>
                </p:cNvPr>
                <p:cNvSpPr/>
                <p:nvPr/>
              </p:nvSpPr>
              <p:spPr>
                <a:xfrm rot="9972096">
                  <a:off x="11878448" y="1679075"/>
                  <a:ext cx="1708142" cy="1908572"/>
                </a:xfrm>
                <a:custGeom>
                  <a:avLst/>
                  <a:gdLst>
                    <a:gd name="connsiteX0" fmla="*/ 1408976 w 1708142"/>
                    <a:gd name="connsiteY0" fmla="*/ 999030 h 1908572"/>
                    <a:gd name="connsiteX1" fmla="*/ 1474616 w 1708142"/>
                    <a:gd name="connsiteY1" fmla="*/ 961429 h 1908572"/>
                    <a:gd name="connsiteX2" fmla="*/ 1501809 w 1708142"/>
                    <a:gd name="connsiteY2" fmla="*/ 957318 h 1908572"/>
                    <a:gd name="connsiteX3" fmla="*/ 1406539 w 1708142"/>
                    <a:gd name="connsiteY3" fmla="*/ 463542 h 1908572"/>
                    <a:gd name="connsiteX4" fmla="*/ 1376574 w 1708142"/>
                    <a:gd name="connsiteY4" fmla="*/ 469592 h 1908572"/>
                    <a:gd name="connsiteX5" fmla="*/ 1306509 w 1708142"/>
                    <a:gd name="connsiteY5" fmla="*/ 455447 h 1908572"/>
                    <a:gd name="connsiteX6" fmla="*/ 1264308 w 1708142"/>
                    <a:gd name="connsiteY6" fmla="*/ 426993 h 1908572"/>
                    <a:gd name="connsiteX7" fmla="*/ 1006788 w 1708142"/>
                    <a:gd name="connsiteY7" fmla="*/ 596842 h 1908572"/>
                    <a:gd name="connsiteX8" fmla="*/ 317546 w 1708142"/>
                    <a:gd name="connsiteY8" fmla="*/ 1008309 h 1908572"/>
                    <a:gd name="connsiteX9" fmla="*/ 950124 w 1708142"/>
                    <a:gd name="connsiteY9" fmla="*/ 591089 h 1908572"/>
                    <a:gd name="connsiteX10" fmla="*/ 675521 w 1708142"/>
                    <a:gd name="connsiteY10" fmla="*/ 316487 h 1908572"/>
                    <a:gd name="connsiteX11" fmla="*/ 631964 w 1708142"/>
                    <a:gd name="connsiteY11" fmla="*/ 345854 h 1908572"/>
                    <a:gd name="connsiteX12" fmla="*/ 561900 w 1708142"/>
                    <a:gd name="connsiteY12" fmla="*/ 359999 h 1908572"/>
                    <a:gd name="connsiteX13" fmla="*/ 498858 w 1708142"/>
                    <a:gd name="connsiteY13" fmla="*/ 347272 h 1908572"/>
                    <a:gd name="connsiteX14" fmla="*/ 271981 w 1708142"/>
                    <a:gd name="connsiteY14" fmla="*/ 970612 h 1908572"/>
                    <a:gd name="connsiteX15" fmla="*/ 280639 w 1708142"/>
                    <a:gd name="connsiteY15" fmla="*/ 974774 h 1908572"/>
                    <a:gd name="connsiteX16" fmla="*/ 358119 w 1708142"/>
                    <a:gd name="connsiteY16" fmla="*/ 1114720 h 1908572"/>
                    <a:gd name="connsiteX17" fmla="*/ 1351902 w 1708142"/>
                    <a:gd name="connsiteY17" fmla="*/ 1114720 h 1908572"/>
                    <a:gd name="connsiteX18" fmla="*/ 1362288 w 1708142"/>
                    <a:gd name="connsiteY18" fmla="*/ 1063273 h 1908572"/>
                    <a:gd name="connsiteX19" fmla="*/ 1381351 w 1708142"/>
                    <a:gd name="connsiteY19" fmla="*/ 1029137 h 1908572"/>
                    <a:gd name="connsiteX20" fmla="*/ 1384558 w 1708142"/>
                    <a:gd name="connsiteY20" fmla="*/ 1025523 h 1908572"/>
                    <a:gd name="connsiteX21" fmla="*/ 976110 w 1708142"/>
                    <a:gd name="connsiteY21" fmla="*/ 617075 h 1908572"/>
                    <a:gd name="connsiteX22" fmla="*/ 336666 w 1708142"/>
                    <a:gd name="connsiteY22" fmla="*/ 1038824 h 1908572"/>
                    <a:gd name="connsiteX23" fmla="*/ 345854 w 1708142"/>
                    <a:gd name="connsiteY23" fmla="*/ 1053968 h 1908572"/>
                    <a:gd name="connsiteX24" fmla="*/ 862587 w 1708142"/>
                    <a:gd name="connsiteY24" fmla="*/ 1904915 h 1908572"/>
                    <a:gd name="connsiteX25" fmla="*/ 718863 w 1708142"/>
                    <a:gd name="connsiteY25" fmla="*/ 1728572 h 1908572"/>
                    <a:gd name="connsiteX26" fmla="*/ 898863 w 1708142"/>
                    <a:gd name="connsiteY26" fmla="*/ 1548572 h 1908572"/>
                    <a:gd name="connsiteX27" fmla="*/ 968927 w 1708142"/>
                    <a:gd name="connsiteY27" fmla="*/ 1562718 h 1908572"/>
                    <a:gd name="connsiteX28" fmla="*/ 1022680 w 1708142"/>
                    <a:gd name="connsiteY28" fmla="*/ 1598959 h 1908572"/>
                    <a:gd name="connsiteX29" fmla="*/ 1384820 w 1708142"/>
                    <a:gd name="connsiteY29" fmla="*/ 1236820 h 1908572"/>
                    <a:gd name="connsiteX30" fmla="*/ 1362288 w 1708142"/>
                    <a:gd name="connsiteY30" fmla="*/ 1203401 h 1908572"/>
                    <a:gd name="connsiteX31" fmla="*/ 1351652 w 1708142"/>
                    <a:gd name="connsiteY31" fmla="*/ 1150720 h 1908572"/>
                    <a:gd name="connsiteX32" fmla="*/ 354611 w 1708142"/>
                    <a:gd name="connsiteY32" fmla="*/ 1150720 h 1908572"/>
                    <a:gd name="connsiteX33" fmla="*/ 345854 w 1708142"/>
                    <a:gd name="connsiteY33" fmla="*/ 1194096 h 1908572"/>
                    <a:gd name="connsiteX34" fmla="*/ 179999 w 1708142"/>
                    <a:gd name="connsiteY34" fmla="*/ 1304032 h 1908572"/>
                    <a:gd name="connsiteX35" fmla="*/ 143724 w 1708142"/>
                    <a:gd name="connsiteY35" fmla="*/ 1300376 h 1908572"/>
                    <a:gd name="connsiteX36" fmla="*/ 0 w 1708142"/>
                    <a:gd name="connsiteY36" fmla="*/ 1124033 h 1908572"/>
                    <a:gd name="connsiteX37" fmla="*/ 180000 w 1708142"/>
                    <a:gd name="connsiteY37" fmla="*/ 944033 h 1908572"/>
                    <a:gd name="connsiteX38" fmla="*/ 233526 w 1708142"/>
                    <a:gd name="connsiteY38" fmla="*/ 952125 h 1908572"/>
                    <a:gd name="connsiteX39" fmla="*/ 239376 w 1708142"/>
                    <a:gd name="connsiteY39" fmla="*/ 954937 h 1908572"/>
                    <a:gd name="connsiteX40" fmla="*/ 467127 w 1708142"/>
                    <a:gd name="connsiteY40" fmla="*/ 329195 h 1908572"/>
                    <a:gd name="connsiteX41" fmla="*/ 434622 w 1708142"/>
                    <a:gd name="connsiteY41" fmla="*/ 307279 h 1908572"/>
                    <a:gd name="connsiteX42" fmla="*/ 381901 w 1708142"/>
                    <a:gd name="connsiteY42" fmla="*/ 180000 h 1908572"/>
                    <a:gd name="connsiteX43" fmla="*/ 561901 w 1708142"/>
                    <a:gd name="connsiteY43" fmla="*/ 0 h 1908572"/>
                    <a:gd name="connsiteX44" fmla="*/ 741900 w 1708142"/>
                    <a:gd name="connsiteY44" fmla="*/ 179999 h 1908572"/>
                    <a:gd name="connsiteX45" fmla="*/ 727755 w 1708142"/>
                    <a:gd name="connsiteY45" fmla="*/ 250064 h 1908572"/>
                    <a:gd name="connsiteX46" fmla="*/ 700474 w 1708142"/>
                    <a:gd name="connsiteY46" fmla="*/ 290527 h 1908572"/>
                    <a:gd name="connsiteX47" fmla="*/ 980802 w 1708142"/>
                    <a:gd name="connsiteY47" fmla="*/ 570856 h 1908572"/>
                    <a:gd name="connsiteX48" fmla="*/ 1238513 w 1708142"/>
                    <a:gd name="connsiteY48" fmla="*/ 400881 h 1908572"/>
                    <a:gd name="connsiteX49" fmla="*/ 1210720 w 1708142"/>
                    <a:gd name="connsiteY49" fmla="*/ 359656 h 1908572"/>
                    <a:gd name="connsiteX50" fmla="*/ 1196574 w 1708142"/>
                    <a:gd name="connsiteY50" fmla="*/ 289592 h 1908572"/>
                    <a:gd name="connsiteX51" fmla="*/ 1376574 w 1708142"/>
                    <a:gd name="connsiteY51" fmla="*/ 109592 h 1908572"/>
                    <a:gd name="connsiteX52" fmla="*/ 1556573 w 1708142"/>
                    <a:gd name="connsiteY52" fmla="*/ 289592 h 1908572"/>
                    <a:gd name="connsiteX53" fmla="*/ 1446637 w 1708142"/>
                    <a:gd name="connsiteY53" fmla="*/ 455446 h 1908572"/>
                    <a:gd name="connsiteX54" fmla="*/ 1441828 w 1708142"/>
                    <a:gd name="connsiteY54" fmla="*/ 456417 h 1908572"/>
                    <a:gd name="connsiteX55" fmla="*/ 1537895 w 1708142"/>
                    <a:gd name="connsiteY55" fmla="*/ 954320 h 1908572"/>
                    <a:gd name="connsiteX56" fmla="*/ 1564418 w 1708142"/>
                    <a:gd name="connsiteY56" fmla="*/ 956994 h 1908572"/>
                    <a:gd name="connsiteX57" fmla="*/ 1708142 w 1708142"/>
                    <a:gd name="connsiteY57" fmla="*/ 1133337 h 1908572"/>
                    <a:gd name="connsiteX58" fmla="*/ 1528142 w 1708142"/>
                    <a:gd name="connsiteY58" fmla="*/ 1313337 h 1908572"/>
                    <a:gd name="connsiteX59" fmla="*/ 1458078 w 1708142"/>
                    <a:gd name="connsiteY59" fmla="*/ 1299191 h 1908572"/>
                    <a:gd name="connsiteX60" fmla="*/ 1407476 w 1708142"/>
                    <a:gd name="connsiteY60" fmla="*/ 1265074 h 1908572"/>
                    <a:gd name="connsiteX61" fmla="*/ 1044310 w 1708142"/>
                    <a:gd name="connsiteY61" fmla="*/ 1628241 h 1908572"/>
                    <a:gd name="connsiteX62" fmla="*/ 1064717 w 1708142"/>
                    <a:gd name="connsiteY62" fmla="*/ 1658508 h 1908572"/>
                    <a:gd name="connsiteX63" fmla="*/ 1078862 w 1708142"/>
                    <a:gd name="connsiteY63" fmla="*/ 1728572 h 1908572"/>
                    <a:gd name="connsiteX64" fmla="*/ 898862 w 1708142"/>
                    <a:gd name="connsiteY64" fmla="*/ 1908572 h 1908572"/>
                    <a:gd name="connsiteX65" fmla="*/ 862587 w 1708142"/>
                    <a:gd name="connsiteY65" fmla="*/ 1904915 h 190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708142" h="1908572">
                      <a:moveTo>
                        <a:pt x="1408976" y="999030"/>
                      </a:moveTo>
                      <a:lnTo>
                        <a:pt x="1474616" y="961429"/>
                      </a:lnTo>
                      <a:lnTo>
                        <a:pt x="1501809" y="957318"/>
                      </a:lnTo>
                      <a:lnTo>
                        <a:pt x="1406539" y="463542"/>
                      </a:lnTo>
                      <a:lnTo>
                        <a:pt x="1376574" y="469592"/>
                      </a:lnTo>
                      <a:cubicBezTo>
                        <a:pt x="1351720" y="469592"/>
                        <a:pt x="1328044" y="464555"/>
                        <a:pt x="1306509" y="455447"/>
                      </a:cubicBezTo>
                      <a:lnTo>
                        <a:pt x="1264308" y="426993"/>
                      </a:lnTo>
                      <a:lnTo>
                        <a:pt x="1006788" y="596842"/>
                      </a:lnTo>
                      <a:close/>
                      <a:moveTo>
                        <a:pt x="317546" y="1008309"/>
                      </a:moveTo>
                      <a:lnTo>
                        <a:pt x="950124" y="591089"/>
                      </a:lnTo>
                      <a:lnTo>
                        <a:pt x="675521" y="316487"/>
                      </a:lnTo>
                      <a:lnTo>
                        <a:pt x="631964" y="345854"/>
                      </a:lnTo>
                      <a:cubicBezTo>
                        <a:pt x="610429" y="354962"/>
                        <a:pt x="586754" y="360000"/>
                        <a:pt x="561900" y="359999"/>
                      </a:cubicBezTo>
                      <a:lnTo>
                        <a:pt x="498858" y="347272"/>
                      </a:lnTo>
                      <a:lnTo>
                        <a:pt x="271981" y="970612"/>
                      </a:lnTo>
                      <a:lnTo>
                        <a:pt x="280639" y="974774"/>
                      </a:lnTo>
                      <a:close/>
                      <a:moveTo>
                        <a:pt x="358119" y="1114720"/>
                      </a:moveTo>
                      <a:lnTo>
                        <a:pt x="1351902" y="1114720"/>
                      </a:lnTo>
                      <a:lnTo>
                        <a:pt x="1362288" y="1063273"/>
                      </a:lnTo>
                      <a:cubicBezTo>
                        <a:pt x="1367411" y="1051159"/>
                        <a:pt x="1373823" y="1039724"/>
                        <a:pt x="1381351" y="1029137"/>
                      </a:cubicBezTo>
                      <a:lnTo>
                        <a:pt x="1384558" y="1025523"/>
                      </a:lnTo>
                      <a:lnTo>
                        <a:pt x="976110" y="617075"/>
                      </a:lnTo>
                      <a:lnTo>
                        <a:pt x="336666" y="1038824"/>
                      </a:lnTo>
                      <a:lnTo>
                        <a:pt x="345854" y="1053968"/>
                      </a:lnTo>
                      <a:close/>
                      <a:moveTo>
                        <a:pt x="862587" y="1904915"/>
                      </a:moveTo>
                      <a:cubicBezTo>
                        <a:pt x="780564" y="1888131"/>
                        <a:pt x="718862" y="1815557"/>
                        <a:pt x="718863" y="1728572"/>
                      </a:cubicBezTo>
                      <a:cubicBezTo>
                        <a:pt x="718862" y="1629161"/>
                        <a:pt x="799452" y="1548572"/>
                        <a:pt x="898863" y="1548572"/>
                      </a:cubicBezTo>
                      <a:cubicBezTo>
                        <a:pt x="923715" y="1548572"/>
                        <a:pt x="947392" y="1553609"/>
                        <a:pt x="968927" y="1562718"/>
                      </a:cubicBezTo>
                      <a:lnTo>
                        <a:pt x="1022680" y="1598959"/>
                      </a:lnTo>
                      <a:lnTo>
                        <a:pt x="1384820" y="1236820"/>
                      </a:lnTo>
                      <a:lnTo>
                        <a:pt x="1362288" y="1203401"/>
                      </a:lnTo>
                      <a:lnTo>
                        <a:pt x="1351652" y="1150720"/>
                      </a:lnTo>
                      <a:lnTo>
                        <a:pt x="354611" y="1150720"/>
                      </a:lnTo>
                      <a:lnTo>
                        <a:pt x="345854" y="1194096"/>
                      </a:lnTo>
                      <a:cubicBezTo>
                        <a:pt x="318529" y="1258701"/>
                        <a:pt x="254558" y="1304033"/>
                        <a:pt x="179999" y="1304032"/>
                      </a:cubicBezTo>
                      <a:cubicBezTo>
                        <a:pt x="167573" y="1304032"/>
                        <a:pt x="155441" y="1302773"/>
                        <a:pt x="143724" y="1300376"/>
                      </a:cubicBezTo>
                      <a:cubicBezTo>
                        <a:pt x="61701" y="1283591"/>
                        <a:pt x="-1" y="1211017"/>
                        <a:pt x="0" y="1124033"/>
                      </a:cubicBezTo>
                      <a:cubicBezTo>
                        <a:pt x="-1" y="1024621"/>
                        <a:pt x="80589" y="944033"/>
                        <a:pt x="180000" y="944033"/>
                      </a:cubicBezTo>
                      <a:cubicBezTo>
                        <a:pt x="198638" y="944032"/>
                        <a:pt x="216617" y="946866"/>
                        <a:pt x="233526" y="952125"/>
                      </a:cubicBezTo>
                      <a:lnTo>
                        <a:pt x="239376" y="954937"/>
                      </a:lnTo>
                      <a:lnTo>
                        <a:pt x="467127" y="329195"/>
                      </a:lnTo>
                      <a:lnTo>
                        <a:pt x="434622" y="307279"/>
                      </a:lnTo>
                      <a:cubicBezTo>
                        <a:pt x="402048" y="274705"/>
                        <a:pt x="381901" y="229705"/>
                        <a:pt x="381901" y="180000"/>
                      </a:cubicBezTo>
                      <a:cubicBezTo>
                        <a:pt x="381900" y="80588"/>
                        <a:pt x="462490" y="0"/>
                        <a:pt x="561901" y="0"/>
                      </a:cubicBezTo>
                      <a:cubicBezTo>
                        <a:pt x="661312" y="0"/>
                        <a:pt x="741900" y="80588"/>
                        <a:pt x="741900" y="179999"/>
                      </a:cubicBezTo>
                      <a:cubicBezTo>
                        <a:pt x="741901" y="204852"/>
                        <a:pt x="736863" y="228528"/>
                        <a:pt x="727755" y="250064"/>
                      </a:cubicBezTo>
                      <a:lnTo>
                        <a:pt x="700474" y="290527"/>
                      </a:lnTo>
                      <a:lnTo>
                        <a:pt x="980802" y="570856"/>
                      </a:lnTo>
                      <a:lnTo>
                        <a:pt x="1238513" y="400881"/>
                      </a:lnTo>
                      <a:lnTo>
                        <a:pt x="1210720" y="359656"/>
                      </a:lnTo>
                      <a:cubicBezTo>
                        <a:pt x="1201611" y="338121"/>
                        <a:pt x="1196574" y="314445"/>
                        <a:pt x="1196574" y="289592"/>
                      </a:cubicBezTo>
                      <a:cubicBezTo>
                        <a:pt x="1196573" y="190181"/>
                        <a:pt x="1277163" y="109592"/>
                        <a:pt x="1376574" y="109592"/>
                      </a:cubicBezTo>
                      <a:cubicBezTo>
                        <a:pt x="1475985" y="109592"/>
                        <a:pt x="1556574" y="190181"/>
                        <a:pt x="1556573" y="289592"/>
                      </a:cubicBezTo>
                      <a:cubicBezTo>
                        <a:pt x="1556574" y="364150"/>
                        <a:pt x="1511242" y="428121"/>
                        <a:pt x="1446637" y="455446"/>
                      </a:cubicBezTo>
                      <a:lnTo>
                        <a:pt x="1441828" y="456417"/>
                      </a:lnTo>
                      <a:lnTo>
                        <a:pt x="1537895" y="954320"/>
                      </a:lnTo>
                      <a:lnTo>
                        <a:pt x="1564418" y="956994"/>
                      </a:lnTo>
                      <a:cubicBezTo>
                        <a:pt x="1646441" y="973778"/>
                        <a:pt x="1708142" y="1046352"/>
                        <a:pt x="1708142" y="1133337"/>
                      </a:cubicBezTo>
                      <a:cubicBezTo>
                        <a:pt x="1708143" y="1232748"/>
                        <a:pt x="1627553" y="1313337"/>
                        <a:pt x="1528142" y="1313337"/>
                      </a:cubicBezTo>
                      <a:cubicBezTo>
                        <a:pt x="1503289" y="1313336"/>
                        <a:pt x="1479613" y="1308300"/>
                        <a:pt x="1458078" y="1299191"/>
                      </a:cubicBezTo>
                      <a:lnTo>
                        <a:pt x="1407476" y="1265074"/>
                      </a:lnTo>
                      <a:lnTo>
                        <a:pt x="1044310" y="1628241"/>
                      </a:lnTo>
                      <a:lnTo>
                        <a:pt x="1064717" y="1658508"/>
                      </a:lnTo>
                      <a:cubicBezTo>
                        <a:pt x="1073825" y="1680043"/>
                        <a:pt x="1078862" y="1703720"/>
                        <a:pt x="1078862" y="1728572"/>
                      </a:cubicBezTo>
                      <a:cubicBezTo>
                        <a:pt x="1078863" y="1827984"/>
                        <a:pt x="998273" y="1908572"/>
                        <a:pt x="898862" y="1908572"/>
                      </a:cubicBezTo>
                      <a:cubicBezTo>
                        <a:pt x="886436" y="1908572"/>
                        <a:pt x="874304" y="1907313"/>
                        <a:pt x="862587" y="19049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D92DEB38-89EE-4846-BD2C-C6D6BF750490}"/>
                    </a:ext>
                  </a:extLst>
                </p:cNvPr>
                <p:cNvSpPr/>
                <p:nvPr/>
              </p:nvSpPr>
              <p:spPr>
                <a:xfrm rot="1387468">
                  <a:off x="11450074" y="1665638"/>
                  <a:ext cx="2264439" cy="2079471"/>
                </a:xfrm>
                <a:custGeom>
                  <a:avLst/>
                  <a:gdLst>
                    <a:gd name="connsiteX0" fmla="*/ 940386 w 2264439"/>
                    <a:gd name="connsiteY0" fmla="*/ 1377732 h 2079471"/>
                    <a:gd name="connsiteX1" fmla="*/ 741402 w 2264439"/>
                    <a:gd name="connsiteY1" fmla="*/ 1576715 h 2079471"/>
                    <a:gd name="connsiteX2" fmla="*/ 762540 w 2264439"/>
                    <a:gd name="connsiteY2" fmla="*/ 1601132 h 2079471"/>
                    <a:gd name="connsiteX3" fmla="*/ 801745 w 2264439"/>
                    <a:gd name="connsiteY3" fmla="*/ 1700987 h 2079471"/>
                    <a:gd name="connsiteX4" fmla="*/ 802701 w 2264439"/>
                    <a:gd name="connsiteY4" fmla="*/ 1710471 h 2079471"/>
                    <a:gd name="connsiteX5" fmla="*/ 1453168 w 2264439"/>
                    <a:gd name="connsiteY5" fmla="*/ 1710471 h 2079471"/>
                    <a:gd name="connsiteX6" fmla="*/ 1459165 w 2264439"/>
                    <a:gd name="connsiteY6" fmla="*/ 1670800 h 2079471"/>
                    <a:gd name="connsiteX7" fmla="*/ 1486738 w 2264439"/>
                    <a:gd name="connsiteY7" fmla="*/ 1607677 h 2079471"/>
                    <a:gd name="connsiteX8" fmla="*/ 1497720 w 2264439"/>
                    <a:gd name="connsiteY8" fmla="*/ 1592612 h 2079471"/>
                    <a:gd name="connsiteX9" fmla="*/ 1292169 w 2264439"/>
                    <a:gd name="connsiteY9" fmla="*/ 1387060 h 2079471"/>
                    <a:gd name="connsiteX10" fmla="*/ 1245757 w 2264439"/>
                    <a:gd name="connsiteY10" fmla="*/ 1412252 h 2079471"/>
                    <a:gd name="connsiteX11" fmla="*/ 1123145 w 2264439"/>
                    <a:gd name="connsiteY11" fmla="*/ 1437006 h 2079471"/>
                    <a:gd name="connsiteX12" fmla="*/ 947025 w 2264439"/>
                    <a:gd name="connsiteY12" fmla="*/ 1383209 h 2079471"/>
                    <a:gd name="connsiteX13" fmla="*/ 445218 w 2264439"/>
                    <a:gd name="connsiteY13" fmla="*/ 1159969 h 2079471"/>
                    <a:gd name="connsiteX14" fmla="*/ 442917 w 2264439"/>
                    <a:gd name="connsiteY14" fmla="*/ 1178237 h 2079471"/>
                    <a:gd name="connsiteX15" fmla="*/ 350800 w 2264439"/>
                    <a:gd name="connsiteY15" fmla="*/ 1308580 h 2079471"/>
                    <a:gd name="connsiteX16" fmla="*/ 336615 w 2264439"/>
                    <a:gd name="connsiteY16" fmla="*/ 1316279 h 2079471"/>
                    <a:gd name="connsiteX17" fmla="*/ 405241 w 2264439"/>
                    <a:gd name="connsiteY17" fmla="*/ 1463450 h 2079471"/>
                    <a:gd name="connsiteX18" fmla="*/ 429661 w 2264439"/>
                    <a:gd name="connsiteY18" fmla="*/ 1455870 h 2079471"/>
                    <a:gd name="connsiteX19" fmla="*/ 493145 w 2264439"/>
                    <a:gd name="connsiteY19" fmla="*/ 1449470 h 2079471"/>
                    <a:gd name="connsiteX20" fmla="*/ 601452 w 2264439"/>
                    <a:gd name="connsiteY20" fmla="*/ 1468584 h 2079471"/>
                    <a:gd name="connsiteX21" fmla="*/ 662039 w 2264439"/>
                    <a:gd name="connsiteY21" fmla="*/ 1503343 h 2079471"/>
                    <a:gd name="connsiteX22" fmla="*/ 864344 w 2264439"/>
                    <a:gd name="connsiteY22" fmla="*/ 1301038 h 2079471"/>
                    <a:gd name="connsiteX23" fmla="*/ 861941 w 2264439"/>
                    <a:gd name="connsiteY23" fmla="*/ 1298126 h 2079471"/>
                    <a:gd name="connsiteX24" fmla="*/ 814545 w 2264439"/>
                    <a:gd name="connsiteY24" fmla="*/ 1185489 h 2079471"/>
                    <a:gd name="connsiteX25" fmla="*/ 811971 w 2264439"/>
                    <a:gd name="connsiteY25" fmla="*/ 1159969 h 2079471"/>
                    <a:gd name="connsiteX26" fmla="*/ 245052 w 2264439"/>
                    <a:gd name="connsiteY26" fmla="*/ 80796 h 2079471"/>
                    <a:gd name="connsiteX27" fmla="*/ 367665 w 2264439"/>
                    <a:gd name="connsiteY27" fmla="*/ 56042 h 2079471"/>
                    <a:gd name="connsiteX28" fmla="*/ 682665 w 2264439"/>
                    <a:gd name="connsiteY28" fmla="*/ 371042 h 2079471"/>
                    <a:gd name="connsiteX29" fmla="*/ 628868 w 2264439"/>
                    <a:gd name="connsiteY29" fmla="*/ 547161 h 2079471"/>
                    <a:gd name="connsiteX30" fmla="*/ 618080 w 2264439"/>
                    <a:gd name="connsiteY30" fmla="*/ 560236 h 2079471"/>
                    <a:gd name="connsiteX31" fmla="*/ 931048 w 2264439"/>
                    <a:gd name="connsiteY31" fmla="*/ 873204 h 2079471"/>
                    <a:gd name="connsiteX32" fmla="*/ 966351 w 2264439"/>
                    <a:gd name="connsiteY32" fmla="*/ 848740 h 2079471"/>
                    <a:gd name="connsiteX33" fmla="*/ 1123145 w 2264439"/>
                    <a:gd name="connsiteY33" fmla="*/ 807006 h 2079471"/>
                    <a:gd name="connsiteX34" fmla="*/ 1123415 w 2264439"/>
                    <a:gd name="connsiteY34" fmla="*/ 807047 h 2079471"/>
                    <a:gd name="connsiteX35" fmla="*/ 1142882 w 2264439"/>
                    <a:gd name="connsiteY35" fmla="*/ 584538 h 2079471"/>
                    <a:gd name="connsiteX36" fmla="*/ 1112285 w 2264439"/>
                    <a:gd name="connsiteY36" fmla="*/ 578360 h 2079471"/>
                    <a:gd name="connsiteX37" fmla="*/ 974865 w 2264439"/>
                    <a:gd name="connsiteY37" fmla="*/ 371042 h 2079471"/>
                    <a:gd name="connsiteX38" fmla="*/ 1112284 w 2264439"/>
                    <a:gd name="connsiteY38" fmla="*/ 163724 h 2079471"/>
                    <a:gd name="connsiteX39" fmla="*/ 1199865 w 2264439"/>
                    <a:gd name="connsiteY39" fmla="*/ 146042 h 2079471"/>
                    <a:gd name="connsiteX40" fmla="*/ 1424865 w 2264439"/>
                    <a:gd name="connsiteY40" fmla="*/ 371042 h 2079471"/>
                    <a:gd name="connsiteX41" fmla="*/ 1245210 w 2264439"/>
                    <a:gd name="connsiteY41" fmla="*/ 591470 h 2079471"/>
                    <a:gd name="connsiteX42" fmla="*/ 1214277 w 2264439"/>
                    <a:gd name="connsiteY42" fmla="*/ 594589 h 2079471"/>
                    <a:gd name="connsiteX43" fmla="*/ 1194746 w 2264439"/>
                    <a:gd name="connsiteY43" fmla="*/ 817831 h 2079471"/>
                    <a:gd name="connsiteX44" fmla="*/ 1216816 w 2264439"/>
                    <a:gd name="connsiteY44" fmla="*/ 821168 h 2079471"/>
                    <a:gd name="connsiteX45" fmla="*/ 1299264 w 2264439"/>
                    <a:gd name="connsiteY45" fmla="*/ 860803 h 2079471"/>
                    <a:gd name="connsiteX46" fmla="*/ 1302177 w 2264439"/>
                    <a:gd name="connsiteY46" fmla="*/ 863206 h 2079471"/>
                    <a:gd name="connsiteX47" fmla="*/ 1683320 w 2264439"/>
                    <a:gd name="connsiteY47" fmla="*/ 482063 h 2079471"/>
                    <a:gd name="connsiteX48" fmla="*/ 1659193 w 2264439"/>
                    <a:gd name="connsiteY48" fmla="*/ 437612 h 2079471"/>
                    <a:gd name="connsiteX49" fmla="*/ 1634439 w 2264439"/>
                    <a:gd name="connsiteY49" fmla="*/ 315000 h 2079471"/>
                    <a:gd name="connsiteX50" fmla="*/ 1949439 w 2264439"/>
                    <a:gd name="connsiteY50" fmla="*/ 0 h 2079471"/>
                    <a:gd name="connsiteX51" fmla="*/ 2264439 w 2264439"/>
                    <a:gd name="connsiteY51" fmla="*/ 315000 h 2079471"/>
                    <a:gd name="connsiteX52" fmla="*/ 1949439 w 2264439"/>
                    <a:gd name="connsiteY52" fmla="*/ 630000 h 2079471"/>
                    <a:gd name="connsiteX53" fmla="*/ 1773319 w 2264439"/>
                    <a:gd name="connsiteY53" fmla="*/ 576203 h 2079471"/>
                    <a:gd name="connsiteX54" fmla="*/ 1756112 w 2264439"/>
                    <a:gd name="connsiteY54" fmla="*/ 562006 h 2079471"/>
                    <a:gd name="connsiteX55" fmla="*/ 1378870 w 2264439"/>
                    <a:gd name="connsiteY55" fmla="*/ 939248 h 2079471"/>
                    <a:gd name="connsiteX56" fmla="*/ 1384348 w 2264439"/>
                    <a:gd name="connsiteY56" fmla="*/ 945887 h 2079471"/>
                    <a:gd name="connsiteX57" fmla="*/ 1438145 w 2264439"/>
                    <a:gd name="connsiteY57" fmla="*/ 1122006 h 2079471"/>
                    <a:gd name="connsiteX58" fmla="*/ 1384348 w 2264439"/>
                    <a:gd name="connsiteY58" fmla="*/ 1298126 h 2079471"/>
                    <a:gd name="connsiteX59" fmla="*/ 1371519 w 2264439"/>
                    <a:gd name="connsiteY59" fmla="*/ 1313675 h 2079471"/>
                    <a:gd name="connsiteX60" fmla="*/ 1571177 w 2264439"/>
                    <a:gd name="connsiteY60" fmla="*/ 1513333 h 2079471"/>
                    <a:gd name="connsiteX61" fmla="*/ 1577654 w 2264439"/>
                    <a:gd name="connsiteY61" fmla="*/ 1507587 h 2079471"/>
                    <a:gd name="connsiteX62" fmla="*/ 1637391 w 2264439"/>
                    <a:gd name="connsiteY62" fmla="*/ 1474225 h 2079471"/>
                    <a:gd name="connsiteX63" fmla="*/ 1760004 w 2264439"/>
                    <a:gd name="connsiteY63" fmla="*/ 1449471 h 2079471"/>
                    <a:gd name="connsiteX64" fmla="*/ 2075004 w 2264439"/>
                    <a:gd name="connsiteY64" fmla="*/ 1764471 h 2079471"/>
                    <a:gd name="connsiteX65" fmla="*/ 1760004 w 2264439"/>
                    <a:gd name="connsiteY65" fmla="*/ 2079471 h 2079471"/>
                    <a:gd name="connsiteX66" fmla="*/ 1451404 w 2264439"/>
                    <a:gd name="connsiteY66" fmla="*/ 1827954 h 2079471"/>
                    <a:gd name="connsiteX67" fmla="*/ 1450448 w 2264439"/>
                    <a:gd name="connsiteY67" fmla="*/ 1818471 h 2079471"/>
                    <a:gd name="connsiteX68" fmla="*/ 802701 w 2264439"/>
                    <a:gd name="connsiteY68" fmla="*/ 1818471 h 2079471"/>
                    <a:gd name="connsiteX69" fmla="*/ 801745 w 2264439"/>
                    <a:gd name="connsiteY69" fmla="*/ 1827954 h 2079471"/>
                    <a:gd name="connsiteX70" fmla="*/ 493144 w 2264439"/>
                    <a:gd name="connsiteY70" fmla="*/ 2079471 h 2079471"/>
                    <a:gd name="connsiteX71" fmla="*/ 178144 w 2264439"/>
                    <a:gd name="connsiteY71" fmla="*/ 1764470 h 2079471"/>
                    <a:gd name="connsiteX72" fmla="*/ 292775 w 2264439"/>
                    <a:gd name="connsiteY72" fmla="*/ 1521401 h 2079471"/>
                    <a:gd name="connsiteX73" fmla="*/ 339580 w 2264439"/>
                    <a:gd name="connsiteY73" fmla="*/ 1493004 h 2079471"/>
                    <a:gd name="connsiteX74" fmla="*/ 269412 w 2264439"/>
                    <a:gd name="connsiteY74" fmla="*/ 1342529 h 2079471"/>
                    <a:gd name="connsiteX75" fmla="*/ 225000 w 2264439"/>
                    <a:gd name="connsiteY75" fmla="*/ 1347006 h 2079471"/>
                    <a:gd name="connsiteX76" fmla="*/ 0 w 2264439"/>
                    <a:gd name="connsiteY76" fmla="*/ 1122006 h 2079471"/>
                    <a:gd name="connsiteX77" fmla="*/ 137421 w 2264439"/>
                    <a:gd name="connsiteY77" fmla="*/ 914688 h 2079471"/>
                    <a:gd name="connsiteX78" fmla="*/ 225000 w 2264439"/>
                    <a:gd name="connsiteY78" fmla="*/ 897006 h 2079471"/>
                    <a:gd name="connsiteX79" fmla="*/ 445429 w 2264439"/>
                    <a:gd name="connsiteY79" fmla="*/ 1076661 h 2079471"/>
                    <a:gd name="connsiteX80" fmla="*/ 446569 w 2264439"/>
                    <a:gd name="connsiteY80" fmla="*/ 1087969 h 2079471"/>
                    <a:gd name="connsiteX81" fmla="*/ 811576 w 2264439"/>
                    <a:gd name="connsiteY81" fmla="*/ 1087969 h 2079471"/>
                    <a:gd name="connsiteX82" fmla="*/ 814544 w 2264439"/>
                    <a:gd name="connsiteY82" fmla="*/ 1058523 h 2079471"/>
                    <a:gd name="connsiteX83" fmla="*/ 853748 w 2264439"/>
                    <a:gd name="connsiteY83" fmla="*/ 958667 h 2079471"/>
                    <a:gd name="connsiteX84" fmla="*/ 857977 w 2264439"/>
                    <a:gd name="connsiteY84" fmla="*/ 952868 h 2079471"/>
                    <a:gd name="connsiteX85" fmla="*/ 539616 w 2264439"/>
                    <a:gd name="connsiteY85" fmla="*/ 634507 h 2079471"/>
                    <a:gd name="connsiteX86" fmla="*/ 490277 w 2264439"/>
                    <a:gd name="connsiteY86" fmla="*/ 661287 h 2079471"/>
                    <a:gd name="connsiteX87" fmla="*/ 367665 w 2264439"/>
                    <a:gd name="connsiteY87" fmla="*/ 686042 h 2079471"/>
                    <a:gd name="connsiteX88" fmla="*/ 52665 w 2264439"/>
                    <a:gd name="connsiteY88" fmla="*/ 371042 h 2079471"/>
                    <a:gd name="connsiteX89" fmla="*/ 245052 w 2264439"/>
                    <a:gd name="connsiteY89" fmla="*/ 80796 h 207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264439" h="2079471">
                      <a:moveTo>
                        <a:pt x="940386" y="1377732"/>
                      </a:moveTo>
                      <a:lnTo>
                        <a:pt x="741402" y="1576715"/>
                      </a:lnTo>
                      <a:lnTo>
                        <a:pt x="762540" y="1601132"/>
                      </a:lnTo>
                      <a:cubicBezTo>
                        <a:pt x="780956" y="1631440"/>
                        <a:pt x="794401" y="1665102"/>
                        <a:pt x="801745" y="1700987"/>
                      </a:cubicBezTo>
                      <a:lnTo>
                        <a:pt x="802701" y="1710471"/>
                      </a:lnTo>
                      <a:lnTo>
                        <a:pt x="1453168" y="1710471"/>
                      </a:lnTo>
                      <a:lnTo>
                        <a:pt x="1459165" y="1670800"/>
                      </a:lnTo>
                      <a:cubicBezTo>
                        <a:pt x="1466068" y="1648607"/>
                        <a:pt x="1475359" y="1627466"/>
                        <a:pt x="1486738" y="1607677"/>
                      </a:cubicBezTo>
                      <a:lnTo>
                        <a:pt x="1497720" y="1592612"/>
                      </a:lnTo>
                      <a:lnTo>
                        <a:pt x="1292169" y="1387060"/>
                      </a:lnTo>
                      <a:lnTo>
                        <a:pt x="1245757" y="1412252"/>
                      </a:lnTo>
                      <a:cubicBezTo>
                        <a:pt x="1208070" y="1428192"/>
                        <a:pt x="1166637" y="1437006"/>
                        <a:pt x="1123145" y="1437006"/>
                      </a:cubicBezTo>
                      <a:cubicBezTo>
                        <a:pt x="1057906" y="1437006"/>
                        <a:pt x="997300" y="1417174"/>
                        <a:pt x="947025" y="1383209"/>
                      </a:cubicBezTo>
                      <a:close/>
                      <a:moveTo>
                        <a:pt x="445218" y="1159969"/>
                      </a:moveTo>
                      <a:lnTo>
                        <a:pt x="442917" y="1178237"/>
                      </a:lnTo>
                      <a:cubicBezTo>
                        <a:pt x="429044" y="1232156"/>
                        <a:pt x="395689" y="1278254"/>
                        <a:pt x="350800" y="1308580"/>
                      </a:cubicBezTo>
                      <a:lnTo>
                        <a:pt x="336615" y="1316279"/>
                      </a:lnTo>
                      <a:lnTo>
                        <a:pt x="405241" y="1463450"/>
                      </a:lnTo>
                      <a:lnTo>
                        <a:pt x="429661" y="1455870"/>
                      </a:lnTo>
                      <a:cubicBezTo>
                        <a:pt x="450167" y="1451674"/>
                        <a:pt x="471398" y="1449471"/>
                        <a:pt x="493145" y="1449470"/>
                      </a:cubicBezTo>
                      <a:cubicBezTo>
                        <a:pt x="531200" y="1449471"/>
                        <a:pt x="567681" y="1456219"/>
                        <a:pt x="601452" y="1468584"/>
                      </a:cubicBezTo>
                      <a:lnTo>
                        <a:pt x="662039" y="1503343"/>
                      </a:lnTo>
                      <a:lnTo>
                        <a:pt x="864344" y="1301038"/>
                      </a:lnTo>
                      <a:lnTo>
                        <a:pt x="861941" y="1298126"/>
                      </a:lnTo>
                      <a:cubicBezTo>
                        <a:pt x="839298" y="1264610"/>
                        <a:pt x="822936" y="1226501"/>
                        <a:pt x="814545" y="1185489"/>
                      </a:cubicBezTo>
                      <a:lnTo>
                        <a:pt x="811971" y="1159969"/>
                      </a:lnTo>
                      <a:close/>
                      <a:moveTo>
                        <a:pt x="245052" y="80796"/>
                      </a:moveTo>
                      <a:cubicBezTo>
                        <a:pt x="282739" y="64856"/>
                        <a:pt x="324172" y="56042"/>
                        <a:pt x="367665" y="56042"/>
                      </a:cubicBezTo>
                      <a:cubicBezTo>
                        <a:pt x="541635" y="56042"/>
                        <a:pt x="682664" y="197072"/>
                        <a:pt x="682665" y="371042"/>
                      </a:cubicBezTo>
                      <a:cubicBezTo>
                        <a:pt x="682665" y="436280"/>
                        <a:pt x="662832" y="496887"/>
                        <a:pt x="628868" y="547161"/>
                      </a:cubicBezTo>
                      <a:lnTo>
                        <a:pt x="618080" y="560236"/>
                      </a:lnTo>
                      <a:lnTo>
                        <a:pt x="931048" y="873204"/>
                      </a:lnTo>
                      <a:lnTo>
                        <a:pt x="966351" y="848740"/>
                      </a:lnTo>
                      <a:cubicBezTo>
                        <a:pt x="1012523" y="822190"/>
                        <a:pt x="1066061" y="807006"/>
                        <a:pt x="1123145" y="807006"/>
                      </a:cubicBezTo>
                      <a:lnTo>
                        <a:pt x="1123415" y="807047"/>
                      </a:lnTo>
                      <a:lnTo>
                        <a:pt x="1142882" y="584538"/>
                      </a:lnTo>
                      <a:lnTo>
                        <a:pt x="1112285" y="578360"/>
                      </a:lnTo>
                      <a:cubicBezTo>
                        <a:pt x="1031529" y="544203"/>
                        <a:pt x="974865" y="464240"/>
                        <a:pt x="974865" y="371042"/>
                      </a:cubicBezTo>
                      <a:cubicBezTo>
                        <a:pt x="974864" y="277844"/>
                        <a:pt x="1031529" y="197880"/>
                        <a:pt x="1112284" y="163724"/>
                      </a:cubicBezTo>
                      <a:cubicBezTo>
                        <a:pt x="1139203" y="152338"/>
                        <a:pt x="1168798" y="146042"/>
                        <a:pt x="1199865" y="146042"/>
                      </a:cubicBezTo>
                      <a:cubicBezTo>
                        <a:pt x="1324129" y="146042"/>
                        <a:pt x="1424864" y="246778"/>
                        <a:pt x="1424865" y="371042"/>
                      </a:cubicBezTo>
                      <a:cubicBezTo>
                        <a:pt x="1424864" y="479773"/>
                        <a:pt x="1347739" y="570490"/>
                        <a:pt x="1245210" y="591470"/>
                      </a:cubicBezTo>
                      <a:lnTo>
                        <a:pt x="1214277" y="594589"/>
                      </a:lnTo>
                      <a:lnTo>
                        <a:pt x="1194746" y="817831"/>
                      </a:lnTo>
                      <a:lnTo>
                        <a:pt x="1216816" y="821168"/>
                      </a:lnTo>
                      <a:cubicBezTo>
                        <a:pt x="1246407" y="830372"/>
                        <a:pt x="1274127" y="843821"/>
                        <a:pt x="1299264" y="860803"/>
                      </a:cubicBezTo>
                      <a:lnTo>
                        <a:pt x="1302177" y="863206"/>
                      </a:lnTo>
                      <a:lnTo>
                        <a:pt x="1683320" y="482063"/>
                      </a:lnTo>
                      <a:lnTo>
                        <a:pt x="1659193" y="437612"/>
                      </a:lnTo>
                      <a:cubicBezTo>
                        <a:pt x="1643253" y="399926"/>
                        <a:pt x="1634439" y="358492"/>
                        <a:pt x="1634439" y="315000"/>
                      </a:cubicBezTo>
                      <a:cubicBezTo>
                        <a:pt x="1634439" y="141030"/>
                        <a:pt x="1775469" y="0"/>
                        <a:pt x="1949439" y="0"/>
                      </a:cubicBezTo>
                      <a:cubicBezTo>
                        <a:pt x="2123409" y="0"/>
                        <a:pt x="2264439" y="141030"/>
                        <a:pt x="2264439" y="315000"/>
                      </a:cubicBezTo>
                      <a:cubicBezTo>
                        <a:pt x="2264439" y="488970"/>
                        <a:pt x="2123409" y="630000"/>
                        <a:pt x="1949439" y="630000"/>
                      </a:cubicBezTo>
                      <a:cubicBezTo>
                        <a:pt x="1884200" y="630000"/>
                        <a:pt x="1823594" y="610168"/>
                        <a:pt x="1773319" y="576203"/>
                      </a:cubicBezTo>
                      <a:lnTo>
                        <a:pt x="1756112" y="562006"/>
                      </a:lnTo>
                      <a:lnTo>
                        <a:pt x="1378870" y="939248"/>
                      </a:lnTo>
                      <a:lnTo>
                        <a:pt x="1384348" y="945887"/>
                      </a:lnTo>
                      <a:cubicBezTo>
                        <a:pt x="1418312" y="996161"/>
                        <a:pt x="1438145" y="1056768"/>
                        <a:pt x="1438145" y="1122006"/>
                      </a:cubicBezTo>
                      <a:cubicBezTo>
                        <a:pt x="1438145" y="1187245"/>
                        <a:pt x="1418312" y="1247851"/>
                        <a:pt x="1384348" y="1298126"/>
                      </a:cubicBezTo>
                      <a:lnTo>
                        <a:pt x="1371519" y="1313675"/>
                      </a:lnTo>
                      <a:lnTo>
                        <a:pt x="1571177" y="1513333"/>
                      </a:lnTo>
                      <a:lnTo>
                        <a:pt x="1577654" y="1507587"/>
                      </a:lnTo>
                      <a:cubicBezTo>
                        <a:pt x="1596180" y="1494412"/>
                        <a:pt x="1616193" y="1483191"/>
                        <a:pt x="1637391" y="1474225"/>
                      </a:cubicBezTo>
                      <a:cubicBezTo>
                        <a:pt x="1675078" y="1458285"/>
                        <a:pt x="1716512" y="1449471"/>
                        <a:pt x="1760004" y="1449471"/>
                      </a:cubicBezTo>
                      <a:cubicBezTo>
                        <a:pt x="1933974" y="1449471"/>
                        <a:pt x="2075004" y="1590501"/>
                        <a:pt x="2075004" y="1764471"/>
                      </a:cubicBezTo>
                      <a:cubicBezTo>
                        <a:pt x="2075004" y="1938441"/>
                        <a:pt x="1933974" y="2079471"/>
                        <a:pt x="1760004" y="2079471"/>
                      </a:cubicBezTo>
                      <a:cubicBezTo>
                        <a:pt x="1607780" y="2079471"/>
                        <a:pt x="1480777" y="1971495"/>
                        <a:pt x="1451404" y="1827954"/>
                      </a:cubicBezTo>
                      <a:lnTo>
                        <a:pt x="1450448" y="1818471"/>
                      </a:lnTo>
                      <a:lnTo>
                        <a:pt x="802701" y="1818471"/>
                      </a:lnTo>
                      <a:lnTo>
                        <a:pt x="801745" y="1827954"/>
                      </a:lnTo>
                      <a:cubicBezTo>
                        <a:pt x="772373" y="1971494"/>
                        <a:pt x="645368" y="2079471"/>
                        <a:pt x="493144" y="2079471"/>
                      </a:cubicBezTo>
                      <a:cubicBezTo>
                        <a:pt x="319175" y="2079470"/>
                        <a:pt x="178145" y="1938440"/>
                        <a:pt x="178144" y="1764470"/>
                      </a:cubicBezTo>
                      <a:cubicBezTo>
                        <a:pt x="178145" y="1666612"/>
                        <a:pt x="222767" y="1579177"/>
                        <a:pt x="292775" y="1521401"/>
                      </a:cubicBezTo>
                      <a:lnTo>
                        <a:pt x="339580" y="1493004"/>
                      </a:lnTo>
                      <a:lnTo>
                        <a:pt x="269412" y="1342529"/>
                      </a:lnTo>
                      <a:lnTo>
                        <a:pt x="225000" y="1347006"/>
                      </a:lnTo>
                      <a:cubicBezTo>
                        <a:pt x="100736" y="1347006"/>
                        <a:pt x="1" y="1246270"/>
                        <a:pt x="0" y="1122006"/>
                      </a:cubicBezTo>
                      <a:cubicBezTo>
                        <a:pt x="1" y="1028808"/>
                        <a:pt x="56664" y="948845"/>
                        <a:pt x="137421" y="914688"/>
                      </a:cubicBezTo>
                      <a:cubicBezTo>
                        <a:pt x="164339" y="903302"/>
                        <a:pt x="193934" y="897006"/>
                        <a:pt x="225000" y="897006"/>
                      </a:cubicBezTo>
                      <a:cubicBezTo>
                        <a:pt x="333731" y="897006"/>
                        <a:pt x="424449" y="974132"/>
                        <a:pt x="445429" y="1076661"/>
                      </a:cubicBezTo>
                      <a:lnTo>
                        <a:pt x="446569" y="1087969"/>
                      </a:lnTo>
                      <a:lnTo>
                        <a:pt x="811576" y="1087969"/>
                      </a:lnTo>
                      <a:lnTo>
                        <a:pt x="814544" y="1058523"/>
                      </a:lnTo>
                      <a:cubicBezTo>
                        <a:pt x="821887" y="1022638"/>
                        <a:pt x="835332" y="988976"/>
                        <a:pt x="853748" y="958667"/>
                      </a:cubicBezTo>
                      <a:lnTo>
                        <a:pt x="857977" y="952868"/>
                      </a:lnTo>
                      <a:lnTo>
                        <a:pt x="539616" y="634507"/>
                      </a:lnTo>
                      <a:lnTo>
                        <a:pt x="490277" y="661287"/>
                      </a:lnTo>
                      <a:cubicBezTo>
                        <a:pt x="452590" y="677228"/>
                        <a:pt x="411157" y="686042"/>
                        <a:pt x="367665" y="686042"/>
                      </a:cubicBezTo>
                      <a:cubicBezTo>
                        <a:pt x="193695" y="686042"/>
                        <a:pt x="52665" y="545012"/>
                        <a:pt x="52665" y="371042"/>
                      </a:cubicBezTo>
                      <a:cubicBezTo>
                        <a:pt x="52664" y="240564"/>
                        <a:pt x="131994" y="128615"/>
                        <a:pt x="245052" y="807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3084A-05B4-4CF1-A553-9BF7D481CE33}"/>
                  </a:ext>
                </a:extLst>
              </p:cNvPr>
              <p:cNvSpPr/>
              <p:nvPr/>
            </p:nvSpPr>
            <p:spPr>
              <a:xfrm>
                <a:off x="9786639" y="1647752"/>
                <a:ext cx="394854" cy="394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E1EA3F6-C3FA-416B-9C97-788F47C8A34C}"/>
                  </a:ext>
                </a:extLst>
              </p:cNvPr>
              <p:cNvSpPr/>
              <p:nvPr/>
            </p:nvSpPr>
            <p:spPr>
              <a:xfrm>
                <a:off x="10477329" y="2243179"/>
                <a:ext cx="394854" cy="394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C47A0C-EEF1-4E94-9615-2B292D680D4B}"/>
                </a:ext>
              </a:extLst>
            </p:cNvPr>
            <p:cNvSpPr txBox="1"/>
            <p:nvPr/>
          </p:nvSpPr>
          <p:spPr>
            <a:xfrm>
              <a:off x="3913895" y="3584484"/>
              <a:ext cx="9243235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72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C8CC8A-216B-49F8-873C-D67F806B4981}"/>
              </a:ext>
            </a:extLst>
          </p:cNvPr>
          <p:cNvCxnSpPr/>
          <p:nvPr/>
        </p:nvCxnSpPr>
        <p:spPr>
          <a:xfrm flipH="1">
            <a:off x="257908" y="2752696"/>
            <a:ext cx="207498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335AB5-8855-4DAA-9692-26DAF692C8F6}"/>
              </a:ext>
            </a:extLst>
          </p:cNvPr>
          <p:cNvCxnSpPr/>
          <p:nvPr/>
        </p:nvCxnSpPr>
        <p:spPr>
          <a:xfrm flipH="1">
            <a:off x="226949" y="5378665"/>
            <a:ext cx="207498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9598F3-BE57-406B-82E9-F93994947A2E}"/>
              </a:ext>
            </a:extLst>
          </p:cNvPr>
          <p:cNvSpPr txBox="1"/>
          <p:nvPr/>
        </p:nvSpPr>
        <p:spPr>
          <a:xfrm>
            <a:off x="165831" y="3831580"/>
            <a:ext cx="121058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45mm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DFE9D3-E6FD-4C3A-8CA1-45F0B1A3E2D4}"/>
              </a:ext>
            </a:extLst>
          </p:cNvPr>
          <p:cNvCxnSpPr>
            <a:cxnSpLocks/>
          </p:cNvCxnSpPr>
          <p:nvPr/>
        </p:nvCxnSpPr>
        <p:spPr>
          <a:xfrm>
            <a:off x="1758462" y="1125125"/>
            <a:ext cx="0" cy="181485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575CDE-A9CF-410B-AABF-43EC71D74447}"/>
              </a:ext>
            </a:extLst>
          </p:cNvPr>
          <p:cNvCxnSpPr>
            <a:cxnSpLocks/>
          </p:cNvCxnSpPr>
          <p:nvPr/>
        </p:nvCxnSpPr>
        <p:spPr>
          <a:xfrm>
            <a:off x="13157130" y="1464027"/>
            <a:ext cx="0" cy="181485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D1D254-A50B-4DED-A395-C8768888681D}"/>
              </a:ext>
            </a:extLst>
          </p:cNvPr>
          <p:cNvSpPr txBox="1"/>
          <p:nvPr/>
        </p:nvSpPr>
        <p:spPr>
          <a:xfrm>
            <a:off x="6556018" y="1656003"/>
            <a:ext cx="151836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mm</a:t>
            </a:r>
          </a:p>
        </p:txBody>
      </p:sp>
    </p:spTree>
    <p:extLst>
      <p:ext uri="{BB962C8B-B14F-4D97-AF65-F5344CB8AC3E}">
        <p14:creationId xmlns:p14="http://schemas.microsoft.com/office/powerpoint/2010/main" val="199163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213FF92-EEB7-42EC-B54D-01A35B9E6494}"/>
              </a:ext>
            </a:extLst>
          </p:cNvPr>
          <p:cNvSpPr/>
          <p:nvPr/>
        </p:nvSpPr>
        <p:spPr>
          <a:xfrm>
            <a:off x="1264441" y="2470566"/>
            <a:ext cx="12101518" cy="32884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E0BA98-9CB1-4871-BB8B-A4FA65213910}"/>
              </a:ext>
            </a:extLst>
          </p:cNvPr>
          <p:cNvGrpSpPr/>
          <p:nvPr/>
        </p:nvGrpSpPr>
        <p:grpSpPr>
          <a:xfrm>
            <a:off x="1610731" y="2927286"/>
            <a:ext cx="11408939" cy="2375028"/>
            <a:chOff x="1892844" y="3075066"/>
            <a:chExt cx="11408939" cy="237502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E9CFFC-85CB-4207-B970-1ABA822B68FA}"/>
                </a:ext>
              </a:extLst>
            </p:cNvPr>
            <p:cNvSpPr/>
            <p:nvPr/>
          </p:nvSpPr>
          <p:spPr>
            <a:xfrm>
              <a:off x="3259463" y="3591623"/>
              <a:ext cx="10042320" cy="1858471"/>
            </a:xfrm>
            <a:prstGeom prst="roundRect">
              <a:avLst>
                <a:gd name="adj" fmla="val 13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4D647B-860D-4B91-8905-E5E63D36E525}"/>
                </a:ext>
              </a:extLst>
            </p:cNvPr>
            <p:cNvGrpSpPr/>
            <p:nvPr/>
          </p:nvGrpSpPr>
          <p:grpSpPr>
            <a:xfrm rot="20649327">
              <a:off x="1892844" y="3075066"/>
              <a:ext cx="2264439" cy="2079471"/>
              <a:chOff x="11450074" y="1665638"/>
              <a:chExt cx="2264439" cy="2079471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100C84C-8124-4EE6-81AF-7DE69DBB0259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0806DEE-49D2-4F2B-9F44-4C9546518425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B17E843-3E49-44B1-94C2-F2D6DFE4C15B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92DEB38-89EE-4846-BD2C-C6D6BF750490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43084A-05B4-4CF1-A553-9BF7D481CE33}"/>
                </a:ext>
              </a:extLst>
            </p:cNvPr>
            <p:cNvSpPr/>
            <p:nvPr/>
          </p:nvSpPr>
          <p:spPr>
            <a:xfrm rot="11526693">
              <a:off x="3357662" y="4718420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E1EA3F6-C3FA-416B-9C97-788F47C8A34C}"/>
                </a:ext>
              </a:extLst>
            </p:cNvPr>
            <p:cNvSpPr/>
            <p:nvPr/>
          </p:nvSpPr>
          <p:spPr>
            <a:xfrm rot="11526693">
              <a:off x="2807276" y="3991329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21631C03-09C5-469E-A050-0DDDC7928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53208" y="4699673"/>
              <a:ext cx="473101" cy="58477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76E3E133-BF4D-47EC-B579-132D76F44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53208" y="4699673"/>
              <a:ext cx="473101" cy="584776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F0A610-DDDA-4B37-AD8C-26DAD75F2DBC}"/>
                </a:ext>
              </a:extLst>
            </p:cNvPr>
            <p:cNvSpPr/>
            <p:nvPr/>
          </p:nvSpPr>
          <p:spPr>
            <a:xfrm>
              <a:off x="10266204" y="4699674"/>
              <a:ext cx="28103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200" dirty="0">
                  <a:solidFill>
                    <a:prstClr val="black"/>
                  </a:solidFill>
                  <a:latin typeface="GT Walsheim Pro Light" panose="00000400000000000000" pitchFamily="50" charset="0"/>
                </a:rPr>
                <a:t>Pioneer Award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C47A0C-EEF1-4E94-9615-2B292D680D4B}"/>
                </a:ext>
              </a:extLst>
            </p:cNvPr>
            <p:cNvSpPr txBox="1"/>
            <p:nvPr/>
          </p:nvSpPr>
          <p:spPr>
            <a:xfrm>
              <a:off x="3913895" y="3591624"/>
              <a:ext cx="92432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72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  <a:endParaRPr lang="en-GB" sz="7200" dirty="0">
                <a:solidFill>
                  <a:prstClr val="black"/>
                </a:solidFill>
                <a:latin typeface="GT Walsheim Pro Light" panose="00000400000000000000" pitchFamily="50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934454-2F58-4500-ABD8-44C2EABD634C}"/>
                </a:ext>
              </a:extLst>
            </p:cNvPr>
            <p:cNvGrpSpPr/>
            <p:nvPr/>
          </p:nvGrpSpPr>
          <p:grpSpPr>
            <a:xfrm>
              <a:off x="4460636" y="4602735"/>
              <a:ext cx="4788121" cy="818515"/>
              <a:chOff x="4458379" y="4602735"/>
              <a:chExt cx="4788121" cy="8185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C3940EE-D047-427B-AB31-86CF9C7CE4A5}"/>
                  </a:ext>
                </a:extLst>
              </p:cNvPr>
              <p:cNvSpPr/>
              <p:nvPr/>
            </p:nvSpPr>
            <p:spPr>
              <a:xfrm>
                <a:off x="4458379" y="4779502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4359EB5-FF2D-4D99-AC7A-312DC126D88C}"/>
                  </a:ext>
                </a:extLst>
              </p:cNvPr>
              <p:cNvSpPr/>
              <p:nvPr/>
            </p:nvSpPr>
            <p:spPr>
              <a:xfrm>
                <a:off x="5674898" y="4602735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7F3F7AB-434A-42E6-BD6D-75D9368210F4}"/>
                  </a:ext>
                </a:extLst>
              </p:cNvPr>
              <p:cNvSpPr/>
              <p:nvPr/>
            </p:nvSpPr>
            <p:spPr>
              <a:xfrm>
                <a:off x="6196029" y="464515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F313FB-CA76-4D3D-9C7C-450CE123F32A}"/>
                  </a:ext>
                </a:extLst>
              </p:cNvPr>
              <p:cNvSpPr/>
              <p:nvPr/>
            </p:nvSpPr>
            <p:spPr>
              <a:xfrm>
                <a:off x="8296495" y="4985562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0EDC66-6E08-4F00-9F18-BE71105A6315}"/>
                  </a:ext>
                </a:extLst>
              </p:cNvPr>
              <p:cNvSpPr/>
              <p:nvPr/>
            </p:nvSpPr>
            <p:spPr>
              <a:xfrm>
                <a:off x="8580519" y="466539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E3F3EC8-D8C4-40F0-AE0A-66FF8212A445}"/>
                  </a:ext>
                </a:extLst>
              </p:cNvPr>
              <p:cNvSpPr/>
              <p:nvPr/>
            </p:nvSpPr>
            <p:spPr>
              <a:xfrm>
                <a:off x="6157878" y="517790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47C430D-5F5C-4A9C-A779-D15EA77BC615}"/>
                  </a:ext>
                </a:extLst>
              </p:cNvPr>
              <p:cNvSpPr/>
              <p:nvPr/>
            </p:nvSpPr>
            <p:spPr>
              <a:xfrm>
                <a:off x="5245938" y="4937356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5AB3C81-9D41-4193-9AB1-70FA82565C0E}"/>
                  </a:ext>
                </a:extLst>
              </p:cNvPr>
              <p:cNvSpPr/>
              <p:nvPr/>
            </p:nvSpPr>
            <p:spPr>
              <a:xfrm>
                <a:off x="4955107" y="517790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D8183F5-511F-42C9-86BF-C9741A916956}"/>
                  </a:ext>
                </a:extLst>
              </p:cNvPr>
              <p:cNvSpPr/>
              <p:nvPr/>
            </p:nvSpPr>
            <p:spPr>
              <a:xfrm>
                <a:off x="5505904" y="5176235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3E2254B-3122-4D88-AB52-82D19FA1529F}"/>
                  </a:ext>
                </a:extLst>
              </p:cNvPr>
              <p:cNvSpPr/>
              <p:nvPr/>
            </p:nvSpPr>
            <p:spPr>
              <a:xfrm>
                <a:off x="7331659" y="4822351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13395E6-7511-4A1B-992D-A592EC818B6F}"/>
                  </a:ext>
                </a:extLst>
              </p:cNvPr>
              <p:cNvSpPr/>
              <p:nvPr/>
            </p:nvSpPr>
            <p:spPr>
              <a:xfrm>
                <a:off x="6878814" y="478603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AC08640-585B-46FA-B030-A1DEB1816193}"/>
                  </a:ext>
                </a:extLst>
              </p:cNvPr>
              <p:cNvSpPr/>
              <p:nvPr/>
            </p:nvSpPr>
            <p:spPr>
              <a:xfrm>
                <a:off x="6837590" y="518069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85BE9CD-BCD9-4AB2-861A-92385FE8AFAF}"/>
                  </a:ext>
                </a:extLst>
              </p:cNvPr>
              <p:cNvSpPr/>
              <p:nvPr/>
            </p:nvSpPr>
            <p:spPr>
              <a:xfrm>
                <a:off x="7746601" y="4821544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D959E99-F672-4957-B062-E98841E1CF7C}"/>
                  </a:ext>
                </a:extLst>
              </p:cNvPr>
              <p:cNvSpPr/>
              <p:nvPr/>
            </p:nvSpPr>
            <p:spPr>
              <a:xfrm>
                <a:off x="7822915" y="5124754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2562F98-3842-4369-8B35-B1C579FA2A2B}"/>
                  </a:ext>
                </a:extLst>
              </p:cNvPr>
              <p:cNvSpPr/>
              <p:nvPr/>
            </p:nvSpPr>
            <p:spPr>
              <a:xfrm>
                <a:off x="9005948" y="4749703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0513D1E-47D9-49CE-9139-CAF25EBCA13C}"/>
                  </a:ext>
                </a:extLst>
              </p:cNvPr>
              <p:cNvSpPr/>
              <p:nvPr/>
            </p:nvSpPr>
            <p:spPr>
              <a:xfrm>
                <a:off x="8885672" y="5083060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8D8F5BC-B546-4DDD-B05E-60A97601468F}"/>
                  </a:ext>
                </a:extLst>
              </p:cNvPr>
              <p:cNvSpPr/>
              <p:nvPr/>
            </p:nvSpPr>
            <p:spPr>
              <a:xfrm>
                <a:off x="4886319" y="4618797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0448D68-76EF-4157-9AC1-60F1BD7791DA}"/>
                  </a:ext>
                </a:extLst>
              </p:cNvPr>
              <p:cNvSpPr/>
              <p:nvPr/>
            </p:nvSpPr>
            <p:spPr>
              <a:xfrm rot="20248169">
                <a:off x="4566872" y="4800395"/>
                <a:ext cx="432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C854DE3-77EF-4290-98CB-0E6BDED602B6}"/>
                  </a:ext>
                </a:extLst>
              </p:cNvPr>
              <p:cNvSpPr/>
              <p:nvPr/>
            </p:nvSpPr>
            <p:spPr>
              <a:xfrm rot="184531">
                <a:off x="7066224" y="4917213"/>
                <a:ext cx="737694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EC8C716-88A4-473E-AFF9-74C05454E365}"/>
                  </a:ext>
                </a:extLst>
              </p:cNvPr>
              <p:cNvSpPr/>
              <p:nvPr/>
            </p:nvSpPr>
            <p:spPr>
              <a:xfrm rot="20507228">
                <a:off x="7923489" y="5151117"/>
                <a:ext cx="54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0D3FF8E-D855-416A-86F2-6E59C0978C1F}"/>
                  </a:ext>
                </a:extLst>
              </p:cNvPr>
              <p:cNvSpPr/>
              <p:nvPr/>
            </p:nvSpPr>
            <p:spPr>
              <a:xfrm rot="20907399">
                <a:off x="7929809" y="4859002"/>
                <a:ext cx="70562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603146E-47EC-4DE4-8328-D91C5444C7DB}"/>
                  </a:ext>
                </a:extLst>
              </p:cNvPr>
              <p:cNvSpPr/>
              <p:nvPr/>
            </p:nvSpPr>
            <p:spPr>
              <a:xfrm rot="16381851">
                <a:off x="6052413" y="4964992"/>
                <a:ext cx="54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ABCD67B-28A3-42FA-956B-D2D6466AF00F}"/>
                  </a:ext>
                </a:extLst>
              </p:cNvPr>
              <p:cNvSpPr/>
              <p:nvPr/>
            </p:nvSpPr>
            <p:spPr>
              <a:xfrm rot="11508072">
                <a:off x="6354305" y="4802492"/>
                <a:ext cx="70562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9683CFE-DE25-48E8-96CE-1868D9338E21}"/>
                  </a:ext>
                </a:extLst>
              </p:cNvPr>
              <p:cNvSpPr/>
              <p:nvPr/>
            </p:nvSpPr>
            <p:spPr>
              <a:xfrm rot="16567761">
                <a:off x="6749677" y="5103319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7D0C304-0B7D-427C-921B-0F8E2FFF6A58}"/>
                  </a:ext>
                </a:extLst>
              </p:cNvPr>
              <p:cNvSpPr/>
              <p:nvPr/>
            </p:nvSpPr>
            <p:spPr>
              <a:xfrm>
                <a:off x="6329852" y="5281607"/>
                <a:ext cx="612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8E31F8B-0BB9-46E1-B9D2-06A552877B6E}"/>
                  </a:ext>
                </a:extLst>
              </p:cNvPr>
              <p:cNvSpPr/>
              <p:nvPr/>
            </p:nvSpPr>
            <p:spPr>
              <a:xfrm rot="4391442">
                <a:off x="7694453" y="5087838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469924C-8CC8-48BB-97B1-D85968D6E9B3}"/>
                  </a:ext>
                </a:extLst>
              </p:cNvPr>
              <p:cNvSpPr/>
              <p:nvPr/>
            </p:nvSpPr>
            <p:spPr>
              <a:xfrm rot="840000">
                <a:off x="8733900" y="4826756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2FC23EB-2853-4E1B-862B-386A036A2DE5}"/>
                  </a:ext>
                </a:extLst>
              </p:cNvPr>
              <p:cNvSpPr/>
              <p:nvPr/>
            </p:nvSpPr>
            <p:spPr>
              <a:xfrm rot="6430263">
                <a:off x="8891206" y="5060465"/>
                <a:ext cx="28866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31952D3-414A-4747-AE49-98E7FEDB5902}"/>
                  </a:ext>
                </a:extLst>
              </p:cNvPr>
              <p:cNvSpPr/>
              <p:nvPr/>
            </p:nvSpPr>
            <p:spPr>
              <a:xfrm rot="3314843">
                <a:off x="8658506" y="4975844"/>
                <a:ext cx="416957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0EE404D-F0DF-4A11-9D64-F5022A92DEE5}"/>
                  </a:ext>
                </a:extLst>
              </p:cNvPr>
              <p:cNvSpPr/>
              <p:nvPr/>
            </p:nvSpPr>
            <p:spPr>
              <a:xfrm rot="2393619">
                <a:off x="4529538" y="5107101"/>
                <a:ext cx="609399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8DB9A53-9FCA-406F-B2D3-C8109C03994C}"/>
                  </a:ext>
                </a:extLst>
              </p:cNvPr>
              <p:cNvSpPr/>
              <p:nvPr/>
            </p:nvSpPr>
            <p:spPr>
              <a:xfrm rot="19086872">
                <a:off x="5043802" y="5167718"/>
                <a:ext cx="35281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49D72C0-E901-4517-8299-FDE5C7B14132}"/>
                  </a:ext>
                </a:extLst>
              </p:cNvPr>
              <p:cNvSpPr/>
              <p:nvPr/>
            </p:nvSpPr>
            <p:spPr>
              <a:xfrm rot="19173426">
                <a:off x="5304811" y="4883028"/>
                <a:ext cx="54525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E7FFDDC-33C1-4311-9724-42014B2201AF}"/>
                  </a:ext>
                </a:extLst>
              </p:cNvPr>
              <p:cNvSpPr/>
              <p:nvPr/>
            </p:nvSpPr>
            <p:spPr>
              <a:xfrm rot="2580350">
                <a:off x="4929677" y="4893531"/>
                <a:ext cx="545252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AA5E13B-9934-42D9-90F9-4332E431CF28}"/>
                  </a:ext>
                </a:extLst>
              </p:cNvPr>
              <p:cNvSpPr/>
              <p:nvPr/>
            </p:nvSpPr>
            <p:spPr>
              <a:xfrm rot="5094265">
                <a:off x="4759668" y="5029644"/>
                <a:ext cx="545252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AD3369E-EE75-4D77-9DE6-1674B639345A}"/>
                  </a:ext>
                </a:extLst>
              </p:cNvPr>
              <p:cNvSpPr/>
              <p:nvPr/>
            </p:nvSpPr>
            <p:spPr>
              <a:xfrm rot="2571447">
                <a:off x="5227784" y="5173937"/>
                <a:ext cx="54525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28E025E-EC9B-472F-A4D3-FDCEC00569F6}"/>
                  </a:ext>
                </a:extLst>
              </p:cNvPr>
              <p:cNvSpPr/>
              <p:nvPr/>
            </p:nvSpPr>
            <p:spPr>
              <a:xfrm>
                <a:off x="5019541" y="4722181"/>
                <a:ext cx="737694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388C64A-CFD5-44B6-82D1-1D83225AC4D1}"/>
                  </a:ext>
                </a:extLst>
              </p:cNvPr>
              <p:cNvSpPr/>
              <p:nvPr/>
            </p:nvSpPr>
            <p:spPr>
              <a:xfrm rot="255862">
                <a:off x="5766604" y="4725014"/>
                <a:ext cx="576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057B4E7-368A-4157-BB34-EAD12C1E4CB1}"/>
                  </a:ext>
                </a:extLst>
              </p:cNvPr>
              <p:cNvSpPr/>
              <p:nvPr/>
            </p:nvSpPr>
            <p:spPr>
              <a:xfrm rot="8548231">
                <a:off x="5510589" y="5028582"/>
                <a:ext cx="90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5CFE1EF-73B9-453A-9527-FB24A7E457C0}"/>
                  </a:ext>
                </a:extLst>
              </p:cNvPr>
              <p:cNvSpPr/>
              <p:nvPr/>
            </p:nvSpPr>
            <p:spPr>
              <a:xfrm rot="9873234">
                <a:off x="5378423" y="4910406"/>
                <a:ext cx="90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D4D314B-576A-432F-B2FD-F784B766116C}"/>
                </a:ext>
              </a:extLst>
            </p:cNvPr>
            <p:cNvSpPr/>
            <p:nvPr/>
          </p:nvSpPr>
          <p:spPr>
            <a:xfrm>
              <a:off x="5977135" y="5137937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D041CE0-B3DE-47AD-8AB1-86FE5B34F81A}"/>
                </a:ext>
              </a:extLst>
            </p:cNvPr>
            <p:cNvSpPr/>
            <p:nvPr/>
          </p:nvSpPr>
          <p:spPr>
            <a:xfrm>
              <a:off x="5376896" y="476362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7F6BBD-4DFC-497C-ACB4-AFDFCE95B62B}"/>
                </a:ext>
              </a:extLst>
            </p:cNvPr>
            <p:cNvSpPr/>
            <p:nvPr/>
          </p:nvSpPr>
          <p:spPr>
            <a:xfrm>
              <a:off x="4837849" y="494182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02F8F3E-B75C-4289-91D7-D7D56F88D254}"/>
                </a:ext>
              </a:extLst>
            </p:cNvPr>
            <p:cNvSpPr/>
            <p:nvPr/>
          </p:nvSpPr>
          <p:spPr>
            <a:xfrm>
              <a:off x="4716057" y="5206302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2C6BFE1-E154-4AB3-B279-43881E7F6353}"/>
                </a:ext>
              </a:extLst>
            </p:cNvPr>
            <p:cNvSpPr/>
            <p:nvPr/>
          </p:nvSpPr>
          <p:spPr>
            <a:xfrm>
              <a:off x="6493836" y="4946541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5BB2D1F-7FD7-48FC-A118-6FA6A4AEDAAA}"/>
                </a:ext>
              </a:extLst>
            </p:cNvPr>
            <p:cNvSpPr/>
            <p:nvPr/>
          </p:nvSpPr>
          <p:spPr>
            <a:xfrm>
              <a:off x="7196859" y="5131718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BFA8AA5-7622-49F1-8D1A-61087524724C}"/>
                </a:ext>
              </a:extLst>
            </p:cNvPr>
            <p:cNvSpPr/>
            <p:nvPr/>
          </p:nvSpPr>
          <p:spPr>
            <a:xfrm>
              <a:off x="7487107" y="5222789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77FFFFC-1E14-4257-9449-F85BE06C7441}"/>
                </a:ext>
              </a:extLst>
            </p:cNvPr>
            <p:cNvSpPr/>
            <p:nvPr/>
          </p:nvSpPr>
          <p:spPr>
            <a:xfrm>
              <a:off x="8592435" y="4959668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752B823-493E-4318-8AF1-F6C2E941FF12}"/>
                </a:ext>
              </a:extLst>
            </p:cNvPr>
            <p:cNvSpPr/>
            <p:nvPr/>
          </p:nvSpPr>
          <p:spPr>
            <a:xfrm>
              <a:off x="8120287" y="4955702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82EBE2A-F0A7-4B81-8D1D-762D57BAE11A}"/>
                </a:ext>
              </a:extLst>
            </p:cNvPr>
            <p:cNvSpPr/>
            <p:nvPr/>
          </p:nvSpPr>
          <p:spPr>
            <a:xfrm>
              <a:off x="6680499" y="4622171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45042AE-8340-447F-85B2-279BEEBC0BF7}"/>
                </a:ext>
              </a:extLst>
            </p:cNvPr>
            <p:cNvSpPr/>
            <p:nvPr/>
          </p:nvSpPr>
          <p:spPr>
            <a:xfrm>
              <a:off x="8554735" y="524373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D59CC04-138C-417B-90D1-5D864A6FEFEA}"/>
                </a:ext>
              </a:extLst>
            </p:cNvPr>
            <p:cNvSpPr/>
            <p:nvPr/>
          </p:nvSpPr>
          <p:spPr>
            <a:xfrm rot="7137427">
              <a:off x="6446490" y="4819226"/>
              <a:ext cx="396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E16B733-1838-47A5-ABCC-2A7BAEDCD41F}"/>
                </a:ext>
              </a:extLst>
            </p:cNvPr>
            <p:cNvSpPr/>
            <p:nvPr/>
          </p:nvSpPr>
          <p:spPr>
            <a:xfrm rot="9570340">
              <a:off x="6017834" y="5087268"/>
              <a:ext cx="54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2D599F0-3465-452E-B8A4-B2B0408D00F2}"/>
                </a:ext>
              </a:extLst>
            </p:cNvPr>
            <p:cNvSpPr/>
            <p:nvPr/>
          </p:nvSpPr>
          <p:spPr>
            <a:xfrm rot="12732727">
              <a:off x="5374559" y="4993902"/>
              <a:ext cx="72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AAE8DD5-BCBB-47C1-81B5-667C078DFBF8}"/>
                </a:ext>
              </a:extLst>
            </p:cNvPr>
            <p:cNvSpPr/>
            <p:nvPr/>
          </p:nvSpPr>
          <p:spPr>
            <a:xfrm rot="9769228">
              <a:off x="4873875" y="4897562"/>
              <a:ext cx="576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15C7C0B-BE11-4B62-98A7-102BD5D6624E}"/>
                </a:ext>
              </a:extLst>
            </p:cNvPr>
            <p:cNvSpPr/>
            <p:nvPr/>
          </p:nvSpPr>
          <p:spPr>
            <a:xfrm rot="6915088">
              <a:off x="4688497" y="5117221"/>
              <a:ext cx="28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D3585E-2FFE-4693-A244-C6DF9D600708}"/>
                </a:ext>
              </a:extLst>
            </p:cNvPr>
            <p:cNvSpPr/>
            <p:nvPr/>
          </p:nvSpPr>
          <p:spPr>
            <a:xfrm rot="11682490">
              <a:off x="6529497" y="5081145"/>
              <a:ext cx="72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51D4673-B4F9-495E-B2AC-779C1CDB9DEB}"/>
                </a:ext>
              </a:extLst>
            </p:cNvPr>
            <p:cNvSpPr/>
            <p:nvPr/>
          </p:nvSpPr>
          <p:spPr>
            <a:xfrm rot="11956253">
              <a:off x="7235132" y="5226768"/>
              <a:ext cx="324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8556282-D00A-43D7-85F4-853AEECD61EA}"/>
                </a:ext>
              </a:extLst>
            </p:cNvPr>
            <p:cNvSpPr/>
            <p:nvPr/>
          </p:nvSpPr>
          <p:spPr>
            <a:xfrm rot="12941336">
              <a:off x="6630276" y="4963704"/>
              <a:ext cx="100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F94DDB4-9F89-40AF-819E-B60ECEEC18DF}"/>
                </a:ext>
              </a:extLst>
            </p:cNvPr>
            <p:cNvSpPr/>
            <p:nvPr/>
          </p:nvSpPr>
          <p:spPr>
            <a:xfrm rot="9405067">
              <a:off x="7517009" y="5128805"/>
              <a:ext cx="684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CD6BEFE-B608-48F9-AB96-B8B705F9560B}"/>
                </a:ext>
              </a:extLst>
            </p:cNvPr>
            <p:cNvSpPr/>
            <p:nvPr/>
          </p:nvSpPr>
          <p:spPr>
            <a:xfrm rot="12894398">
              <a:off x="8112424" y="5143416"/>
              <a:ext cx="54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1798894-391B-4F51-BB23-47AC003410C0}"/>
                </a:ext>
              </a:extLst>
            </p:cNvPr>
            <p:cNvSpPr/>
            <p:nvPr/>
          </p:nvSpPr>
          <p:spPr>
            <a:xfrm rot="5844615">
              <a:off x="8485682" y="5128261"/>
              <a:ext cx="28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2463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D29DBA-99F0-428E-8925-ED0016C65B1C}"/>
              </a:ext>
            </a:extLst>
          </p:cNvPr>
          <p:cNvSpPr/>
          <p:nvPr/>
        </p:nvSpPr>
        <p:spPr>
          <a:xfrm>
            <a:off x="6224476" y="2351402"/>
            <a:ext cx="3280058" cy="328005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DA6AD0-0E84-4D77-9119-5427CCEFD418}"/>
              </a:ext>
            </a:extLst>
          </p:cNvPr>
          <p:cNvCxnSpPr/>
          <p:nvPr/>
        </p:nvCxnSpPr>
        <p:spPr>
          <a:xfrm flipH="1">
            <a:off x="4952150" y="2736032"/>
            <a:ext cx="207498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241792-D8C9-4855-85BB-6B16BD922A47}"/>
              </a:ext>
            </a:extLst>
          </p:cNvPr>
          <p:cNvCxnSpPr/>
          <p:nvPr/>
        </p:nvCxnSpPr>
        <p:spPr>
          <a:xfrm flipH="1">
            <a:off x="4921191" y="5362001"/>
            <a:ext cx="207498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BF56C9-9195-45DF-A09D-00DF5DCB3F87}"/>
              </a:ext>
            </a:extLst>
          </p:cNvPr>
          <p:cNvSpPr txBox="1"/>
          <p:nvPr/>
        </p:nvSpPr>
        <p:spPr>
          <a:xfrm>
            <a:off x="4860073" y="3814916"/>
            <a:ext cx="121058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45mm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8430FF-4CDA-45CA-A20B-9B8C5DF01BD9}"/>
              </a:ext>
            </a:extLst>
          </p:cNvPr>
          <p:cNvCxnSpPr>
            <a:cxnSpLocks/>
          </p:cNvCxnSpPr>
          <p:nvPr/>
        </p:nvCxnSpPr>
        <p:spPr>
          <a:xfrm>
            <a:off x="6452704" y="1108461"/>
            <a:ext cx="0" cy="181485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6CCD8D-DCAF-46D1-9F97-75D5DF276FC5}"/>
              </a:ext>
            </a:extLst>
          </p:cNvPr>
          <p:cNvCxnSpPr>
            <a:cxnSpLocks/>
          </p:cNvCxnSpPr>
          <p:nvPr/>
        </p:nvCxnSpPr>
        <p:spPr>
          <a:xfrm>
            <a:off x="9215824" y="1177733"/>
            <a:ext cx="0" cy="181485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CC0D24-7E70-4E8F-B759-F90DF85BF1B7}"/>
              </a:ext>
            </a:extLst>
          </p:cNvPr>
          <p:cNvSpPr txBox="1"/>
          <p:nvPr/>
        </p:nvSpPr>
        <p:spPr>
          <a:xfrm>
            <a:off x="7223478" y="1548052"/>
            <a:ext cx="121058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45mm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FB6485-4871-498F-914F-CBBDB4CB360C}"/>
              </a:ext>
            </a:extLst>
          </p:cNvPr>
          <p:cNvGrpSpPr/>
          <p:nvPr/>
        </p:nvGrpSpPr>
        <p:grpSpPr>
          <a:xfrm rot="11526693">
            <a:off x="6732286" y="2951696"/>
            <a:ext cx="2264439" cy="2079471"/>
            <a:chOff x="9538146" y="1477451"/>
            <a:chExt cx="2264439" cy="207947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AE004AA-2536-4D0D-BF4D-36EAB29F7993}"/>
                </a:ext>
              </a:extLst>
            </p:cNvPr>
            <p:cNvGrpSpPr/>
            <p:nvPr/>
          </p:nvGrpSpPr>
          <p:grpSpPr>
            <a:xfrm rot="9122634">
              <a:off x="9538146" y="1477451"/>
              <a:ext cx="2264439" cy="2079471"/>
              <a:chOff x="11450074" y="1665638"/>
              <a:chExt cx="2264439" cy="2079471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B5A0FB1-8353-405D-8EAE-EECE7F0D17BB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B5F78BF-C5F2-438A-8F75-38A5C5DC43BF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E474196-4C77-4647-B667-1E53B3FF855A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9D0A7D1-BE1B-473A-9E24-E83EEB0C9ED4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5E9BE4-07AF-4C04-AA04-5923F15913BC}"/>
                </a:ext>
              </a:extLst>
            </p:cNvPr>
            <p:cNvSpPr/>
            <p:nvPr/>
          </p:nvSpPr>
          <p:spPr>
            <a:xfrm>
              <a:off x="9786639" y="1647752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7340687-850B-4673-A536-AD7C186FD0A6}"/>
                </a:ext>
              </a:extLst>
            </p:cNvPr>
            <p:cNvSpPr/>
            <p:nvPr/>
          </p:nvSpPr>
          <p:spPr>
            <a:xfrm>
              <a:off x="10477329" y="2243179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161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neDXC_InternalOnly.pptx" id="{217AB898-FADF-44C1-B10B-686F609C009B}" vid="{A124DF48-611C-4741-B784-37D4D879F9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118BBC3B47B745B120DF1B861C4CB1" ma:contentTypeVersion="15" ma:contentTypeDescription="Create a new document." ma:contentTypeScope="" ma:versionID="465b7b24185c6bfa7e937b9392a2ec37">
  <xsd:schema xmlns:xsd="http://www.w3.org/2001/XMLSchema" xmlns:xs="http://www.w3.org/2001/XMLSchema" xmlns:p="http://schemas.microsoft.com/office/2006/metadata/properties" xmlns:ns3="7bbbf46f-11f7-4a76-a153-797481bc1696" xmlns:ns4="7d106420-3f4a-4cb6-90da-75bb9d546c19" targetNamespace="http://schemas.microsoft.com/office/2006/metadata/properties" ma:root="true" ma:fieldsID="505f23f626e790641c2e691e9bd5a5e7" ns3:_="" ns4:_="">
    <xsd:import namespace="7bbbf46f-11f7-4a76-a153-797481bc1696"/>
    <xsd:import namespace="7d106420-3f4a-4cb6-90da-75bb9d546c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bf46f-11f7-4a76-a153-797481bc16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6420-3f4a-4cb6-90da-75bb9d54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010D4-3B02-4BD8-9CC4-D78AC1A28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bf46f-11f7-4a76-a153-797481bc1696"/>
    <ds:schemaRef ds:uri="7d106420-3f4a-4cb6-90da-75bb9d54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EFC6C2-5E95-48AB-841E-0A77E77AF2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5652DD-6C9B-4B06-9BEF-02BF3E30CA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OneDXC_InternalOnly</Template>
  <TotalTime>331</TotalTime>
  <Words>223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GT Walsheim Pro Bold</vt:lpstr>
      <vt:lpstr>GT Walsheim Pro Light</vt:lpstr>
      <vt:lpstr>DXC</vt:lpstr>
      <vt:lpstr>Digital Explorer  Pioneer Packs &amp; Stickers</vt:lpstr>
      <vt:lpstr>Aim</vt:lpstr>
      <vt:lpstr>PowerPoint Presentation</vt:lpstr>
      <vt:lpstr>Giveaways </vt:lpstr>
      <vt:lpstr>Initial Costs</vt:lpstr>
      <vt:lpstr>Sticker designs</vt:lpstr>
      <vt:lpstr>PowerPoint Presentation</vt:lpstr>
      <vt:lpstr>PowerPoint Presentation</vt:lpstr>
      <vt:lpstr>PowerPoint Presentation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Pioneer Packs</dc:title>
  <dc:subject/>
  <dc:creator>David Stevens</dc:creator>
  <cp:keywords/>
  <dc:description/>
  <cp:lastModifiedBy>David Stevens</cp:lastModifiedBy>
  <cp:revision>4</cp:revision>
  <cp:lastPrinted>2018-07-20T15:33:39Z</cp:lastPrinted>
  <dcterms:created xsi:type="dcterms:W3CDTF">2019-12-12T17:18:17Z</dcterms:created>
  <dcterms:modified xsi:type="dcterms:W3CDTF">2019-12-13T13:31:12Z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0x01010056118BBC3B47B745B120DF1B861C4CB1</vt:lpwstr>
  </property>
</Properties>
</file>