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7" d="100"/>
          <a:sy n="77" d="100"/>
        </p:scale>
        <p:origin x="20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0FED9-3967-46E1-A921-EFCBFC856E6C}" type="datetimeFigureOut">
              <a:rPr lang="en-US" smtClean="0"/>
              <a:t>16-Mar-22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12913-1911-483A-86BA-D629331C60ED}" type="slidenum">
              <a:rPr lang="en-US" smtClean="0"/>
              <a:t>‹#›</a:t>
            </a:fld>
            <a:endParaRPr lang="en-US"/>
          </a:p>
        </p:txBody>
      </p:sp>
    </p:spTree>
    <p:extLst>
      <p:ext uri="{BB962C8B-B14F-4D97-AF65-F5344CB8AC3E}">
        <p14:creationId xmlns:p14="http://schemas.microsoft.com/office/powerpoint/2010/main" val="159817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Organic</a:t>
            </a:r>
            <a:endParaRPr dirty="0"/>
          </a:p>
          <a:p>
            <a:r>
              <a:rPr b="0" dirty="0"/>
              <a:t>No alt text provided</a:t>
            </a:r>
            <a:endParaRPr dirty="0"/>
          </a:p>
          <a:p>
            <a:endParaRPr dirty="0"/>
          </a:p>
          <a:p>
            <a:r>
              <a:rPr b="1" dirty="0"/>
              <a:t>Choose Year</a:t>
            </a:r>
            <a:endParaRPr dirty="0"/>
          </a:p>
          <a:p>
            <a:r>
              <a:rPr b="0" dirty="0"/>
              <a:t>No alt text provided</a:t>
            </a:r>
            <a:endParaRPr dirty="0"/>
          </a:p>
          <a:p>
            <a:endParaRPr dirty="0"/>
          </a:p>
          <a:p>
            <a:r>
              <a:rPr b="1" dirty="0"/>
              <a:t>Available Pie Flavors</a:t>
            </a:r>
            <a:endParaRPr dirty="0"/>
          </a:p>
          <a:p>
            <a:r>
              <a:rPr b="0" dirty="0"/>
              <a:t>No alt text provided</a:t>
            </a:r>
            <a:endParaRPr dirty="0"/>
          </a:p>
          <a:p>
            <a:endParaRPr dirty="0"/>
          </a:p>
          <a:p>
            <a:r>
              <a:rPr b="1" dirty="0"/>
              <a:t>Slice or Whole</a:t>
            </a:r>
            <a:endParaRPr dirty="0"/>
          </a:p>
          <a:p>
            <a:r>
              <a:rPr b="0" dirty="0"/>
              <a:t>No alt text provided</a:t>
            </a:r>
            <a:endParaRPr dirty="0"/>
          </a:p>
          <a:p>
            <a:endParaRPr dirty="0"/>
          </a:p>
          <a:p>
            <a:r>
              <a:rPr b="1" dirty="0"/>
              <a:t>Method to Order</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Quantity Sold</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a:p>
            <a:r>
              <a:rPr b="1" dirty="0"/>
              <a:t>Avg. Order Value</a:t>
            </a:r>
            <a:endParaRPr dirty="0"/>
          </a:p>
          <a:p>
            <a:r>
              <a:rPr b="0" dirty="0"/>
              <a:t>No alt text provided</a:t>
            </a:r>
            <a:endParaRPr dirty="0"/>
          </a:p>
          <a:p>
            <a:endParaRPr dirty="0"/>
          </a:p>
          <a:p>
            <a:r>
              <a:rPr b="1" dirty="0"/>
              <a:t>Orders Placed by Month</a:t>
            </a:r>
            <a:endParaRPr dirty="0"/>
          </a:p>
          <a:p>
            <a:r>
              <a:rPr b="0" dirty="0"/>
              <a:t>No alt text provided</a:t>
            </a:r>
            <a:endParaRPr dirty="0"/>
          </a:p>
          <a:p>
            <a:endParaRPr dirty="0"/>
          </a:p>
          <a:p>
            <a:r>
              <a:rPr b="1" dirty="0"/>
              <a:t>Quantity Sold by Flavor</a:t>
            </a:r>
            <a:endParaRPr dirty="0"/>
          </a:p>
          <a:p>
            <a:r>
              <a:rPr b="0" dirty="0"/>
              <a:t>No alt text provided</a:t>
            </a:r>
            <a:endParaRPr dirty="0"/>
          </a:p>
          <a:p>
            <a:endParaRPr dirty="0"/>
          </a:p>
          <a:p>
            <a:r>
              <a:rPr b="1" dirty="0"/>
              <a:t>INSIGHTS</a:t>
            </a:r>
            <a:endParaRPr dirty="0"/>
          </a:p>
          <a:p>
            <a:r>
              <a:rPr b="0" dirty="0"/>
              <a:t>No alt text provided</a:t>
            </a:r>
            <a:endParaRPr dirty="0"/>
          </a:p>
          <a:p>
            <a:endParaRPr dirty="0"/>
          </a:p>
          <a:p>
            <a:r>
              <a:rPr b="1" dirty="0"/>
              <a:t>Order Type In-Store vs Pre-Order</a:t>
            </a:r>
            <a:endParaRPr dirty="0"/>
          </a:p>
          <a:p>
            <a:r>
              <a:rPr b="0" dirty="0"/>
              <a:t>No alt text provided</a:t>
            </a:r>
            <a:endParaRPr dirty="0"/>
          </a:p>
          <a:p>
            <a:endParaRPr dirty="0"/>
          </a:p>
          <a:p>
            <a:r>
              <a:rPr b="1" dirty="0"/>
              <a:t>Public Demands Organic</a:t>
            </a:r>
            <a:endParaRPr dirty="0"/>
          </a:p>
          <a:p>
            <a:r>
              <a:rPr b="0" dirty="0"/>
              <a:t>No alt text provided</a:t>
            </a:r>
            <a:endParaRPr dirty="0"/>
          </a:p>
          <a:p>
            <a:endParaRPr dirty="0"/>
          </a:p>
          <a:p>
            <a:r>
              <a:rPr b="1" dirty="0"/>
              <a:t>Public Demands Whole vs Slice</a:t>
            </a:r>
            <a:endParaRPr dirty="0"/>
          </a:p>
          <a:p>
            <a:r>
              <a:rPr b="0" dirty="0"/>
              <a:t>No alt text provided</a:t>
            </a:r>
            <a:endParaRPr dirty="0"/>
          </a:p>
          <a:p>
            <a:endParaRPr dirty="0"/>
          </a:p>
          <a:p>
            <a:r>
              <a:rPr b="1" dirty="0"/>
              <a:t>Orders Placed by Flavor</a:t>
            </a:r>
            <a:endParaRPr dirty="0"/>
          </a:p>
          <a:p>
            <a:r>
              <a:rPr b="0" dirty="0"/>
              <a:t>No alt text provided</a:t>
            </a:r>
            <a:endParaRPr dirty="0"/>
          </a:p>
          <a:p>
            <a:endParaRPr dirty="0"/>
          </a:p>
          <a:p>
            <a:r>
              <a:rPr b="1" dirty="0"/>
              <a:t>Per Piece Price by Flavor</a:t>
            </a:r>
            <a:endParaRPr dirty="0"/>
          </a:p>
          <a:p>
            <a:r>
              <a:rPr b="0" dirty="0"/>
              <a:t>No alt text provided</a:t>
            </a:r>
            <a:endParaRPr dirty="0"/>
          </a:p>
          <a:p>
            <a:endParaRPr dirty="0"/>
          </a:p>
          <a:p>
            <a:r>
              <a:rPr b="1" dirty="0"/>
              <a:t>Total Sales by Flavor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16-Mar-22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16-Mar-22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16-Mar-22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16-Mar-22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16-Mar-22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16-Mar-22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fc1871f-3f6b-404c-b54e-f88ef171c4c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fc1871f-3f6b-404c-b54e-f88ef171c4c1?pbi_source=PowerPoint"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rganic ,Choose Year ,Available Pie Flavors ,Slice or Whole ,Method to Order ,Total Sales ,Quantity Sold ,Total Orders ,Avg. Order Value ,Orders Placed by Month ,Quantity Sold by Flavor ,INSIGHTS ,Order Type In-Store vs Pre-Order ,Public Demands Organic ,Public Demands Whole vs Slice ,Orders Placed by Flavor ,Per Piece Price by Flavor ,Total Sales by Flavor. Please refer to the notes on this slide for details">
            <a:hlinkClick r:id="rId3"/>
          </p:cNvPr>
          <p:cNvPicPr>
            <a:picLocks noChangeAspect="1"/>
          </p:cNvPicPr>
          <p:nvPr/>
        </p:nvPicPr>
        <p:blipFill>
          <a:blip r:embed="rId4"/>
          <a:stretch>
            <a:fillRect/>
          </a:stretch>
        </p:blipFill>
        <p:spPr>
          <a:xfrm>
            <a:off x="2838450" y="0"/>
            <a:ext cx="6505575" cy="6858000"/>
          </a:xfrm>
          <a:prstGeom prst="rect">
            <a:avLst/>
          </a:prstGeom>
          <a:noFill/>
        </p:spPr>
      </p:pic>
      <p:sp>
        <p:nvSpPr>
          <p:cNvPr id="4" name="Title" hidden="1"/>
          <p:cNvSpPr>
            <a:spLocks noGrp="1"/>
          </p:cNvSpPr>
          <p:nvPr>
            <p:ph type="title"/>
          </p:nvPr>
        </p:nvSpPr>
        <p:spPr/>
        <p:txBody>
          <a:bodyPr/>
          <a:lstStyle/>
          <a:p>
            <a:r>
              <a:t>Pie Bakery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Pie Bakery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3/15/2022 1:54:11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3/15/2022 1:51:47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153</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Pie Bakery</vt:lpstr>
      <vt:lpstr>Pie Bakery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anudesh saini</cp:lastModifiedBy>
  <cp:revision>5</cp:revision>
  <dcterms:created xsi:type="dcterms:W3CDTF">2016-09-04T11:54:55Z</dcterms:created>
  <dcterms:modified xsi:type="dcterms:W3CDTF">2022-03-16T10:29:09Z</dcterms:modified>
</cp:coreProperties>
</file>