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mp" ContentType="image/p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2.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1.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2.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3.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4.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5.xml" ContentType="application/vnd.openxmlformats-officedocument.themeOverr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31"/>
  </p:notesMasterIdLst>
  <p:handoutMasterIdLst>
    <p:handoutMasterId r:id="rId32"/>
  </p:handoutMasterIdLst>
  <p:sldIdLst>
    <p:sldId id="281" r:id="rId5"/>
    <p:sldId id="355" r:id="rId6"/>
    <p:sldId id="354" r:id="rId7"/>
    <p:sldId id="362" r:id="rId8"/>
    <p:sldId id="366" r:id="rId9"/>
    <p:sldId id="371" r:id="rId10"/>
    <p:sldId id="380" r:id="rId11"/>
    <p:sldId id="385" r:id="rId12"/>
    <p:sldId id="387" r:id="rId13"/>
    <p:sldId id="382" r:id="rId14"/>
    <p:sldId id="379" r:id="rId15"/>
    <p:sldId id="364" r:id="rId16"/>
    <p:sldId id="378" r:id="rId17"/>
    <p:sldId id="381" r:id="rId18"/>
    <p:sldId id="361" r:id="rId19"/>
    <p:sldId id="388" r:id="rId20"/>
    <p:sldId id="369" r:id="rId21"/>
    <p:sldId id="373" r:id="rId22"/>
    <p:sldId id="383" r:id="rId23"/>
    <p:sldId id="384" r:id="rId24"/>
    <p:sldId id="283" r:id="rId25"/>
    <p:sldId id="367" r:id="rId26"/>
    <p:sldId id="374" r:id="rId27"/>
    <p:sldId id="375" r:id="rId28"/>
    <p:sldId id="370" r:id="rId29"/>
    <p:sldId id="35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Gifty Reji" initials="GR" lastIdx="7" clrIdx="0">
    <p:extLst>
      <p:ext uri="{19B8F6BF-5375-455C-9EA6-DF929625EA0E}">
        <p15:presenceInfo xmlns:p15="http://schemas.microsoft.com/office/powerpoint/2012/main" userId="df3c049a1f120bd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451" autoAdjust="0"/>
    <p:restoredTop sz="94660"/>
  </p:normalViewPr>
  <p:slideViewPr>
    <p:cSldViewPr snapToGrid="0">
      <p:cViewPr varScale="1">
        <p:scale>
          <a:sx n="68" d="100"/>
          <a:sy n="68" d="100"/>
        </p:scale>
        <p:origin x="256" y="64"/>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48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fty Reji" userId="df3c049a1f120bd9" providerId="LiveId" clId="{7E8680BE-15F5-430C-848A-5DE48DC96C17}"/>
    <pc:docChg chg="undo redo custSel addSld delSld modSld sldOrd addSection delSection">
      <pc:chgData name="Gifty Reji" userId="df3c049a1f120bd9" providerId="LiveId" clId="{7E8680BE-15F5-430C-848A-5DE48DC96C17}" dt="2021-07-23T13:26:37.011" v="5283" actId="20577"/>
      <pc:docMkLst>
        <pc:docMk/>
      </pc:docMkLst>
      <pc:sldChg chg="modSp mod addCm delCm">
        <pc:chgData name="Gifty Reji" userId="df3c049a1f120bd9" providerId="LiveId" clId="{7E8680BE-15F5-430C-848A-5DE48DC96C17}" dt="2021-07-23T09:05:26.479" v="3894" actId="1592"/>
        <pc:sldMkLst>
          <pc:docMk/>
          <pc:sldMk cId="183373782" sldId="281"/>
        </pc:sldMkLst>
        <pc:spChg chg="mod">
          <ac:chgData name="Gifty Reji" userId="df3c049a1f120bd9" providerId="LiveId" clId="{7E8680BE-15F5-430C-848A-5DE48DC96C17}" dt="2021-07-21T13:02:02.390" v="1379" actId="20577"/>
          <ac:spMkLst>
            <pc:docMk/>
            <pc:sldMk cId="183373782" sldId="281"/>
            <ac:spMk id="3" creationId="{ED9E8FDB-60EE-45AE-BB89-9A561A61C2AC}"/>
          </ac:spMkLst>
        </pc:spChg>
      </pc:sldChg>
      <pc:sldChg chg="addSp delSp modSp mod modClrScheme chgLayout">
        <pc:chgData name="Gifty Reji" userId="df3c049a1f120bd9" providerId="LiveId" clId="{7E8680BE-15F5-430C-848A-5DE48DC96C17}" dt="2021-07-23T10:20:16.734" v="4159" actId="14100"/>
        <pc:sldMkLst>
          <pc:docMk/>
          <pc:sldMk cId="832742899" sldId="283"/>
        </pc:sldMkLst>
        <pc:spChg chg="mod ord">
          <ac:chgData name="Gifty Reji" userId="df3c049a1f120bd9" providerId="LiveId" clId="{7E8680BE-15F5-430C-848A-5DE48DC96C17}" dt="2021-07-23T06:03:29.641" v="2463" actId="700"/>
          <ac:spMkLst>
            <pc:docMk/>
            <pc:sldMk cId="832742899" sldId="283"/>
            <ac:spMk id="2" creationId="{A5E209E4-B947-4446-AD42-C1B3A0C1F583}"/>
          </ac:spMkLst>
        </pc:spChg>
        <pc:spChg chg="add mod ord">
          <ac:chgData name="Gifty Reji" userId="df3c049a1f120bd9" providerId="LiveId" clId="{7E8680BE-15F5-430C-848A-5DE48DC96C17}" dt="2021-07-23T09:38:01.749" v="3966" actId="1076"/>
          <ac:spMkLst>
            <pc:docMk/>
            <pc:sldMk cId="832742899" sldId="283"/>
            <ac:spMk id="3" creationId="{10AC37EE-2636-4F8B-8651-6484B8F8ED40}"/>
          </ac:spMkLst>
        </pc:spChg>
        <pc:spChg chg="add mod ord">
          <ac:chgData name="Gifty Reji" userId="df3c049a1f120bd9" providerId="LiveId" clId="{7E8680BE-15F5-430C-848A-5DE48DC96C17}" dt="2021-07-23T09:38:51.864" v="3977" actId="1076"/>
          <ac:spMkLst>
            <pc:docMk/>
            <pc:sldMk cId="832742899" sldId="283"/>
            <ac:spMk id="4" creationId="{27B0A7A9-9282-417D-A6EF-FD43448DD177}"/>
          </ac:spMkLst>
        </pc:spChg>
        <pc:spChg chg="add del mod ord">
          <ac:chgData name="Gifty Reji" userId="df3c049a1f120bd9" providerId="LiveId" clId="{7E8680BE-15F5-430C-848A-5DE48DC96C17}" dt="2021-07-23T09:37:26.662" v="3960" actId="478"/>
          <ac:spMkLst>
            <pc:docMk/>
            <pc:sldMk cId="832742899" sldId="283"/>
            <ac:spMk id="5" creationId="{5A88D2B3-91D4-4A61-B79A-0F39AC96C007}"/>
          </ac:spMkLst>
        </pc:spChg>
        <pc:spChg chg="add del mod">
          <ac:chgData name="Gifty Reji" userId="df3c049a1f120bd9" providerId="LiveId" clId="{7E8680BE-15F5-430C-848A-5DE48DC96C17}" dt="2021-07-23T09:36:46.414" v="3947" actId="478"/>
          <ac:spMkLst>
            <pc:docMk/>
            <pc:sldMk cId="832742899" sldId="283"/>
            <ac:spMk id="7" creationId="{E5722146-9C57-4244-854D-CB213AD9818E}"/>
          </ac:spMkLst>
        </pc:spChg>
        <pc:spChg chg="del mod ord">
          <ac:chgData name="Gifty Reji" userId="df3c049a1f120bd9" providerId="LiveId" clId="{7E8680BE-15F5-430C-848A-5DE48DC96C17}" dt="2021-07-23T10:19:16.596" v="4152" actId="478"/>
          <ac:spMkLst>
            <pc:docMk/>
            <pc:sldMk cId="832742899" sldId="283"/>
            <ac:spMk id="8" creationId="{D65C8300-CD8E-4F35-9B79-C5DE7AD9DCDE}"/>
          </ac:spMkLst>
        </pc:spChg>
        <pc:spChg chg="mod ord">
          <ac:chgData name="Gifty Reji" userId="df3c049a1f120bd9" providerId="LiveId" clId="{7E8680BE-15F5-430C-848A-5DE48DC96C17}" dt="2021-07-23T06:03:29.641" v="2463" actId="700"/>
          <ac:spMkLst>
            <pc:docMk/>
            <pc:sldMk cId="832742899" sldId="283"/>
            <ac:spMk id="10" creationId="{4E797B30-1740-4A68-A40B-1D255EBC2F17}"/>
          </ac:spMkLst>
        </pc:spChg>
        <pc:graphicFrameChg chg="del mod ord">
          <ac:chgData name="Gifty Reji" userId="df3c049a1f120bd9" providerId="LiveId" clId="{7E8680BE-15F5-430C-848A-5DE48DC96C17}" dt="2021-07-23T09:36:43.620" v="3946" actId="478"/>
          <ac:graphicFrameMkLst>
            <pc:docMk/>
            <pc:sldMk cId="832742899" sldId="283"/>
            <ac:graphicFrameMk id="9" creationId="{E5BCED8C-11AC-4A52-8DA6-2AC6CE63DD3A}"/>
          </ac:graphicFrameMkLst>
        </pc:graphicFrameChg>
        <pc:graphicFrameChg chg="add del mod">
          <ac:chgData name="Gifty Reji" userId="df3c049a1f120bd9" providerId="LiveId" clId="{7E8680BE-15F5-430C-848A-5DE48DC96C17}" dt="2021-07-23T09:37:06.664" v="3952" actId="478"/>
          <ac:graphicFrameMkLst>
            <pc:docMk/>
            <pc:sldMk cId="832742899" sldId="283"/>
            <ac:graphicFrameMk id="11" creationId="{7B8AC04B-1734-445F-B441-1294BF0A77C3}"/>
          </ac:graphicFrameMkLst>
        </pc:graphicFrameChg>
        <pc:graphicFrameChg chg="add mod">
          <ac:chgData name="Gifty Reji" userId="df3c049a1f120bd9" providerId="LiveId" clId="{7E8680BE-15F5-430C-848A-5DE48DC96C17}" dt="2021-07-23T09:37:13.798" v="3956"/>
          <ac:graphicFrameMkLst>
            <pc:docMk/>
            <pc:sldMk cId="832742899" sldId="283"/>
            <ac:graphicFrameMk id="12" creationId="{7B8AC04B-1734-445F-B441-1294BF0A77C3}"/>
          </ac:graphicFrameMkLst>
        </pc:graphicFrameChg>
        <pc:graphicFrameChg chg="add mod">
          <ac:chgData name="Gifty Reji" userId="df3c049a1f120bd9" providerId="LiveId" clId="{7E8680BE-15F5-430C-848A-5DE48DC96C17}" dt="2021-07-23T09:38:14.976" v="3970"/>
          <ac:graphicFrameMkLst>
            <pc:docMk/>
            <pc:sldMk cId="832742899" sldId="283"/>
            <ac:graphicFrameMk id="14" creationId="{4ADD14E8-D8BD-45AB-BC6F-E3928EF35397}"/>
          </ac:graphicFrameMkLst>
        </pc:graphicFrameChg>
        <pc:graphicFrameChg chg="add del mod">
          <ac:chgData name="Gifty Reji" userId="df3c049a1f120bd9" providerId="LiveId" clId="{7E8680BE-15F5-430C-848A-5DE48DC96C17}" dt="2021-07-23T10:15:33.598" v="4108" actId="478"/>
          <ac:graphicFrameMkLst>
            <pc:docMk/>
            <pc:sldMk cId="832742899" sldId="283"/>
            <ac:graphicFrameMk id="16" creationId="{7B8AC04B-1734-445F-B441-1294BF0A77C3}"/>
          </ac:graphicFrameMkLst>
        </pc:graphicFrameChg>
        <pc:graphicFrameChg chg="add del mod">
          <ac:chgData name="Gifty Reji" userId="df3c049a1f120bd9" providerId="LiveId" clId="{7E8680BE-15F5-430C-848A-5DE48DC96C17}" dt="2021-07-23T10:15:43.289" v="4112" actId="478"/>
          <ac:graphicFrameMkLst>
            <pc:docMk/>
            <pc:sldMk cId="832742899" sldId="283"/>
            <ac:graphicFrameMk id="17" creationId="{C78EE187-6BA5-4CBB-A915-B22CAA77795D}"/>
          </ac:graphicFrameMkLst>
        </pc:graphicFrameChg>
        <pc:graphicFrameChg chg="add mod">
          <ac:chgData name="Gifty Reji" userId="df3c049a1f120bd9" providerId="LiveId" clId="{7E8680BE-15F5-430C-848A-5DE48DC96C17}" dt="2021-07-23T10:16:01.489" v="4116"/>
          <ac:graphicFrameMkLst>
            <pc:docMk/>
            <pc:sldMk cId="832742899" sldId="283"/>
            <ac:graphicFrameMk id="18" creationId="{7B8AC04B-1734-445F-B441-1294BF0A77C3}"/>
          </ac:graphicFrameMkLst>
        </pc:graphicFrameChg>
        <pc:graphicFrameChg chg="add del mod">
          <ac:chgData name="Gifty Reji" userId="df3c049a1f120bd9" providerId="LiveId" clId="{7E8680BE-15F5-430C-848A-5DE48DC96C17}" dt="2021-07-23T10:16:21.358" v="4122" actId="478"/>
          <ac:graphicFrameMkLst>
            <pc:docMk/>
            <pc:sldMk cId="832742899" sldId="283"/>
            <ac:graphicFrameMk id="20" creationId="{7B8AC04B-1734-445F-B441-1294BF0A77C3}"/>
          </ac:graphicFrameMkLst>
        </pc:graphicFrameChg>
        <pc:graphicFrameChg chg="add mod">
          <ac:chgData name="Gifty Reji" userId="df3c049a1f120bd9" providerId="LiveId" clId="{7E8680BE-15F5-430C-848A-5DE48DC96C17}" dt="2021-07-23T10:16:26.858" v="4126"/>
          <ac:graphicFrameMkLst>
            <pc:docMk/>
            <pc:sldMk cId="832742899" sldId="283"/>
            <ac:graphicFrameMk id="21" creationId="{7B8AC04B-1734-445F-B441-1294BF0A77C3}"/>
          </ac:graphicFrameMkLst>
        </pc:graphicFrameChg>
        <pc:graphicFrameChg chg="add mod">
          <ac:chgData name="Gifty Reji" userId="df3c049a1f120bd9" providerId="LiveId" clId="{7E8680BE-15F5-430C-848A-5DE48DC96C17}" dt="2021-07-23T10:17:52.978" v="4136"/>
          <ac:graphicFrameMkLst>
            <pc:docMk/>
            <pc:sldMk cId="832742899" sldId="283"/>
            <ac:graphicFrameMk id="23" creationId="{7B8AC04B-1734-445F-B441-1294BF0A77C3}"/>
          </ac:graphicFrameMkLst>
        </pc:graphicFrameChg>
        <pc:graphicFrameChg chg="add mod">
          <ac:chgData name="Gifty Reji" userId="df3c049a1f120bd9" providerId="LiveId" clId="{7E8680BE-15F5-430C-848A-5DE48DC96C17}" dt="2021-07-23T10:19:00.544" v="4143"/>
          <ac:graphicFrameMkLst>
            <pc:docMk/>
            <pc:sldMk cId="832742899" sldId="283"/>
            <ac:graphicFrameMk id="25" creationId="{4ADD14E8-D8BD-45AB-BC6F-E3928EF35397}"/>
          </ac:graphicFrameMkLst>
        </pc:graphicFrameChg>
        <pc:graphicFrameChg chg="add mod">
          <ac:chgData name="Gifty Reji" userId="df3c049a1f120bd9" providerId="LiveId" clId="{7E8680BE-15F5-430C-848A-5DE48DC96C17}" dt="2021-07-23T10:19:05.304" v="4147"/>
          <ac:graphicFrameMkLst>
            <pc:docMk/>
            <pc:sldMk cId="832742899" sldId="283"/>
            <ac:graphicFrameMk id="26" creationId="{4ADD14E8-D8BD-45AB-BC6F-E3928EF35397}"/>
          </ac:graphicFrameMkLst>
        </pc:graphicFrameChg>
        <pc:picChg chg="add del mod">
          <ac:chgData name="Gifty Reji" userId="df3c049a1f120bd9" providerId="LiveId" clId="{7E8680BE-15F5-430C-848A-5DE48DC96C17}" dt="2021-07-23T10:14:09.753" v="4101" actId="478"/>
          <ac:picMkLst>
            <pc:docMk/>
            <pc:sldMk cId="832742899" sldId="283"/>
            <ac:picMk id="13" creationId="{06EC4ED2-9480-4992-B222-8CB693B9B006}"/>
          </ac:picMkLst>
        </pc:picChg>
        <pc:picChg chg="add del mod">
          <ac:chgData name="Gifty Reji" userId="df3c049a1f120bd9" providerId="LiveId" clId="{7E8680BE-15F5-430C-848A-5DE48DC96C17}" dt="2021-07-23T10:14:55.643" v="4107" actId="478"/>
          <ac:picMkLst>
            <pc:docMk/>
            <pc:sldMk cId="832742899" sldId="283"/>
            <ac:picMk id="15" creationId="{75F50C4D-CC38-448D-BF7C-AF0AA9D2DF86}"/>
          </ac:picMkLst>
        </pc:picChg>
        <pc:picChg chg="add del">
          <ac:chgData name="Gifty Reji" userId="df3c049a1f120bd9" providerId="LiveId" clId="{7E8680BE-15F5-430C-848A-5DE48DC96C17}" dt="2021-07-23T10:16:04.119" v="4118"/>
          <ac:picMkLst>
            <pc:docMk/>
            <pc:sldMk cId="832742899" sldId="283"/>
            <ac:picMk id="19" creationId="{6904FD17-8E06-4B1C-9409-73D21689C0C8}"/>
          </ac:picMkLst>
        </pc:picChg>
        <pc:picChg chg="add del mod">
          <ac:chgData name="Gifty Reji" userId="df3c049a1f120bd9" providerId="LiveId" clId="{7E8680BE-15F5-430C-848A-5DE48DC96C17}" dt="2021-07-23T10:16:37.428" v="4132"/>
          <ac:picMkLst>
            <pc:docMk/>
            <pc:sldMk cId="832742899" sldId="283"/>
            <ac:picMk id="22" creationId="{8046DAC6-D303-4CD6-AF16-536EA48063C4}"/>
          </ac:picMkLst>
        </pc:picChg>
        <pc:picChg chg="add mod">
          <ac:chgData name="Gifty Reji" userId="df3c049a1f120bd9" providerId="LiveId" clId="{7E8680BE-15F5-430C-848A-5DE48DC96C17}" dt="2021-07-23T10:19:45.229" v="4155" actId="14100"/>
          <ac:picMkLst>
            <pc:docMk/>
            <pc:sldMk cId="832742899" sldId="283"/>
            <ac:picMk id="24" creationId="{677CA2F6-AE12-4CA5-812E-232243598A11}"/>
          </ac:picMkLst>
        </pc:picChg>
        <pc:picChg chg="add mod">
          <ac:chgData name="Gifty Reji" userId="df3c049a1f120bd9" providerId="LiveId" clId="{7E8680BE-15F5-430C-848A-5DE48DC96C17}" dt="2021-07-23T10:20:16.734" v="4159" actId="14100"/>
          <ac:picMkLst>
            <pc:docMk/>
            <pc:sldMk cId="832742899" sldId="283"/>
            <ac:picMk id="27" creationId="{FB392DC6-48F9-4F60-B872-5C9BE6CFC3F5}"/>
          </ac:picMkLst>
        </pc:picChg>
      </pc:sldChg>
      <pc:sldChg chg="addSp delSp modSp mod addCm modCm">
        <pc:chgData name="Gifty Reji" userId="df3c049a1f120bd9" providerId="LiveId" clId="{7E8680BE-15F5-430C-848A-5DE48DC96C17}" dt="2021-07-23T07:04:09.968" v="3155"/>
        <pc:sldMkLst>
          <pc:docMk/>
          <pc:sldMk cId="1471384650" sldId="354"/>
        </pc:sldMkLst>
        <pc:spChg chg="mod">
          <ac:chgData name="Gifty Reji" userId="df3c049a1f120bd9" providerId="LiveId" clId="{7E8680BE-15F5-430C-848A-5DE48DC96C17}" dt="2021-07-22T08:56:32.438" v="1929" actId="14100"/>
          <ac:spMkLst>
            <pc:docMk/>
            <pc:sldMk cId="1471384650" sldId="354"/>
            <ac:spMk id="3" creationId="{04141C1E-7FB9-4FD0-9195-B9ADFD18ADC1}"/>
          </ac:spMkLst>
        </pc:spChg>
        <pc:spChg chg="del">
          <ac:chgData name="Gifty Reji" userId="df3c049a1f120bd9" providerId="LiveId" clId="{7E8680BE-15F5-430C-848A-5DE48DC96C17}" dt="2021-07-20T12:32:46.869" v="1302" actId="478"/>
          <ac:spMkLst>
            <pc:docMk/>
            <pc:sldMk cId="1471384650" sldId="354"/>
            <ac:spMk id="4" creationId="{30C59246-61F9-4344-994B-CAC75B954C24}"/>
          </ac:spMkLst>
        </pc:spChg>
        <pc:spChg chg="add mod">
          <ac:chgData name="Gifty Reji" userId="df3c049a1f120bd9" providerId="LiveId" clId="{7E8680BE-15F5-430C-848A-5DE48DC96C17}" dt="2021-07-23T07:04:09.968" v="3155"/>
          <ac:spMkLst>
            <pc:docMk/>
            <pc:sldMk cId="1471384650" sldId="354"/>
            <ac:spMk id="4" creationId="{C7F97799-59AF-4B3D-BD6B-5B4C2B7D8D3D}"/>
          </ac:spMkLst>
        </pc:spChg>
        <pc:spChg chg="del mod">
          <ac:chgData name="Gifty Reji" userId="df3c049a1f120bd9" providerId="LiveId" clId="{7E8680BE-15F5-430C-848A-5DE48DC96C17}" dt="2021-07-20T12:32:26.468" v="1298" actId="478"/>
          <ac:spMkLst>
            <pc:docMk/>
            <pc:sldMk cId="1471384650" sldId="354"/>
            <ac:spMk id="6" creationId="{6ECC67C9-2D34-4C1D-B180-BFD32FAEF899}"/>
          </ac:spMkLst>
        </pc:spChg>
        <pc:spChg chg="del">
          <ac:chgData name="Gifty Reji" userId="df3c049a1f120bd9" providerId="LiveId" clId="{7E8680BE-15F5-430C-848A-5DE48DC96C17}" dt="2021-07-20T12:32:30.129" v="1299" actId="478"/>
          <ac:spMkLst>
            <pc:docMk/>
            <pc:sldMk cId="1471384650" sldId="354"/>
            <ac:spMk id="7" creationId="{C8EE4FFD-2940-4D26-9928-197F531BC085}"/>
          </ac:spMkLst>
        </pc:spChg>
        <pc:spChg chg="del">
          <ac:chgData name="Gifty Reji" userId="df3c049a1f120bd9" providerId="LiveId" clId="{7E8680BE-15F5-430C-848A-5DE48DC96C17}" dt="2021-07-20T12:32:46.869" v="1302" actId="478"/>
          <ac:spMkLst>
            <pc:docMk/>
            <pc:sldMk cId="1471384650" sldId="354"/>
            <ac:spMk id="8" creationId="{201692E7-9F14-4608-80E0-3929C6236C10}"/>
          </ac:spMkLst>
        </pc:spChg>
        <pc:spChg chg="del">
          <ac:chgData name="Gifty Reji" userId="df3c049a1f120bd9" providerId="LiveId" clId="{7E8680BE-15F5-430C-848A-5DE48DC96C17}" dt="2021-07-20T12:32:46.869" v="1302" actId="478"/>
          <ac:spMkLst>
            <pc:docMk/>
            <pc:sldMk cId="1471384650" sldId="354"/>
            <ac:spMk id="9" creationId="{63F8E454-87CF-4378-9126-BC668DD0A506}"/>
          </ac:spMkLst>
        </pc:spChg>
        <pc:spChg chg="del mod">
          <ac:chgData name="Gifty Reji" userId="df3c049a1f120bd9" providerId="LiveId" clId="{7E8680BE-15F5-430C-848A-5DE48DC96C17}" dt="2021-07-20T12:32:46.869" v="1302" actId="478"/>
          <ac:spMkLst>
            <pc:docMk/>
            <pc:sldMk cId="1471384650" sldId="354"/>
            <ac:spMk id="16" creationId="{690ABDE7-4002-4822-A2C8-A21E9D483158}"/>
          </ac:spMkLst>
        </pc:spChg>
        <pc:cxnChg chg="del mod">
          <ac:chgData name="Gifty Reji" userId="df3c049a1f120bd9" providerId="LiveId" clId="{7E8680BE-15F5-430C-848A-5DE48DC96C17}" dt="2021-07-20T12:32:32.609" v="1300" actId="478"/>
          <ac:cxnSpMkLst>
            <pc:docMk/>
            <pc:sldMk cId="1471384650" sldId="354"/>
            <ac:cxnSpMk id="11" creationId="{057D6308-6ABA-4CC0-9B21-CD28D0017610}"/>
          </ac:cxnSpMkLst>
        </pc:cxnChg>
        <pc:cxnChg chg="del mod">
          <ac:chgData name="Gifty Reji" userId="df3c049a1f120bd9" providerId="LiveId" clId="{7E8680BE-15F5-430C-848A-5DE48DC96C17}" dt="2021-07-20T12:32:46.869" v="1302" actId="478"/>
          <ac:cxnSpMkLst>
            <pc:docMk/>
            <pc:sldMk cId="1471384650" sldId="354"/>
            <ac:cxnSpMk id="13" creationId="{2386D8CC-638E-4D46-8DFD-38D92F651DD5}"/>
          </ac:cxnSpMkLst>
        </pc:cxnChg>
        <pc:cxnChg chg="del mod">
          <ac:chgData name="Gifty Reji" userId="df3c049a1f120bd9" providerId="LiveId" clId="{7E8680BE-15F5-430C-848A-5DE48DC96C17}" dt="2021-07-20T12:32:46.869" v="1302" actId="478"/>
          <ac:cxnSpMkLst>
            <pc:docMk/>
            <pc:sldMk cId="1471384650" sldId="354"/>
            <ac:cxnSpMk id="15" creationId="{A9E063E4-7282-45C1-8D2C-4ADB8BF141F2}"/>
          </ac:cxnSpMkLst>
        </pc:cxnChg>
        <pc:cxnChg chg="del mod">
          <ac:chgData name="Gifty Reji" userId="df3c049a1f120bd9" providerId="LiveId" clId="{7E8680BE-15F5-430C-848A-5DE48DC96C17}" dt="2021-07-20T12:32:46.869" v="1302" actId="478"/>
          <ac:cxnSpMkLst>
            <pc:docMk/>
            <pc:sldMk cId="1471384650" sldId="354"/>
            <ac:cxnSpMk id="18" creationId="{8F46E70A-5886-48E5-9FC2-50C7DCEEB67E}"/>
          </ac:cxnSpMkLst>
        </pc:cxnChg>
      </pc:sldChg>
      <pc:sldChg chg="addSp delSp modSp mod">
        <pc:chgData name="Gifty Reji" userId="df3c049a1f120bd9" providerId="LiveId" clId="{7E8680BE-15F5-430C-848A-5DE48DC96C17}" dt="2021-07-23T10:54:49.158" v="4325" actId="20577"/>
        <pc:sldMkLst>
          <pc:docMk/>
          <pc:sldMk cId="41678316" sldId="355"/>
        </pc:sldMkLst>
        <pc:spChg chg="mod">
          <ac:chgData name="Gifty Reji" userId="df3c049a1f120bd9" providerId="LiveId" clId="{7E8680BE-15F5-430C-848A-5DE48DC96C17}" dt="2021-07-23T06:09:34.138" v="2540" actId="20577"/>
          <ac:spMkLst>
            <pc:docMk/>
            <pc:sldMk cId="41678316" sldId="355"/>
            <ac:spMk id="2" creationId="{D5F4A85B-2AC6-4E29-B074-AB92F8FA9BB1}"/>
          </ac:spMkLst>
        </pc:spChg>
        <pc:spChg chg="mod">
          <ac:chgData name="Gifty Reji" userId="df3c049a1f120bd9" providerId="LiveId" clId="{7E8680BE-15F5-430C-848A-5DE48DC96C17}" dt="2021-07-23T10:54:49.158" v="4325" actId="20577"/>
          <ac:spMkLst>
            <pc:docMk/>
            <pc:sldMk cId="41678316" sldId="355"/>
            <ac:spMk id="3" creationId="{E32AB0EB-0819-41F4-99E9-C02FA0DAF66D}"/>
          </ac:spMkLst>
        </pc:spChg>
        <pc:spChg chg="add del">
          <ac:chgData name="Gifty Reji" userId="df3c049a1f120bd9" providerId="LiveId" clId="{7E8680BE-15F5-430C-848A-5DE48DC96C17}" dt="2021-07-23T07:04:06.234" v="3154" actId="478"/>
          <ac:spMkLst>
            <pc:docMk/>
            <pc:sldMk cId="41678316" sldId="355"/>
            <ac:spMk id="6" creationId="{B49FA539-2DA6-4197-AA13-56E0C33955F2}"/>
          </ac:spMkLst>
        </pc:spChg>
      </pc:sldChg>
      <pc:sldChg chg="addSp delSp modSp del mod ord">
        <pc:chgData name="Gifty Reji" userId="df3c049a1f120bd9" providerId="LiveId" clId="{7E8680BE-15F5-430C-848A-5DE48DC96C17}" dt="2021-07-23T12:45:47.997" v="4974" actId="47"/>
        <pc:sldMkLst>
          <pc:docMk/>
          <pc:sldMk cId="95548345" sldId="357"/>
        </pc:sldMkLst>
        <pc:spChg chg="del">
          <ac:chgData name="Gifty Reji" userId="df3c049a1f120bd9" providerId="LiveId" clId="{7E8680BE-15F5-430C-848A-5DE48DC96C17}" dt="2021-07-23T12:45:21.583" v="4970" actId="478"/>
          <ac:spMkLst>
            <pc:docMk/>
            <pc:sldMk cId="95548345" sldId="357"/>
            <ac:spMk id="2" creationId="{569F6EA5-1EEF-4F8D-A202-227127F37230}"/>
          </ac:spMkLst>
        </pc:spChg>
        <pc:spChg chg="add del mod">
          <ac:chgData name="Gifty Reji" userId="df3c049a1f120bd9" providerId="LiveId" clId="{7E8680BE-15F5-430C-848A-5DE48DC96C17}" dt="2021-07-23T12:45:23.335" v="4971" actId="478"/>
          <ac:spMkLst>
            <pc:docMk/>
            <pc:sldMk cId="95548345" sldId="357"/>
            <ac:spMk id="4" creationId="{14BF1B19-B480-4CE5-B8A5-CF752D419032}"/>
          </ac:spMkLst>
        </pc:spChg>
        <pc:spChg chg="add mod">
          <ac:chgData name="Gifty Reji" userId="df3c049a1f120bd9" providerId="LiveId" clId="{7E8680BE-15F5-430C-848A-5DE48DC96C17}" dt="2021-07-23T12:45:45.122" v="4973" actId="478"/>
          <ac:spMkLst>
            <pc:docMk/>
            <pc:sldMk cId="95548345" sldId="357"/>
            <ac:spMk id="6" creationId="{EF3CCA3E-C52A-4FF3-9450-AFE618726221}"/>
          </ac:spMkLst>
        </pc:spChg>
        <pc:spChg chg="del mod">
          <ac:chgData name="Gifty Reji" userId="df3c049a1f120bd9" providerId="LiveId" clId="{7E8680BE-15F5-430C-848A-5DE48DC96C17}" dt="2021-07-23T12:45:45.122" v="4973" actId="478"/>
          <ac:spMkLst>
            <pc:docMk/>
            <pc:sldMk cId="95548345" sldId="357"/>
            <ac:spMk id="25" creationId="{76B25DD8-A528-413E-A60F-29964C33772E}"/>
          </ac:spMkLst>
        </pc:spChg>
      </pc:sldChg>
      <pc:sldChg chg="addCm modCm">
        <pc:chgData name="Gifty Reji" userId="df3c049a1f120bd9" providerId="LiveId" clId="{7E8680BE-15F5-430C-848A-5DE48DC96C17}" dt="2021-07-22T09:41:42.126" v="1941"/>
        <pc:sldMkLst>
          <pc:docMk/>
          <pc:sldMk cId="3352130887" sldId="360"/>
        </pc:sldMkLst>
      </pc:sldChg>
      <pc:sldChg chg="addSp delSp modSp mod chgLayout">
        <pc:chgData name="Gifty Reji" userId="df3c049a1f120bd9" providerId="LiveId" clId="{7E8680BE-15F5-430C-848A-5DE48DC96C17}" dt="2021-07-23T09:40:08.184" v="4022" actId="404"/>
        <pc:sldMkLst>
          <pc:docMk/>
          <pc:sldMk cId="2947155180" sldId="361"/>
        </pc:sldMkLst>
        <pc:spChg chg="mod ord">
          <ac:chgData name="Gifty Reji" userId="df3c049a1f120bd9" providerId="LiveId" clId="{7E8680BE-15F5-430C-848A-5DE48DC96C17}" dt="2021-07-23T06:31:41.745" v="2905" actId="700"/>
          <ac:spMkLst>
            <pc:docMk/>
            <pc:sldMk cId="2947155180" sldId="361"/>
            <ac:spMk id="2" creationId="{626D3A99-BC9D-4DC2-BE1B-9E2C93EDD294}"/>
          </ac:spMkLst>
        </pc:spChg>
        <pc:spChg chg="add mod ord">
          <ac:chgData name="Gifty Reji" userId="df3c049a1f120bd9" providerId="LiveId" clId="{7E8680BE-15F5-430C-848A-5DE48DC96C17}" dt="2021-07-23T09:40:08.184" v="4022" actId="404"/>
          <ac:spMkLst>
            <pc:docMk/>
            <pc:sldMk cId="2947155180" sldId="361"/>
            <ac:spMk id="3" creationId="{92D0D2BE-1B89-4020-AE48-38B62B205B03}"/>
          </ac:spMkLst>
        </pc:spChg>
        <pc:spChg chg="del">
          <ac:chgData name="Gifty Reji" userId="df3c049a1f120bd9" providerId="LiveId" clId="{7E8680BE-15F5-430C-848A-5DE48DC96C17}" dt="2021-07-23T06:31:44.121" v="2906" actId="478"/>
          <ac:spMkLst>
            <pc:docMk/>
            <pc:sldMk cId="2947155180" sldId="361"/>
            <ac:spMk id="4" creationId="{AE2E2C50-98A0-4620-B9F4-BFA5DABE2AA3}"/>
          </ac:spMkLst>
        </pc:spChg>
      </pc:sldChg>
      <pc:sldChg chg="addSp delSp modSp mod setBg modClrScheme delAnim modAnim addCm delCm modCm chgLayout">
        <pc:chgData name="Gifty Reji" userId="df3c049a1f120bd9" providerId="LiveId" clId="{7E8680BE-15F5-430C-848A-5DE48DC96C17}" dt="2021-07-23T05:40:07.504" v="2032" actId="14100"/>
        <pc:sldMkLst>
          <pc:docMk/>
          <pc:sldMk cId="1692309549" sldId="362"/>
        </pc:sldMkLst>
        <pc:spChg chg="mod ord">
          <ac:chgData name="Gifty Reji" userId="df3c049a1f120bd9" providerId="LiveId" clId="{7E8680BE-15F5-430C-848A-5DE48DC96C17}" dt="2021-07-22T10:09:08.148" v="2004" actId="1076"/>
          <ac:spMkLst>
            <pc:docMk/>
            <pc:sldMk cId="1692309549" sldId="362"/>
            <ac:spMk id="2" creationId="{A9501C14-7F4D-4D43-AB31-14E1B4AA1C63}"/>
          </ac:spMkLst>
        </pc:spChg>
        <pc:spChg chg="del mod ord">
          <ac:chgData name="Gifty Reji" userId="df3c049a1f120bd9" providerId="LiveId" clId="{7E8680BE-15F5-430C-848A-5DE48DC96C17}" dt="2021-07-20T12:04:40.159" v="875" actId="478"/>
          <ac:spMkLst>
            <pc:docMk/>
            <pc:sldMk cId="1692309549" sldId="362"/>
            <ac:spMk id="3" creationId="{04141C1E-7FB9-4FD0-9195-B9ADFD18ADC1}"/>
          </ac:spMkLst>
        </pc:spChg>
        <pc:spChg chg="del mod ord">
          <ac:chgData name="Gifty Reji" userId="df3c049a1f120bd9" providerId="LiveId" clId="{7E8680BE-15F5-430C-848A-5DE48DC96C17}" dt="2021-07-22T08:50:53.075" v="1821" actId="478"/>
          <ac:spMkLst>
            <pc:docMk/>
            <pc:sldMk cId="1692309549" sldId="362"/>
            <ac:spMk id="4" creationId="{30C59246-61F9-4344-994B-CAC75B954C24}"/>
          </ac:spMkLst>
        </pc:spChg>
        <pc:spChg chg="add del mod">
          <ac:chgData name="Gifty Reji" userId="df3c049a1f120bd9" providerId="LiveId" clId="{7E8680BE-15F5-430C-848A-5DE48DC96C17}" dt="2021-07-22T08:05:55.072" v="1458" actId="478"/>
          <ac:spMkLst>
            <pc:docMk/>
            <pc:sldMk cId="1692309549" sldId="362"/>
            <ac:spMk id="5" creationId="{B8F4BB19-E0FE-4A32-B60A-A70AF88461F5}"/>
          </ac:spMkLst>
        </pc:spChg>
        <pc:spChg chg="add del mod">
          <ac:chgData name="Gifty Reji" userId="df3c049a1f120bd9" providerId="LiveId" clId="{7E8680BE-15F5-430C-848A-5DE48DC96C17}" dt="2021-07-20T11:04:29.010" v="279" actId="478"/>
          <ac:spMkLst>
            <pc:docMk/>
            <pc:sldMk cId="1692309549" sldId="362"/>
            <ac:spMk id="7" creationId="{CF5882AD-A8C5-4899-BBA2-626AE1EBFBA2}"/>
          </ac:spMkLst>
        </pc:spChg>
        <pc:spChg chg="add del mod">
          <ac:chgData name="Gifty Reji" userId="df3c049a1f120bd9" providerId="LiveId" clId="{7E8680BE-15F5-430C-848A-5DE48DC96C17}" dt="2021-07-20T11:04:31.570" v="280" actId="478"/>
          <ac:spMkLst>
            <pc:docMk/>
            <pc:sldMk cId="1692309549" sldId="362"/>
            <ac:spMk id="8" creationId="{820839CA-00FC-4800-BB8B-F8D59142D44E}"/>
          </ac:spMkLst>
        </pc:spChg>
        <pc:spChg chg="add del mod">
          <ac:chgData name="Gifty Reji" userId="df3c049a1f120bd9" providerId="LiveId" clId="{7E8680BE-15F5-430C-848A-5DE48DC96C17}" dt="2021-07-22T08:41:51.693" v="1797" actId="478"/>
          <ac:spMkLst>
            <pc:docMk/>
            <pc:sldMk cId="1692309549" sldId="362"/>
            <ac:spMk id="10" creationId="{442E1D3A-E473-45C5-9F03-BB10372A9BED}"/>
          </ac:spMkLst>
        </pc:spChg>
        <pc:spChg chg="add del mod">
          <ac:chgData name="Gifty Reji" userId="df3c049a1f120bd9" providerId="LiveId" clId="{7E8680BE-15F5-430C-848A-5DE48DC96C17}" dt="2021-07-20T11:04:40.260" v="283" actId="478"/>
          <ac:spMkLst>
            <pc:docMk/>
            <pc:sldMk cId="1692309549" sldId="362"/>
            <ac:spMk id="11" creationId="{E59DD84A-4FAC-43E3-AFAC-17A0C34297EE}"/>
          </ac:spMkLst>
        </pc:spChg>
        <pc:spChg chg="add mod">
          <ac:chgData name="Gifty Reji" userId="df3c049a1f120bd9" providerId="LiveId" clId="{7E8680BE-15F5-430C-848A-5DE48DC96C17}" dt="2021-07-22T08:40:37.778" v="1785" actId="1076"/>
          <ac:spMkLst>
            <pc:docMk/>
            <pc:sldMk cId="1692309549" sldId="362"/>
            <ac:spMk id="11" creationId="{EBD4DADF-6AB8-4D0B-8D01-0A4C2192BA1C}"/>
          </ac:spMkLst>
        </pc:spChg>
        <pc:spChg chg="add mod">
          <ac:chgData name="Gifty Reji" userId="df3c049a1f120bd9" providerId="LiveId" clId="{7E8680BE-15F5-430C-848A-5DE48DC96C17}" dt="2021-07-22T08:51:37.250" v="1826" actId="1076"/>
          <ac:spMkLst>
            <pc:docMk/>
            <pc:sldMk cId="1692309549" sldId="362"/>
            <ac:spMk id="12" creationId="{26C26697-40E1-4B22-9557-EE5C44EA84B5}"/>
          </ac:spMkLst>
        </pc:spChg>
        <pc:spChg chg="add del mod">
          <ac:chgData name="Gifty Reji" userId="df3c049a1f120bd9" providerId="LiveId" clId="{7E8680BE-15F5-430C-848A-5DE48DC96C17}" dt="2021-07-20T11:04:34.570" v="281" actId="478"/>
          <ac:spMkLst>
            <pc:docMk/>
            <pc:sldMk cId="1692309549" sldId="362"/>
            <ac:spMk id="12" creationId="{4D1E3C63-96D6-4BD4-BB62-2CB9B7FC5891}"/>
          </ac:spMkLst>
        </pc:spChg>
        <pc:spChg chg="add mod">
          <ac:chgData name="Gifty Reji" userId="df3c049a1f120bd9" providerId="LiveId" clId="{7E8680BE-15F5-430C-848A-5DE48DC96C17}" dt="2021-07-22T08:52:03.239" v="1831" actId="1076"/>
          <ac:spMkLst>
            <pc:docMk/>
            <pc:sldMk cId="1692309549" sldId="362"/>
            <ac:spMk id="13" creationId="{1AEA6219-A331-46EE-A828-0361B602D3A9}"/>
          </ac:spMkLst>
        </pc:spChg>
        <pc:spChg chg="add mod">
          <ac:chgData name="Gifty Reji" userId="df3c049a1f120bd9" providerId="LiveId" clId="{7E8680BE-15F5-430C-848A-5DE48DC96C17}" dt="2021-07-22T08:52:08.829" v="1832" actId="1076"/>
          <ac:spMkLst>
            <pc:docMk/>
            <pc:sldMk cId="1692309549" sldId="362"/>
            <ac:spMk id="14" creationId="{16D78299-E460-42A6-A90B-652021A42172}"/>
          </ac:spMkLst>
        </pc:spChg>
        <pc:spChg chg="add del mod">
          <ac:chgData name="Gifty Reji" userId="df3c049a1f120bd9" providerId="LiveId" clId="{7E8680BE-15F5-430C-848A-5DE48DC96C17}" dt="2021-07-20T11:05:42.500" v="307"/>
          <ac:spMkLst>
            <pc:docMk/>
            <pc:sldMk cId="1692309549" sldId="362"/>
            <ac:spMk id="16" creationId="{DF6A5834-B374-435C-8BA7-9ADB21B6CF33}"/>
          </ac:spMkLst>
        </pc:spChg>
        <pc:spChg chg="add del mod">
          <ac:chgData name="Gifty Reji" userId="df3c049a1f120bd9" providerId="LiveId" clId="{7E8680BE-15F5-430C-848A-5DE48DC96C17}" dt="2021-07-20T11:05:42.500" v="307"/>
          <ac:spMkLst>
            <pc:docMk/>
            <pc:sldMk cId="1692309549" sldId="362"/>
            <ac:spMk id="17" creationId="{5D45E745-505B-47D0-BFE5-DD25B92703F8}"/>
          </ac:spMkLst>
        </pc:spChg>
        <pc:spChg chg="add mod">
          <ac:chgData name="Gifty Reji" userId="df3c049a1f120bd9" providerId="LiveId" clId="{7E8680BE-15F5-430C-848A-5DE48DC96C17}" dt="2021-07-22T08:39:30.079" v="1777" actId="1076"/>
          <ac:spMkLst>
            <pc:docMk/>
            <pc:sldMk cId="1692309549" sldId="362"/>
            <ac:spMk id="18" creationId="{42AAEB78-0DA2-4413-9915-CF7E089D32B0}"/>
          </ac:spMkLst>
        </pc:spChg>
        <pc:spChg chg="add mod">
          <ac:chgData name="Gifty Reji" userId="df3c049a1f120bd9" providerId="LiveId" clId="{7E8680BE-15F5-430C-848A-5DE48DC96C17}" dt="2021-07-23T05:40:07.504" v="2032" actId="14100"/>
          <ac:spMkLst>
            <pc:docMk/>
            <pc:sldMk cId="1692309549" sldId="362"/>
            <ac:spMk id="20" creationId="{3A864D0F-ECC4-4534-86E2-4102FB7F0037}"/>
          </ac:spMkLst>
        </pc:spChg>
        <pc:spChg chg="add del mod">
          <ac:chgData name="Gifty Reji" userId="df3c049a1f120bd9" providerId="LiveId" clId="{7E8680BE-15F5-430C-848A-5DE48DC96C17}" dt="2021-07-20T11:05:42.500" v="307"/>
          <ac:spMkLst>
            <pc:docMk/>
            <pc:sldMk cId="1692309549" sldId="362"/>
            <ac:spMk id="20" creationId="{8DCD42DF-A246-4FF2-BF13-3E094F3396A9}"/>
          </ac:spMkLst>
        </pc:spChg>
        <pc:spChg chg="add mod">
          <ac:chgData name="Gifty Reji" userId="df3c049a1f120bd9" providerId="LiveId" clId="{7E8680BE-15F5-430C-848A-5DE48DC96C17}" dt="2021-07-22T08:40:16.124" v="1783" actId="1076"/>
          <ac:spMkLst>
            <pc:docMk/>
            <pc:sldMk cId="1692309549" sldId="362"/>
            <ac:spMk id="21" creationId="{56B57711-824E-4336-8EE0-6F855B90C2B3}"/>
          </ac:spMkLst>
        </pc:spChg>
        <pc:spChg chg="add del mod">
          <ac:chgData name="Gifty Reji" userId="df3c049a1f120bd9" providerId="LiveId" clId="{7E8680BE-15F5-430C-848A-5DE48DC96C17}" dt="2021-07-20T11:05:42.500" v="307"/>
          <ac:spMkLst>
            <pc:docMk/>
            <pc:sldMk cId="1692309549" sldId="362"/>
            <ac:spMk id="21" creationId="{FDDCF17B-2DEE-4E76-B226-D5DE5C682160}"/>
          </ac:spMkLst>
        </pc:spChg>
        <pc:spChg chg="add mod">
          <ac:chgData name="Gifty Reji" userId="df3c049a1f120bd9" providerId="LiveId" clId="{7E8680BE-15F5-430C-848A-5DE48DC96C17}" dt="2021-07-22T08:53:54.509" v="1855" actId="13822"/>
          <ac:spMkLst>
            <pc:docMk/>
            <pc:sldMk cId="1692309549" sldId="362"/>
            <ac:spMk id="22" creationId="{F3381F17-A4B5-4377-AEE0-D19EFE879697}"/>
          </ac:spMkLst>
        </pc:spChg>
        <pc:spChg chg="add mod">
          <ac:chgData name="Gifty Reji" userId="df3c049a1f120bd9" providerId="LiveId" clId="{7E8680BE-15F5-430C-848A-5DE48DC96C17}" dt="2021-07-22T08:51:15.599" v="1822" actId="1076"/>
          <ac:spMkLst>
            <pc:docMk/>
            <pc:sldMk cId="1692309549" sldId="362"/>
            <ac:spMk id="23" creationId="{6C54CBD9-6BD7-4778-AFBA-CD7A3E2FF3E0}"/>
          </ac:spMkLst>
        </pc:spChg>
        <pc:spChg chg="add mod ord">
          <ac:chgData name="Gifty Reji" userId="df3c049a1f120bd9" providerId="LiveId" clId="{7E8680BE-15F5-430C-848A-5DE48DC96C17}" dt="2021-07-22T10:31:17.519" v="2023" actId="27636"/>
          <ac:spMkLst>
            <pc:docMk/>
            <pc:sldMk cId="1692309549" sldId="362"/>
            <ac:spMk id="24" creationId="{0BC6D167-810E-400B-91A6-D0FD013D9A18}"/>
          </ac:spMkLst>
        </pc:spChg>
        <pc:spChg chg="add mod ord">
          <ac:chgData name="Gifty Reji" userId="df3c049a1f120bd9" providerId="LiveId" clId="{7E8680BE-15F5-430C-848A-5DE48DC96C17}" dt="2021-07-22T10:31:22.471" v="2025" actId="20577"/>
          <ac:spMkLst>
            <pc:docMk/>
            <pc:sldMk cId="1692309549" sldId="362"/>
            <ac:spMk id="25" creationId="{ADC496A5-954B-4552-8ABA-965929269B81}"/>
          </ac:spMkLst>
        </pc:spChg>
        <pc:spChg chg="add mod">
          <ac:chgData name="Gifty Reji" userId="df3c049a1f120bd9" providerId="LiveId" clId="{7E8680BE-15F5-430C-848A-5DE48DC96C17}" dt="2021-07-22T10:09:41.969" v="2008" actId="20577"/>
          <ac:spMkLst>
            <pc:docMk/>
            <pc:sldMk cId="1692309549" sldId="362"/>
            <ac:spMk id="26" creationId="{304D412F-03FE-4C9F-BB16-E9E442C61299}"/>
          </ac:spMkLst>
        </pc:spChg>
        <pc:spChg chg="add del mod ord">
          <ac:chgData name="Gifty Reji" userId="df3c049a1f120bd9" providerId="LiveId" clId="{7E8680BE-15F5-430C-848A-5DE48DC96C17}" dt="2021-07-20T12:01:35.247" v="869" actId="478"/>
          <ac:spMkLst>
            <pc:docMk/>
            <pc:sldMk cId="1692309549" sldId="362"/>
            <ac:spMk id="26" creationId="{88990302-7DE2-46DD-9C9B-749741F1413C}"/>
          </ac:spMkLst>
        </pc:spChg>
        <pc:spChg chg="add mod">
          <ac:chgData name="Gifty Reji" userId="df3c049a1f120bd9" providerId="LiveId" clId="{7E8680BE-15F5-430C-848A-5DE48DC96C17}" dt="2021-07-22T08:52:15.169" v="1833" actId="1076"/>
          <ac:spMkLst>
            <pc:docMk/>
            <pc:sldMk cId="1692309549" sldId="362"/>
            <ac:spMk id="27" creationId="{ABDADD13-B77E-4545-A7E4-C4991A2A984D}"/>
          </ac:spMkLst>
        </pc:spChg>
        <pc:spChg chg="add mod">
          <ac:chgData name="Gifty Reji" userId="df3c049a1f120bd9" providerId="LiveId" clId="{7E8680BE-15F5-430C-848A-5DE48DC96C17}" dt="2021-07-22T08:39:41.014" v="1778" actId="1076"/>
          <ac:spMkLst>
            <pc:docMk/>
            <pc:sldMk cId="1692309549" sldId="362"/>
            <ac:spMk id="28" creationId="{CE6C3E80-5D86-4291-A602-5538DFBB2CF3}"/>
          </ac:spMkLst>
        </pc:spChg>
        <pc:spChg chg="add del mod">
          <ac:chgData name="Gifty Reji" userId="df3c049a1f120bd9" providerId="LiveId" clId="{7E8680BE-15F5-430C-848A-5DE48DC96C17}" dt="2021-07-22T08:42:18.795" v="1801" actId="478"/>
          <ac:spMkLst>
            <pc:docMk/>
            <pc:sldMk cId="1692309549" sldId="362"/>
            <ac:spMk id="29" creationId="{81917412-0846-4631-A8A3-1FBC3BB6134F}"/>
          </ac:spMkLst>
        </pc:spChg>
        <pc:spChg chg="add mod">
          <ac:chgData name="Gifty Reji" userId="df3c049a1f120bd9" providerId="LiveId" clId="{7E8680BE-15F5-430C-848A-5DE48DC96C17}" dt="2021-07-22T08:51:41.906" v="1827" actId="1076"/>
          <ac:spMkLst>
            <pc:docMk/>
            <pc:sldMk cId="1692309549" sldId="362"/>
            <ac:spMk id="31" creationId="{F2B09985-A113-46E7-AFB6-47B0B6E72061}"/>
          </ac:spMkLst>
        </pc:spChg>
        <pc:spChg chg="add mod">
          <ac:chgData name="Gifty Reji" userId="df3c049a1f120bd9" providerId="LiveId" clId="{7E8680BE-15F5-430C-848A-5DE48DC96C17}" dt="2021-07-22T08:51:47.279" v="1828" actId="1076"/>
          <ac:spMkLst>
            <pc:docMk/>
            <pc:sldMk cId="1692309549" sldId="362"/>
            <ac:spMk id="32" creationId="{20CBEA1C-5F09-4B49-90BF-9FD339B33A78}"/>
          </ac:spMkLst>
        </pc:spChg>
        <pc:graphicFrameChg chg="add del mod">
          <ac:chgData name="Gifty Reji" userId="df3c049a1f120bd9" providerId="LiveId" clId="{7E8680BE-15F5-430C-848A-5DE48DC96C17}" dt="2021-07-20T11:04:25.690" v="278" actId="478"/>
          <ac:graphicFrameMkLst>
            <pc:docMk/>
            <pc:sldMk cId="1692309549" sldId="362"/>
            <ac:graphicFrameMk id="5" creationId="{0629E110-EC5D-42E1-A650-2B64D2C9C6FA}"/>
          </ac:graphicFrameMkLst>
        </pc:graphicFrameChg>
        <pc:graphicFrameChg chg="add del mod">
          <ac:chgData name="Gifty Reji" userId="df3c049a1f120bd9" providerId="LiveId" clId="{7E8680BE-15F5-430C-848A-5DE48DC96C17}" dt="2021-07-20T11:04:17.480" v="277" actId="478"/>
          <ac:graphicFrameMkLst>
            <pc:docMk/>
            <pc:sldMk cId="1692309549" sldId="362"/>
            <ac:graphicFrameMk id="6" creationId="{D6F18FC3-F9E1-4720-90C6-CEAEE2A70945}"/>
          </ac:graphicFrameMkLst>
        </pc:graphicFrameChg>
        <pc:graphicFrameChg chg="add del mod">
          <ac:chgData name="Gifty Reji" userId="df3c049a1f120bd9" providerId="LiveId" clId="{7E8680BE-15F5-430C-848A-5DE48DC96C17}" dt="2021-07-20T11:05:42.500" v="307"/>
          <ac:graphicFrameMkLst>
            <pc:docMk/>
            <pc:sldMk cId="1692309549" sldId="362"/>
            <ac:graphicFrameMk id="14" creationId="{743F960A-8BC7-46FF-87EA-2174C3571935}"/>
          </ac:graphicFrameMkLst>
        </pc:graphicFrameChg>
        <pc:graphicFrameChg chg="add del mod">
          <ac:chgData name="Gifty Reji" userId="df3c049a1f120bd9" providerId="LiveId" clId="{7E8680BE-15F5-430C-848A-5DE48DC96C17}" dt="2021-07-20T11:05:42.500" v="307"/>
          <ac:graphicFrameMkLst>
            <pc:docMk/>
            <pc:sldMk cId="1692309549" sldId="362"/>
            <ac:graphicFrameMk id="15" creationId="{3CC6AB5F-7B0B-434A-B42D-D8A684C90833}"/>
          </ac:graphicFrameMkLst>
        </pc:graphicFrameChg>
        <pc:picChg chg="add del mod">
          <ac:chgData name="Gifty Reji" userId="df3c049a1f120bd9" providerId="LiveId" clId="{7E8680BE-15F5-430C-848A-5DE48DC96C17}" dt="2021-07-22T08:37:05.824" v="1764" actId="478"/>
          <ac:picMkLst>
            <pc:docMk/>
            <pc:sldMk cId="1692309549" sldId="362"/>
            <ac:picMk id="3" creationId="{F4261A28-CFB7-4673-8F3F-8A4E8D0F55E7}"/>
          </ac:picMkLst>
        </pc:picChg>
        <pc:picChg chg="add del mod">
          <ac:chgData name="Gifty Reji" userId="df3c049a1f120bd9" providerId="LiveId" clId="{7E8680BE-15F5-430C-848A-5DE48DC96C17}" dt="2021-07-20T11:04:45.280" v="285" actId="478"/>
          <ac:picMkLst>
            <pc:docMk/>
            <pc:sldMk cId="1692309549" sldId="362"/>
            <ac:picMk id="9" creationId="{1355DB06-6155-4659-820B-0663729988D9}"/>
          </ac:picMkLst>
        </pc:picChg>
        <pc:picChg chg="add del mod">
          <ac:chgData name="Gifty Reji" userId="df3c049a1f120bd9" providerId="LiveId" clId="{7E8680BE-15F5-430C-848A-5DE48DC96C17}" dt="2021-07-20T11:05:42.500" v="307"/>
          <ac:picMkLst>
            <pc:docMk/>
            <pc:sldMk cId="1692309549" sldId="362"/>
            <ac:picMk id="18" creationId="{6994C395-DCDA-4077-BF3E-1EE7835733F9}"/>
          </ac:picMkLst>
        </pc:picChg>
        <pc:picChg chg="add del mod">
          <ac:chgData name="Gifty Reji" userId="df3c049a1f120bd9" providerId="LiveId" clId="{7E8680BE-15F5-430C-848A-5DE48DC96C17}" dt="2021-07-21T10:35:16.127" v="1334" actId="478"/>
          <ac:picMkLst>
            <pc:docMk/>
            <pc:sldMk cId="1692309549" sldId="362"/>
            <ac:picMk id="23" creationId="{4237026E-32E3-4B2F-ACB5-5047060AB1CE}"/>
          </ac:picMkLst>
        </pc:picChg>
        <pc:picChg chg="add mod">
          <ac:chgData name="Gifty Reji" userId="df3c049a1f120bd9" providerId="LiveId" clId="{7E8680BE-15F5-430C-848A-5DE48DC96C17}" dt="2021-07-22T08:39:55.654" v="1780" actId="1076"/>
          <ac:picMkLst>
            <pc:docMk/>
            <pc:sldMk cId="1692309549" sldId="362"/>
            <ac:picMk id="1026" creationId="{060E24A2-F4C6-40C6-9849-839313E15ECB}"/>
          </ac:picMkLst>
        </pc:picChg>
        <pc:picChg chg="add mod">
          <ac:chgData name="Gifty Reji" userId="df3c049a1f120bd9" providerId="LiveId" clId="{7E8680BE-15F5-430C-848A-5DE48DC96C17}" dt="2021-07-22T08:39:46.754" v="1779" actId="14100"/>
          <ac:picMkLst>
            <pc:docMk/>
            <pc:sldMk cId="1692309549" sldId="362"/>
            <ac:picMk id="1028" creationId="{F6FD2526-36DB-46DB-84A1-6A28BE3FB232}"/>
          </ac:picMkLst>
        </pc:picChg>
        <pc:picChg chg="add mod">
          <ac:chgData name="Gifty Reji" userId="df3c049a1f120bd9" providerId="LiveId" clId="{7E8680BE-15F5-430C-848A-5DE48DC96C17}" dt="2021-07-22T08:39:03.393" v="1772" actId="14100"/>
          <ac:picMkLst>
            <pc:docMk/>
            <pc:sldMk cId="1692309549" sldId="362"/>
            <ac:picMk id="1030" creationId="{F0DA6427-4157-4B57-9840-3D6667F2E811}"/>
          </ac:picMkLst>
        </pc:picChg>
        <pc:cxnChg chg="add del mod">
          <ac:chgData name="Gifty Reji" userId="df3c049a1f120bd9" providerId="LiveId" clId="{7E8680BE-15F5-430C-848A-5DE48DC96C17}" dt="2021-07-22T08:12:09.875" v="1518" actId="478"/>
          <ac:cxnSpMkLst>
            <pc:docMk/>
            <pc:sldMk cId="1692309549" sldId="362"/>
            <ac:cxnSpMk id="7" creationId="{1407F986-4BDA-479F-8897-90E1F9214859}"/>
          </ac:cxnSpMkLst>
        </pc:cxnChg>
        <pc:cxnChg chg="add del mod">
          <ac:chgData name="Gifty Reji" userId="df3c049a1f120bd9" providerId="LiveId" clId="{7E8680BE-15F5-430C-848A-5DE48DC96C17}" dt="2021-07-20T11:04:42.960" v="284" actId="478"/>
          <ac:cxnSpMkLst>
            <pc:docMk/>
            <pc:sldMk cId="1692309549" sldId="362"/>
            <ac:cxnSpMk id="10" creationId="{19352527-4578-420B-AD3B-47699873E3F6}"/>
          </ac:cxnSpMkLst>
        </pc:cxnChg>
        <pc:cxnChg chg="add del mod">
          <ac:chgData name="Gifty Reji" userId="df3c049a1f120bd9" providerId="LiveId" clId="{7E8680BE-15F5-430C-848A-5DE48DC96C17}" dt="2021-07-20T11:04:37.200" v="282" actId="478"/>
          <ac:cxnSpMkLst>
            <pc:docMk/>
            <pc:sldMk cId="1692309549" sldId="362"/>
            <ac:cxnSpMk id="13" creationId="{D696A819-70C4-43F5-9A90-9F2B4B24B74F}"/>
          </ac:cxnSpMkLst>
        </pc:cxnChg>
        <pc:cxnChg chg="add del mod">
          <ac:chgData name="Gifty Reji" userId="df3c049a1f120bd9" providerId="LiveId" clId="{7E8680BE-15F5-430C-848A-5DE48DC96C17}" dt="2021-07-22T08:12:12.105" v="1519" actId="478"/>
          <ac:cxnSpMkLst>
            <pc:docMk/>
            <pc:sldMk cId="1692309549" sldId="362"/>
            <ac:cxnSpMk id="15" creationId="{F64488C6-D053-4A93-81A4-BA68E8D8088C}"/>
          </ac:cxnSpMkLst>
        </pc:cxnChg>
        <pc:cxnChg chg="add del mod">
          <ac:chgData name="Gifty Reji" userId="df3c049a1f120bd9" providerId="LiveId" clId="{7E8680BE-15F5-430C-848A-5DE48DC96C17}" dt="2021-07-22T08:12:20.594" v="1522"/>
          <ac:cxnSpMkLst>
            <pc:docMk/>
            <pc:sldMk cId="1692309549" sldId="362"/>
            <ac:cxnSpMk id="17" creationId="{8D36F499-362C-4991-879B-488794E104E4}"/>
          </ac:cxnSpMkLst>
        </pc:cxnChg>
        <pc:cxnChg chg="add mod">
          <ac:chgData name="Gifty Reji" userId="df3c049a1f120bd9" providerId="LiveId" clId="{7E8680BE-15F5-430C-848A-5DE48DC96C17}" dt="2021-07-22T08:52:46.734" v="1836" actId="13822"/>
          <ac:cxnSpMkLst>
            <pc:docMk/>
            <pc:sldMk cId="1692309549" sldId="362"/>
            <ac:cxnSpMk id="19" creationId="{BDB2FBAE-DB0D-416F-903C-B8A328DEE58F}"/>
          </ac:cxnSpMkLst>
        </pc:cxnChg>
        <pc:cxnChg chg="add del mod">
          <ac:chgData name="Gifty Reji" userId="df3c049a1f120bd9" providerId="LiveId" clId="{7E8680BE-15F5-430C-848A-5DE48DC96C17}" dt="2021-07-20T11:05:42.500" v="307"/>
          <ac:cxnSpMkLst>
            <pc:docMk/>
            <pc:sldMk cId="1692309549" sldId="362"/>
            <ac:cxnSpMk id="19" creationId="{C077CADD-C656-484D-822D-8B6608625B73}"/>
          </ac:cxnSpMkLst>
        </pc:cxnChg>
        <pc:cxnChg chg="add del mod">
          <ac:chgData name="Gifty Reji" userId="df3c049a1f120bd9" providerId="LiveId" clId="{7E8680BE-15F5-430C-848A-5DE48DC96C17}" dt="2021-07-20T11:05:42.500" v="307"/>
          <ac:cxnSpMkLst>
            <pc:docMk/>
            <pc:sldMk cId="1692309549" sldId="362"/>
            <ac:cxnSpMk id="22" creationId="{3B958CBE-0AC5-4180-A14D-23FA3F37BED9}"/>
          </ac:cxnSpMkLst>
        </pc:cxnChg>
        <pc:cxnChg chg="add mod">
          <ac:chgData name="Gifty Reji" userId="df3c049a1f120bd9" providerId="LiveId" clId="{7E8680BE-15F5-430C-848A-5DE48DC96C17}" dt="2021-07-22T09:34:12.453" v="1937" actId="14100"/>
          <ac:cxnSpMkLst>
            <pc:docMk/>
            <pc:sldMk cId="1692309549" sldId="362"/>
            <ac:cxnSpMk id="30" creationId="{11C3B092-F706-4840-8B2F-3A06D0D48D90}"/>
          </ac:cxnSpMkLst>
        </pc:cxnChg>
      </pc:sldChg>
      <pc:sldChg chg="addSp delSp modSp mod">
        <pc:chgData name="Gifty Reji" userId="df3c049a1f120bd9" providerId="LiveId" clId="{7E8680BE-15F5-430C-848A-5DE48DC96C17}" dt="2021-07-23T13:19:32.241" v="5176" actId="22"/>
        <pc:sldMkLst>
          <pc:docMk/>
          <pc:sldMk cId="3384034186" sldId="363"/>
        </pc:sldMkLst>
        <pc:spChg chg="mod">
          <ac:chgData name="Gifty Reji" userId="df3c049a1f120bd9" providerId="LiveId" clId="{7E8680BE-15F5-430C-848A-5DE48DC96C17}" dt="2021-07-23T09:01:22.419" v="3892" actId="20577"/>
          <ac:spMkLst>
            <pc:docMk/>
            <pc:sldMk cId="3384034186" sldId="363"/>
            <ac:spMk id="2" creationId="{6EAC760F-9F1E-4102-9847-22AF480C655D}"/>
          </ac:spMkLst>
        </pc:spChg>
        <pc:spChg chg="del mod">
          <ac:chgData name="Gifty Reji" userId="df3c049a1f120bd9" providerId="LiveId" clId="{7E8680BE-15F5-430C-848A-5DE48DC96C17}" dt="2021-07-23T12:08:16.637" v="4424" actId="478"/>
          <ac:spMkLst>
            <pc:docMk/>
            <pc:sldMk cId="3384034186" sldId="363"/>
            <ac:spMk id="3" creationId="{A024B33E-F59C-4141-9130-C381DD22ABB8}"/>
          </ac:spMkLst>
        </pc:spChg>
        <pc:spChg chg="del">
          <ac:chgData name="Gifty Reji" userId="df3c049a1f120bd9" providerId="LiveId" clId="{7E8680BE-15F5-430C-848A-5DE48DC96C17}" dt="2021-07-23T07:03:34.140" v="3151" actId="478"/>
          <ac:spMkLst>
            <pc:docMk/>
            <pc:sldMk cId="3384034186" sldId="363"/>
            <ac:spMk id="4" creationId="{0FB39EC1-316E-4BD4-806A-A06668A10D24}"/>
          </ac:spMkLst>
        </pc:spChg>
        <pc:spChg chg="add mod">
          <ac:chgData name="Gifty Reji" userId="df3c049a1f120bd9" providerId="LiveId" clId="{7E8680BE-15F5-430C-848A-5DE48DC96C17}" dt="2021-07-23T12:08:08.873" v="4423" actId="20577"/>
          <ac:spMkLst>
            <pc:docMk/>
            <pc:sldMk cId="3384034186" sldId="363"/>
            <ac:spMk id="4" creationId="{5C0E4458-CF65-4B10-B866-F58A62CABFAA}"/>
          </ac:spMkLst>
        </pc:spChg>
        <pc:spChg chg="add del mod">
          <ac:chgData name="Gifty Reji" userId="df3c049a1f120bd9" providerId="LiveId" clId="{7E8680BE-15F5-430C-848A-5DE48DC96C17}" dt="2021-07-23T12:08:19.403" v="4425" actId="478"/>
          <ac:spMkLst>
            <pc:docMk/>
            <pc:sldMk cId="3384034186" sldId="363"/>
            <ac:spMk id="8" creationId="{CB2E28BC-BA89-451C-AB89-0C1D1D4159A3}"/>
          </ac:spMkLst>
        </pc:spChg>
        <pc:spChg chg="add del">
          <ac:chgData name="Gifty Reji" userId="df3c049a1f120bd9" providerId="LiveId" clId="{7E8680BE-15F5-430C-848A-5DE48DC96C17}" dt="2021-07-23T13:19:32.241" v="5176" actId="22"/>
          <ac:spMkLst>
            <pc:docMk/>
            <pc:sldMk cId="3384034186" sldId="363"/>
            <ac:spMk id="11" creationId="{47E67150-0996-447E-8BEA-9D08B6AC74B2}"/>
          </ac:spMkLst>
        </pc:spChg>
        <pc:picChg chg="add del mod">
          <ac:chgData name="Gifty Reji" userId="df3c049a1f120bd9" providerId="LiveId" clId="{7E8680BE-15F5-430C-848A-5DE48DC96C17}" dt="2021-07-21T03:06:01.930" v="1327" actId="478"/>
          <ac:picMkLst>
            <pc:docMk/>
            <pc:sldMk cId="3384034186" sldId="363"/>
            <ac:picMk id="7" creationId="{A6F67680-C628-4094-905C-9C4FAAAFEF1B}"/>
          </ac:picMkLst>
        </pc:picChg>
        <pc:picChg chg="add del mod">
          <ac:chgData name="Gifty Reji" userId="df3c049a1f120bd9" providerId="LiveId" clId="{7E8680BE-15F5-430C-848A-5DE48DC96C17}" dt="2021-07-23T08:28:17.053" v="3885" actId="478"/>
          <ac:picMkLst>
            <pc:docMk/>
            <pc:sldMk cId="3384034186" sldId="363"/>
            <ac:picMk id="1026" creationId="{3ED760A6-DBEC-40DC-A885-440F4DE374D4}"/>
          </ac:picMkLst>
        </pc:picChg>
        <pc:picChg chg="add mod">
          <ac:chgData name="Gifty Reji" userId="df3c049a1f120bd9" providerId="LiveId" clId="{7E8680BE-15F5-430C-848A-5DE48DC96C17}" dt="2021-07-23T08:59:49.970" v="3890" actId="1076"/>
          <ac:picMkLst>
            <pc:docMk/>
            <pc:sldMk cId="3384034186" sldId="363"/>
            <ac:picMk id="1028" creationId="{5D4C428A-0A71-48D3-B3B9-510C895A0558}"/>
          </ac:picMkLst>
        </pc:picChg>
      </pc:sldChg>
      <pc:sldChg chg="addSp delSp modSp mod modClrScheme modAnim chgLayout">
        <pc:chgData name="Gifty Reji" userId="df3c049a1f120bd9" providerId="LiveId" clId="{7E8680BE-15F5-430C-848A-5DE48DC96C17}" dt="2021-07-23T13:22:35.311" v="5205" actId="1076"/>
        <pc:sldMkLst>
          <pc:docMk/>
          <pc:sldMk cId="3480471545" sldId="364"/>
        </pc:sldMkLst>
        <pc:spChg chg="del mod">
          <ac:chgData name="Gifty Reji" userId="df3c049a1f120bd9" providerId="LiveId" clId="{7E8680BE-15F5-430C-848A-5DE48DC96C17}" dt="2021-07-23T13:18:53.110" v="5174" actId="478"/>
          <ac:spMkLst>
            <pc:docMk/>
            <pc:sldMk cId="3480471545" sldId="364"/>
            <ac:spMk id="2" creationId="{852E5CE3-E076-4273-B0BD-70AAEE346A7D}"/>
          </ac:spMkLst>
        </pc:spChg>
        <pc:spChg chg="del mod">
          <ac:chgData name="Gifty Reji" userId="df3c049a1f120bd9" providerId="LiveId" clId="{7E8680BE-15F5-430C-848A-5DE48DC96C17}" dt="2021-07-23T13:01:55.670" v="5103" actId="478"/>
          <ac:spMkLst>
            <pc:docMk/>
            <pc:sldMk cId="3480471545" sldId="364"/>
            <ac:spMk id="3" creationId="{CF9FA106-5C33-4F24-BDD7-B650698589C3}"/>
          </ac:spMkLst>
        </pc:spChg>
        <pc:spChg chg="mod ord">
          <ac:chgData name="Gifty Reji" userId="df3c049a1f120bd9" providerId="LiveId" clId="{7E8680BE-15F5-430C-848A-5DE48DC96C17}" dt="2021-07-23T13:22:14.151" v="5204" actId="700"/>
          <ac:spMkLst>
            <pc:docMk/>
            <pc:sldMk cId="3480471545" sldId="364"/>
            <ac:spMk id="5" creationId="{588FACDC-6481-4CAE-BD0A-BD4F5C57AB48}"/>
          </ac:spMkLst>
        </pc:spChg>
        <pc:spChg chg="mod ord">
          <ac:chgData name="Gifty Reji" userId="df3c049a1f120bd9" providerId="LiveId" clId="{7E8680BE-15F5-430C-848A-5DE48DC96C17}" dt="2021-07-23T13:22:14.151" v="5204" actId="700"/>
          <ac:spMkLst>
            <pc:docMk/>
            <pc:sldMk cId="3480471545" sldId="364"/>
            <ac:spMk id="6" creationId="{147D12E5-7592-4F12-AD16-102F4884E7D5}"/>
          </ac:spMkLst>
        </pc:spChg>
        <pc:spChg chg="add del mod">
          <ac:chgData name="Gifty Reji" userId="df3c049a1f120bd9" providerId="LiveId" clId="{7E8680BE-15F5-430C-848A-5DE48DC96C17}" dt="2021-07-23T05:56:02.969" v="2129" actId="478"/>
          <ac:spMkLst>
            <pc:docMk/>
            <pc:sldMk cId="3480471545" sldId="364"/>
            <ac:spMk id="7" creationId="{BBD05D5F-067D-41ED-BC41-5A64F03095CA}"/>
          </ac:spMkLst>
        </pc:spChg>
        <pc:spChg chg="add del mod">
          <ac:chgData name="Gifty Reji" userId="df3c049a1f120bd9" providerId="LiveId" clId="{7E8680BE-15F5-430C-848A-5DE48DC96C17}" dt="2021-07-20T12:38:40.128" v="1311"/>
          <ac:spMkLst>
            <pc:docMk/>
            <pc:sldMk cId="3480471545" sldId="364"/>
            <ac:spMk id="8" creationId="{2BD51361-6BE3-468D-9BD6-47F0F063A25C}"/>
          </ac:spMkLst>
        </pc:spChg>
        <pc:spChg chg="add del mod">
          <ac:chgData name="Gifty Reji" userId="df3c049a1f120bd9" providerId="LiveId" clId="{7E8680BE-15F5-430C-848A-5DE48DC96C17}" dt="2021-07-23T07:36:54.042" v="3446" actId="478"/>
          <ac:spMkLst>
            <pc:docMk/>
            <pc:sldMk cId="3480471545" sldId="364"/>
            <ac:spMk id="8" creationId="{E2AE0A35-4F3E-4A7E-A684-1FBBBD2BB7BB}"/>
          </ac:spMkLst>
        </pc:spChg>
        <pc:spChg chg="add del mod">
          <ac:chgData name="Gifty Reji" userId="df3c049a1f120bd9" providerId="LiveId" clId="{7E8680BE-15F5-430C-848A-5DE48DC96C17}" dt="2021-07-20T12:38:40.128" v="1311"/>
          <ac:spMkLst>
            <pc:docMk/>
            <pc:sldMk cId="3480471545" sldId="364"/>
            <ac:spMk id="9" creationId="{A1AD12C1-05FA-4625-8EBD-F93748865A42}"/>
          </ac:spMkLst>
        </pc:spChg>
        <pc:spChg chg="add del mod">
          <ac:chgData name="Gifty Reji" userId="df3c049a1f120bd9" providerId="LiveId" clId="{7E8680BE-15F5-430C-848A-5DE48DC96C17}" dt="2021-07-20T12:38:40.128" v="1311"/>
          <ac:spMkLst>
            <pc:docMk/>
            <pc:sldMk cId="3480471545" sldId="364"/>
            <ac:spMk id="10" creationId="{28C186DC-B2C3-4464-95E2-A399311F8020}"/>
          </ac:spMkLst>
        </pc:spChg>
        <pc:spChg chg="add del mod">
          <ac:chgData name="Gifty Reji" userId="df3c049a1f120bd9" providerId="LiveId" clId="{7E8680BE-15F5-430C-848A-5DE48DC96C17}" dt="2021-07-20T12:38:40.128" v="1311"/>
          <ac:spMkLst>
            <pc:docMk/>
            <pc:sldMk cId="3480471545" sldId="364"/>
            <ac:spMk id="11" creationId="{46850FA1-891D-450F-8D52-7DB6D800A282}"/>
          </ac:spMkLst>
        </pc:spChg>
        <pc:spChg chg="add del mod">
          <ac:chgData name="Gifty Reji" userId="df3c049a1f120bd9" providerId="LiveId" clId="{7E8680BE-15F5-430C-848A-5DE48DC96C17}" dt="2021-07-20T12:38:40.128" v="1311"/>
          <ac:spMkLst>
            <pc:docMk/>
            <pc:sldMk cId="3480471545" sldId="364"/>
            <ac:spMk id="12" creationId="{4A7CE237-5AF4-4FA6-86F7-3F3287788BAE}"/>
          </ac:spMkLst>
        </pc:spChg>
        <pc:graphicFrameChg chg="add del mod modGraphic">
          <ac:chgData name="Gifty Reji" userId="df3c049a1f120bd9" providerId="LiveId" clId="{7E8680BE-15F5-430C-848A-5DE48DC96C17}" dt="2021-07-23T12:31:17.216" v="4679" actId="478"/>
          <ac:graphicFrameMkLst>
            <pc:docMk/>
            <pc:sldMk cId="3480471545" sldId="364"/>
            <ac:graphicFrameMk id="4" creationId="{457C035B-EF69-4504-8ED0-6946E0ED9A83}"/>
          </ac:graphicFrameMkLst>
        </pc:graphicFrameChg>
        <pc:graphicFrameChg chg="add mod modGraphic">
          <ac:chgData name="Gifty Reji" userId="df3c049a1f120bd9" providerId="LiveId" clId="{7E8680BE-15F5-430C-848A-5DE48DC96C17}" dt="2021-07-23T13:22:35.311" v="5205" actId="1076"/>
          <ac:graphicFrameMkLst>
            <pc:docMk/>
            <pc:sldMk cId="3480471545" sldId="364"/>
            <ac:graphicFrameMk id="7" creationId="{F8093F20-8A72-4FEF-9299-A9A63A43FE45}"/>
          </ac:graphicFrameMkLst>
        </pc:graphicFrameChg>
        <pc:graphicFrameChg chg="add del mod">
          <ac:chgData name="Gifty Reji" userId="df3c049a1f120bd9" providerId="LiveId" clId="{7E8680BE-15F5-430C-848A-5DE48DC96C17}" dt="2021-07-23T12:58:19.481" v="5043"/>
          <ac:graphicFrameMkLst>
            <pc:docMk/>
            <pc:sldMk cId="3480471545" sldId="364"/>
            <ac:graphicFrameMk id="9" creationId="{1828A54F-E009-4C98-993C-C875DFE82C41}"/>
          </ac:graphicFrameMkLst>
        </pc:graphicFrameChg>
        <pc:picChg chg="add del mod">
          <ac:chgData name="Gifty Reji" userId="df3c049a1f120bd9" providerId="LiveId" clId="{7E8680BE-15F5-430C-848A-5DE48DC96C17}" dt="2021-07-20T12:40:01.449" v="1322" actId="478"/>
          <ac:picMkLst>
            <pc:docMk/>
            <pc:sldMk cId="3480471545" sldId="364"/>
            <ac:picMk id="4" creationId="{FE069847-EC39-4627-A81C-F026821637FD}"/>
          </ac:picMkLst>
        </pc:picChg>
        <pc:picChg chg="add del mod">
          <ac:chgData name="Gifty Reji" userId="df3c049a1f120bd9" providerId="LiveId" clId="{7E8680BE-15F5-430C-848A-5DE48DC96C17}" dt="2021-07-20T12:38:40.128" v="1311"/>
          <ac:picMkLst>
            <pc:docMk/>
            <pc:sldMk cId="3480471545" sldId="364"/>
            <ac:picMk id="7" creationId="{FEBE2055-B859-4844-86CD-8C90201184C9}"/>
          </ac:picMkLst>
        </pc:picChg>
        <pc:picChg chg="add del mod">
          <ac:chgData name="Gifty Reji" userId="df3c049a1f120bd9" providerId="LiveId" clId="{7E8680BE-15F5-430C-848A-5DE48DC96C17}" dt="2021-07-20T12:38:40.128" v="1311"/>
          <ac:picMkLst>
            <pc:docMk/>
            <pc:sldMk cId="3480471545" sldId="364"/>
            <ac:picMk id="13" creationId="{69983B43-C3D3-42F1-BB72-9011EB26131F}"/>
          </ac:picMkLst>
        </pc:picChg>
        <pc:picChg chg="add del mod">
          <ac:chgData name="Gifty Reji" userId="df3c049a1f120bd9" providerId="LiveId" clId="{7E8680BE-15F5-430C-848A-5DE48DC96C17}" dt="2021-07-20T12:38:40.128" v="1311"/>
          <ac:picMkLst>
            <pc:docMk/>
            <pc:sldMk cId="3480471545" sldId="364"/>
            <ac:picMk id="14" creationId="{57A9AB46-DEAB-48CF-8AD6-1E9FC1715830}"/>
          </ac:picMkLst>
        </pc:picChg>
        <pc:picChg chg="add del mod">
          <ac:chgData name="Gifty Reji" userId="df3c049a1f120bd9" providerId="LiveId" clId="{7E8680BE-15F5-430C-848A-5DE48DC96C17}" dt="2021-07-20T12:38:40.128" v="1311"/>
          <ac:picMkLst>
            <pc:docMk/>
            <pc:sldMk cId="3480471545" sldId="364"/>
            <ac:picMk id="15" creationId="{34456CDD-39A9-4CEF-AD1B-BAC7A1A174A0}"/>
          </ac:picMkLst>
        </pc:picChg>
        <pc:picChg chg="add del mod">
          <ac:chgData name="Gifty Reji" userId="df3c049a1f120bd9" providerId="LiveId" clId="{7E8680BE-15F5-430C-848A-5DE48DC96C17}" dt="2021-07-23T12:14:03.515" v="4556" actId="478"/>
          <ac:picMkLst>
            <pc:docMk/>
            <pc:sldMk cId="3480471545" sldId="364"/>
            <ac:picMk id="16" creationId="{CCC58DF7-6408-453C-B783-7FE87612F05A}"/>
          </ac:picMkLst>
        </pc:picChg>
      </pc:sldChg>
      <pc:sldChg chg="addSp delSp modSp del mod modClrScheme chgLayout">
        <pc:chgData name="Gifty Reji" userId="df3c049a1f120bd9" providerId="LiveId" clId="{7E8680BE-15F5-430C-848A-5DE48DC96C17}" dt="2021-07-23T07:23:47.514" v="3218" actId="47"/>
        <pc:sldMkLst>
          <pc:docMk/>
          <pc:sldMk cId="4185219181" sldId="365"/>
        </pc:sldMkLst>
        <pc:spChg chg="add del mod">
          <ac:chgData name="Gifty Reji" userId="df3c049a1f120bd9" providerId="LiveId" clId="{7E8680BE-15F5-430C-848A-5DE48DC96C17}" dt="2021-07-22T10:39:43.132" v="2031" actId="478"/>
          <ac:spMkLst>
            <pc:docMk/>
            <pc:sldMk cId="4185219181" sldId="365"/>
            <ac:spMk id="3" creationId="{219BE965-D799-4433-AAF7-5A920C8FBCA6}"/>
          </ac:spMkLst>
        </pc:spChg>
        <pc:spChg chg="add del mod">
          <ac:chgData name="Gifty Reji" userId="df3c049a1f120bd9" providerId="LiveId" clId="{7E8680BE-15F5-430C-848A-5DE48DC96C17}" dt="2021-07-23T05:41:35.006" v="2034" actId="478"/>
          <ac:spMkLst>
            <pc:docMk/>
            <pc:sldMk cId="4185219181" sldId="365"/>
            <ac:spMk id="3" creationId="{E753C9D1-815E-4DA8-A31E-4771E959DA5B}"/>
          </ac:spMkLst>
        </pc:spChg>
        <pc:spChg chg="add del mod">
          <ac:chgData name="Gifty Reji" userId="df3c049a1f120bd9" providerId="LiveId" clId="{7E8680BE-15F5-430C-848A-5DE48DC96C17}" dt="2021-07-23T05:41:49.424" v="2036" actId="478"/>
          <ac:spMkLst>
            <pc:docMk/>
            <pc:sldMk cId="4185219181" sldId="365"/>
            <ac:spMk id="5" creationId="{1A8DFAFE-E009-40DE-99A7-24F045757D87}"/>
          </ac:spMkLst>
        </pc:spChg>
        <pc:spChg chg="add del mod">
          <ac:chgData name="Gifty Reji" userId="df3c049a1f120bd9" providerId="LiveId" clId="{7E8680BE-15F5-430C-848A-5DE48DC96C17}" dt="2021-07-23T06:21:12.880" v="2563"/>
          <ac:spMkLst>
            <pc:docMk/>
            <pc:sldMk cId="4185219181" sldId="365"/>
            <ac:spMk id="6" creationId="{808AC433-3F2B-4A50-97D8-B074C4415540}"/>
          </ac:spMkLst>
        </pc:spChg>
        <pc:spChg chg="add del mod">
          <ac:chgData name="Gifty Reji" userId="df3c049a1f120bd9" providerId="LiveId" clId="{7E8680BE-15F5-430C-848A-5DE48DC96C17}" dt="2021-07-23T07:22:02.337" v="3198" actId="478"/>
          <ac:spMkLst>
            <pc:docMk/>
            <pc:sldMk cId="4185219181" sldId="365"/>
            <ac:spMk id="7" creationId="{55019E8F-434D-49B3-9B09-90DB91A05828}"/>
          </ac:spMkLst>
        </pc:spChg>
        <pc:spChg chg="mod ord">
          <ac:chgData name="Gifty Reji" userId="df3c049a1f120bd9" providerId="LiveId" clId="{7E8680BE-15F5-430C-848A-5DE48DC96C17}" dt="2021-07-23T06:42:42.821" v="3108" actId="404"/>
          <ac:spMkLst>
            <pc:docMk/>
            <pc:sldMk cId="4185219181" sldId="365"/>
            <ac:spMk id="8" creationId="{2D7BEA88-B861-472A-B4A3-9A1C0FE3BD7B}"/>
          </ac:spMkLst>
        </pc:spChg>
        <pc:spChg chg="del mod">
          <ac:chgData name="Gifty Reji" userId="df3c049a1f120bd9" providerId="LiveId" clId="{7E8680BE-15F5-430C-848A-5DE48DC96C17}" dt="2021-07-23T06:32:48.709" v="2913" actId="478"/>
          <ac:spMkLst>
            <pc:docMk/>
            <pc:sldMk cId="4185219181" sldId="365"/>
            <ac:spMk id="9" creationId="{DBDC8EEC-E7E8-412F-9537-1F06162E7F17}"/>
          </ac:spMkLst>
        </pc:spChg>
        <pc:spChg chg="mod ord">
          <ac:chgData name="Gifty Reji" userId="df3c049a1f120bd9" providerId="LiveId" clId="{7E8680BE-15F5-430C-848A-5DE48DC96C17}" dt="2021-07-23T06:46:24.276" v="3147" actId="1076"/>
          <ac:spMkLst>
            <pc:docMk/>
            <pc:sldMk cId="4185219181" sldId="365"/>
            <ac:spMk id="10" creationId="{8E655111-156F-414C-BA0D-04BA6F0D4B7B}"/>
          </ac:spMkLst>
        </pc:spChg>
        <pc:spChg chg="del mod">
          <ac:chgData name="Gifty Reji" userId="df3c049a1f120bd9" providerId="LiveId" clId="{7E8680BE-15F5-430C-848A-5DE48DC96C17}" dt="2021-07-23T05:41:32.834" v="2033" actId="478"/>
          <ac:spMkLst>
            <pc:docMk/>
            <pc:sldMk cId="4185219181" sldId="365"/>
            <ac:spMk id="11" creationId="{4603BAF8-A73B-43A8-B3AC-DF639EF96091}"/>
          </ac:spMkLst>
        </pc:spChg>
        <pc:spChg chg="del">
          <ac:chgData name="Gifty Reji" userId="df3c049a1f120bd9" providerId="LiveId" clId="{7E8680BE-15F5-430C-848A-5DE48DC96C17}" dt="2021-07-23T05:41:38.792" v="2035" actId="478"/>
          <ac:spMkLst>
            <pc:docMk/>
            <pc:sldMk cId="4185219181" sldId="365"/>
            <ac:spMk id="12" creationId="{C556749D-5E9C-4083-9857-49389702F2BD}"/>
          </ac:spMkLst>
        </pc:spChg>
        <pc:spChg chg="add del mod">
          <ac:chgData name="Gifty Reji" userId="df3c049a1f120bd9" providerId="LiveId" clId="{7E8680BE-15F5-430C-848A-5DE48DC96C17}" dt="2021-07-23T07:19:35.244" v="3165" actId="478"/>
          <ac:spMkLst>
            <pc:docMk/>
            <pc:sldMk cId="4185219181" sldId="365"/>
            <ac:spMk id="13" creationId="{97B0BDEF-FC9D-4CBB-89B7-F788BE03BFE5}"/>
          </ac:spMkLst>
        </pc:spChg>
        <pc:spChg chg="del mod">
          <ac:chgData name="Gifty Reji" userId="df3c049a1f120bd9" providerId="LiveId" clId="{7E8680BE-15F5-430C-848A-5DE48DC96C17}" dt="2021-07-22T10:39:37.556" v="2029" actId="478"/>
          <ac:spMkLst>
            <pc:docMk/>
            <pc:sldMk cId="4185219181" sldId="365"/>
            <ac:spMk id="13" creationId="{A679E44F-84BE-4310-AB46-E890B6CC5F88}"/>
          </ac:spMkLst>
        </pc:spChg>
        <pc:spChg chg="add del mod">
          <ac:chgData name="Gifty Reji" userId="df3c049a1f120bd9" providerId="LiveId" clId="{7E8680BE-15F5-430C-848A-5DE48DC96C17}" dt="2021-07-23T06:45:39.426" v="3130"/>
          <ac:spMkLst>
            <pc:docMk/>
            <pc:sldMk cId="4185219181" sldId="365"/>
            <ac:spMk id="14" creationId="{7B3C5684-BC61-4FC7-AE54-142DBB320505}"/>
          </ac:spMkLst>
        </pc:spChg>
        <pc:spChg chg="del">
          <ac:chgData name="Gifty Reji" userId="df3c049a1f120bd9" providerId="LiveId" clId="{7E8680BE-15F5-430C-848A-5DE48DC96C17}" dt="2021-07-22T10:39:41.008" v="2030" actId="478"/>
          <ac:spMkLst>
            <pc:docMk/>
            <pc:sldMk cId="4185219181" sldId="365"/>
            <ac:spMk id="14" creationId="{E7AF3615-E431-48D3-8F54-5C74EBEB6BA0}"/>
          </ac:spMkLst>
        </pc:spChg>
        <pc:spChg chg="add del mod">
          <ac:chgData name="Gifty Reji" userId="df3c049a1f120bd9" providerId="LiveId" clId="{7E8680BE-15F5-430C-848A-5DE48DC96C17}" dt="2021-07-23T07:19:56.130" v="3172" actId="478"/>
          <ac:spMkLst>
            <pc:docMk/>
            <pc:sldMk cId="4185219181" sldId="365"/>
            <ac:spMk id="16" creationId="{DA3D1D9E-7281-40CB-BA38-30977240DB41}"/>
          </ac:spMkLst>
        </pc:spChg>
        <pc:picChg chg="add del mod">
          <ac:chgData name="Gifty Reji" userId="df3c049a1f120bd9" providerId="LiveId" clId="{7E8680BE-15F5-430C-848A-5DE48DC96C17}" dt="2021-07-23T06:45:45.409" v="3134"/>
          <ac:picMkLst>
            <pc:docMk/>
            <pc:sldMk cId="4185219181" sldId="365"/>
            <ac:picMk id="15" creationId="{3F8666DC-1B3B-4DA6-A8F4-7A9209179227}"/>
          </ac:picMkLst>
        </pc:picChg>
      </pc:sldChg>
      <pc:sldChg chg="addSp delSp modSp mod ord modClrScheme chgLayout">
        <pc:chgData name="Gifty Reji" userId="df3c049a1f120bd9" providerId="LiveId" clId="{7E8680BE-15F5-430C-848A-5DE48DC96C17}" dt="2021-07-23T07:20:28.204" v="3184" actId="27636"/>
        <pc:sldMkLst>
          <pc:docMk/>
          <pc:sldMk cId="2614813591" sldId="366"/>
        </pc:sldMkLst>
        <pc:spChg chg="del">
          <ac:chgData name="Gifty Reji" userId="df3c049a1f120bd9" providerId="LiveId" clId="{7E8680BE-15F5-430C-848A-5DE48DC96C17}" dt="2021-07-20T11:48:59.455" v="814" actId="700"/>
          <ac:spMkLst>
            <pc:docMk/>
            <pc:sldMk cId="2614813591" sldId="366"/>
            <ac:spMk id="2" creationId="{1B6E157C-A641-47D2-9988-D7632A7C927A}"/>
          </ac:spMkLst>
        </pc:spChg>
        <pc:spChg chg="mod ord">
          <ac:chgData name="Gifty Reji" userId="df3c049a1f120bd9" providerId="LiveId" clId="{7E8680BE-15F5-430C-848A-5DE48DC96C17}" dt="2021-07-23T07:20:28.204" v="3184" actId="27636"/>
          <ac:spMkLst>
            <pc:docMk/>
            <pc:sldMk cId="2614813591" sldId="366"/>
            <ac:spMk id="3" creationId="{E96460F3-A2FA-40FC-B45B-BE2F3DF366A2}"/>
          </ac:spMkLst>
        </pc:spChg>
        <pc:spChg chg="mod ord">
          <ac:chgData name="Gifty Reji" userId="df3c049a1f120bd9" providerId="LiveId" clId="{7E8680BE-15F5-430C-848A-5DE48DC96C17}" dt="2021-07-20T11:48:59.455" v="814" actId="700"/>
          <ac:spMkLst>
            <pc:docMk/>
            <pc:sldMk cId="2614813591" sldId="366"/>
            <ac:spMk id="5" creationId="{46DF7910-DCF8-4666-83BB-6F7304527361}"/>
          </ac:spMkLst>
        </pc:spChg>
        <pc:spChg chg="mod ord">
          <ac:chgData name="Gifty Reji" userId="df3c049a1f120bd9" providerId="LiveId" clId="{7E8680BE-15F5-430C-848A-5DE48DC96C17}" dt="2021-07-20T11:48:59.455" v="814" actId="700"/>
          <ac:spMkLst>
            <pc:docMk/>
            <pc:sldMk cId="2614813591" sldId="366"/>
            <ac:spMk id="6" creationId="{58E9BAC7-9059-4A2F-A1E7-366BCE054F2F}"/>
          </ac:spMkLst>
        </pc:spChg>
        <pc:picChg chg="add del mod">
          <ac:chgData name="Gifty Reji" userId="df3c049a1f120bd9" providerId="LiveId" clId="{7E8680BE-15F5-430C-848A-5DE48DC96C17}" dt="2021-07-21T13:00:59.522" v="1367" actId="478"/>
          <ac:picMkLst>
            <pc:docMk/>
            <pc:sldMk cId="2614813591" sldId="366"/>
            <ac:picMk id="2050" creationId="{64258617-D5B4-4F8D-B346-1D2CCD9B0FD4}"/>
          </ac:picMkLst>
        </pc:picChg>
      </pc:sldChg>
      <pc:sldChg chg="addSp delSp modSp mod">
        <pc:chgData name="Gifty Reji" userId="df3c049a1f120bd9" providerId="LiveId" clId="{7E8680BE-15F5-430C-848A-5DE48DC96C17}" dt="2021-07-23T10:50:37.185" v="4323" actId="1076"/>
        <pc:sldMkLst>
          <pc:docMk/>
          <pc:sldMk cId="604009487" sldId="367"/>
        </pc:sldMkLst>
        <pc:spChg chg="del mod">
          <ac:chgData name="Gifty Reji" userId="df3c049a1f120bd9" providerId="LiveId" clId="{7E8680BE-15F5-430C-848A-5DE48DC96C17}" dt="2021-07-23T09:40:50.214" v="4023" actId="478"/>
          <ac:spMkLst>
            <pc:docMk/>
            <pc:sldMk cId="604009487" sldId="367"/>
            <ac:spMk id="25" creationId="{76B25DD8-A528-413E-A60F-29964C33772E}"/>
          </ac:spMkLst>
        </pc:spChg>
        <pc:graphicFrameChg chg="add mod">
          <ac:chgData name="Gifty Reji" userId="df3c049a1f120bd9" providerId="LiveId" clId="{7E8680BE-15F5-430C-848A-5DE48DC96C17}" dt="2021-07-23T09:41:00.374" v="4027"/>
          <ac:graphicFrameMkLst>
            <pc:docMk/>
            <pc:sldMk cId="604009487" sldId="367"/>
            <ac:graphicFrameMk id="6" creationId="{56C5AF11-AF9E-4EF1-AD11-4FEF0CEF17E1}"/>
          </ac:graphicFrameMkLst>
        </pc:graphicFrameChg>
        <pc:graphicFrameChg chg="add mod">
          <ac:chgData name="Gifty Reji" userId="df3c049a1f120bd9" providerId="LiveId" clId="{7E8680BE-15F5-430C-848A-5DE48DC96C17}" dt="2021-07-23T09:41:09.698" v="4031"/>
          <ac:graphicFrameMkLst>
            <pc:docMk/>
            <pc:sldMk cId="604009487" sldId="367"/>
            <ac:graphicFrameMk id="7" creationId="{56C5AF11-AF9E-4EF1-AD11-4FEF0CEF17E1}"/>
          </ac:graphicFrameMkLst>
        </pc:graphicFrameChg>
        <pc:graphicFrameChg chg="add del mod">
          <ac:chgData name="Gifty Reji" userId="df3c049a1f120bd9" providerId="LiveId" clId="{7E8680BE-15F5-430C-848A-5DE48DC96C17}" dt="2021-07-23T10:20:49.179" v="4160" actId="478"/>
          <ac:graphicFrameMkLst>
            <pc:docMk/>
            <pc:sldMk cId="604009487" sldId="367"/>
            <ac:graphicFrameMk id="10" creationId="{56C5AF11-AF9E-4EF1-AD11-4FEF0CEF17E1}"/>
          </ac:graphicFrameMkLst>
        </pc:graphicFrameChg>
        <pc:graphicFrameChg chg="add mod">
          <ac:chgData name="Gifty Reji" userId="df3c049a1f120bd9" providerId="LiveId" clId="{7E8680BE-15F5-430C-848A-5DE48DC96C17}" dt="2021-07-23T10:21:07.339" v="4164"/>
          <ac:graphicFrameMkLst>
            <pc:docMk/>
            <pc:sldMk cId="604009487" sldId="367"/>
            <ac:graphicFrameMk id="11" creationId="{56C5AF11-AF9E-4EF1-AD11-4FEF0CEF17E1}"/>
          </ac:graphicFrameMkLst>
        </pc:graphicFrameChg>
        <pc:graphicFrameChg chg="add mod">
          <ac:chgData name="Gifty Reji" userId="df3c049a1f120bd9" providerId="LiveId" clId="{7E8680BE-15F5-430C-848A-5DE48DC96C17}" dt="2021-07-23T10:21:54.653" v="4176"/>
          <ac:graphicFrameMkLst>
            <pc:docMk/>
            <pc:sldMk cId="604009487" sldId="367"/>
            <ac:graphicFrameMk id="12" creationId="{56C5AF11-AF9E-4EF1-AD11-4FEF0CEF17E1}"/>
          </ac:graphicFrameMkLst>
        </pc:graphicFrameChg>
        <pc:graphicFrameChg chg="add del mod">
          <ac:chgData name="Gifty Reji" userId="df3c049a1f120bd9" providerId="LiveId" clId="{7E8680BE-15F5-430C-848A-5DE48DC96C17}" dt="2021-07-23T10:26:46.819" v="4188" actId="478"/>
          <ac:graphicFrameMkLst>
            <pc:docMk/>
            <pc:sldMk cId="604009487" sldId="367"/>
            <ac:graphicFrameMk id="13" creationId="{56C5AF11-AF9E-4EF1-AD11-4FEF0CEF17E1}"/>
          </ac:graphicFrameMkLst>
        </pc:graphicFrameChg>
        <pc:graphicFrameChg chg="add del mod">
          <ac:chgData name="Gifty Reji" userId="df3c049a1f120bd9" providerId="LiveId" clId="{7E8680BE-15F5-430C-848A-5DE48DC96C17}" dt="2021-07-23T10:26:52.724" v="4192"/>
          <ac:graphicFrameMkLst>
            <pc:docMk/>
            <pc:sldMk cId="604009487" sldId="367"/>
            <ac:graphicFrameMk id="14" creationId="{3FFB3ED2-9781-40FC-B8B8-0A80C0F4ADF0}"/>
          </ac:graphicFrameMkLst>
        </pc:graphicFrameChg>
        <pc:graphicFrameChg chg="add mod">
          <ac:chgData name="Gifty Reji" userId="df3c049a1f120bd9" providerId="LiveId" clId="{7E8680BE-15F5-430C-848A-5DE48DC96C17}" dt="2021-07-23T10:37:06.299" v="4236"/>
          <ac:graphicFrameMkLst>
            <pc:docMk/>
            <pc:sldMk cId="604009487" sldId="367"/>
            <ac:graphicFrameMk id="15" creationId="{56C5AF11-AF9E-4EF1-AD11-4FEF0CEF17E1}"/>
          </ac:graphicFrameMkLst>
        </pc:graphicFrameChg>
        <pc:graphicFrameChg chg="add mod">
          <ac:chgData name="Gifty Reji" userId="df3c049a1f120bd9" providerId="LiveId" clId="{7E8680BE-15F5-430C-848A-5DE48DC96C17}" dt="2021-07-23T10:50:37.185" v="4323" actId="1076"/>
          <ac:graphicFrameMkLst>
            <pc:docMk/>
            <pc:sldMk cId="604009487" sldId="367"/>
            <ac:graphicFrameMk id="16" creationId="{56C5AF11-AF9E-4EF1-AD11-4FEF0CEF17E1}"/>
          </ac:graphicFrameMkLst>
        </pc:graphicFrameChg>
        <pc:picChg chg="add del mod">
          <ac:chgData name="Gifty Reji" userId="df3c049a1f120bd9" providerId="LiveId" clId="{7E8680BE-15F5-430C-848A-5DE48DC96C17}" dt="2021-07-23T10:21:27.910" v="4170"/>
          <ac:picMkLst>
            <pc:docMk/>
            <pc:sldMk cId="604009487" sldId="367"/>
            <ac:picMk id="3" creationId="{C2FC0F5C-374D-465F-9E33-D23D499FC9F8}"/>
          </ac:picMkLst>
        </pc:picChg>
        <pc:picChg chg="add del mod">
          <ac:chgData name="Gifty Reji" userId="df3c049a1f120bd9" providerId="LiveId" clId="{7E8680BE-15F5-430C-848A-5DE48DC96C17}" dt="2021-07-23T10:36:56.716" v="4232" actId="478"/>
          <ac:picMkLst>
            <pc:docMk/>
            <pc:sldMk cId="604009487" sldId="367"/>
            <ac:picMk id="4" creationId="{BB2D36BF-7447-448F-8713-80F057AE2AEE}"/>
          </ac:picMkLst>
        </pc:picChg>
      </pc:sldChg>
      <pc:sldChg chg="addSp delSp modSp new del mod modClrScheme chgLayout">
        <pc:chgData name="Gifty Reji" userId="df3c049a1f120bd9" providerId="LiveId" clId="{7E8680BE-15F5-430C-848A-5DE48DC96C17}" dt="2021-07-20T12:35:35.348" v="1306" actId="47"/>
        <pc:sldMkLst>
          <pc:docMk/>
          <pc:sldMk cId="125285359" sldId="368"/>
        </pc:sldMkLst>
        <pc:spChg chg="del">
          <ac:chgData name="Gifty Reji" userId="df3c049a1f120bd9" providerId="LiveId" clId="{7E8680BE-15F5-430C-848A-5DE48DC96C17}" dt="2021-07-20T12:17:30.354" v="884" actId="700"/>
          <ac:spMkLst>
            <pc:docMk/>
            <pc:sldMk cId="125285359" sldId="368"/>
            <ac:spMk id="2" creationId="{44B151F1-4CA9-4F22-A8DE-A74BD40CD085}"/>
          </ac:spMkLst>
        </pc:spChg>
        <pc:spChg chg="del">
          <ac:chgData name="Gifty Reji" userId="df3c049a1f120bd9" providerId="LiveId" clId="{7E8680BE-15F5-430C-848A-5DE48DC96C17}" dt="2021-07-20T12:17:30.354" v="884" actId="700"/>
          <ac:spMkLst>
            <pc:docMk/>
            <pc:sldMk cId="125285359" sldId="368"/>
            <ac:spMk id="3" creationId="{84D06A60-B828-4D17-B9CC-F81FB37EA822}"/>
          </ac:spMkLst>
        </pc:spChg>
        <pc:spChg chg="del">
          <ac:chgData name="Gifty Reji" userId="df3c049a1f120bd9" providerId="LiveId" clId="{7E8680BE-15F5-430C-848A-5DE48DC96C17}" dt="2021-07-20T12:17:30.354" v="884" actId="700"/>
          <ac:spMkLst>
            <pc:docMk/>
            <pc:sldMk cId="125285359" sldId="368"/>
            <ac:spMk id="4" creationId="{8E266F8D-374D-46B9-90AC-EB7A2F49D0B4}"/>
          </ac:spMkLst>
        </pc:spChg>
        <pc:spChg chg="del">
          <ac:chgData name="Gifty Reji" userId="df3c049a1f120bd9" providerId="LiveId" clId="{7E8680BE-15F5-430C-848A-5DE48DC96C17}" dt="2021-07-20T12:17:30.354" v="884" actId="700"/>
          <ac:spMkLst>
            <pc:docMk/>
            <pc:sldMk cId="125285359" sldId="368"/>
            <ac:spMk id="5" creationId="{192328FA-EC6F-40D0-921A-CA359C14997F}"/>
          </ac:spMkLst>
        </pc:spChg>
        <pc:spChg chg="del">
          <ac:chgData name="Gifty Reji" userId="df3c049a1f120bd9" providerId="LiveId" clId="{7E8680BE-15F5-430C-848A-5DE48DC96C17}" dt="2021-07-20T12:17:30.354" v="884" actId="700"/>
          <ac:spMkLst>
            <pc:docMk/>
            <pc:sldMk cId="125285359" sldId="368"/>
            <ac:spMk id="6" creationId="{6336CA9D-BE81-4156-BBD1-A6BC62E9C4ED}"/>
          </ac:spMkLst>
        </pc:spChg>
        <pc:spChg chg="mod ord">
          <ac:chgData name="Gifty Reji" userId="df3c049a1f120bd9" providerId="LiveId" clId="{7E8680BE-15F5-430C-848A-5DE48DC96C17}" dt="2021-07-20T12:17:30.354" v="884" actId="700"/>
          <ac:spMkLst>
            <pc:docMk/>
            <pc:sldMk cId="125285359" sldId="368"/>
            <ac:spMk id="7" creationId="{960C4275-E985-44DC-B7AB-DE00B10DD563}"/>
          </ac:spMkLst>
        </pc:spChg>
        <pc:spChg chg="mod ord">
          <ac:chgData name="Gifty Reji" userId="df3c049a1f120bd9" providerId="LiveId" clId="{7E8680BE-15F5-430C-848A-5DE48DC96C17}" dt="2021-07-20T12:17:30.354" v="884" actId="700"/>
          <ac:spMkLst>
            <pc:docMk/>
            <pc:sldMk cId="125285359" sldId="368"/>
            <ac:spMk id="8" creationId="{208E189B-6C11-4133-A958-2A9A00E18B42}"/>
          </ac:spMkLst>
        </pc:spChg>
        <pc:spChg chg="mod ord">
          <ac:chgData name="Gifty Reji" userId="df3c049a1f120bd9" providerId="LiveId" clId="{7E8680BE-15F5-430C-848A-5DE48DC96C17}" dt="2021-07-20T12:17:30.354" v="884" actId="700"/>
          <ac:spMkLst>
            <pc:docMk/>
            <pc:sldMk cId="125285359" sldId="368"/>
            <ac:spMk id="9" creationId="{9BB0516C-BDEE-43D1-9F62-1FC21DC99C28}"/>
          </ac:spMkLst>
        </pc:spChg>
        <pc:spChg chg="del">
          <ac:chgData name="Gifty Reji" userId="df3c049a1f120bd9" providerId="LiveId" clId="{7E8680BE-15F5-430C-848A-5DE48DC96C17}" dt="2021-07-20T12:17:30.354" v="884" actId="700"/>
          <ac:spMkLst>
            <pc:docMk/>
            <pc:sldMk cId="125285359" sldId="368"/>
            <ac:spMk id="10" creationId="{489A6683-76CA-44A4-BE49-01D87F1CCD4B}"/>
          </ac:spMkLst>
        </pc:spChg>
        <pc:spChg chg="del">
          <ac:chgData name="Gifty Reji" userId="df3c049a1f120bd9" providerId="LiveId" clId="{7E8680BE-15F5-430C-848A-5DE48DC96C17}" dt="2021-07-20T12:17:30.354" v="884" actId="700"/>
          <ac:spMkLst>
            <pc:docMk/>
            <pc:sldMk cId="125285359" sldId="368"/>
            <ac:spMk id="11" creationId="{7D7BEBA8-F9C0-4C7B-873F-E0B781C3A47C}"/>
          </ac:spMkLst>
        </pc:spChg>
        <pc:graphicFrameChg chg="add modGraphic">
          <ac:chgData name="Gifty Reji" userId="df3c049a1f120bd9" providerId="LiveId" clId="{7E8680BE-15F5-430C-848A-5DE48DC96C17}" dt="2021-07-20T12:19:26.871" v="974" actId="20577"/>
          <ac:graphicFrameMkLst>
            <pc:docMk/>
            <pc:sldMk cId="125285359" sldId="368"/>
            <ac:graphicFrameMk id="12" creationId="{A7DD4869-F96A-4A33-917E-98A22BE9E751}"/>
          </ac:graphicFrameMkLst>
        </pc:graphicFrameChg>
      </pc:sldChg>
      <pc:sldChg chg="delSp modSp new del mod modClrScheme chgLayout">
        <pc:chgData name="Gifty Reji" userId="df3c049a1f120bd9" providerId="LiveId" clId="{7E8680BE-15F5-430C-848A-5DE48DC96C17}" dt="2021-07-22T08:44:06.699" v="1810" actId="47"/>
        <pc:sldMkLst>
          <pc:docMk/>
          <pc:sldMk cId="2053735046" sldId="368"/>
        </pc:sldMkLst>
        <pc:spChg chg="del">
          <ac:chgData name="Gifty Reji" userId="df3c049a1f120bd9" providerId="LiveId" clId="{7E8680BE-15F5-430C-848A-5DE48DC96C17}" dt="2021-07-22T08:01:32.120" v="1451" actId="700"/>
          <ac:spMkLst>
            <pc:docMk/>
            <pc:sldMk cId="2053735046" sldId="368"/>
            <ac:spMk id="2" creationId="{FB7606BF-E67E-48FE-9EFF-E5D57DD8AEFB}"/>
          </ac:spMkLst>
        </pc:spChg>
        <pc:spChg chg="del">
          <ac:chgData name="Gifty Reji" userId="df3c049a1f120bd9" providerId="LiveId" clId="{7E8680BE-15F5-430C-848A-5DE48DC96C17}" dt="2021-07-22T08:01:32.120" v="1451" actId="700"/>
          <ac:spMkLst>
            <pc:docMk/>
            <pc:sldMk cId="2053735046" sldId="368"/>
            <ac:spMk id="3" creationId="{D5319935-CA6D-4D53-B176-7005B8E45904}"/>
          </ac:spMkLst>
        </pc:spChg>
        <pc:spChg chg="del">
          <ac:chgData name="Gifty Reji" userId="df3c049a1f120bd9" providerId="LiveId" clId="{7E8680BE-15F5-430C-848A-5DE48DC96C17}" dt="2021-07-22T08:01:32.120" v="1451" actId="700"/>
          <ac:spMkLst>
            <pc:docMk/>
            <pc:sldMk cId="2053735046" sldId="368"/>
            <ac:spMk id="4" creationId="{3816F1BE-6484-4E04-97B6-43D1E686B035}"/>
          </ac:spMkLst>
        </pc:spChg>
        <pc:spChg chg="del">
          <ac:chgData name="Gifty Reji" userId="df3c049a1f120bd9" providerId="LiveId" clId="{7E8680BE-15F5-430C-848A-5DE48DC96C17}" dt="2021-07-22T08:01:32.120" v="1451" actId="700"/>
          <ac:spMkLst>
            <pc:docMk/>
            <pc:sldMk cId="2053735046" sldId="368"/>
            <ac:spMk id="5" creationId="{4C275683-1DD0-4AC2-ABEB-E6C62DA17785}"/>
          </ac:spMkLst>
        </pc:spChg>
        <pc:spChg chg="del">
          <ac:chgData name="Gifty Reji" userId="df3c049a1f120bd9" providerId="LiveId" clId="{7E8680BE-15F5-430C-848A-5DE48DC96C17}" dt="2021-07-22T08:01:32.120" v="1451" actId="700"/>
          <ac:spMkLst>
            <pc:docMk/>
            <pc:sldMk cId="2053735046" sldId="368"/>
            <ac:spMk id="6" creationId="{818F3DCF-EAA0-4F0B-8146-B103C6FA7F1B}"/>
          </ac:spMkLst>
        </pc:spChg>
        <pc:spChg chg="mod ord">
          <ac:chgData name="Gifty Reji" userId="df3c049a1f120bd9" providerId="LiveId" clId="{7E8680BE-15F5-430C-848A-5DE48DC96C17}" dt="2021-07-22T08:01:32.120" v="1451" actId="700"/>
          <ac:spMkLst>
            <pc:docMk/>
            <pc:sldMk cId="2053735046" sldId="368"/>
            <ac:spMk id="7" creationId="{DB234D4E-292B-49A2-811A-016CCFFC4805}"/>
          </ac:spMkLst>
        </pc:spChg>
        <pc:spChg chg="mod ord">
          <ac:chgData name="Gifty Reji" userId="df3c049a1f120bd9" providerId="LiveId" clId="{7E8680BE-15F5-430C-848A-5DE48DC96C17}" dt="2021-07-22T08:01:32.120" v="1451" actId="700"/>
          <ac:spMkLst>
            <pc:docMk/>
            <pc:sldMk cId="2053735046" sldId="368"/>
            <ac:spMk id="8" creationId="{87F25069-2940-464D-968A-07375B672117}"/>
          </ac:spMkLst>
        </pc:spChg>
        <pc:spChg chg="mod ord">
          <ac:chgData name="Gifty Reji" userId="df3c049a1f120bd9" providerId="LiveId" clId="{7E8680BE-15F5-430C-848A-5DE48DC96C17}" dt="2021-07-22T08:01:32.120" v="1451" actId="700"/>
          <ac:spMkLst>
            <pc:docMk/>
            <pc:sldMk cId="2053735046" sldId="368"/>
            <ac:spMk id="9" creationId="{A6C1B7C7-DF5D-4F24-9756-8EDF7203FA92}"/>
          </ac:spMkLst>
        </pc:spChg>
      </pc:sldChg>
      <pc:sldChg chg="addSp delSp modSp add del mod">
        <pc:chgData name="Gifty Reji" userId="df3c049a1f120bd9" providerId="LiveId" clId="{7E8680BE-15F5-430C-848A-5DE48DC96C17}" dt="2021-07-23T06:45:26.022" v="3126" actId="47"/>
        <pc:sldMkLst>
          <pc:docMk/>
          <pc:sldMk cId="4269305320" sldId="368"/>
        </pc:sldMkLst>
        <pc:spChg chg="add del mod">
          <ac:chgData name="Gifty Reji" userId="df3c049a1f120bd9" providerId="LiveId" clId="{7E8680BE-15F5-430C-848A-5DE48DC96C17}" dt="2021-07-23T05:58:47.702" v="2317" actId="478"/>
          <ac:spMkLst>
            <pc:docMk/>
            <pc:sldMk cId="4269305320" sldId="368"/>
            <ac:spMk id="3" creationId="{C4DDEAE7-F035-40B1-A062-BE318AD6EFCA}"/>
          </ac:spMkLst>
        </pc:spChg>
        <pc:spChg chg="add del mod">
          <ac:chgData name="Gifty Reji" userId="df3c049a1f120bd9" providerId="LiveId" clId="{7E8680BE-15F5-430C-848A-5DE48DC96C17}" dt="2021-07-23T05:58:50.391" v="2318" actId="478"/>
          <ac:spMkLst>
            <pc:docMk/>
            <pc:sldMk cId="4269305320" sldId="368"/>
            <ac:spMk id="5" creationId="{9D909487-FBDB-4C83-9866-CCC885AA7E7C}"/>
          </ac:spMkLst>
        </pc:spChg>
        <pc:spChg chg="add del mod">
          <ac:chgData name="Gifty Reji" userId="df3c049a1f120bd9" providerId="LiveId" clId="{7E8680BE-15F5-430C-848A-5DE48DC96C17}" dt="2021-07-23T06:35:17.406" v="2940" actId="478"/>
          <ac:spMkLst>
            <pc:docMk/>
            <pc:sldMk cId="4269305320" sldId="368"/>
            <ac:spMk id="7" creationId="{B6548ECD-D4F6-48CC-9693-FB978B13B2C2}"/>
          </ac:spMkLst>
        </pc:spChg>
        <pc:spChg chg="mod">
          <ac:chgData name="Gifty Reji" userId="df3c049a1f120bd9" providerId="LiveId" clId="{7E8680BE-15F5-430C-848A-5DE48DC96C17}" dt="2021-07-23T06:35:31.943" v="2946" actId="20577"/>
          <ac:spMkLst>
            <pc:docMk/>
            <pc:sldMk cId="4269305320" sldId="368"/>
            <ac:spMk id="8" creationId="{2D7BEA88-B861-472A-B4A3-9A1C0FE3BD7B}"/>
          </ac:spMkLst>
        </pc:spChg>
        <pc:spChg chg="del">
          <ac:chgData name="Gifty Reji" userId="df3c049a1f120bd9" providerId="LiveId" clId="{7E8680BE-15F5-430C-848A-5DE48DC96C17}" dt="2021-07-23T06:35:15.779" v="2939" actId="478"/>
          <ac:spMkLst>
            <pc:docMk/>
            <pc:sldMk cId="4269305320" sldId="368"/>
            <ac:spMk id="9" creationId="{DBDC8EEC-E7E8-412F-9537-1F06162E7F17}"/>
          </ac:spMkLst>
        </pc:spChg>
        <pc:spChg chg="del">
          <ac:chgData name="Gifty Reji" userId="df3c049a1f120bd9" providerId="LiveId" clId="{7E8680BE-15F5-430C-848A-5DE48DC96C17}" dt="2021-07-23T06:35:20.397" v="2941" actId="478"/>
          <ac:spMkLst>
            <pc:docMk/>
            <pc:sldMk cId="4269305320" sldId="368"/>
            <ac:spMk id="10" creationId="{8E655111-156F-414C-BA0D-04BA6F0D4B7B}"/>
          </ac:spMkLst>
        </pc:spChg>
        <pc:spChg chg="del mod">
          <ac:chgData name="Gifty Reji" userId="df3c049a1f120bd9" providerId="LiveId" clId="{7E8680BE-15F5-430C-848A-5DE48DC96C17}" dt="2021-07-23T06:35:38.108" v="2947" actId="478"/>
          <ac:spMkLst>
            <pc:docMk/>
            <pc:sldMk cId="4269305320" sldId="368"/>
            <ac:spMk id="11" creationId="{4603BAF8-A73B-43A8-B3AC-DF639EF96091}"/>
          </ac:spMkLst>
        </pc:spChg>
        <pc:spChg chg="mod">
          <ac:chgData name="Gifty Reji" userId="df3c049a1f120bd9" providerId="LiveId" clId="{7E8680BE-15F5-430C-848A-5DE48DC96C17}" dt="2021-07-23T06:36:16.558" v="2956" actId="20577"/>
          <ac:spMkLst>
            <pc:docMk/>
            <pc:sldMk cId="4269305320" sldId="368"/>
            <ac:spMk id="12" creationId="{C556749D-5E9C-4083-9857-49389702F2BD}"/>
          </ac:spMkLst>
        </pc:spChg>
        <pc:spChg chg="del">
          <ac:chgData name="Gifty Reji" userId="df3c049a1f120bd9" providerId="LiveId" clId="{7E8680BE-15F5-430C-848A-5DE48DC96C17}" dt="2021-07-23T05:54:58.467" v="2105" actId="478"/>
          <ac:spMkLst>
            <pc:docMk/>
            <pc:sldMk cId="4269305320" sldId="368"/>
            <ac:spMk id="13" creationId="{A679E44F-84BE-4310-AB46-E890B6CC5F88}"/>
          </ac:spMkLst>
        </pc:spChg>
        <pc:spChg chg="del">
          <ac:chgData name="Gifty Reji" userId="df3c049a1f120bd9" providerId="LiveId" clId="{7E8680BE-15F5-430C-848A-5DE48DC96C17}" dt="2021-07-23T05:54:58.467" v="2105" actId="478"/>
          <ac:spMkLst>
            <pc:docMk/>
            <pc:sldMk cId="4269305320" sldId="368"/>
            <ac:spMk id="14" creationId="{E7AF3615-E431-48D3-8F54-5C74EBEB6BA0}"/>
          </ac:spMkLst>
        </pc:spChg>
        <pc:spChg chg="add del mod">
          <ac:chgData name="Gifty Reji" userId="df3c049a1f120bd9" providerId="LiveId" clId="{7E8680BE-15F5-430C-848A-5DE48DC96C17}" dt="2021-07-23T06:35:21.915" v="2942" actId="478"/>
          <ac:spMkLst>
            <pc:docMk/>
            <pc:sldMk cId="4269305320" sldId="368"/>
            <ac:spMk id="16" creationId="{C5065573-BF90-4182-99CE-9138CDDF3CD3}"/>
          </ac:spMkLst>
        </pc:spChg>
        <pc:spChg chg="add del mod">
          <ac:chgData name="Gifty Reji" userId="df3c049a1f120bd9" providerId="LiveId" clId="{7E8680BE-15F5-430C-848A-5DE48DC96C17}" dt="2021-07-23T06:35:40.493" v="2948" actId="478"/>
          <ac:spMkLst>
            <pc:docMk/>
            <pc:sldMk cId="4269305320" sldId="368"/>
            <ac:spMk id="18" creationId="{F4766B3B-C059-4BA5-9C21-771592D7669F}"/>
          </ac:spMkLst>
        </pc:spChg>
      </pc:sldChg>
      <pc:sldChg chg="new del">
        <pc:chgData name="Gifty Reji" userId="df3c049a1f120bd9" providerId="LiveId" clId="{7E8680BE-15F5-430C-848A-5DE48DC96C17}" dt="2021-07-23T06:00:15.526" v="2354" actId="47"/>
        <pc:sldMkLst>
          <pc:docMk/>
          <pc:sldMk cId="14835069" sldId="369"/>
        </pc:sldMkLst>
      </pc:sldChg>
      <pc:sldChg chg="addSp delSp modSp new mod ord modClrScheme chgLayout">
        <pc:chgData name="Gifty Reji" userId="df3c049a1f120bd9" providerId="LiveId" clId="{7E8680BE-15F5-430C-848A-5DE48DC96C17}" dt="2021-07-23T13:26:12.191" v="5268" actId="1076"/>
        <pc:sldMkLst>
          <pc:docMk/>
          <pc:sldMk cId="482637724" sldId="369"/>
        </pc:sldMkLst>
        <pc:spChg chg="add mod">
          <ac:chgData name="Gifty Reji" userId="df3c049a1f120bd9" providerId="LiveId" clId="{7E8680BE-15F5-430C-848A-5DE48DC96C17}" dt="2021-07-23T13:26:12.191" v="5268" actId="1076"/>
          <ac:spMkLst>
            <pc:docMk/>
            <pc:sldMk cId="482637724" sldId="369"/>
            <ac:spMk id="2" creationId="{112F9721-38C3-4DF9-9E0E-5E903D4E6D2E}"/>
          </ac:spMkLst>
        </pc:spChg>
        <pc:spChg chg="del mod ord">
          <ac:chgData name="Gifty Reji" userId="df3c049a1f120bd9" providerId="LiveId" clId="{7E8680BE-15F5-430C-848A-5DE48DC96C17}" dt="2021-07-23T06:03:47.008" v="2465" actId="700"/>
          <ac:spMkLst>
            <pc:docMk/>
            <pc:sldMk cId="482637724" sldId="369"/>
            <ac:spMk id="2" creationId="{D7DCF86C-952C-4513-B15B-E1E78DB8BE8B}"/>
          </ac:spMkLst>
        </pc:spChg>
        <pc:spChg chg="add del">
          <ac:chgData name="Gifty Reji" userId="df3c049a1f120bd9" providerId="LiveId" clId="{7E8680BE-15F5-430C-848A-5DE48DC96C17}" dt="2021-07-23T13:25:46.022" v="5257"/>
          <ac:spMkLst>
            <pc:docMk/>
            <pc:sldMk cId="482637724" sldId="369"/>
            <ac:spMk id="3" creationId="{61102E71-C6E9-4968-A30A-E4C155BB65DC}"/>
          </ac:spMkLst>
        </pc:spChg>
        <pc:spChg chg="del">
          <ac:chgData name="Gifty Reji" userId="df3c049a1f120bd9" providerId="LiveId" clId="{7E8680BE-15F5-430C-848A-5DE48DC96C17}" dt="2021-07-23T06:03:47.008" v="2465" actId="700"/>
          <ac:spMkLst>
            <pc:docMk/>
            <pc:sldMk cId="482637724" sldId="369"/>
            <ac:spMk id="3" creationId="{B9DBE370-572D-4D5A-B4C1-6D40DA86F55E}"/>
          </ac:spMkLst>
        </pc:spChg>
        <pc:spChg chg="del mod ord">
          <ac:chgData name="Gifty Reji" userId="df3c049a1f120bd9" providerId="LiveId" clId="{7E8680BE-15F5-430C-848A-5DE48DC96C17}" dt="2021-07-23T06:03:47.008" v="2465" actId="700"/>
          <ac:spMkLst>
            <pc:docMk/>
            <pc:sldMk cId="482637724" sldId="369"/>
            <ac:spMk id="4" creationId="{D6B33512-D650-43F4-BDA8-A6C1D19AEC8F}"/>
          </ac:spMkLst>
        </pc:spChg>
        <pc:spChg chg="del">
          <ac:chgData name="Gifty Reji" userId="df3c049a1f120bd9" providerId="LiveId" clId="{7E8680BE-15F5-430C-848A-5DE48DC96C17}" dt="2021-07-23T06:03:47.008" v="2465" actId="700"/>
          <ac:spMkLst>
            <pc:docMk/>
            <pc:sldMk cId="482637724" sldId="369"/>
            <ac:spMk id="5" creationId="{21DCDAC0-D375-4B74-A109-6B8A042E5F1B}"/>
          </ac:spMkLst>
        </pc:spChg>
        <pc:spChg chg="del">
          <ac:chgData name="Gifty Reji" userId="df3c049a1f120bd9" providerId="LiveId" clId="{7E8680BE-15F5-430C-848A-5DE48DC96C17}" dt="2021-07-23T06:03:47.008" v="2465" actId="700"/>
          <ac:spMkLst>
            <pc:docMk/>
            <pc:sldMk cId="482637724" sldId="369"/>
            <ac:spMk id="6" creationId="{161F5CBA-E8FE-4AF4-A333-11A0E50B20F8}"/>
          </ac:spMkLst>
        </pc:spChg>
        <pc:spChg chg="mod ord">
          <ac:chgData name="Gifty Reji" userId="df3c049a1f120bd9" providerId="LiveId" clId="{7E8680BE-15F5-430C-848A-5DE48DC96C17}" dt="2021-07-23T06:03:47.008" v="2465" actId="700"/>
          <ac:spMkLst>
            <pc:docMk/>
            <pc:sldMk cId="482637724" sldId="369"/>
            <ac:spMk id="7" creationId="{FC653D99-78B8-4561-9F21-97C2FCDF3C25}"/>
          </ac:spMkLst>
        </pc:spChg>
        <pc:spChg chg="mod ord">
          <ac:chgData name="Gifty Reji" userId="df3c049a1f120bd9" providerId="LiveId" clId="{7E8680BE-15F5-430C-848A-5DE48DC96C17}" dt="2021-07-23T06:03:47.008" v="2465" actId="700"/>
          <ac:spMkLst>
            <pc:docMk/>
            <pc:sldMk cId="482637724" sldId="369"/>
            <ac:spMk id="8" creationId="{E0724E62-69A0-4B52-919F-7EB2A155306C}"/>
          </ac:spMkLst>
        </pc:spChg>
        <pc:spChg chg="mod ord">
          <ac:chgData name="Gifty Reji" userId="df3c049a1f120bd9" providerId="LiveId" clId="{7E8680BE-15F5-430C-848A-5DE48DC96C17}" dt="2021-07-23T06:03:47.008" v="2465" actId="700"/>
          <ac:spMkLst>
            <pc:docMk/>
            <pc:sldMk cId="482637724" sldId="369"/>
            <ac:spMk id="9" creationId="{D6EDCE5A-ADAC-4E2A-AD17-D6F853CE8EE9}"/>
          </ac:spMkLst>
        </pc:spChg>
        <pc:spChg chg="add mod ord">
          <ac:chgData name="Gifty Reji" userId="df3c049a1f120bd9" providerId="LiveId" clId="{7E8680BE-15F5-430C-848A-5DE48DC96C17}" dt="2021-07-23T13:24:46.231" v="5226" actId="14100"/>
          <ac:spMkLst>
            <pc:docMk/>
            <pc:sldMk cId="482637724" sldId="369"/>
            <ac:spMk id="10" creationId="{B8A8F532-34B4-4C14-BFC8-19241C353D5F}"/>
          </ac:spMkLst>
        </pc:spChg>
        <pc:spChg chg="add del mod ord">
          <ac:chgData name="Gifty Reji" userId="df3c049a1f120bd9" providerId="LiveId" clId="{7E8680BE-15F5-430C-848A-5DE48DC96C17}" dt="2021-07-23T09:30:31.658" v="3895" actId="478"/>
          <ac:spMkLst>
            <pc:docMk/>
            <pc:sldMk cId="482637724" sldId="369"/>
            <ac:spMk id="11" creationId="{F52721C4-D49B-4E6D-8408-FE34B180CEA4}"/>
          </ac:spMkLst>
        </pc:spChg>
        <pc:graphicFrameChg chg="add del mod">
          <ac:chgData name="Gifty Reji" userId="df3c049a1f120bd9" providerId="LiveId" clId="{7E8680BE-15F5-430C-848A-5DE48DC96C17}" dt="2021-07-23T09:30:54.075" v="3899"/>
          <ac:graphicFrameMkLst>
            <pc:docMk/>
            <pc:sldMk cId="482637724" sldId="369"/>
            <ac:graphicFrameMk id="12" creationId="{EFE02E6A-5F23-4598-892A-95757FA97274}"/>
          </ac:graphicFrameMkLst>
        </pc:graphicFrameChg>
        <pc:graphicFrameChg chg="add del mod">
          <ac:chgData name="Gifty Reji" userId="df3c049a1f120bd9" providerId="LiveId" clId="{7E8680BE-15F5-430C-848A-5DE48DC96C17}" dt="2021-07-23T09:43:41.012" v="4039"/>
          <ac:graphicFrameMkLst>
            <pc:docMk/>
            <pc:sldMk cId="482637724" sldId="369"/>
            <ac:graphicFrameMk id="14" creationId="{656246E8-263B-4C83-9605-3FCA21634F05}"/>
          </ac:graphicFrameMkLst>
        </pc:graphicFrameChg>
        <pc:graphicFrameChg chg="add del mod modGraphic">
          <ac:chgData name="Gifty Reji" userId="df3c049a1f120bd9" providerId="LiveId" clId="{7E8680BE-15F5-430C-848A-5DE48DC96C17}" dt="2021-07-23T09:46:46.668" v="4048" actId="478"/>
          <ac:graphicFrameMkLst>
            <pc:docMk/>
            <pc:sldMk cId="482637724" sldId="369"/>
            <ac:graphicFrameMk id="15" creationId="{8E4F6260-AE9D-430B-89C5-3BCF71FC9AC2}"/>
          </ac:graphicFrameMkLst>
        </pc:graphicFrameChg>
        <pc:graphicFrameChg chg="add del mod">
          <ac:chgData name="Gifty Reji" userId="df3c049a1f120bd9" providerId="LiveId" clId="{7E8680BE-15F5-430C-848A-5DE48DC96C17}" dt="2021-07-23T09:50:38.647" v="4058"/>
          <ac:graphicFrameMkLst>
            <pc:docMk/>
            <pc:sldMk cId="482637724" sldId="369"/>
            <ac:graphicFrameMk id="16" creationId="{3A0FC5FA-1761-49AC-AEC1-B41819D12D16}"/>
          </ac:graphicFrameMkLst>
        </pc:graphicFrameChg>
        <pc:picChg chg="add del mod">
          <ac:chgData name="Gifty Reji" userId="df3c049a1f120bd9" providerId="LiveId" clId="{7E8680BE-15F5-430C-848A-5DE48DC96C17}" dt="2021-07-23T09:42:22.231" v="4033" actId="478"/>
          <ac:picMkLst>
            <pc:docMk/>
            <pc:sldMk cId="482637724" sldId="369"/>
            <ac:picMk id="13" creationId="{D39F495E-1550-4237-B5B9-E6EE3A7EB756}"/>
          </ac:picMkLst>
        </pc:picChg>
        <pc:picChg chg="add mod">
          <ac:chgData name="Gifty Reji" userId="df3c049a1f120bd9" providerId="LiveId" clId="{7E8680BE-15F5-430C-848A-5DE48DC96C17}" dt="2021-07-23T10:11:31.019" v="4071" actId="1076"/>
          <ac:picMkLst>
            <pc:docMk/>
            <pc:sldMk cId="482637724" sldId="369"/>
            <ac:picMk id="17" creationId="{2B452702-DA65-47BB-A808-E2BF043FC3E4}"/>
          </ac:picMkLst>
        </pc:picChg>
      </pc:sldChg>
      <pc:sldChg chg="modSp new mod">
        <pc:chgData name="Gifty Reji" userId="df3c049a1f120bd9" providerId="LiveId" clId="{7E8680BE-15F5-430C-848A-5DE48DC96C17}" dt="2021-07-23T06:29:09.916" v="2784" actId="1076"/>
        <pc:sldMkLst>
          <pc:docMk/>
          <pc:sldMk cId="437888112" sldId="370"/>
        </pc:sldMkLst>
        <pc:spChg chg="mod">
          <ac:chgData name="Gifty Reji" userId="df3c049a1f120bd9" providerId="LiveId" clId="{7E8680BE-15F5-430C-848A-5DE48DC96C17}" dt="2021-07-23T06:07:00.052" v="2513" actId="20577"/>
          <ac:spMkLst>
            <pc:docMk/>
            <pc:sldMk cId="437888112" sldId="370"/>
            <ac:spMk id="2" creationId="{6A9F130E-396B-4FBC-B2D6-730A54CC8A78}"/>
          </ac:spMkLst>
        </pc:spChg>
        <pc:spChg chg="mod">
          <ac:chgData name="Gifty Reji" userId="df3c049a1f120bd9" providerId="LiveId" clId="{7E8680BE-15F5-430C-848A-5DE48DC96C17}" dt="2021-07-23T06:29:09.916" v="2784" actId="1076"/>
          <ac:spMkLst>
            <pc:docMk/>
            <pc:sldMk cId="437888112" sldId="370"/>
            <ac:spMk id="3" creationId="{E0EF50D7-A9D9-4162-81FF-DFF25D799E2B}"/>
          </ac:spMkLst>
        </pc:spChg>
      </pc:sldChg>
      <pc:sldChg chg="addSp delSp modSp new mod modClrScheme chgLayout">
        <pc:chgData name="Gifty Reji" userId="df3c049a1f120bd9" providerId="LiveId" clId="{7E8680BE-15F5-430C-848A-5DE48DC96C17}" dt="2021-07-23T07:58:09.775" v="3874" actId="1076"/>
        <pc:sldMkLst>
          <pc:docMk/>
          <pc:sldMk cId="631571426" sldId="371"/>
        </pc:sldMkLst>
        <pc:spChg chg="del mod ord">
          <ac:chgData name="Gifty Reji" userId="df3c049a1f120bd9" providerId="LiveId" clId="{7E8680BE-15F5-430C-848A-5DE48DC96C17}" dt="2021-07-23T06:31:26.286" v="2904" actId="478"/>
          <ac:spMkLst>
            <pc:docMk/>
            <pc:sldMk cId="631571426" sldId="371"/>
            <ac:spMk id="2" creationId="{D504DBCE-F77F-4DEC-B39F-5C207178F012}"/>
          </ac:spMkLst>
        </pc:spChg>
        <pc:spChg chg="mod ord">
          <ac:chgData name="Gifty Reji" userId="df3c049a1f120bd9" providerId="LiveId" clId="{7E8680BE-15F5-430C-848A-5DE48DC96C17}" dt="2021-07-23T07:20:51.982" v="3185" actId="700"/>
          <ac:spMkLst>
            <pc:docMk/>
            <pc:sldMk cId="631571426" sldId="371"/>
            <ac:spMk id="3" creationId="{CBAC6144-93FC-49F6-BCED-A767F243AEAA}"/>
          </ac:spMkLst>
        </pc:spChg>
        <pc:spChg chg="mod ord">
          <ac:chgData name="Gifty Reji" userId="df3c049a1f120bd9" providerId="LiveId" clId="{7E8680BE-15F5-430C-848A-5DE48DC96C17}" dt="2021-07-23T07:20:51.982" v="3185" actId="700"/>
          <ac:spMkLst>
            <pc:docMk/>
            <pc:sldMk cId="631571426" sldId="371"/>
            <ac:spMk id="4" creationId="{FC237C2B-06A1-41A2-AC05-41443F966737}"/>
          </ac:spMkLst>
        </pc:spChg>
        <pc:spChg chg="add del mod ord">
          <ac:chgData name="Gifty Reji" userId="df3c049a1f120bd9" providerId="LiveId" clId="{7E8680BE-15F5-430C-848A-5DE48DC96C17}" dt="2021-07-23T06:27:41.869" v="2767" actId="700"/>
          <ac:spMkLst>
            <pc:docMk/>
            <pc:sldMk cId="631571426" sldId="371"/>
            <ac:spMk id="5" creationId="{6FF4258C-54AF-40C7-8114-8E2E7CA2C93D}"/>
          </ac:spMkLst>
        </pc:spChg>
        <pc:spChg chg="add del mod ord">
          <ac:chgData name="Gifty Reji" userId="df3c049a1f120bd9" providerId="LiveId" clId="{7E8680BE-15F5-430C-848A-5DE48DC96C17}" dt="2021-07-23T06:27:41.869" v="2767" actId="700"/>
          <ac:spMkLst>
            <pc:docMk/>
            <pc:sldMk cId="631571426" sldId="371"/>
            <ac:spMk id="6" creationId="{FF0084FE-83CC-4B80-A3EB-E8B9C6F08487}"/>
          </ac:spMkLst>
        </pc:spChg>
        <pc:spChg chg="add del mod ord">
          <ac:chgData name="Gifty Reji" userId="df3c049a1f120bd9" providerId="LiveId" clId="{7E8680BE-15F5-430C-848A-5DE48DC96C17}" dt="2021-07-23T06:27:41.869" v="2767" actId="700"/>
          <ac:spMkLst>
            <pc:docMk/>
            <pc:sldMk cId="631571426" sldId="371"/>
            <ac:spMk id="7" creationId="{48D77EA3-AA7B-4D02-AEF6-610D85BD20F8}"/>
          </ac:spMkLst>
        </pc:spChg>
        <pc:spChg chg="add del mod ord">
          <ac:chgData name="Gifty Reji" userId="df3c049a1f120bd9" providerId="LiveId" clId="{7E8680BE-15F5-430C-848A-5DE48DC96C17}" dt="2021-07-23T06:27:41.869" v="2767" actId="700"/>
          <ac:spMkLst>
            <pc:docMk/>
            <pc:sldMk cId="631571426" sldId="371"/>
            <ac:spMk id="8" creationId="{125D250E-3BFE-421C-B413-ED5700185591}"/>
          </ac:spMkLst>
        </pc:spChg>
        <pc:spChg chg="add mod ord">
          <ac:chgData name="Gifty Reji" userId="df3c049a1f120bd9" providerId="LiveId" clId="{7E8680BE-15F5-430C-848A-5DE48DC96C17}" dt="2021-07-23T07:20:51.982" v="3185" actId="700"/>
          <ac:spMkLst>
            <pc:docMk/>
            <pc:sldMk cId="631571426" sldId="371"/>
            <ac:spMk id="9" creationId="{34626995-348B-46A1-96DC-B85BC41F52DD}"/>
          </ac:spMkLst>
        </pc:spChg>
        <pc:spChg chg="add mod ord">
          <ac:chgData name="Gifty Reji" userId="df3c049a1f120bd9" providerId="LiveId" clId="{7E8680BE-15F5-430C-848A-5DE48DC96C17}" dt="2021-07-23T07:52:47.739" v="3672" actId="27636"/>
          <ac:spMkLst>
            <pc:docMk/>
            <pc:sldMk cId="631571426" sldId="371"/>
            <ac:spMk id="10" creationId="{63820601-23BE-490E-9558-BFA967163D12}"/>
          </ac:spMkLst>
        </pc:spChg>
        <pc:spChg chg="add del mod">
          <ac:chgData name="Gifty Reji" userId="df3c049a1f120bd9" providerId="LiveId" clId="{7E8680BE-15F5-430C-848A-5DE48DC96C17}" dt="2021-07-23T07:52:35.873" v="3667" actId="478"/>
          <ac:spMkLst>
            <pc:docMk/>
            <pc:sldMk cId="631571426" sldId="371"/>
            <ac:spMk id="11" creationId="{6641E931-79B5-41E9-8A83-BF4A059D9C31}"/>
          </ac:spMkLst>
        </pc:spChg>
        <pc:graphicFrameChg chg="add mod modGraphic">
          <ac:chgData name="Gifty Reji" userId="df3c049a1f120bd9" providerId="LiveId" clId="{7E8680BE-15F5-430C-848A-5DE48DC96C17}" dt="2021-07-23T07:58:09.775" v="3874" actId="1076"/>
          <ac:graphicFrameMkLst>
            <pc:docMk/>
            <pc:sldMk cId="631571426" sldId="371"/>
            <ac:graphicFrameMk id="12" creationId="{7D1A21C3-D1FB-42E4-9B88-08C82A839A39}"/>
          </ac:graphicFrameMkLst>
        </pc:graphicFrameChg>
      </pc:sldChg>
      <pc:sldChg chg="addSp delSp modSp new mod">
        <pc:chgData name="Gifty Reji" userId="df3c049a1f120bd9" providerId="LiveId" clId="{7E8680BE-15F5-430C-848A-5DE48DC96C17}" dt="2021-07-23T13:15:06.121" v="5146" actId="20577"/>
        <pc:sldMkLst>
          <pc:docMk/>
          <pc:sldMk cId="3513160481" sldId="372"/>
        </pc:sldMkLst>
        <pc:spChg chg="mod">
          <ac:chgData name="Gifty Reji" userId="df3c049a1f120bd9" providerId="LiveId" clId="{7E8680BE-15F5-430C-848A-5DE48DC96C17}" dt="2021-07-23T08:02:54.878" v="3879" actId="20577"/>
          <ac:spMkLst>
            <pc:docMk/>
            <pc:sldMk cId="3513160481" sldId="372"/>
            <ac:spMk id="2" creationId="{659011C7-8F46-4720-994D-8ADB8028CBD3}"/>
          </ac:spMkLst>
        </pc:spChg>
        <pc:spChg chg="mod">
          <ac:chgData name="Gifty Reji" userId="df3c049a1f120bd9" providerId="LiveId" clId="{7E8680BE-15F5-430C-848A-5DE48DC96C17}" dt="2021-07-23T13:15:06.121" v="5146" actId="20577"/>
          <ac:spMkLst>
            <pc:docMk/>
            <pc:sldMk cId="3513160481" sldId="372"/>
            <ac:spMk id="3" creationId="{FADC430D-3E2C-41B4-8078-D8BC24AB7D22}"/>
          </ac:spMkLst>
        </pc:spChg>
        <pc:spChg chg="del">
          <ac:chgData name="Gifty Reji" userId="df3c049a1f120bd9" providerId="LiveId" clId="{7E8680BE-15F5-430C-848A-5DE48DC96C17}" dt="2021-07-23T07:49:27.237" v="3663" actId="478"/>
          <ac:spMkLst>
            <pc:docMk/>
            <pc:sldMk cId="3513160481" sldId="372"/>
            <ac:spMk id="4" creationId="{4AF8F6BF-6FB7-499C-A087-8443DD58B78D}"/>
          </ac:spMkLst>
        </pc:spChg>
        <pc:spChg chg="del">
          <ac:chgData name="Gifty Reji" userId="df3c049a1f120bd9" providerId="LiveId" clId="{7E8680BE-15F5-430C-848A-5DE48DC96C17}" dt="2021-07-23T07:49:17.974" v="3661" actId="478"/>
          <ac:spMkLst>
            <pc:docMk/>
            <pc:sldMk cId="3513160481" sldId="372"/>
            <ac:spMk id="5" creationId="{E5077203-A3F3-4881-9E27-24C16EB603E5}"/>
          </ac:spMkLst>
        </pc:spChg>
        <pc:spChg chg="add del mod">
          <ac:chgData name="Gifty Reji" userId="df3c049a1f120bd9" providerId="LiveId" clId="{7E8680BE-15F5-430C-848A-5DE48DC96C17}" dt="2021-07-23T07:49:16.695" v="3660"/>
          <ac:spMkLst>
            <pc:docMk/>
            <pc:sldMk cId="3513160481" sldId="372"/>
            <ac:spMk id="10" creationId="{0F80B7B3-DC55-4A38-9F3E-9B3A0A6D5438}"/>
          </ac:spMkLst>
        </pc:spChg>
        <pc:spChg chg="add mod">
          <ac:chgData name="Gifty Reji" userId="df3c049a1f120bd9" providerId="LiveId" clId="{7E8680BE-15F5-430C-848A-5DE48DC96C17}" dt="2021-07-23T07:49:18.936" v="3662"/>
          <ac:spMkLst>
            <pc:docMk/>
            <pc:sldMk cId="3513160481" sldId="372"/>
            <ac:spMk id="11" creationId="{B4E861D2-704A-4590-89C8-BFDEB6ED3BE9}"/>
          </ac:spMkLst>
        </pc:spChg>
        <pc:graphicFrameChg chg="add del mod modGraphic">
          <ac:chgData name="Gifty Reji" userId="df3c049a1f120bd9" providerId="LiveId" clId="{7E8680BE-15F5-430C-848A-5DE48DC96C17}" dt="2021-07-23T07:44:42.175" v="3529" actId="3680"/>
          <ac:graphicFrameMkLst>
            <pc:docMk/>
            <pc:sldMk cId="3513160481" sldId="372"/>
            <ac:graphicFrameMk id="7" creationId="{8D2CB8A9-3281-440B-B06A-1E90E9952C96}"/>
          </ac:graphicFrameMkLst>
        </pc:graphicFrameChg>
        <pc:graphicFrameChg chg="add del modGraphic">
          <ac:chgData name="Gifty Reji" userId="df3c049a1f120bd9" providerId="LiveId" clId="{7E8680BE-15F5-430C-848A-5DE48DC96C17}" dt="2021-07-23T07:45:06.279" v="3557" actId="3680"/>
          <ac:graphicFrameMkLst>
            <pc:docMk/>
            <pc:sldMk cId="3513160481" sldId="372"/>
            <ac:graphicFrameMk id="8" creationId="{4ACAFD85-D5B9-4C54-AD6D-C2EFB9634E51}"/>
          </ac:graphicFrameMkLst>
        </pc:graphicFrameChg>
        <pc:graphicFrameChg chg="add mod modGraphic">
          <ac:chgData name="Gifty Reji" userId="df3c049a1f120bd9" providerId="LiveId" clId="{7E8680BE-15F5-430C-848A-5DE48DC96C17}" dt="2021-07-23T07:58:20.846" v="3875" actId="1076"/>
          <ac:graphicFrameMkLst>
            <pc:docMk/>
            <pc:sldMk cId="3513160481" sldId="372"/>
            <ac:graphicFrameMk id="9" creationId="{8C667F58-1AE3-4DD0-AA2D-0797C257AE7C}"/>
          </ac:graphicFrameMkLst>
        </pc:graphicFrameChg>
      </pc:sldChg>
      <pc:sldChg chg="addSp delSp modSp add mod">
        <pc:chgData name="Gifty Reji" userId="df3c049a1f120bd9" providerId="LiveId" clId="{7E8680BE-15F5-430C-848A-5DE48DC96C17}" dt="2021-07-23T13:26:37.011" v="5283" actId="20577"/>
        <pc:sldMkLst>
          <pc:docMk/>
          <pc:sldMk cId="2073456429" sldId="373"/>
        </pc:sldMkLst>
        <pc:spChg chg="add mod">
          <ac:chgData name="Gifty Reji" userId="df3c049a1f120bd9" providerId="LiveId" clId="{7E8680BE-15F5-430C-848A-5DE48DC96C17}" dt="2021-07-23T13:26:37.011" v="5283" actId="20577"/>
          <ac:spMkLst>
            <pc:docMk/>
            <pc:sldMk cId="2073456429" sldId="373"/>
            <ac:spMk id="6" creationId="{A258B07E-E32B-4129-B93F-3266E597FE30}"/>
          </ac:spMkLst>
        </pc:spChg>
        <pc:spChg chg="del">
          <ac:chgData name="Gifty Reji" userId="df3c049a1f120bd9" providerId="LiveId" clId="{7E8680BE-15F5-430C-848A-5DE48DC96C17}" dt="2021-07-23T10:12:54.098" v="4078" actId="478"/>
          <ac:spMkLst>
            <pc:docMk/>
            <pc:sldMk cId="2073456429" sldId="373"/>
            <ac:spMk id="7" creationId="{FC653D99-78B8-4561-9F21-97C2FCDF3C25}"/>
          </ac:spMkLst>
        </pc:spChg>
        <pc:spChg chg="mod">
          <ac:chgData name="Gifty Reji" userId="df3c049a1f120bd9" providerId="LiveId" clId="{7E8680BE-15F5-430C-848A-5DE48DC96C17}" dt="2021-07-23T10:13:05.079" v="4099" actId="20577"/>
          <ac:spMkLst>
            <pc:docMk/>
            <pc:sldMk cId="2073456429" sldId="373"/>
            <ac:spMk id="8" creationId="{E0724E62-69A0-4B52-919F-7EB2A155306C}"/>
          </ac:spMkLst>
        </pc:spChg>
        <pc:spChg chg="mod">
          <ac:chgData name="Gifty Reji" userId="df3c049a1f120bd9" providerId="LiveId" clId="{7E8680BE-15F5-430C-848A-5DE48DC96C17}" dt="2021-07-23T09:33:28.457" v="3932" actId="20577"/>
          <ac:spMkLst>
            <pc:docMk/>
            <pc:sldMk cId="2073456429" sldId="373"/>
            <ac:spMk id="10" creationId="{B8A8F532-34B4-4C14-BFC8-19241C353D5F}"/>
          </ac:spMkLst>
        </pc:spChg>
        <pc:graphicFrameChg chg="add del mod">
          <ac:chgData name="Gifty Reji" userId="df3c049a1f120bd9" providerId="LiveId" clId="{7E8680BE-15F5-430C-848A-5DE48DC96C17}" dt="2021-07-23T09:34:26.107" v="3935"/>
          <ac:graphicFrameMkLst>
            <pc:docMk/>
            <pc:sldMk cId="2073456429" sldId="373"/>
            <ac:graphicFrameMk id="2" creationId="{5B5C2C9A-20F3-4039-910F-BE3E1A8DA906}"/>
          </ac:graphicFrameMkLst>
        </pc:graphicFrameChg>
        <pc:graphicFrameChg chg="add del mod">
          <ac:chgData name="Gifty Reji" userId="df3c049a1f120bd9" providerId="LiveId" clId="{7E8680BE-15F5-430C-848A-5DE48DC96C17}" dt="2021-07-23T10:11:11.948" v="4066"/>
          <ac:graphicFrameMkLst>
            <pc:docMk/>
            <pc:sldMk cId="2073456429" sldId="373"/>
            <ac:graphicFrameMk id="4" creationId="{8787520C-1A2C-4F37-9F2D-5706D482391D}"/>
          </ac:graphicFrameMkLst>
        </pc:graphicFrameChg>
        <pc:graphicFrameChg chg="add del mod">
          <ac:chgData name="Gifty Reji" userId="df3c049a1f120bd9" providerId="LiveId" clId="{7E8680BE-15F5-430C-848A-5DE48DC96C17}" dt="2021-07-23T10:12:36.809" v="4074"/>
          <ac:graphicFrameMkLst>
            <pc:docMk/>
            <pc:sldMk cId="2073456429" sldId="373"/>
            <ac:graphicFrameMk id="6" creationId="{19340A5C-2B95-44D3-BA13-18EDCD87675B}"/>
          </ac:graphicFrameMkLst>
        </pc:graphicFrameChg>
        <pc:picChg chg="add del mod">
          <ac:chgData name="Gifty Reji" userId="df3c049a1f120bd9" providerId="LiveId" clId="{7E8680BE-15F5-430C-848A-5DE48DC96C17}" dt="2021-07-23T10:11:06.041" v="4062" actId="478"/>
          <ac:picMkLst>
            <pc:docMk/>
            <pc:sldMk cId="2073456429" sldId="373"/>
            <ac:picMk id="3" creationId="{D8D9D64D-AC41-48E7-9C76-38E0D1FEF695}"/>
          </ac:picMkLst>
        </pc:picChg>
        <pc:picChg chg="add del mod">
          <ac:chgData name="Gifty Reji" userId="df3c049a1f120bd9" providerId="LiveId" clId="{7E8680BE-15F5-430C-848A-5DE48DC96C17}" dt="2021-07-23T10:12:31.999" v="4072" actId="478"/>
          <ac:picMkLst>
            <pc:docMk/>
            <pc:sldMk cId="2073456429" sldId="373"/>
            <ac:picMk id="5" creationId="{5DC6693E-C71F-4A05-A4DA-1DE6BDC94AF6}"/>
          </ac:picMkLst>
        </pc:picChg>
        <pc:picChg chg="add mod">
          <ac:chgData name="Gifty Reji" userId="df3c049a1f120bd9" providerId="LiveId" clId="{7E8680BE-15F5-430C-848A-5DE48DC96C17}" dt="2021-07-23T10:13:37.794" v="4100" actId="1076"/>
          <ac:picMkLst>
            <pc:docMk/>
            <pc:sldMk cId="2073456429" sldId="373"/>
            <ac:picMk id="11" creationId="{0646041F-8F4C-4608-BEA0-C5B1C2689157}"/>
          </ac:picMkLst>
        </pc:picChg>
        <pc:picChg chg="del">
          <ac:chgData name="Gifty Reji" userId="df3c049a1f120bd9" providerId="LiveId" clId="{7E8680BE-15F5-430C-848A-5DE48DC96C17}" dt="2021-07-23T09:33:31.377" v="3933" actId="478"/>
          <ac:picMkLst>
            <pc:docMk/>
            <pc:sldMk cId="2073456429" sldId="373"/>
            <ac:picMk id="13" creationId="{D39F495E-1550-4237-B5B9-E6EE3A7EB756}"/>
          </ac:picMkLst>
        </pc:picChg>
      </pc:sldChg>
      <pc:sldChg chg="addSp delSp modSp new mod modClrScheme chgLayout">
        <pc:chgData name="Gifty Reji" userId="df3c049a1f120bd9" providerId="LiveId" clId="{7E8680BE-15F5-430C-848A-5DE48DC96C17}" dt="2021-07-23T10:50:29.339" v="4322" actId="1076"/>
        <pc:sldMkLst>
          <pc:docMk/>
          <pc:sldMk cId="1972538787" sldId="374"/>
        </pc:sldMkLst>
        <pc:spChg chg="del">
          <ac:chgData name="Gifty Reji" userId="df3c049a1f120bd9" providerId="LiveId" clId="{7E8680BE-15F5-430C-848A-5DE48DC96C17}" dt="2021-07-23T10:24:07.319" v="4187" actId="700"/>
          <ac:spMkLst>
            <pc:docMk/>
            <pc:sldMk cId="1972538787" sldId="374"/>
            <ac:spMk id="2" creationId="{924F8441-42BA-4FE1-A4BC-633149D40E14}"/>
          </ac:spMkLst>
        </pc:spChg>
        <pc:spChg chg="del">
          <ac:chgData name="Gifty Reji" userId="df3c049a1f120bd9" providerId="LiveId" clId="{7E8680BE-15F5-430C-848A-5DE48DC96C17}" dt="2021-07-23T10:24:07.319" v="4187" actId="700"/>
          <ac:spMkLst>
            <pc:docMk/>
            <pc:sldMk cId="1972538787" sldId="374"/>
            <ac:spMk id="3" creationId="{21C930BD-515F-4A9A-AD65-4B80ECAFDEFE}"/>
          </ac:spMkLst>
        </pc:spChg>
        <pc:spChg chg="del mod ord">
          <ac:chgData name="Gifty Reji" userId="df3c049a1f120bd9" providerId="LiveId" clId="{7E8680BE-15F5-430C-848A-5DE48DC96C17}" dt="2021-07-23T10:31:45.949" v="4221" actId="478"/>
          <ac:spMkLst>
            <pc:docMk/>
            <pc:sldMk cId="1972538787" sldId="374"/>
            <ac:spMk id="4" creationId="{37805D54-1639-4E50-9BC6-D7168D3E5659}"/>
          </ac:spMkLst>
        </pc:spChg>
        <pc:spChg chg="mod ord">
          <ac:chgData name="Gifty Reji" userId="df3c049a1f120bd9" providerId="LiveId" clId="{7E8680BE-15F5-430C-848A-5DE48DC96C17}" dt="2021-07-23T10:24:07.319" v="4187" actId="700"/>
          <ac:spMkLst>
            <pc:docMk/>
            <pc:sldMk cId="1972538787" sldId="374"/>
            <ac:spMk id="5" creationId="{91896D5F-C764-49A4-8AC4-86C77178B5FC}"/>
          </ac:spMkLst>
        </pc:spChg>
        <pc:spChg chg="mod ord">
          <ac:chgData name="Gifty Reji" userId="df3c049a1f120bd9" providerId="LiveId" clId="{7E8680BE-15F5-430C-848A-5DE48DC96C17}" dt="2021-07-23T10:24:07.319" v="4187" actId="700"/>
          <ac:spMkLst>
            <pc:docMk/>
            <pc:sldMk cId="1972538787" sldId="374"/>
            <ac:spMk id="6" creationId="{22E076DD-5BDC-4FF8-88FA-6996805AB462}"/>
          </ac:spMkLst>
        </pc:spChg>
        <pc:graphicFrameChg chg="add mod">
          <ac:chgData name="Gifty Reji" userId="df3c049a1f120bd9" providerId="LiveId" clId="{7E8680BE-15F5-430C-848A-5DE48DC96C17}" dt="2021-07-23T10:28:22.539" v="4196"/>
          <ac:graphicFrameMkLst>
            <pc:docMk/>
            <pc:sldMk cId="1972538787" sldId="374"/>
            <ac:graphicFrameMk id="7" creationId="{86BFF6F2-7E71-4491-BA5A-862A80575929}"/>
          </ac:graphicFrameMkLst>
        </pc:graphicFrameChg>
        <pc:graphicFrameChg chg="add mod">
          <ac:chgData name="Gifty Reji" userId="df3c049a1f120bd9" providerId="LiveId" clId="{7E8680BE-15F5-430C-848A-5DE48DC96C17}" dt="2021-07-23T10:29:28.209" v="4203"/>
          <ac:graphicFrameMkLst>
            <pc:docMk/>
            <pc:sldMk cId="1972538787" sldId="374"/>
            <ac:graphicFrameMk id="9" creationId="{02C1DB8B-8317-4E2E-88C8-E0B321F1B491}"/>
          </ac:graphicFrameMkLst>
        </pc:graphicFrameChg>
        <pc:graphicFrameChg chg="add mod">
          <ac:chgData name="Gifty Reji" userId="df3c049a1f120bd9" providerId="LiveId" clId="{7E8680BE-15F5-430C-848A-5DE48DC96C17}" dt="2021-07-23T10:40:11.900" v="4255"/>
          <ac:graphicFrameMkLst>
            <pc:docMk/>
            <pc:sldMk cId="1972538787" sldId="374"/>
            <ac:graphicFrameMk id="11" creationId="{86BFF6F2-7E71-4491-BA5A-862A80575929}"/>
          </ac:graphicFrameMkLst>
        </pc:graphicFrameChg>
        <pc:graphicFrameChg chg="add mod">
          <ac:chgData name="Gifty Reji" userId="df3c049a1f120bd9" providerId="LiveId" clId="{7E8680BE-15F5-430C-848A-5DE48DC96C17}" dt="2021-07-23T10:50:24.091" v="4321" actId="1076"/>
          <ac:graphicFrameMkLst>
            <pc:docMk/>
            <pc:sldMk cId="1972538787" sldId="374"/>
            <ac:graphicFrameMk id="12" creationId="{86BFF6F2-7E71-4491-BA5A-862A80575929}"/>
          </ac:graphicFrameMkLst>
        </pc:graphicFrameChg>
        <pc:graphicFrameChg chg="add mod">
          <ac:chgData name="Gifty Reji" userId="df3c049a1f120bd9" providerId="LiveId" clId="{7E8680BE-15F5-430C-848A-5DE48DC96C17}" dt="2021-07-23T10:41:01.654" v="4261"/>
          <ac:graphicFrameMkLst>
            <pc:docMk/>
            <pc:sldMk cId="1972538787" sldId="374"/>
            <ac:graphicFrameMk id="13" creationId="{02C1DB8B-8317-4E2E-88C8-E0B321F1B491}"/>
          </ac:graphicFrameMkLst>
        </pc:graphicFrameChg>
        <pc:graphicFrameChg chg="add mod">
          <ac:chgData name="Gifty Reji" userId="df3c049a1f120bd9" providerId="LiveId" clId="{7E8680BE-15F5-430C-848A-5DE48DC96C17}" dt="2021-07-23T10:50:29.339" v="4322" actId="1076"/>
          <ac:graphicFrameMkLst>
            <pc:docMk/>
            <pc:sldMk cId="1972538787" sldId="374"/>
            <ac:graphicFrameMk id="14" creationId="{02C1DB8B-8317-4E2E-88C8-E0B321F1B491}"/>
          </ac:graphicFrameMkLst>
        </pc:graphicFrameChg>
        <pc:picChg chg="add del mod">
          <ac:chgData name="Gifty Reji" userId="df3c049a1f120bd9" providerId="LiveId" clId="{7E8680BE-15F5-430C-848A-5DE48DC96C17}" dt="2021-07-23T10:39:20.414" v="4248" actId="478"/>
          <ac:picMkLst>
            <pc:docMk/>
            <pc:sldMk cId="1972538787" sldId="374"/>
            <ac:picMk id="8" creationId="{2E847DB4-548C-4EA0-A87B-42BFABC0914C}"/>
          </ac:picMkLst>
        </pc:picChg>
        <pc:picChg chg="add del mod">
          <ac:chgData name="Gifty Reji" userId="df3c049a1f120bd9" providerId="LiveId" clId="{7E8680BE-15F5-430C-848A-5DE48DC96C17}" dt="2021-07-23T10:39:22.289" v="4249" actId="478"/>
          <ac:picMkLst>
            <pc:docMk/>
            <pc:sldMk cId="1972538787" sldId="374"/>
            <ac:picMk id="10" creationId="{EDA31A0F-F9B5-47BD-AE46-F2C43F992A01}"/>
          </ac:picMkLst>
        </pc:picChg>
      </pc:sldChg>
      <pc:sldChg chg="addSp modSp new mod ord">
        <pc:chgData name="Gifty Reji" userId="df3c049a1f120bd9" providerId="LiveId" clId="{7E8680BE-15F5-430C-848A-5DE48DC96C17}" dt="2021-07-23T10:50:16.744" v="4320" actId="1076"/>
        <pc:sldMkLst>
          <pc:docMk/>
          <pc:sldMk cId="3564004088" sldId="375"/>
        </pc:sldMkLst>
        <pc:graphicFrameChg chg="add mod">
          <ac:chgData name="Gifty Reji" userId="df3c049a1f120bd9" providerId="LiveId" clId="{7E8680BE-15F5-430C-848A-5DE48DC96C17}" dt="2021-07-23T10:34:28.015" v="4230"/>
          <ac:graphicFrameMkLst>
            <pc:docMk/>
            <pc:sldMk cId="3564004088" sldId="375"/>
            <ac:graphicFrameMk id="5" creationId="{5AC089D5-7CC6-46A3-90A8-1F15EE82A2A3}"/>
          </ac:graphicFrameMkLst>
        </pc:graphicFrameChg>
        <pc:graphicFrameChg chg="add mod">
          <ac:chgData name="Gifty Reji" userId="df3c049a1f120bd9" providerId="LiveId" clId="{7E8680BE-15F5-430C-848A-5DE48DC96C17}" dt="2021-07-23T10:50:12.540" v="4319" actId="1076"/>
          <ac:graphicFrameMkLst>
            <pc:docMk/>
            <pc:sldMk cId="3564004088" sldId="375"/>
            <ac:graphicFrameMk id="6" creationId="{5AC089D5-7CC6-46A3-90A8-1F15EE82A2A3}"/>
          </ac:graphicFrameMkLst>
        </pc:graphicFrameChg>
        <pc:graphicFrameChg chg="add mod">
          <ac:chgData name="Gifty Reji" userId="df3c049a1f120bd9" providerId="LiveId" clId="{7E8680BE-15F5-430C-848A-5DE48DC96C17}" dt="2021-07-23T10:42:09.776" v="4269"/>
          <ac:graphicFrameMkLst>
            <pc:docMk/>
            <pc:sldMk cId="3564004088" sldId="375"/>
            <ac:graphicFrameMk id="7" creationId="{6B827431-F0EA-462D-8F3E-FB0580BE6792}"/>
          </ac:graphicFrameMkLst>
        </pc:graphicFrameChg>
        <pc:graphicFrameChg chg="add mod">
          <ac:chgData name="Gifty Reji" userId="df3c049a1f120bd9" providerId="LiveId" clId="{7E8680BE-15F5-430C-848A-5DE48DC96C17}" dt="2021-07-23T10:50:16.744" v="4320" actId="1076"/>
          <ac:graphicFrameMkLst>
            <pc:docMk/>
            <pc:sldMk cId="3564004088" sldId="375"/>
            <ac:graphicFrameMk id="8" creationId="{6B827431-F0EA-462D-8F3E-FB0580BE6792}"/>
          </ac:graphicFrameMkLst>
        </pc:graphicFrameChg>
      </pc:sldChg>
      <pc:sldChg chg="addSp delSp modSp new mod">
        <pc:chgData name="Gifty Reji" userId="df3c049a1f120bd9" providerId="LiveId" clId="{7E8680BE-15F5-430C-848A-5DE48DC96C17}" dt="2021-07-23T10:49:28.292" v="4315" actId="1076"/>
        <pc:sldMkLst>
          <pc:docMk/>
          <pc:sldMk cId="3848797055" sldId="376"/>
        </pc:sldMkLst>
        <pc:graphicFrameChg chg="add mod">
          <ac:chgData name="Gifty Reji" userId="df3c049a1f120bd9" providerId="LiveId" clId="{7E8680BE-15F5-430C-848A-5DE48DC96C17}" dt="2021-07-23T10:43:45.926" v="4280"/>
          <ac:graphicFrameMkLst>
            <pc:docMk/>
            <pc:sldMk cId="3848797055" sldId="376"/>
            <ac:graphicFrameMk id="5" creationId="{F8738E55-FB84-4D16-BF5A-034CFB7CDDEF}"/>
          </ac:graphicFrameMkLst>
        </pc:graphicFrameChg>
        <pc:graphicFrameChg chg="add mod">
          <ac:chgData name="Gifty Reji" userId="df3c049a1f120bd9" providerId="LiveId" clId="{7E8680BE-15F5-430C-848A-5DE48DC96C17}" dt="2021-07-23T10:49:19.188" v="4314" actId="1076"/>
          <ac:graphicFrameMkLst>
            <pc:docMk/>
            <pc:sldMk cId="3848797055" sldId="376"/>
            <ac:graphicFrameMk id="7" creationId="{F8738E55-FB84-4D16-BF5A-034CFB7CDDEF}"/>
          </ac:graphicFrameMkLst>
        </pc:graphicFrameChg>
        <pc:graphicFrameChg chg="add mod">
          <ac:chgData name="Gifty Reji" userId="df3c049a1f120bd9" providerId="LiveId" clId="{7E8680BE-15F5-430C-848A-5DE48DC96C17}" dt="2021-07-23T10:45:19.905" v="4289"/>
          <ac:graphicFrameMkLst>
            <pc:docMk/>
            <pc:sldMk cId="3848797055" sldId="376"/>
            <ac:graphicFrameMk id="8" creationId="{D74959EB-09F8-4C2C-B5DE-E0849946E89C}"/>
          </ac:graphicFrameMkLst>
        </pc:graphicFrameChg>
        <pc:graphicFrameChg chg="add mod">
          <ac:chgData name="Gifty Reji" userId="df3c049a1f120bd9" providerId="LiveId" clId="{7E8680BE-15F5-430C-848A-5DE48DC96C17}" dt="2021-07-23T10:49:28.292" v="4315" actId="1076"/>
          <ac:graphicFrameMkLst>
            <pc:docMk/>
            <pc:sldMk cId="3848797055" sldId="376"/>
            <ac:graphicFrameMk id="9" creationId="{D74959EB-09F8-4C2C-B5DE-E0849946E89C}"/>
          </ac:graphicFrameMkLst>
        </pc:graphicFrameChg>
        <pc:picChg chg="add del">
          <ac:chgData name="Gifty Reji" userId="df3c049a1f120bd9" providerId="LiveId" clId="{7E8680BE-15F5-430C-848A-5DE48DC96C17}" dt="2021-07-23T10:43:49.134" v="4282"/>
          <ac:picMkLst>
            <pc:docMk/>
            <pc:sldMk cId="3848797055" sldId="376"/>
            <ac:picMk id="6" creationId="{6A391DF2-DB27-49B7-B278-FA5F92A90B4A}"/>
          </ac:picMkLst>
        </pc:picChg>
      </pc:sldChg>
      <pc:sldChg chg="addSp modSp new mod">
        <pc:chgData name="Gifty Reji" userId="df3c049a1f120bd9" providerId="LiveId" clId="{7E8680BE-15F5-430C-848A-5DE48DC96C17}" dt="2021-07-23T10:48:49.111" v="4313" actId="1076"/>
        <pc:sldMkLst>
          <pc:docMk/>
          <pc:sldMk cId="4106471854" sldId="377"/>
        </pc:sldMkLst>
        <pc:graphicFrameChg chg="add mod">
          <ac:chgData name="Gifty Reji" userId="df3c049a1f120bd9" providerId="LiveId" clId="{7E8680BE-15F5-430C-848A-5DE48DC96C17}" dt="2021-07-23T10:46:58.265" v="4298"/>
          <ac:graphicFrameMkLst>
            <pc:docMk/>
            <pc:sldMk cId="4106471854" sldId="377"/>
            <ac:graphicFrameMk id="5" creationId="{BC6E0332-E27C-4E75-B0B0-794B6F3E8BBE}"/>
          </ac:graphicFrameMkLst>
        </pc:graphicFrameChg>
        <pc:graphicFrameChg chg="add mod">
          <ac:chgData name="Gifty Reji" userId="df3c049a1f120bd9" providerId="LiveId" clId="{7E8680BE-15F5-430C-848A-5DE48DC96C17}" dt="2021-07-23T10:47:33.379" v="4302" actId="1076"/>
          <ac:graphicFrameMkLst>
            <pc:docMk/>
            <pc:sldMk cId="4106471854" sldId="377"/>
            <ac:graphicFrameMk id="6" creationId="{BC6E0332-E27C-4E75-B0B0-794B6F3E8BBE}"/>
          </ac:graphicFrameMkLst>
        </pc:graphicFrameChg>
        <pc:graphicFrameChg chg="add mod">
          <ac:chgData name="Gifty Reji" userId="df3c049a1f120bd9" providerId="LiveId" clId="{7E8680BE-15F5-430C-848A-5DE48DC96C17}" dt="2021-07-23T10:47:52.110" v="4306"/>
          <ac:graphicFrameMkLst>
            <pc:docMk/>
            <pc:sldMk cId="4106471854" sldId="377"/>
            <ac:graphicFrameMk id="7" creationId="{5A776531-D109-4968-8A61-FC37A6F18EFB}"/>
          </ac:graphicFrameMkLst>
        </pc:graphicFrameChg>
        <pc:graphicFrameChg chg="add mod">
          <ac:chgData name="Gifty Reji" userId="df3c049a1f120bd9" providerId="LiveId" clId="{7E8680BE-15F5-430C-848A-5DE48DC96C17}" dt="2021-07-23T10:48:49.111" v="4313" actId="1076"/>
          <ac:graphicFrameMkLst>
            <pc:docMk/>
            <pc:sldMk cId="4106471854" sldId="377"/>
            <ac:graphicFrameMk id="8" creationId="{5A776531-D109-4968-8A61-FC37A6F18EFB}"/>
          </ac:graphicFrameMkLst>
        </pc:graphicFrameChg>
      </pc:sldChg>
      <pc:sldChg chg="addSp delSp modSp new mod ord">
        <pc:chgData name="Gifty Reji" userId="df3c049a1f120bd9" providerId="LiveId" clId="{7E8680BE-15F5-430C-848A-5DE48DC96C17}" dt="2021-07-23T13:18:37.781" v="5172"/>
        <pc:sldMkLst>
          <pc:docMk/>
          <pc:sldMk cId="308018184" sldId="378"/>
        </pc:sldMkLst>
        <pc:spChg chg="mod">
          <ac:chgData name="Gifty Reji" userId="df3c049a1f120bd9" providerId="LiveId" clId="{7E8680BE-15F5-430C-848A-5DE48DC96C17}" dt="2021-07-23T12:31:32.763" v="4710" actId="20577"/>
          <ac:spMkLst>
            <pc:docMk/>
            <pc:sldMk cId="308018184" sldId="378"/>
            <ac:spMk id="2" creationId="{C13B55BF-F86B-4071-9093-89187D7F745F}"/>
          </ac:spMkLst>
        </pc:spChg>
        <pc:spChg chg="del">
          <ac:chgData name="Gifty Reji" userId="df3c049a1f120bd9" providerId="LiveId" clId="{7E8680BE-15F5-430C-848A-5DE48DC96C17}" dt="2021-07-23T12:31:37.976" v="4711" actId="478"/>
          <ac:spMkLst>
            <pc:docMk/>
            <pc:sldMk cId="308018184" sldId="378"/>
            <ac:spMk id="3" creationId="{EFAA9CB7-558F-456E-AD36-260A838164CC}"/>
          </ac:spMkLst>
        </pc:spChg>
        <pc:spChg chg="add del mod">
          <ac:chgData name="Gifty Reji" userId="df3c049a1f120bd9" providerId="LiveId" clId="{7E8680BE-15F5-430C-848A-5DE48DC96C17}" dt="2021-07-23T12:51:03.785" v="4991" actId="478"/>
          <ac:spMkLst>
            <pc:docMk/>
            <pc:sldMk cId="308018184" sldId="378"/>
            <ac:spMk id="9" creationId="{A4D11B3B-73C2-4852-9F91-2DBD0288E63D}"/>
          </ac:spMkLst>
        </pc:spChg>
        <pc:graphicFrameChg chg="add mod">
          <ac:chgData name="Gifty Reji" userId="df3c049a1f120bd9" providerId="LiveId" clId="{7E8680BE-15F5-430C-848A-5DE48DC96C17}" dt="2021-07-23T12:51:10.645" v="4992" actId="1076"/>
          <ac:graphicFrameMkLst>
            <pc:docMk/>
            <pc:sldMk cId="308018184" sldId="378"/>
            <ac:graphicFrameMk id="7" creationId="{86DC287A-021B-4AA3-9B33-601376329953}"/>
          </ac:graphicFrameMkLst>
        </pc:graphicFrameChg>
      </pc:sldChg>
      <pc:sldChg chg="addSp delSp modSp new mod modClrScheme chgLayout">
        <pc:chgData name="Gifty Reji" userId="df3c049a1f120bd9" providerId="LiveId" clId="{7E8680BE-15F5-430C-848A-5DE48DC96C17}" dt="2021-07-23T13:20:46.726" v="5193" actId="20577"/>
        <pc:sldMkLst>
          <pc:docMk/>
          <pc:sldMk cId="4050352592" sldId="379"/>
        </pc:sldMkLst>
        <pc:spChg chg="del mod ord">
          <ac:chgData name="Gifty Reji" userId="df3c049a1f120bd9" providerId="LiveId" clId="{7E8680BE-15F5-430C-848A-5DE48DC96C17}" dt="2021-07-23T13:19:46.246" v="5178" actId="700"/>
          <ac:spMkLst>
            <pc:docMk/>
            <pc:sldMk cId="4050352592" sldId="379"/>
            <ac:spMk id="2" creationId="{63D745A7-4C3B-4B94-AC2D-4F83C3880D4B}"/>
          </ac:spMkLst>
        </pc:spChg>
        <pc:spChg chg="del mod ord">
          <ac:chgData name="Gifty Reji" userId="df3c049a1f120bd9" providerId="LiveId" clId="{7E8680BE-15F5-430C-848A-5DE48DC96C17}" dt="2021-07-23T13:19:46.246" v="5178" actId="700"/>
          <ac:spMkLst>
            <pc:docMk/>
            <pc:sldMk cId="4050352592" sldId="379"/>
            <ac:spMk id="3" creationId="{0D91EEA4-E94A-463F-BDF4-7630A624EEE1}"/>
          </ac:spMkLst>
        </pc:spChg>
        <pc:spChg chg="mod ord">
          <ac:chgData name="Gifty Reji" userId="df3c049a1f120bd9" providerId="LiveId" clId="{7E8680BE-15F5-430C-848A-5DE48DC96C17}" dt="2021-07-23T13:19:46.246" v="5178" actId="700"/>
          <ac:spMkLst>
            <pc:docMk/>
            <pc:sldMk cId="4050352592" sldId="379"/>
            <ac:spMk id="4" creationId="{464BF17C-2A2E-4119-9D1B-7A0A2A4B68B6}"/>
          </ac:spMkLst>
        </pc:spChg>
        <pc:spChg chg="mod ord">
          <ac:chgData name="Gifty Reji" userId="df3c049a1f120bd9" providerId="LiveId" clId="{7E8680BE-15F5-430C-848A-5DE48DC96C17}" dt="2021-07-23T13:19:46.246" v="5178" actId="700"/>
          <ac:spMkLst>
            <pc:docMk/>
            <pc:sldMk cId="4050352592" sldId="379"/>
            <ac:spMk id="5" creationId="{7C7896AF-BA99-4F4C-ABBE-68B0052E68D2}"/>
          </ac:spMkLst>
        </pc:spChg>
        <pc:spChg chg="mod ord">
          <ac:chgData name="Gifty Reji" userId="df3c049a1f120bd9" providerId="LiveId" clId="{7E8680BE-15F5-430C-848A-5DE48DC96C17}" dt="2021-07-23T13:19:46.246" v="5178" actId="700"/>
          <ac:spMkLst>
            <pc:docMk/>
            <pc:sldMk cId="4050352592" sldId="379"/>
            <ac:spMk id="6" creationId="{3601AE51-0649-4AAF-92A3-C8F483C04528}"/>
          </ac:spMkLst>
        </pc:spChg>
        <pc:spChg chg="add mod ord">
          <ac:chgData name="Gifty Reji" userId="df3c049a1f120bd9" providerId="LiveId" clId="{7E8680BE-15F5-430C-848A-5DE48DC96C17}" dt="2021-07-23T13:20:46.726" v="5193" actId="20577"/>
          <ac:spMkLst>
            <pc:docMk/>
            <pc:sldMk cId="4050352592" sldId="379"/>
            <ac:spMk id="7" creationId="{061966A4-F8F4-45D9-B35E-ACE51C48BEB6}"/>
          </ac:spMkLst>
        </pc:spChg>
        <pc:spChg chg="add mod ord">
          <ac:chgData name="Gifty Reji" userId="df3c049a1f120bd9" providerId="LiveId" clId="{7E8680BE-15F5-430C-848A-5DE48DC96C17}" dt="2021-07-23T13:19:46.246" v="5178" actId="700"/>
          <ac:spMkLst>
            <pc:docMk/>
            <pc:sldMk cId="4050352592" sldId="379"/>
            <ac:spMk id="8" creationId="{29AA83BF-0466-48D1-B8A3-1C7065A888CC}"/>
          </ac:spMkLst>
        </pc:spChg>
      </pc:sldChg>
      <pc:sldChg chg="new del">
        <pc:chgData name="Gifty Reji" userId="df3c049a1f120bd9" providerId="LiveId" clId="{7E8680BE-15F5-430C-848A-5DE48DC96C17}" dt="2021-07-23T13:23:34.891" v="5207" actId="47"/>
        <pc:sldMkLst>
          <pc:docMk/>
          <pc:sldMk cId="1217877553" sldId="380"/>
        </pc:sldMkLst>
      </pc:sldChg>
      <pc:sldChg chg="addSp delSp modSp new del mod modClrScheme chgLayout">
        <pc:chgData name="Gifty Reji" userId="df3c049a1f120bd9" providerId="LiveId" clId="{7E8680BE-15F5-430C-848A-5DE48DC96C17}" dt="2021-07-23T13:24:35.026" v="5225" actId="47"/>
        <pc:sldMkLst>
          <pc:docMk/>
          <pc:sldMk cId="1314395036" sldId="380"/>
        </pc:sldMkLst>
        <pc:spChg chg="del mod ord">
          <ac:chgData name="Gifty Reji" userId="df3c049a1f120bd9" providerId="LiveId" clId="{7E8680BE-15F5-430C-848A-5DE48DC96C17}" dt="2021-07-23T13:23:52.894" v="5209" actId="700"/>
          <ac:spMkLst>
            <pc:docMk/>
            <pc:sldMk cId="1314395036" sldId="380"/>
            <ac:spMk id="2" creationId="{BCB10945-378F-40D0-B7EB-96A26C2C5038}"/>
          </ac:spMkLst>
        </pc:spChg>
        <pc:spChg chg="del mod ord">
          <ac:chgData name="Gifty Reji" userId="df3c049a1f120bd9" providerId="LiveId" clId="{7E8680BE-15F5-430C-848A-5DE48DC96C17}" dt="2021-07-23T13:23:52.894" v="5209" actId="700"/>
          <ac:spMkLst>
            <pc:docMk/>
            <pc:sldMk cId="1314395036" sldId="380"/>
            <ac:spMk id="3" creationId="{4D37DC51-DBEC-4C08-9FDE-E1368F325C5F}"/>
          </ac:spMkLst>
        </pc:spChg>
        <pc:spChg chg="add mod ord">
          <ac:chgData name="Gifty Reji" userId="df3c049a1f120bd9" providerId="LiveId" clId="{7E8680BE-15F5-430C-848A-5DE48DC96C17}" dt="2021-07-23T13:23:58.516" v="5223" actId="20577"/>
          <ac:spMkLst>
            <pc:docMk/>
            <pc:sldMk cId="1314395036" sldId="380"/>
            <ac:spMk id="4" creationId="{73F7ADBF-E834-47CC-8771-85509797C9AE}"/>
          </ac:spMkLst>
        </pc:spChg>
        <pc:spChg chg="add mod ord">
          <ac:chgData name="Gifty Reji" userId="df3c049a1f120bd9" providerId="LiveId" clId="{7E8680BE-15F5-430C-848A-5DE48DC96C17}" dt="2021-07-23T13:24:03.086" v="5224" actId="1076"/>
          <ac:spMkLst>
            <pc:docMk/>
            <pc:sldMk cId="1314395036" sldId="380"/>
            <ac:spMk id="5" creationId="{36B683C1-6EDD-47DB-9FF1-41ADCF700588}"/>
          </ac:spMkLst>
        </pc:spChg>
      </pc:sldChg>
    </pc:docChg>
  </pc:docChgLst>
  <pc:docChgLst>
    <pc:chgData name="Gifty Reji" userId="df3c049a1f120bd9" providerId="LiveId" clId="{348318EF-47A4-4DBD-BCAC-4601F78F92A2}"/>
    <pc:docChg chg="undo custSel delSld modSld sldOrd">
      <pc:chgData name="Gifty Reji" userId="df3c049a1f120bd9" providerId="LiveId" clId="{348318EF-47A4-4DBD-BCAC-4601F78F92A2}" dt="2021-07-20T10:04:46.805" v="708" actId="20577"/>
      <pc:docMkLst>
        <pc:docMk/>
      </pc:docMkLst>
      <pc:sldChg chg="modSp mod ord">
        <pc:chgData name="Gifty Reji" userId="df3c049a1f120bd9" providerId="LiveId" clId="{348318EF-47A4-4DBD-BCAC-4601F78F92A2}" dt="2021-07-19T17:34:25.698" v="223"/>
        <pc:sldMkLst>
          <pc:docMk/>
          <pc:sldMk cId="832742899" sldId="283"/>
        </pc:sldMkLst>
        <pc:spChg chg="mod">
          <ac:chgData name="Gifty Reji" userId="df3c049a1f120bd9" providerId="LiveId" clId="{348318EF-47A4-4DBD-BCAC-4601F78F92A2}" dt="2021-07-19T17:34:19.394" v="221" actId="20577"/>
          <ac:spMkLst>
            <pc:docMk/>
            <pc:sldMk cId="832742899" sldId="283"/>
            <ac:spMk id="2" creationId="{A5E209E4-B947-4446-AD42-C1B3A0C1F583}"/>
          </ac:spMkLst>
        </pc:spChg>
      </pc:sldChg>
      <pc:sldChg chg="del ord">
        <pc:chgData name="Gifty Reji" userId="df3c049a1f120bd9" providerId="LiveId" clId="{348318EF-47A4-4DBD-BCAC-4601F78F92A2}" dt="2021-07-19T17:34:39.461" v="226" actId="47"/>
        <pc:sldMkLst>
          <pc:docMk/>
          <pc:sldMk cId="4266353607" sldId="351"/>
        </pc:sldMkLst>
      </pc:sldChg>
      <pc:sldChg chg="del">
        <pc:chgData name="Gifty Reji" userId="df3c049a1f120bd9" providerId="LiveId" clId="{348318EF-47A4-4DBD-BCAC-4601F78F92A2}" dt="2021-07-19T17:25:19.391" v="44" actId="47"/>
        <pc:sldMkLst>
          <pc:docMk/>
          <pc:sldMk cId="2177544562" sldId="353"/>
        </pc:sldMkLst>
      </pc:sldChg>
      <pc:sldChg chg="addSp delSp modSp mod">
        <pc:chgData name="Gifty Reji" userId="df3c049a1f120bd9" providerId="LiveId" clId="{348318EF-47A4-4DBD-BCAC-4601F78F92A2}" dt="2021-07-20T10:04:46.805" v="708" actId="20577"/>
        <pc:sldMkLst>
          <pc:docMk/>
          <pc:sldMk cId="1471384650" sldId="354"/>
        </pc:sldMkLst>
        <pc:spChg chg="mod">
          <ac:chgData name="Gifty Reji" userId="df3c049a1f120bd9" providerId="LiveId" clId="{348318EF-47A4-4DBD-BCAC-4601F78F92A2}" dt="2021-07-20T09:49:25.397" v="615" actId="14100"/>
          <ac:spMkLst>
            <pc:docMk/>
            <pc:sldMk cId="1471384650" sldId="354"/>
            <ac:spMk id="2" creationId="{A9501C14-7F4D-4D43-AB31-14E1B4AA1C63}"/>
          </ac:spMkLst>
        </pc:spChg>
        <pc:spChg chg="mod">
          <ac:chgData name="Gifty Reji" userId="df3c049a1f120bd9" providerId="LiveId" clId="{348318EF-47A4-4DBD-BCAC-4601F78F92A2}" dt="2021-07-20T10:04:46.805" v="708" actId="20577"/>
          <ac:spMkLst>
            <pc:docMk/>
            <pc:sldMk cId="1471384650" sldId="354"/>
            <ac:spMk id="3" creationId="{04141C1E-7FB9-4FD0-9195-B9ADFD18ADC1}"/>
          </ac:spMkLst>
        </pc:spChg>
        <pc:spChg chg="add mod">
          <ac:chgData name="Gifty Reji" userId="df3c049a1f120bd9" providerId="LiveId" clId="{348318EF-47A4-4DBD-BCAC-4601F78F92A2}" dt="2021-07-20T09:50:35.357" v="654" actId="1076"/>
          <ac:spMkLst>
            <pc:docMk/>
            <pc:sldMk cId="1471384650" sldId="354"/>
            <ac:spMk id="6" creationId="{6ECC67C9-2D34-4C1D-B180-BFD32FAEF899}"/>
          </ac:spMkLst>
        </pc:spChg>
        <pc:spChg chg="add mod">
          <ac:chgData name="Gifty Reji" userId="df3c049a1f120bd9" providerId="LiveId" clId="{348318EF-47A4-4DBD-BCAC-4601F78F92A2}" dt="2021-07-20T09:50:30.607" v="653" actId="1076"/>
          <ac:spMkLst>
            <pc:docMk/>
            <pc:sldMk cId="1471384650" sldId="354"/>
            <ac:spMk id="7" creationId="{C8EE4FFD-2940-4D26-9928-197F531BC085}"/>
          </ac:spMkLst>
        </pc:spChg>
        <pc:spChg chg="add mod">
          <ac:chgData name="Gifty Reji" userId="df3c049a1f120bd9" providerId="LiveId" clId="{348318EF-47A4-4DBD-BCAC-4601F78F92A2}" dt="2021-07-20T09:50:02.142" v="646" actId="20577"/>
          <ac:spMkLst>
            <pc:docMk/>
            <pc:sldMk cId="1471384650" sldId="354"/>
            <ac:spMk id="8" creationId="{201692E7-9F14-4608-80E0-3929C6236C10}"/>
          </ac:spMkLst>
        </pc:spChg>
        <pc:spChg chg="add mod">
          <ac:chgData name="Gifty Reji" userId="df3c049a1f120bd9" providerId="LiveId" clId="{348318EF-47A4-4DBD-BCAC-4601F78F92A2}" dt="2021-07-20T09:50:12.057" v="652" actId="20577"/>
          <ac:spMkLst>
            <pc:docMk/>
            <pc:sldMk cId="1471384650" sldId="354"/>
            <ac:spMk id="9" creationId="{63F8E454-87CF-4378-9126-BC668DD0A506}"/>
          </ac:spMkLst>
        </pc:spChg>
        <pc:spChg chg="add mod">
          <ac:chgData name="Gifty Reji" userId="df3c049a1f120bd9" providerId="LiveId" clId="{348318EF-47A4-4DBD-BCAC-4601F78F92A2}" dt="2021-07-20T09:54:59.646" v="700" actId="20577"/>
          <ac:spMkLst>
            <pc:docMk/>
            <pc:sldMk cId="1471384650" sldId="354"/>
            <ac:spMk id="16" creationId="{690ABDE7-4002-4822-A2C8-A21E9D483158}"/>
          </ac:spMkLst>
        </pc:spChg>
        <pc:graphicFrameChg chg="add del mod modGraphic">
          <ac:chgData name="Gifty Reji" userId="df3c049a1f120bd9" providerId="LiveId" clId="{348318EF-47A4-4DBD-BCAC-4601F78F92A2}" dt="2021-07-20T09:48:46.232" v="606" actId="478"/>
          <ac:graphicFrameMkLst>
            <pc:docMk/>
            <pc:sldMk cId="1471384650" sldId="354"/>
            <ac:graphicFrameMk id="5" creationId="{8A4B0069-F7B8-44BE-9E27-DA14A5AF1C1D}"/>
          </ac:graphicFrameMkLst>
        </pc:graphicFrameChg>
        <pc:cxnChg chg="add">
          <ac:chgData name="Gifty Reji" userId="df3c049a1f120bd9" providerId="LiveId" clId="{348318EF-47A4-4DBD-BCAC-4601F78F92A2}" dt="2021-07-20T09:50:46.414" v="655" actId="11529"/>
          <ac:cxnSpMkLst>
            <pc:docMk/>
            <pc:sldMk cId="1471384650" sldId="354"/>
            <ac:cxnSpMk id="11" creationId="{057D6308-6ABA-4CC0-9B21-CD28D0017610}"/>
          </ac:cxnSpMkLst>
        </pc:cxnChg>
        <pc:cxnChg chg="add">
          <ac:chgData name="Gifty Reji" userId="df3c049a1f120bd9" providerId="LiveId" clId="{348318EF-47A4-4DBD-BCAC-4601F78F92A2}" dt="2021-07-20T09:51:05.932" v="656" actId="11529"/>
          <ac:cxnSpMkLst>
            <pc:docMk/>
            <pc:sldMk cId="1471384650" sldId="354"/>
            <ac:cxnSpMk id="13" creationId="{2386D8CC-638E-4D46-8DFD-38D92F651DD5}"/>
          </ac:cxnSpMkLst>
        </pc:cxnChg>
        <pc:cxnChg chg="add">
          <ac:chgData name="Gifty Reji" userId="df3c049a1f120bd9" providerId="LiveId" clId="{348318EF-47A4-4DBD-BCAC-4601F78F92A2}" dt="2021-07-20T09:51:19.172" v="657" actId="11529"/>
          <ac:cxnSpMkLst>
            <pc:docMk/>
            <pc:sldMk cId="1471384650" sldId="354"/>
            <ac:cxnSpMk id="15" creationId="{A9E063E4-7282-45C1-8D2C-4ADB8BF141F2}"/>
          </ac:cxnSpMkLst>
        </pc:cxnChg>
        <pc:cxnChg chg="add">
          <ac:chgData name="Gifty Reji" userId="df3c049a1f120bd9" providerId="LiveId" clId="{348318EF-47A4-4DBD-BCAC-4601F78F92A2}" dt="2021-07-20T09:53:13.556" v="699" actId="11529"/>
          <ac:cxnSpMkLst>
            <pc:docMk/>
            <pc:sldMk cId="1471384650" sldId="354"/>
            <ac:cxnSpMk id="18" creationId="{8F46E70A-5886-48E5-9FC2-50C7DCEEB67E}"/>
          </ac:cxnSpMkLst>
        </pc:cxnChg>
      </pc:sldChg>
      <pc:sldChg chg="modSp mod">
        <pc:chgData name="Gifty Reji" userId="df3c049a1f120bd9" providerId="LiveId" clId="{348318EF-47A4-4DBD-BCAC-4601F78F92A2}" dt="2021-07-19T17:35:11.507" v="227" actId="20577"/>
        <pc:sldMkLst>
          <pc:docMk/>
          <pc:sldMk cId="95548345" sldId="357"/>
        </pc:sldMkLst>
        <pc:spChg chg="mod">
          <ac:chgData name="Gifty Reji" userId="df3c049a1f120bd9" providerId="LiveId" clId="{348318EF-47A4-4DBD-BCAC-4601F78F92A2}" dt="2021-07-19T17:35:11.507" v="227" actId="20577"/>
          <ac:spMkLst>
            <pc:docMk/>
            <pc:sldMk cId="95548345" sldId="357"/>
            <ac:spMk id="25" creationId="{76B25DD8-A528-413E-A60F-29964C33772E}"/>
          </ac:spMkLst>
        </pc:spChg>
      </pc:sldChg>
      <pc:sldChg chg="addSp delSp modSp mod">
        <pc:chgData name="Gifty Reji" userId="df3c049a1f120bd9" providerId="LiveId" clId="{348318EF-47A4-4DBD-BCAC-4601F78F92A2}" dt="2021-07-19T17:24:18.314" v="43" actId="14861"/>
        <pc:sldMkLst>
          <pc:docMk/>
          <pc:sldMk cId="3352130887" sldId="360"/>
        </pc:sldMkLst>
        <pc:spChg chg="add del mod">
          <ac:chgData name="Gifty Reji" userId="df3c049a1f120bd9" providerId="LiveId" clId="{348318EF-47A4-4DBD-BCAC-4601F78F92A2}" dt="2021-07-19T17:15:55.890" v="1" actId="478"/>
          <ac:spMkLst>
            <pc:docMk/>
            <pc:sldMk cId="3352130887" sldId="360"/>
            <ac:spMk id="3" creationId="{7B84329C-B52A-4EAD-9E7D-7BEE32AC3994}"/>
          </ac:spMkLst>
        </pc:spChg>
        <pc:spChg chg="add del mod">
          <ac:chgData name="Gifty Reji" userId="df3c049a1f120bd9" providerId="LiveId" clId="{348318EF-47A4-4DBD-BCAC-4601F78F92A2}" dt="2021-07-19T17:15:59.873" v="3" actId="478"/>
          <ac:spMkLst>
            <pc:docMk/>
            <pc:sldMk cId="3352130887" sldId="360"/>
            <ac:spMk id="5" creationId="{40CEA322-4603-4E72-8286-FE786A2FBE06}"/>
          </ac:spMkLst>
        </pc:spChg>
        <pc:spChg chg="add del mod">
          <ac:chgData name="Gifty Reji" userId="df3c049a1f120bd9" providerId="LiveId" clId="{348318EF-47A4-4DBD-BCAC-4601F78F92A2}" dt="2021-07-19T17:16:04.278" v="5" actId="478"/>
          <ac:spMkLst>
            <pc:docMk/>
            <pc:sldMk cId="3352130887" sldId="360"/>
            <ac:spMk id="7" creationId="{C179A334-0BD0-4269-86EF-E238FC99E64C}"/>
          </ac:spMkLst>
        </pc:spChg>
        <pc:spChg chg="add del mod">
          <ac:chgData name="Gifty Reji" userId="df3c049a1f120bd9" providerId="LiveId" clId="{348318EF-47A4-4DBD-BCAC-4601F78F92A2}" dt="2021-07-19T17:16:15.353" v="7" actId="478"/>
          <ac:spMkLst>
            <pc:docMk/>
            <pc:sldMk cId="3352130887" sldId="360"/>
            <ac:spMk id="9" creationId="{4BEBFEF6-EC1F-49BF-8C38-B6BE6A883CB7}"/>
          </ac:spMkLst>
        </pc:spChg>
        <pc:spChg chg="mod">
          <ac:chgData name="Gifty Reji" userId="df3c049a1f120bd9" providerId="LiveId" clId="{348318EF-47A4-4DBD-BCAC-4601F78F92A2}" dt="2021-07-19T17:24:18.314" v="43" actId="14861"/>
          <ac:spMkLst>
            <pc:docMk/>
            <pc:sldMk cId="3352130887" sldId="360"/>
            <ac:spMk id="26" creationId="{C87B2471-18AE-4799-A4F4-EECC094915B4}"/>
          </ac:spMkLst>
        </pc:spChg>
        <pc:spChg chg="mod">
          <ac:chgData name="Gifty Reji" userId="df3c049a1f120bd9" providerId="LiveId" clId="{348318EF-47A4-4DBD-BCAC-4601F78F92A2}" dt="2021-07-19T17:24:18.314" v="43" actId="14861"/>
          <ac:spMkLst>
            <pc:docMk/>
            <pc:sldMk cId="3352130887" sldId="360"/>
            <ac:spMk id="27" creationId="{45744750-2CD0-4319-A8B5-DADF25ED571D}"/>
          </ac:spMkLst>
        </pc:spChg>
        <pc:spChg chg="mod">
          <ac:chgData name="Gifty Reji" userId="df3c049a1f120bd9" providerId="LiveId" clId="{348318EF-47A4-4DBD-BCAC-4601F78F92A2}" dt="2021-07-19T17:24:18.314" v="43" actId="14861"/>
          <ac:spMkLst>
            <pc:docMk/>
            <pc:sldMk cId="3352130887" sldId="360"/>
            <ac:spMk id="28" creationId="{CFA11B12-E514-47E0-8EF5-FD0B750A93B2}"/>
          </ac:spMkLst>
        </pc:spChg>
        <pc:spChg chg="mod">
          <ac:chgData name="Gifty Reji" userId="df3c049a1f120bd9" providerId="LiveId" clId="{348318EF-47A4-4DBD-BCAC-4601F78F92A2}" dt="2021-07-19T17:24:18.314" v="43" actId="14861"/>
          <ac:spMkLst>
            <pc:docMk/>
            <pc:sldMk cId="3352130887" sldId="360"/>
            <ac:spMk id="30" creationId="{ECFE66B6-B6A8-4238-9AF9-89E257E29B39}"/>
          </ac:spMkLst>
        </pc:spChg>
        <pc:picChg chg="del">
          <ac:chgData name="Gifty Reji" userId="df3c049a1f120bd9" providerId="LiveId" clId="{348318EF-47A4-4DBD-BCAC-4601F78F92A2}" dt="2021-07-19T17:15:53.630" v="0" actId="478"/>
          <ac:picMkLst>
            <pc:docMk/>
            <pc:sldMk cId="3352130887" sldId="360"/>
            <ac:picMk id="32" creationId="{8F8FD044-75E8-40EC-9FB0-C515A85311ED}"/>
          </ac:picMkLst>
        </pc:picChg>
        <pc:picChg chg="del">
          <ac:chgData name="Gifty Reji" userId="df3c049a1f120bd9" providerId="LiveId" clId="{348318EF-47A4-4DBD-BCAC-4601F78F92A2}" dt="2021-07-19T17:15:58.061" v="2" actId="478"/>
          <ac:picMkLst>
            <pc:docMk/>
            <pc:sldMk cId="3352130887" sldId="360"/>
            <ac:picMk id="34" creationId="{8AE478BD-FD23-419F-B263-D118B404F288}"/>
          </ac:picMkLst>
        </pc:picChg>
        <pc:picChg chg="del">
          <ac:chgData name="Gifty Reji" userId="df3c049a1f120bd9" providerId="LiveId" clId="{348318EF-47A4-4DBD-BCAC-4601F78F92A2}" dt="2021-07-19T17:16:02.310" v="4" actId="478"/>
          <ac:picMkLst>
            <pc:docMk/>
            <pc:sldMk cId="3352130887" sldId="360"/>
            <ac:picMk id="36" creationId="{BF9B6085-EADC-4D37-82F4-9B5B55210664}"/>
          </ac:picMkLst>
        </pc:picChg>
        <pc:picChg chg="del">
          <ac:chgData name="Gifty Reji" userId="df3c049a1f120bd9" providerId="LiveId" clId="{348318EF-47A4-4DBD-BCAC-4601F78F92A2}" dt="2021-07-19T17:16:06.856" v="6" actId="478"/>
          <ac:picMkLst>
            <pc:docMk/>
            <pc:sldMk cId="3352130887" sldId="360"/>
            <ac:picMk id="38" creationId="{B089F130-278C-4ECC-9350-8F2CA8AE8B0B}"/>
          </ac:picMkLst>
        </pc:picChg>
      </pc:sldChg>
      <pc:sldChg chg="modSp mod">
        <pc:chgData name="Gifty Reji" userId="df3c049a1f120bd9" providerId="LiveId" clId="{348318EF-47A4-4DBD-BCAC-4601F78F92A2}" dt="2021-07-20T07:47:21.556" v="422" actId="1037"/>
        <pc:sldMkLst>
          <pc:docMk/>
          <pc:sldMk cId="2947155180" sldId="361"/>
        </pc:sldMkLst>
        <pc:spChg chg="mod">
          <ac:chgData name="Gifty Reji" userId="df3c049a1f120bd9" providerId="LiveId" clId="{348318EF-47A4-4DBD-BCAC-4601F78F92A2}" dt="2021-07-20T07:47:21.556" v="422" actId="1037"/>
          <ac:spMkLst>
            <pc:docMk/>
            <pc:sldMk cId="2947155180" sldId="361"/>
            <ac:spMk id="4" creationId="{AE2E2C50-98A0-4620-B9F4-BFA5DABE2AA3}"/>
          </ac:spMkLst>
        </pc:spChg>
      </pc:sldChg>
      <pc:sldChg chg="modSp mod">
        <pc:chgData name="Gifty Reji" userId="df3c049a1f120bd9" providerId="LiveId" clId="{348318EF-47A4-4DBD-BCAC-4601F78F92A2}" dt="2021-07-20T09:25:28.225" v="428" actId="20577"/>
        <pc:sldMkLst>
          <pc:docMk/>
          <pc:sldMk cId="1692309549" sldId="362"/>
        </pc:sldMkLst>
        <pc:spChg chg="mod">
          <ac:chgData name="Gifty Reji" userId="df3c049a1f120bd9" providerId="LiveId" clId="{348318EF-47A4-4DBD-BCAC-4601F78F92A2}" dt="2021-07-20T09:25:28.225" v="428" actId="20577"/>
          <ac:spMkLst>
            <pc:docMk/>
            <pc:sldMk cId="1692309549" sldId="362"/>
            <ac:spMk id="3" creationId="{04141C1E-7FB9-4FD0-9195-B9ADFD18ADC1}"/>
          </ac:spMkLst>
        </pc:spChg>
      </pc:sldChg>
      <pc:sldChg chg="addSp modSp mod">
        <pc:chgData name="Gifty Reji" userId="df3c049a1f120bd9" providerId="LiveId" clId="{348318EF-47A4-4DBD-BCAC-4601F78F92A2}" dt="2021-07-20T09:59:40.001" v="707" actId="20577"/>
        <pc:sldMkLst>
          <pc:docMk/>
          <pc:sldMk cId="3384034186" sldId="363"/>
        </pc:sldMkLst>
        <pc:spChg chg="mod">
          <ac:chgData name="Gifty Reji" userId="df3c049a1f120bd9" providerId="LiveId" clId="{348318EF-47A4-4DBD-BCAC-4601F78F92A2}" dt="2021-07-20T09:59:40.001" v="707" actId="20577"/>
          <ac:spMkLst>
            <pc:docMk/>
            <pc:sldMk cId="3384034186" sldId="363"/>
            <ac:spMk id="3" creationId="{A024B33E-F59C-4141-9130-C381DD22ABB8}"/>
          </ac:spMkLst>
        </pc:spChg>
        <pc:spChg chg="add">
          <ac:chgData name="Gifty Reji" userId="df3c049a1f120bd9" providerId="LiveId" clId="{348318EF-47A4-4DBD-BCAC-4601F78F92A2}" dt="2021-07-20T07:14:31.501" v="283"/>
          <ac:spMkLst>
            <pc:docMk/>
            <pc:sldMk cId="3384034186" sldId="363"/>
            <ac:spMk id="4" creationId="{0FB39EC1-316E-4BD4-806A-A06668A10D24}"/>
          </ac:spMkLst>
        </pc:spChg>
      </pc:sldChg>
      <pc:sldChg chg="modSp mod">
        <pc:chgData name="Gifty Reji" userId="df3c049a1f120bd9" providerId="LiveId" clId="{348318EF-47A4-4DBD-BCAC-4601F78F92A2}" dt="2021-07-19T17:32:58.492" v="141" actId="20577"/>
        <pc:sldMkLst>
          <pc:docMk/>
          <pc:sldMk cId="3480471545" sldId="364"/>
        </pc:sldMkLst>
        <pc:spChg chg="mod">
          <ac:chgData name="Gifty Reji" userId="df3c049a1f120bd9" providerId="LiveId" clId="{348318EF-47A4-4DBD-BCAC-4601F78F92A2}" dt="2021-07-19T17:32:58.492" v="141" actId="20577"/>
          <ac:spMkLst>
            <pc:docMk/>
            <pc:sldMk cId="3480471545" sldId="364"/>
            <ac:spMk id="3" creationId="{CF9FA106-5C33-4F24-BDD7-B650698589C3}"/>
          </ac:spMkLst>
        </pc:spChg>
      </pc:sldChg>
      <pc:sldChg chg="modSp mod">
        <pc:chgData name="Gifty Reji" userId="df3c049a1f120bd9" providerId="LiveId" clId="{348318EF-47A4-4DBD-BCAC-4601F78F92A2}" dt="2021-07-19T17:26:02.901" v="56" actId="27636"/>
        <pc:sldMkLst>
          <pc:docMk/>
          <pc:sldMk cId="4185219181" sldId="365"/>
        </pc:sldMkLst>
        <pc:spChg chg="mod">
          <ac:chgData name="Gifty Reji" userId="df3c049a1f120bd9" providerId="LiveId" clId="{348318EF-47A4-4DBD-BCAC-4601F78F92A2}" dt="2021-07-19T17:25:22.093" v="45"/>
          <ac:spMkLst>
            <pc:docMk/>
            <pc:sldMk cId="4185219181" sldId="365"/>
            <ac:spMk id="8" creationId="{2D7BEA88-B861-472A-B4A3-9A1C0FE3BD7B}"/>
          </ac:spMkLst>
        </pc:spChg>
        <pc:spChg chg="mod">
          <ac:chgData name="Gifty Reji" userId="df3c049a1f120bd9" providerId="LiveId" clId="{348318EF-47A4-4DBD-BCAC-4601F78F92A2}" dt="2021-07-19T17:26:02.901" v="56" actId="27636"/>
          <ac:spMkLst>
            <pc:docMk/>
            <pc:sldMk cId="4185219181" sldId="365"/>
            <ac:spMk id="11" creationId="{4603BAF8-A73B-43A8-B3AC-DF639EF96091}"/>
          </ac:spMkLst>
        </pc:spChg>
      </pc:sldChg>
      <pc:sldChg chg="modSp mod">
        <pc:chgData name="Gifty Reji" userId="df3c049a1f120bd9" providerId="LiveId" clId="{348318EF-47A4-4DBD-BCAC-4601F78F92A2}" dt="2021-07-20T09:56:25.916" v="706"/>
        <pc:sldMkLst>
          <pc:docMk/>
          <pc:sldMk cId="2614813591" sldId="366"/>
        </pc:sldMkLst>
        <pc:spChg chg="mod">
          <ac:chgData name="Gifty Reji" userId="df3c049a1f120bd9" providerId="LiveId" clId="{348318EF-47A4-4DBD-BCAC-4601F78F92A2}" dt="2021-07-20T09:56:25.916" v="706"/>
          <ac:spMkLst>
            <pc:docMk/>
            <pc:sldMk cId="2614813591" sldId="366"/>
            <ac:spMk id="3" creationId="{E96460F3-A2FA-40FC-B45B-BE2F3DF366A2}"/>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2.xm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embeddings/oleObject1.bin"/></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embeddings/oleObject2.bin"/></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embeddings/oleObject3.bin"/></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embeddings/oleObject4.bin"/></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embeddings/oleObject5.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r>
              <a:rPr lang="en-US" sz="2400" b="1" u="sng" dirty="0">
                <a:solidFill>
                  <a:schemeClr val="tx1"/>
                </a:solidFill>
                <a:latin typeface="Bahnschrift" panose="020B0502040204020203" pitchFamily="34" charset="0"/>
              </a:rPr>
              <a:t>Customer Type</a:t>
            </a:r>
            <a:endParaRPr lang="en-IN" sz="2400" b="1" u="sng" dirty="0">
              <a:solidFill>
                <a:schemeClr val="tx1"/>
              </a:solidFill>
              <a:latin typeface="Bahnschrift" panose="020B0502040204020203" pitchFamily="34" charset="0"/>
            </a:endParaRPr>
          </a:p>
        </c:rich>
      </c:tx>
      <c:layout>
        <c:manualLayout>
          <c:xMode val="edge"/>
          <c:yMode val="edge"/>
          <c:x val="0.31833928988156451"/>
          <c:y val="0"/>
        </c:manualLayout>
      </c:layout>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lotArea>
      <c:layout>
        <c:manualLayout>
          <c:layoutTarget val="inner"/>
          <c:xMode val="edge"/>
          <c:yMode val="edge"/>
          <c:x val="0.10961792187187072"/>
          <c:y val="0.1551757973218314"/>
          <c:w val="0.86381202476549601"/>
          <c:h val="0.6977974910794339"/>
        </c:manualLayout>
      </c:layout>
      <c:barChart>
        <c:barDir val="col"/>
        <c:grouping val="clustered"/>
        <c:varyColors val="0"/>
        <c:ser>
          <c:idx val="0"/>
          <c:order val="0"/>
          <c:tx>
            <c:strRef>
              <c:f>Sheet1!$B$1</c:f>
              <c:strCache>
                <c:ptCount val="1"/>
                <c:pt idx="0">
                  <c:v>0</c:v>
                </c:pt>
              </c:strCache>
            </c:strRef>
          </c:tx>
          <c:spPr>
            <a:solidFill>
              <a:schemeClr val="accent1">
                <a:alpha val="70000"/>
              </a:schemeClr>
            </a:solidFill>
            <a:ln>
              <a:noFill/>
            </a:ln>
            <a:effectLst/>
          </c:spPr>
          <c:invertIfNegative val="0"/>
          <c:cat>
            <c:strRef>
              <c:f>Sheet1!$A$2:$A$5</c:f>
              <c:strCache>
                <c:ptCount val="3"/>
                <c:pt idx="0">
                  <c:v>NON EARNING</c:v>
                </c:pt>
                <c:pt idx="1">
                  <c:v>SALARIED</c:v>
                </c:pt>
                <c:pt idx="2">
                  <c:v>SELF EMPLOYED</c:v>
                </c:pt>
              </c:strCache>
            </c:strRef>
          </c:cat>
          <c:val>
            <c:numRef>
              <c:f>Sheet1!$B$2:$B$5</c:f>
              <c:numCache>
                <c:formatCode>General</c:formatCode>
                <c:ptCount val="4"/>
                <c:pt idx="0">
                  <c:v>22</c:v>
                </c:pt>
                <c:pt idx="1">
                  <c:v>1606</c:v>
                </c:pt>
                <c:pt idx="2">
                  <c:v>1968</c:v>
                </c:pt>
              </c:numCache>
            </c:numRef>
          </c:val>
          <c:extLst>
            <c:ext xmlns:c16="http://schemas.microsoft.com/office/drawing/2014/chart" uri="{C3380CC4-5D6E-409C-BE32-E72D297353CC}">
              <c16:uniqueId val="{00000000-008C-4CEE-B822-5DD87FC234E6}"/>
            </c:ext>
          </c:extLst>
        </c:ser>
        <c:ser>
          <c:idx val="1"/>
          <c:order val="1"/>
          <c:tx>
            <c:strRef>
              <c:f>Sheet1!$C$1</c:f>
              <c:strCache>
                <c:ptCount val="1"/>
                <c:pt idx="0">
                  <c:v>1</c:v>
                </c:pt>
              </c:strCache>
            </c:strRef>
          </c:tx>
          <c:spPr>
            <a:solidFill>
              <a:schemeClr val="accent2">
                <a:alpha val="70000"/>
              </a:schemeClr>
            </a:solidFill>
            <a:ln>
              <a:noFill/>
            </a:ln>
            <a:effectLst/>
          </c:spPr>
          <c:invertIfNegative val="0"/>
          <c:cat>
            <c:strRef>
              <c:f>Sheet1!$A$2:$A$5</c:f>
              <c:strCache>
                <c:ptCount val="3"/>
                <c:pt idx="0">
                  <c:v>NON EARNING</c:v>
                </c:pt>
                <c:pt idx="1">
                  <c:v>SALARIED</c:v>
                </c:pt>
                <c:pt idx="2">
                  <c:v>SELF EMPLOYED</c:v>
                </c:pt>
              </c:strCache>
            </c:strRef>
          </c:cat>
          <c:val>
            <c:numRef>
              <c:f>Sheet1!$C$2:$C$5</c:f>
              <c:numCache>
                <c:formatCode>General</c:formatCode>
                <c:ptCount val="4"/>
                <c:pt idx="0">
                  <c:v>1</c:v>
                </c:pt>
                <c:pt idx="1">
                  <c:v>63</c:v>
                </c:pt>
                <c:pt idx="2">
                  <c:v>234</c:v>
                </c:pt>
              </c:numCache>
            </c:numRef>
          </c:val>
          <c:extLst>
            <c:ext xmlns:c16="http://schemas.microsoft.com/office/drawing/2014/chart" uri="{C3380CC4-5D6E-409C-BE32-E72D297353CC}">
              <c16:uniqueId val="{00000001-008C-4CEE-B822-5DD87FC234E6}"/>
            </c:ext>
          </c:extLst>
        </c:ser>
        <c:ser>
          <c:idx val="2"/>
          <c:order val="2"/>
          <c:tx>
            <c:strRef>
              <c:f>Sheet1!$D$1</c:f>
              <c:strCache>
                <c:ptCount val="1"/>
              </c:strCache>
            </c:strRef>
          </c:tx>
          <c:spPr>
            <a:solidFill>
              <a:schemeClr val="accent3">
                <a:alpha val="70000"/>
              </a:schemeClr>
            </a:solidFill>
            <a:ln>
              <a:noFill/>
            </a:ln>
            <a:effectLst/>
          </c:spPr>
          <c:invertIfNegative val="0"/>
          <c:cat>
            <c:strRef>
              <c:f>Sheet1!$A$2:$A$5</c:f>
              <c:strCache>
                <c:ptCount val="3"/>
                <c:pt idx="0">
                  <c:v>NON EARNING</c:v>
                </c:pt>
                <c:pt idx="1">
                  <c:v>SALARIED</c:v>
                </c:pt>
                <c:pt idx="2">
                  <c:v>SELF EMPLOYED</c:v>
                </c:pt>
              </c:strCache>
            </c:strRef>
          </c:cat>
          <c:val>
            <c:numRef>
              <c:f>Sheet1!$D$2:$D$5</c:f>
              <c:numCache>
                <c:formatCode>General</c:formatCode>
                <c:ptCount val="4"/>
              </c:numCache>
            </c:numRef>
          </c:val>
          <c:extLst>
            <c:ext xmlns:c16="http://schemas.microsoft.com/office/drawing/2014/chart" uri="{C3380CC4-5D6E-409C-BE32-E72D297353CC}">
              <c16:uniqueId val="{00000002-008C-4CEE-B822-5DD87FC234E6}"/>
            </c:ext>
          </c:extLst>
        </c:ser>
        <c:dLbls>
          <c:showLegendKey val="0"/>
          <c:showVal val="0"/>
          <c:showCatName val="0"/>
          <c:showSerName val="0"/>
          <c:showPercent val="0"/>
          <c:showBubbleSize val="0"/>
        </c:dLbls>
        <c:gapWidth val="80"/>
        <c:overlap val="25"/>
        <c:axId val="1760439423"/>
        <c:axId val="1760433599"/>
      </c:barChart>
      <c:catAx>
        <c:axId val="1760439423"/>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760433599"/>
        <c:crosses val="autoZero"/>
        <c:auto val="1"/>
        <c:lblAlgn val="ctr"/>
        <c:lblOffset val="100"/>
        <c:noMultiLvlLbl val="0"/>
      </c:catAx>
      <c:valAx>
        <c:axId val="1760433599"/>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760439423"/>
        <c:crosses val="autoZero"/>
        <c:crossBetween val="between"/>
      </c:valAx>
      <c:spPr>
        <a:noFill/>
        <a:ln>
          <a:solidFill>
            <a:schemeClr val="tx1"/>
          </a:solidFill>
        </a:ln>
        <a:effectLst/>
      </c:spPr>
    </c:plotArea>
    <c:legend>
      <c:legendPos val="b"/>
      <c:layout>
        <c:manualLayout>
          <c:xMode val="edge"/>
          <c:yMode val="edge"/>
          <c:x val="0.76491094490638889"/>
          <c:y val="4.3292950474547717E-2"/>
          <c:w val="0.15389614551640335"/>
          <c:h val="6.523587751406834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n-IN" sz="1800" dirty="0">
                <a:latin typeface="Bahnschrift" panose="020B0502040204020203" pitchFamily="34" charset="0"/>
              </a:rPr>
              <a:t>Waterfall analysis Train</a:t>
            </a:r>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Done!$G$9</c:f>
              <c:strCache>
                <c:ptCount val="1"/>
                <c:pt idx="0">
                  <c:v>Bad Rate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Done!$G$10:$G$19</c:f>
              <c:numCache>
                <c:formatCode>0.00%</c:formatCode>
                <c:ptCount val="10"/>
                <c:pt idx="0">
                  <c:v>0.19557195571955718</c:v>
                </c:pt>
                <c:pt idx="1">
                  <c:v>0.12915129151291513</c:v>
                </c:pt>
                <c:pt idx="2">
                  <c:v>9.5940959409594101E-2</c:v>
                </c:pt>
                <c:pt idx="3">
                  <c:v>9.2592592592592587E-2</c:v>
                </c:pt>
                <c:pt idx="4">
                  <c:v>6.6420664206642069E-2</c:v>
                </c:pt>
                <c:pt idx="5">
                  <c:v>5.1660516605166053E-2</c:v>
                </c:pt>
                <c:pt idx="6">
                  <c:v>4.0590405904059039E-2</c:v>
                </c:pt>
                <c:pt idx="7">
                  <c:v>3.3210332103321034E-2</c:v>
                </c:pt>
                <c:pt idx="8">
                  <c:v>3.3210332103321034E-2</c:v>
                </c:pt>
                <c:pt idx="9">
                  <c:v>1.8450184501845018E-2</c:v>
                </c:pt>
              </c:numCache>
            </c:numRef>
          </c:val>
          <c:extLst>
            <c:ext xmlns:c16="http://schemas.microsoft.com/office/drawing/2014/chart" uri="{C3380CC4-5D6E-409C-BE32-E72D297353CC}">
              <c16:uniqueId val="{00000000-EC3A-4AF9-B3AD-BF4BC70B6BF2}"/>
            </c:ext>
          </c:extLst>
        </c:ser>
        <c:dLbls>
          <c:dLblPos val="outEnd"/>
          <c:showLegendKey val="0"/>
          <c:showVal val="1"/>
          <c:showCatName val="0"/>
          <c:showSerName val="0"/>
          <c:showPercent val="0"/>
          <c:showBubbleSize val="0"/>
        </c:dLbls>
        <c:gapWidth val="199"/>
        <c:axId val="879196736"/>
        <c:axId val="879195904"/>
      </c:barChart>
      <c:catAx>
        <c:axId val="879196736"/>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IN" dirty="0"/>
                  <a:t>Deciles</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879195904"/>
        <c:crosses val="autoZero"/>
        <c:auto val="1"/>
        <c:lblAlgn val="ctr"/>
        <c:lblOffset val="100"/>
        <c:noMultiLvlLbl val="0"/>
      </c:catAx>
      <c:valAx>
        <c:axId val="879195904"/>
        <c:scaling>
          <c:orientation val="minMax"/>
        </c:scaling>
        <c:delete val="1"/>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00%" sourceLinked="1"/>
        <c:majorTickMark val="none"/>
        <c:minorTickMark val="none"/>
        <c:tickLblPos val="nextTo"/>
        <c:crossAx val="8791967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n-US" dirty="0">
                <a:latin typeface="Bahnschrift" panose="020B0502040204020203" pitchFamily="34" charset="0"/>
              </a:rPr>
              <a:t>Waterfall</a:t>
            </a:r>
            <a:r>
              <a:rPr lang="en-US" baseline="0" dirty="0">
                <a:latin typeface="Bahnschrift" panose="020B0502040204020203" pitchFamily="34" charset="0"/>
              </a:rPr>
              <a:t> Analysis Test</a:t>
            </a:r>
            <a:endParaRPr lang="en-US" dirty="0">
              <a:latin typeface="Bahnschrift" panose="020B0502040204020203" pitchFamily="34" charset="0"/>
            </a:endParaRPr>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Done!$V$9</c:f>
              <c:strCache>
                <c:ptCount val="1"/>
                <c:pt idx="0">
                  <c:v>Bad rate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Done!$V$10:$V$19</c:f>
              <c:numCache>
                <c:formatCode>0.00%</c:formatCode>
                <c:ptCount val="10"/>
                <c:pt idx="0">
                  <c:v>0.21367521367521367</c:v>
                </c:pt>
                <c:pt idx="1">
                  <c:v>0.11304347826086956</c:v>
                </c:pt>
                <c:pt idx="2">
                  <c:v>7.7586206896551727E-2</c:v>
                </c:pt>
                <c:pt idx="3">
                  <c:v>7.6923076923076927E-2</c:v>
                </c:pt>
                <c:pt idx="4">
                  <c:v>6.8965517241379309E-2</c:v>
                </c:pt>
                <c:pt idx="5">
                  <c:v>6.8376068376068383E-2</c:v>
                </c:pt>
                <c:pt idx="6">
                  <c:v>5.1724137931034482E-2</c:v>
                </c:pt>
                <c:pt idx="7">
                  <c:v>5.1724137931034482E-2</c:v>
                </c:pt>
                <c:pt idx="8">
                  <c:v>3.4482758620689655E-2</c:v>
                </c:pt>
                <c:pt idx="9">
                  <c:v>3.4482758620689655E-2</c:v>
                </c:pt>
              </c:numCache>
            </c:numRef>
          </c:val>
          <c:extLst>
            <c:ext xmlns:c16="http://schemas.microsoft.com/office/drawing/2014/chart" uri="{C3380CC4-5D6E-409C-BE32-E72D297353CC}">
              <c16:uniqueId val="{00000000-02D6-4A67-856F-51C56E186E4A}"/>
            </c:ext>
          </c:extLst>
        </c:ser>
        <c:dLbls>
          <c:dLblPos val="outEnd"/>
          <c:showLegendKey val="0"/>
          <c:showVal val="1"/>
          <c:showCatName val="0"/>
          <c:showSerName val="0"/>
          <c:showPercent val="0"/>
          <c:showBubbleSize val="0"/>
        </c:dLbls>
        <c:gapWidth val="199"/>
        <c:axId val="989222080"/>
        <c:axId val="989215424"/>
      </c:barChart>
      <c:catAx>
        <c:axId val="989222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989215424"/>
        <c:crosses val="autoZero"/>
        <c:auto val="1"/>
        <c:lblAlgn val="ctr"/>
        <c:lblOffset val="100"/>
        <c:noMultiLvlLbl val="0"/>
      </c:catAx>
      <c:valAx>
        <c:axId val="989215424"/>
        <c:scaling>
          <c:orientation val="minMax"/>
        </c:scaling>
        <c:delete val="1"/>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00%" sourceLinked="1"/>
        <c:majorTickMark val="none"/>
        <c:minorTickMark val="none"/>
        <c:tickLblPos val="nextTo"/>
        <c:crossAx val="9892220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b="0" i="0" u="sng" strike="noStrike" baseline="0" dirty="0" err="1">
                <a:effectLst/>
              </a:rPr>
              <a:t>Tot_ENQ</a:t>
            </a:r>
            <a:r>
              <a:rPr lang="en-IN" sz="1800" b="0" i="0" u="sng" strike="noStrike" baseline="0" dirty="0">
                <a:effectLst/>
              </a:rPr>
              <a:t>   by  </a:t>
            </a:r>
            <a:r>
              <a:rPr lang="en-IN" sz="1800" b="0" i="0" u="sng" strike="noStrike" baseline="0" dirty="0" err="1">
                <a:effectLst/>
              </a:rPr>
              <a:t>Working_Age</a:t>
            </a:r>
            <a:r>
              <a:rPr lang="en-IN" sz="1800" b="0" i="0" u="sng" strike="noStrike" baseline="0" dirty="0"/>
              <a:t> </a:t>
            </a:r>
            <a:endParaRPr lang="en-IN" sz="1800" u="sng" dirty="0"/>
          </a:p>
        </c:rich>
      </c:tx>
      <c:layout>
        <c:manualLayout>
          <c:xMode val="edge"/>
          <c:yMode val="edge"/>
          <c:x val="0.39550199272985243"/>
          <c:y val="2.954755309325946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6580929975175535E-2"/>
          <c:y val="0.15199104267091268"/>
          <c:w val="0.89398164628370436"/>
          <c:h val="0.61528470399533397"/>
        </c:manualLayout>
      </c:layout>
      <c:barChart>
        <c:barDir val="col"/>
        <c:grouping val="clustered"/>
        <c:varyColors val="0"/>
        <c:ser>
          <c:idx val="1"/>
          <c:order val="1"/>
          <c:tx>
            <c:strRef>
              <c:f>[trend.csv]trend!$C$3</c:f>
              <c:strCache>
                <c:ptCount val="1"/>
                <c:pt idx="0">
                  <c:v>train_population</c:v>
                </c:pt>
              </c:strCache>
            </c:strRef>
          </c:tx>
          <c:spPr>
            <a:solidFill>
              <a:schemeClr val="accent2"/>
            </a:solidFill>
            <a:ln>
              <a:noFill/>
            </a:ln>
            <a:effectLst/>
          </c:spPr>
          <c:invertIfNegative val="0"/>
          <c:dLbls>
            <c:dLbl>
              <c:idx val="0"/>
              <c:tx>
                <c:rich>
                  <a:bodyPr/>
                  <a:lstStyle/>
                  <a:p>
                    <a:fld id="{BCADB832-C327-4643-B3C1-376CFA8E5A1B}" type="VALUE">
                      <a:rPr lang="en-US" smtClean="0"/>
                      <a:pPr/>
                      <a:t>[VALUE]</a:t>
                    </a:fld>
                    <a:r>
                      <a:rPr lang="en-US" dirty="0"/>
                      <a:t> </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D4AE-4983-8A7B-3ECA4BCD9C1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[trend.csv]trend!$A$4:$A$6</c:f>
              <c:strCache>
                <c:ptCount val="3"/>
                <c:pt idx="0">
                  <c:v>&lt;= 0.25</c:v>
                </c:pt>
                <c:pt idx="1">
                  <c:v>0.25 - 1</c:v>
                </c:pt>
                <c:pt idx="2">
                  <c:v>1 &lt;</c:v>
                </c:pt>
              </c:strCache>
            </c:strRef>
          </c:cat>
          <c:val>
            <c:numRef>
              <c:f>[trend.csv]trend!$C$4:$C$6</c:f>
              <c:numCache>
                <c:formatCode>General</c:formatCode>
                <c:ptCount val="3"/>
                <c:pt idx="0">
                  <c:v>41.085270999999999</c:v>
                </c:pt>
                <c:pt idx="1">
                  <c:v>40.679217000000001</c:v>
                </c:pt>
                <c:pt idx="2">
                  <c:v>18.235510999999999</c:v>
                </c:pt>
              </c:numCache>
            </c:numRef>
          </c:val>
          <c:extLst>
            <c:ext xmlns:c16="http://schemas.microsoft.com/office/drawing/2014/chart" uri="{C3380CC4-5D6E-409C-BE32-E72D297353CC}">
              <c16:uniqueId val="{00000000-D4AE-4983-8A7B-3ECA4BCD9C18}"/>
            </c:ext>
          </c:extLst>
        </c:ser>
        <c:ser>
          <c:idx val="3"/>
          <c:order val="3"/>
          <c:tx>
            <c:strRef>
              <c:f>[trend.csv]trend!$E$3</c:f>
              <c:strCache>
                <c:ptCount val="1"/>
                <c:pt idx="0">
                  <c:v>test_population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[trend.csv]trend!$A$4:$A$6</c:f>
              <c:strCache>
                <c:ptCount val="3"/>
                <c:pt idx="0">
                  <c:v>&lt;= 0.25</c:v>
                </c:pt>
                <c:pt idx="1">
                  <c:v>0.25 - 1</c:v>
                </c:pt>
                <c:pt idx="2">
                  <c:v>1 &lt;</c:v>
                </c:pt>
              </c:strCache>
            </c:strRef>
          </c:cat>
          <c:val>
            <c:numRef>
              <c:f>[trend.csv]trend!$E$4:$E$6</c:f>
              <c:numCache>
                <c:formatCode>General</c:formatCode>
                <c:ptCount val="3"/>
                <c:pt idx="0">
                  <c:v>42.426850000000002</c:v>
                </c:pt>
                <c:pt idx="1">
                  <c:v>39.156627</c:v>
                </c:pt>
                <c:pt idx="2">
                  <c:v>18.416523000000002</c:v>
                </c:pt>
              </c:numCache>
            </c:numRef>
          </c:val>
          <c:extLst>
            <c:ext xmlns:c16="http://schemas.microsoft.com/office/drawing/2014/chart" uri="{C3380CC4-5D6E-409C-BE32-E72D297353CC}">
              <c16:uniqueId val="{00000001-D4AE-4983-8A7B-3ECA4BCD9C18}"/>
            </c:ext>
          </c:extLst>
        </c:ser>
        <c:dLbls>
          <c:dLblPos val="outEnd"/>
          <c:showLegendKey val="0"/>
          <c:showVal val="1"/>
          <c:showCatName val="0"/>
          <c:showSerName val="0"/>
          <c:showPercent val="0"/>
          <c:showBubbleSize val="0"/>
        </c:dLbls>
        <c:gapWidth val="219"/>
        <c:axId val="539853008"/>
        <c:axId val="539859088"/>
      </c:barChart>
      <c:lineChart>
        <c:grouping val="stacked"/>
        <c:varyColors val="0"/>
        <c:ser>
          <c:idx val="0"/>
          <c:order val="0"/>
          <c:tx>
            <c:strRef>
              <c:f>[trend.csv]trend!$B$3</c:f>
              <c:strCache>
                <c:ptCount val="1"/>
                <c:pt idx="0">
                  <c:v>train_default_rate</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[trend.csv]trend!$A$4:$A$6</c:f>
              <c:strCache>
                <c:ptCount val="3"/>
                <c:pt idx="0">
                  <c:v>&lt;= 0.25</c:v>
                </c:pt>
                <c:pt idx="1">
                  <c:v>0.25 - 1</c:v>
                </c:pt>
                <c:pt idx="2">
                  <c:v>1 &lt;</c:v>
                </c:pt>
              </c:strCache>
            </c:strRef>
          </c:cat>
          <c:val>
            <c:numRef>
              <c:f>[trend.csv]trend!$B$4:$B$6</c:f>
              <c:numCache>
                <c:formatCode>General</c:formatCode>
                <c:ptCount val="3"/>
                <c:pt idx="0">
                  <c:v>4.76</c:v>
                </c:pt>
                <c:pt idx="1">
                  <c:v>7.44</c:v>
                </c:pt>
                <c:pt idx="2">
                  <c:v>14.17</c:v>
                </c:pt>
              </c:numCache>
            </c:numRef>
          </c:val>
          <c:smooth val="0"/>
          <c:extLst>
            <c:ext xmlns:c16="http://schemas.microsoft.com/office/drawing/2014/chart" uri="{C3380CC4-5D6E-409C-BE32-E72D297353CC}">
              <c16:uniqueId val="{00000002-D4AE-4983-8A7B-3ECA4BCD9C18}"/>
            </c:ext>
          </c:extLst>
        </c:ser>
        <c:ser>
          <c:idx val="2"/>
          <c:order val="2"/>
          <c:tx>
            <c:strRef>
              <c:f>[trend.csv]trend!$D$3</c:f>
              <c:strCache>
                <c:ptCount val="1"/>
                <c:pt idx="0">
                  <c:v>test_default_rate</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[trend.csv]trend!$A$4:$A$6</c:f>
              <c:strCache>
                <c:ptCount val="3"/>
                <c:pt idx="0">
                  <c:v>&lt;= 0.25</c:v>
                </c:pt>
                <c:pt idx="1">
                  <c:v>0.25 - 1</c:v>
                </c:pt>
                <c:pt idx="2">
                  <c:v>1 &lt;</c:v>
                </c:pt>
              </c:strCache>
            </c:strRef>
          </c:cat>
          <c:val>
            <c:numRef>
              <c:f>[trend.csv]trend!$D$4:$D$6</c:f>
              <c:numCache>
                <c:formatCode>General</c:formatCode>
                <c:ptCount val="3"/>
                <c:pt idx="0">
                  <c:v>6.08</c:v>
                </c:pt>
                <c:pt idx="1">
                  <c:v>7.03</c:v>
                </c:pt>
                <c:pt idx="2">
                  <c:v>14.01</c:v>
                </c:pt>
              </c:numCache>
            </c:numRef>
          </c:val>
          <c:smooth val="0"/>
          <c:extLst>
            <c:ext xmlns:c16="http://schemas.microsoft.com/office/drawing/2014/chart" uri="{C3380CC4-5D6E-409C-BE32-E72D297353CC}">
              <c16:uniqueId val="{00000003-D4AE-4983-8A7B-3ECA4BCD9C18}"/>
            </c:ext>
          </c:extLst>
        </c:ser>
        <c:dLbls>
          <c:showLegendKey val="0"/>
          <c:showVal val="1"/>
          <c:showCatName val="0"/>
          <c:showSerName val="0"/>
          <c:showPercent val="0"/>
          <c:showBubbleSize val="0"/>
        </c:dLbls>
        <c:marker val="1"/>
        <c:smooth val="0"/>
        <c:axId val="539853008"/>
        <c:axId val="539859088"/>
      </c:lineChart>
      <c:catAx>
        <c:axId val="539853008"/>
        <c:scaling>
          <c:orientation val="minMax"/>
        </c:scaling>
        <c:delete val="0"/>
        <c:axPos val="b"/>
        <c:numFmt formatCode="General" sourceLinked="1"/>
        <c:majorTickMark val="none"/>
        <c:minorTickMark val="none"/>
        <c:tickLblPos val="nextTo"/>
        <c:spPr>
          <a:noFill/>
          <a:ln w="9525" cap="flat" cmpd="sng" algn="ctr">
            <a:solidFill>
              <a:srgbClr val="000000"/>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9859088"/>
        <c:crosses val="autoZero"/>
        <c:auto val="1"/>
        <c:lblAlgn val="ctr"/>
        <c:lblOffset val="100"/>
        <c:noMultiLvlLbl val="0"/>
      </c:catAx>
      <c:valAx>
        <c:axId val="539859088"/>
        <c:scaling>
          <c:orientation val="minMax"/>
        </c:scaling>
        <c:delete val="1"/>
        <c:axPos val="l"/>
        <c:numFmt formatCode="General" sourceLinked="1"/>
        <c:majorTickMark val="none"/>
        <c:minorTickMark val="none"/>
        <c:tickLblPos val="nextTo"/>
        <c:crossAx val="5398530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rgbClr val="FFC000"/>
      </a:solidFill>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600" b="0" i="0" u="none" strike="noStrike" baseline="0" dirty="0" err="1">
                <a:effectLst/>
              </a:rPr>
              <a:t>Days_Since_Last_ACC_Ope</a:t>
            </a:r>
            <a:r>
              <a:rPr lang="en-IN" sz="1400" b="0" i="0" u="none" strike="noStrike" baseline="0" dirty="0" err="1">
                <a:effectLst/>
              </a:rPr>
              <a:t>n</a:t>
            </a:r>
            <a:r>
              <a:rPr lang="en-IN" sz="1200" b="0" i="0" u="none" strike="noStrike" baseline="0" dirty="0"/>
              <a:t> </a:t>
            </a:r>
            <a:endParaRPr lang="en-IN" sz="1200" dirty="0"/>
          </a:p>
        </c:rich>
      </c:tx>
      <c:layout>
        <c:manualLayout>
          <c:xMode val="edge"/>
          <c:yMode val="edge"/>
          <c:x val="0.42285611110333482"/>
          <c:y val="3.139013452914798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6580927384076991E-2"/>
          <c:y val="0.12078703703703704"/>
          <c:w val="0.86683814523184599"/>
          <c:h val="0.61324766695829691"/>
        </c:manualLayout>
      </c:layout>
      <c:barChart>
        <c:barDir val="col"/>
        <c:grouping val="clustered"/>
        <c:varyColors val="0"/>
        <c:ser>
          <c:idx val="1"/>
          <c:order val="1"/>
          <c:tx>
            <c:strRef>
              <c:f>[trend.csv]trend!$C$11</c:f>
              <c:strCache>
                <c:ptCount val="1"/>
                <c:pt idx="0">
                  <c:v>train_population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[trend.csv]trend!$A$12:$A$14</c:f>
              <c:strCache>
                <c:ptCount val="3"/>
                <c:pt idx="0">
                  <c:v>&gt; 307</c:v>
                </c:pt>
                <c:pt idx="1">
                  <c:v>69 - 307</c:v>
                </c:pt>
                <c:pt idx="2">
                  <c:v>&lt;= 69</c:v>
                </c:pt>
              </c:strCache>
            </c:strRef>
          </c:cat>
          <c:val>
            <c:numRef>
              <c:f>[trend.csv]trend!$C$12:$C$14</c:f>
              <c:numCache>
                <c:formatCode>General</c:formatCode>
                <c:ptCount val="3"/>
                <c:pt idx="0">
                  <c:v>49.833886999999997</c:v>
                </c:pt>
                <c:pt idx="1">
                  <c:v>39.977851999999999</c:v>
                </c:pt>
                <c:pt idx="2">
                  <c:v>10.188261000000001</c:v>
                </c:pt>
              </c:numCache>
            </c:numRef>
          </c:val>
          <c:extLst>
            <c:ext xmlns:c16="http://schemas.microsoft.com/office/drawing/2014/chart" uri="{C3380CC4-5D6E-409C-BE32-E72D297353CC}">
              <c16:uniqueId val="{00000000-66E6-4728-9C5A-787ECF819FD7}"/>
            </c:ext>
          </c:extLst>
        </c:ser>
        <c:ser>
          <c:idx val="3"/>
          <c:order val="3"/>
          <c:tx>
            <c:strRef>
              <c:f>[trend.csv]trend!$E$11</c:f>
              <c:strCache>
                <c:ptCount val="1"/>
                <c:pt idx="0">
                  <c:v>test_population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[trend.csv]trend!$A$12:$A$14</c:f>
              <c:strCache>
                <c:ptCount val="3"/>
                <c:pt idx="0">
                  <c:v>&gt; 307</c:v>
                </c:pt>
                <c:pt idx="1">
                  <c:v>69 - 307</c:v>
                </c:pt>
                <c:pt idx="2">
                  <c:v>&lt;= 69</c:v>
                </c:pt>
              </c:strCache>
            </c:strRef>
          </c:cat>
          <c:val>
            <c:numRef>
              <c:f>[trend.csv]trend!$E$12:$E$14</c:f>
              <c:numCache>
                <c:formatCode>General</c:formatCode>
                <c:ptCount val="3"/>
                <c:pt idx="0">
                  <c:v>49.053356000000001</c:v>
                </c:pt>
                <c:pt idx="1">
                  <c:v>8.8640279999999994</c:v>
                </c:pt>
                <c:pt idx="2">
                  <c:v>42.082616000000002</c:v>
                </c:pt>
              </c:numCache>
            </c:numRef>
          </c:val>
          <c:extLst>
            <c:ext xmlns:c16="http://schemas.microsoft.com/office/drawing/2014/chart" uri="{C3380CC4-5D6E-409C-BE32-E72D297353CC}">
              <c16:uniqueId val="{00000001-66E6-4728-9C5A-787ECF819FD7}"/>
            </c:ext>
          </c:extLst>
        </c:ser>
        <c:dLbls>
          <c:dLblPos val="outEnd"/>
          <c:showLegendKey val="0"/>
          <c:showVal val="1"/>
          <c:showCatName val="0"/>
          <c:showSerName val="0"/>
          <c:showPercent val="0"/>
          <c:showBubbleSize val="0"/>
        </c:dLbls>
        <c:gapWidth val="219"/>
        <c:axId val="502435064"/>
        <c:axId val="502436024"/>
      </c:barChart>
      <c:lineChart>
        <c:grouping val="stacked"/>
        <c:varyColors val="0"/>
        <c:ser>
          <c:idx val="0"/>
          <c:order val="0"/>
          <c:tx>
            <c:strRef>
              <c:f>[trend.csv]trend!$B$11</c:f>
              <c:strCache>
                <c:ptCount val="1"/>
                <c:pt idx="0">
                  <c:v>train_default_rate</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[trend.csv]trend!$A$12:$A$14</c:f>
              <c:strCache>
                <c:ptCount val="3"/>
                <c:pt idx="0">
                  <c:v>&gt; 307</c:v>
                </c:pt>
                <c:pt idx="1">
                  <c:v>69 - 307</c:v>
                </c:pt>
                <c:pt idx="2">
                  <c:v>&lt;= 69</c:v>
                </c:pt>
              </c:strCache>
            </c:strRef>
          </c:cat>
          <c:val>
            <c:numRef>
              <c:f>[trend.csv]trend!$B$12:$B$14</c:f>
              <c:numCache>
                <c:formatCode>General</c:formatCode>
                <c:ptCount val="3"/>
                <c:pt idx="0">
                  <c:v>6.22</c:v>
                </c:pt>
                <c:pt idx="1">
                  <c:v>8.0299999999999994</c:v>
                </c:pt>
                <c:pt idx="2">
                  <c:v>12.32</c:v>
                </c:pt>
              </c:numCache>
            </c:numRef>
          </c:val>
          <c:smooth val="0"/>
          <c:extLst>
            <c:ext xmlns:c16="http://schemas.microsoft.com/office/drawing/2014/chart" uri="{C3380CC4-5D6E-409C-BE32-E72D297353CC}">
              <c16:uniqueId val="{00000002-66E6-4728-9C5A-787ECF819FD7}"/>
            </c:ext>
          </c:extLst>
        </c:ser>
        <c:ser>
          <c:idx val="2"/>
          <c:order val="2"/>
          <c:tx>
            <c:strRef>
              <c:f>[trend.csv]trend!$D$11</c:f>
              <c:strCache>
                <c:ptCount val="1"/>
                <c:pt idx="0">
                  <c:v>test_default_rate</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[trend.csv]trend!$A$12:$A$14</c:f>
              <c:strCache>
                <c:ptCount val="3"/>
                <c:pt idx="0">
                  <c:v>&gt; 307</c:v>
                </c:pt>
                <c:pt idx="1">
                  <c:v>69 - 307</c:v>
                </c:pt>
                <c:pt idx="2">
                  <c:v>&lt;= 69</c:v>
                </c:pt>
              </c:strCache>
            </c:strRef>
          </c:cat>
          <c:val>
            <c:numRef>
              <c:f>[trend.csv]trend!$D$12:$D$14</c:f>
              <c:numCache>
                <c:formatCode>General</c:formatCode>
                <c:ptCount val="3"/>
                <c:pt idx="0">
                  <c:v>5.4</c:v>
                </c:pt>
                <c:pt idx="1">
                  <c:v>8.6999999999999993</c:v>
                </c:pt>
                <c:pt idx="2">
                  <c:v>10.6</c:v>
                </c:pt>
              </c:numCache>
            </c:numRef>
          </c:val>
          <c:smooth val="0"/>
          <c:extLst>
            <c:ext xmlns:c16="http://schemas.microsoft.com/office/drawing/2014/chart" uri="{C3380CC4-5D6E-409C-BE32-E72D297353CC}">
              <c16:uniqueId val="{00000003-66E6-4728-9C5A-787ECF819FD7}"/>
            </c:ext>
          </c:extLst>
        </c:ser>
        <c:dLbls>
          <c:showLegendKey val="0"/>
          <c:showVal val="1"/>
          <c:showCatName val="0"/>
          <c:showSerName val="0"/>
          <c:showPercent val="0"/>
          <c:showBubbleSize val="0"/>
        </c:dLbls>
        <c:marker val="1"/>
        <c:smooth val="0"/>
        <c:axId val="502435064"/>
        <c:axId val="502436024"/>
      </c:lineChart>
      <c:catAx>
        <c:axId val="502435064"/>
        <c:scaling>
          <c:orientation val="minMax"/>
        </c:scaling>
        <c:delete val="0"/>
        <c:axPos val="b"/>
        <c:numFmt formatCode="General" sourceLinked="1"/>
        <c:majorTickMark val="none"/>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2436024"/>
        <c:crosses val="autoZero"/>
        <c:auto val="1"/>
        <c:lblAlgn val="ctr"/>
        <c:lblOffset val="100"/>
        <c:noMultiLvlLbl val="0"/>
      </c:catAx>
      <c:valAx>
        <c:axId val="502436024"/>
        <c:scaling>
          <c:orientation val="minMax"/>
        </c:scaling>
        <c:delete val="1"/>
        <c:axPos val="l"/>
        <c:numFmt formatCode="General" sourceLinked="1"/>
        <c:majorTickMark val="none"/>
        <c:minorTickMark val="none"/>
        <c:tickLblPos val="nextTo"/>
        <c:crossAx val="502435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rgbClr val="FFC000"/>
      </a:solidFill>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baseline="0" dirty="0" err="1">
                <a:effectLst/>
                <a:latin typeface="Bodoni MT" panose="02070603080606020203" pitchFamily="18" charset="0"/>
              </a:rPr>
              <a:t>Avg_No_of_Days_In_Debt</a:t>
            </a:r>
            <a:r>
              <a:rPr lang="en-IN" sz="1400" b="0" i="0" u="none" strike="noStrike" baseline="0" dirty="0">
                <a:latin typeface="Bodoni MT" panose="02070603080606020203" pitchFamily="18" charset="0"/>
              </a:rPr>
              <a:t> </a:t>
            </a:r>
            <a:endParaRPr lang="en-IN" sz="1400" dirty="0">
              <a:latin typeface="Bodoni MT" panose="02070603080606020203" pitchFamily="18"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1"/>
          <c:tx>
            <c:strRef>
              <c:f>[trend.csv]trend!$C$25</c:f>
              <c:strCache>
                <c:ptCount val="1"/>
                <c:pt idx="0">
                  <c:v>train_population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[trend.csv]trend!$A$26:$A$27</c:f>
              <c:strCache>
                <c:ptCount val="2"/>
                <c:pt idx="0">
                  <c:v>&lt;= 688</c:v>
                </c:pt>
                <c:pt idx="1">
                  <c:v>&gt; 688</c:v>
                </c:pt>
              </c:strCache>
            </c:strRef>
          </c:cat>
          <c:val>
            <c:numRef>
              <c:f>[trend.csv]trend!$C$26:$C$27</c:f>
              <c:numCache>
                <c:formatCode>General</c:formatCode>
                <c:ptCount val="2"/>
                <c:pt idx="0">
                  <c:v>29.937245999999998</c:v>
                </c:pt>
                <c:pt idx="1">
                  <c:v>70.062753999999998</c:v>
                </c:pt>
              </c:numCache>
            </c:numRef>
          </c:val>
          <c:extLst>
            <c:ext xmlns:c16="http://schemas.microsoft.com/office/drawing/2014/chart" uri="{C3380CC4-5D6E-409C-BE32-E72D297353CC}">
              <c16:uniqueId val="{00000000-A69E-40E8-AF95-04253490904F}"/>
            </c:ext>
          </c:extLst>
        </c:ser>
        <c:ser>
          <c:idx val="3"/>
          <c:order val="3"/>
          <c:tx>
            <c:strRef>
              <c:f>[trend.csv]trend!$E$25</c:f>
              <c:strCache>
                <c:ptCount val="1"/>
                <c:pt idx="0">
                  <c:v>test_population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[trend.csv]trend!$A$26:$A$27</c:f>
              <c:strCache>
                <c:ptCount val="2"/>
                <c:pt idx="0">
                  <c:v>&lt;= 688</c:v>
                </c:pt>
                <c:pt idx="1">
                  <c:v>&gt; 688</c:v>
                </c:pt>
              </c:strCache>
            </c:strRef>
          </c:cat>
          <c:val>
            <c:numRef>
              <c:f>[trend.csv]trend!$E$26:$E$27</c:f>
              <c:numCache>
                <c:formatCode>General</c:formatCode>
                <c:ptCount val="2"/>
                <c:pt idx="0">
                  <c:v>33.046472000000001</c:v>
                </c:pt>
                <c:pt idx="1">
                  <c:v>66.953528000000006</c:v>
                </c:pt>
              </c:numCache>
            </c:numRef>
          </c:val>
          <c:extLst>
            <c:ext xmlns:c16="http://schemas.microsoft.com/office/drawing/2014/chart" uri="{C3380CC4-5D6E-409C-BE32-E72D297353CC}">
              <c16:uniqueId val="{00000001-A69E-40E8-AF95-04253490904F}"/>
            </c:ext>
          </c:extLst>
        </c:ser>
        <c:dLbls>
          <c:dLblPos val="outEnd"/>
          <c:showLegendKey val="0"/>
          <c:showVal val="1"/>
          <c:showCatName val="0"/>
          <c:showSerName val="0"/>
          <c:showPercent val="0"/>
          <c:showBubbleSize val="0"/>
        </c:dLbls>
        <c:gapWidth val="219"/>
        <c:axId val="547713016"/>
        <c:axId val="547711096"/>
      </c:barChart>
      <c:lineChart>
        <c:grouping val="stacked"/>
        <c:varyColors val="0"/>
        <c:ser>
          <c:idx val="0"/>
          <c:order val="0"/>
          <c:tx>
            <c:strRef>
              <c:f>[trend.csv]trend!$B$25</c:f>
              <c:strCache>
                <c:ptCount val="1"/>
                <c:pt idx="0">
                  <c:v>train_default_rate</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[trend.csv]trend!$A$26:$A$27</c:f>
              <c:strCache>
                <c:ptCount val="2"/>
                <c:pt idx="0">
                  <c:v>&lt;= 688</c:v>
                </c:pt>
                <c:pt idx="1">
                  <c:v>&gt; 688</c:v>
                </c:pt>
              </c:strCache>
            </c:strRef>
          </c:cat>
          <c:val>
            <c:numRef>
              <c:f>[trend.csv]trend!$B$26:$B$27</c:f>
              <c:numCache>
                <c:formatCode>General</c:formatCode>
                <c:ptCount val="2"/>
                <c:pt idx="0">
                  <c:v>6.54</c:v>
                </c:pt>
                <c:pt idx="1">
                  <c:v>8.01</c:v>
                </c:pt>
              </c:numCache>
            </c:numRef>
          </c:val>
          <c:smooth val="0"/>
          <c:extLst>
            <c:ext xmlns:c16="http://schemas.microsoft.com/office/drawing/2014/chart" uri="{C3380CC4-5D6E-409C-BE32-E72D297353CC}">
              <c16:uniqueId val="{00000002-A69E-40E8-AF95-04253490904F}"/>
            </c:ext>
          </c:extLst>
        </c:ser>
        <c:ser>
          <c:idx val="2"/>
          <c:order val="2"/>
          <c:tx>
            <c:strRef>
              <c:f>[trend.csv]trend!$D$25</c:f>
              <c:strCache>
                <c:ptCount val="1"/>
                <c:pt idx="0">
                  <c:v>test_default_rate</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[trend.csv]trend!$A$26:$A$27</c:f>
              <c:strCache>
                <c:ptCount val="2"/>
                <c:pt idx="0">
                  <c:v>&lt;= 688</c:v>
                </c:pt>
                <c:pt idx="1">
                  <c:v>&gt; 688</c:v>
                </c:pt>
              </c:strCache>
            </c:strRef>
          </c:cat>
          <c:val>
            <c:numRef>
              <c:f>[trend.csv]trend!$D$26:$D$27</c:f>
              <c:numCache>
                <c:formatCode>General</c:formatCode>
                <c:ptCount val="2"/>
                <c:pt idx="0">
                  <c:v>5.7</c:v>
                </c:pt>
                <c:pt idx="1">
                  <c:v>8.9</c:v>
                </c:pt>
              </c:numCache>
            </c:numRef>
          </c:val>
          <c:smooth val="0"/>
          <c:extLst>
            <c:ext xmlns:c16="http://schemas.microsoft.com/office/drawing/2014/chart" uri="{C3380CC4-5D6E-409C-BE32-E72D297353CC}">
              <c16:uniqueId val="{00000003-A69E-40E8-AF95-04253490904F}"/>
            </c:ext>
          </c:extLst>
        </c:ser>
        <c:dLbls>
          <c:showLegendKey val="0"/>
          <c:showVal val="1"/>
          <c:showCatName val="0"/>
          <c:showSerName val="0"/>
          <c:showPercent val="0"/>
          <c:showBubbleSize val="0"/>
        </c:dLbls>
        <c:marker val="1"/>
        <c:smooth val="0"/>
        <c:axId val="547713016"/>
        <c:axId val="547711096"/>
      </c:lineChart>
      <c:catAx>
        <c:axId val="547713016"/>
        <c:scaling>
          <c:orientation val="minMax"/>
        </c:scaling>
        <c:delete val="0"/>
        <c:axPos val="b"/>
        <c:numFmt formatCode="General" sourceLinked="1"/>
        <c:majorTickMark val="none"/>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7711096"/>
        <c:crosses val="autoZero"/>
        <c:auto val="1"/>
        <c:lblAlgn val="ctr"/>
        <c:lblOffset val="100"/>
        <c:noMultiLvlLbl val="0"/>
      </c:catAx>
      <c:valAx>
        <c:axId val="547711096"/>
        <c:scaling>
          <c:orientation val="minMax"/>
        </c:scaling>
        <c:delete val="1"/>
        <c:axPos val="l"/>
        <c:numFmt formatCode="General" sourceLinked="1"/>
        <c:majorTickMark val="none"/>
        <c:minorTickMark val="none"/>
        <c:tickLblPos val="nextTo"/>
        <c:crossAx val="5477130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rgbClr val="FFC000"/>
      </a:solidFill>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baseline="0" dirty="0">
                <a:effectLst/>
                <a:latin typeface="Bahnschrift" panose="020B0502040204020203" pitchFamily="34" charset="0"/>
              </a:rPr>
              <a:t>Tot_Home_ENQ_Last_12M</a:t>
            </a:r>
            <a:r>
              <a:rPr lang="en-IN" sz="1400" b="0" i="0" u="none" strike="noStrike" baseline="0" dirty="0">
                <a:latin typeface="Bahnschrift" panose="020B0502040204020203" pitchFamily="34" charset="0"/>
              </a:rPr>
              <a:t> </a:t>
            </a:r>
            <a:endParaRPr lang="en-IN" sz="1400" dirty="0">
              <a:latin typeface="Bahnschrift" panose="020B0502040204020203"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6580927384076991E-2"/>
          <c:y val="0.13726851851851851"/>
          <c:w val="0.90286351706036749"/>
          <c:h val="0.61528470399533397"/>
        </c:manualLayout>
      </c:layout>
      <c:barChart>
        <c:barDir val="col"/>
        <c:grouping val="clustered"/>
        <c:varyColors val="0"/>
        <c:ser>
          <c:idx val="1"/>
          <c:order val="1"/>
          <c:tx>
            <c:strRef>
              <c:f>[trend.csv]trend!$C$51</c:f>
              <c:strCache>
                <c:ptCount val="1"/>
                <c:pt idx="0">
                  <c:v>train_population</c:v>
                </c:pt>
              </c:strCache>
            </c:strRef>
          </c:tx>
          <c:spPr>
            <a:solidFill>
              <a:schemeClr val="accent2"/>
            </a:solidFill>
            <a:ln>
              <a:noFill/>
            </a:ln>
            <a:effectLst/>
          </c:spPr>
          <c:invertIfNegative val="0"/>
          <c:cat>
            <c:strRef>
              <c:f>[trend.csv]trend!$A$52:$A$54</c:f>
              <c:strCache>
                <c:ptCount val="3"/>
                <c:pt idx="0">
                  <c:v>&lt;= 2</c:v>
                </c:pt>
                <c:pt idx="1">
                  <c:v>44257</c:v>
                </c:pt>
                <c:pt idx="2">
                  <c:v>&gt; 3</c:v>
                </c:pt>
              </c:strCache>
            </c:strRef>
          </c:cat>
          <c:val>
            <c:numRef>
              <c:f>[trend.csv]trend!$C$52:$C$54</c:f>
              <c:numCache>
                <c:formatCode>General</c:formatCode>
                <c:ptCount val="3"/>
                <c:pt idx="0">
                  <c:v>83.425618</c:v>
                </c:pt>
                <c:pt idx="1">
                  <c:v>7.0505719999999998</c:v>
                </c:pt>
                <c:pt idx="2">
                  <c:v>9.5238099999999992</c:v>
                </c:pt>
              </c:numCache>
            </c:numRef>
          </c:val>
          <c:extLst>
            <c:ext xmlns:c16="http://schemas.microsoft.com/office/drawing/2014/chart" uri="{C3380CC4-5D6E-409C-BE32-E72D297353CC}">
              <c16:uniqueId val="{00000000-3950-4966-AB3F-343083281955}"/>
            </c:ext>
          </c:extLst>
        </c:ser>
        <c:ser>
          <c:idx val="3"/>
          <c:order val="3"/>
          <c:tx>
            <c:strRef>
              <c:f>[trend.csv]trend!$E$51</c:f>
              <c:strCache>
                <c:ptCount val="1"/>
                <c:pt idx="0">
                  <c:v>test_population</c:v>
                </c:pt>
              </c:strCache>
            </c:strRef>
          </c:tx>
          <c:spPr>
            <a:solidFill>
              <a:schemeClr val="accent4"/>
            </a:solidFill>
            <a:ln>
              <a:noFill/>
            </a:ln>
            <a:effectLst/>
          </c:spPr>
          <c:invertIfNegative val="0"/>
          <c:cat>
            <c:strRef>
              <c:f>[trend.csv]trend!$A$52:$A$54</c:f>
              <c:strCache>
                <c:ptCount val="3"/>
                <c:pt idx="0">
                  <c:v>&lt;= 2</c:v>
                </c:pt>
                <c:pt idx="1">
                  <c:v>44257</c:v>
                </c:pt>
                <c:pt idx="2">
                  <c:v>&gt; 3</c:v>
                </c:pt>
              </c:strCache>
            </c:strRef>
          </c:cat>
          <c:val>
            <c:numRef>
              <c:f>[trend.csv]trend!$E$52:$E$54</c:f>
              <c:numCache>
                <c:formatCode>General</c:formatCode>
                <c:ptCount val="3"/>
                <c:pt idx="0">
                  <c:v>83.132530000000003</c:v>
                </c:pt>
                <c:pt idx="1">
                  <c:v>7.57315</c:v>
                </c:pt>
                <c:pt idx="2">
                  <c:v>9.2943200000000008</c:v>
                </c:pt>
              </c:numCache>
            </c:numRef>
          </c:val>
          <c:extLst>
            <c:ext xmlns:c16="http://schemas.microsoft.com/office/drawing/2014/chart" uri="{C3380CC4-5D6E-409C-BE32-E72D297353CC}">
              <c16:uniqueId val="{00000001-3950-4966-AB3F-343083281955}"/>
            </c:ext>
          </c:extLst>
        </c:ser>
        <c:dLbls>
          <c:showLegendKey val="0"/>
          <c:showVal val="0"/>
          <c:showCatName val="0"/>
          <c:showSerName val="0"/>
          <c:showPercent val="0"/>
          <c:showBubbleSize val="0"/>
        </c:dLbls>
        <c:gapWidth val="219"/>
        <c:axId val="502428344"/>
        <c:axId val="502428664"/>
      </c:barChart>
      <c:lineChart>
        <c:grouping val="stacked"/>
        <c:varyColors val="0"/>
        <c:ser>
          <c:idx val="0"/>
          <c:order val="0"/>
          <c:tx>
            <c:strRef>
              <c:f>[trend.csv]trend!$B$51</c:f>
              <c:strCache>
                <c:ptCount val="1"/>
                <c:pt idx="0">
                  <c:v>train_default_rate</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[trend.csv]trend!$A$52:$A$54</c:f>
              <c:strCache>
                <c:ptCount val="3"/>
                <c:pt idx="0">
                  <c:v>&lt;= 2</c:v>
                </c:pt>
                <c:pt idx="1">
                  <c:v>44257</c:v>
                </c:pt>
                <c:pt idx="2">
                  <c:v>&gt; 3</c:v>
                </c:pt>
              </c:strCache>
            </c:strRef>
          </c:cat>
          <c:val>
            <c:numRef>
              <c:f>[trend.csv]trend!$B$52:$B$54</c:f>
              <c:numCache>
                <c:formatCode>General</c:formatCode>
                <c:ptCount val="3"/>
                <c:pt idx="0">
                  <c:v>6.2</c:v>
                </c:pt>
                <c:pt idx="1">
                  <c:v>9.42</c:v>
                </c:pt>
                <c:pt idx="2">
                  <c:v>17.440000000000001</c:v>
                </c:pt>
              </c:numCache>
            </c:numRef>
          </c:val>
          <c:smooth val="0"/>
          <c:extLst>
            <c:ext xmlns:c16="http://schemas.microsoft.com/office/drawing/2014/chart" uri="{C3380CC4-5D6E-409C-BE32-E72D297353CC}">
              <c16:uniqueId val="{00000002-3950-4966-AB3F-343083281955}"/>
            </c:ext>
          </c:extLst>
        </c:ser>
        <c:ser>
          <c:idx val="2"/>
          <c:order val="2"/>
          <c:tx>
            <c:strRef>
              <c:f>[trend.csv]trend!$D$51</c:f>
              <c:strCache>
                <c:ptCount val="1"/>
                <c:pt idx="0">
                  <c:v>test_default_rate</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[trend.csv]trend!$A$52:$A$54</c:f>
              <c:strCache>
                <c:ptCount val="3"/>
                <c:pt idx="0">
                  <c:v>&lt;= 2</c:v>
                </c:pt>
                <c:pt idx="1">
                  <c:v>44257</c:v>
                </c:pt>
                <c:pt idx="2">
                  <c:v>&gt; 3</c:v>
                </c:pt>
              </c:strCache>
            </c:strRef>
          </c:cat>
          <c:val>
            <c:numRef>
              <c:f>[trend.csv]trend!$D$52:$D$54</c:f>
              <c:numCache>
                <c:formatCode>General</c:formatCode>
                <c:ptCount val="3"/>
                <c:pt idx="0">
                  <c:v>6.2</c:v>
                </c:pt>
                <c:pt idx="1">
                  <c:v>9.42</c:v>
                </c:pt>
                <c:pt idx="2">
                  <c:v>17.440000000000001</c:v>
                </c:pt>
              </c:numCache>
            </c:numRef>
          </c:val>
          <c:smooth val="0"/>
          <c:extLst>
            <c:ext xmlns:c16="http://schemas.microsoft.com/office/drawing/2014/chart" uri="{C3380CC4-5D6E-409C-BE32-E72D297353CC}">
              <c16:uniqueId val="{00000003-3950-4966-AB3F-343083281955}"/>
            </c:ext>
          </c:extLst>
        </c:ser>
        <c:dLbls>
          <c:showLegendKey val="0"/>
          <c:showVal val="0"/>
          <c:showCatName val="0"/>
          <c:showSerName val="0"/>
          <c:showPercent val="0"/>
          <c:showBubbleSize val="0"/>
        </c:dLbls>
        <c:marker val="1"/>
        <c:smooth val="0"/>
        <c:axId val="502428344"/>
        <c:axId val="502428664"/>
      </c:lineChart>
      <c:catAx>
        <c:axId val="502428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2428664"/>
        <c:crosses val="autoZero"/>
        <c:auto val="1"/>
        <c:lblAlgn val="ctr"/>
        <c:lblOffset val="100"/>
        <c:noMultiLvlLbl val="0"/>
      </c:catAx>
      <c:valAx>
        <c:axId val="502428664"/>
        <c:scaling>
          <c:orientation val="minMax"/>
        </c:scaling>
        <c:delete val="1"/>
        <c:axPos val="l"/>
        <c:numFmt formatCode="General" sourceLinked="1"/>
        <c:majorTickMark val="none"/>
        <c:minorTickMark val="none"/>
        <c:tickLblPos val="nextTo"/>
        <c:crossAx val="502428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rgbClr val="F5A700"/>
      </a:solidFill>
    </a:ln>
    <a:effectLst/>
  </c:spPr>
  <c:txPr>
    <a:bodyPr/>
    <a:lstStyle/>
    <a:p>
      <a:pPr>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baseline="0" dirty="0">
                <a:effectLst/>
                <a:latin typeface="Bodoni MT" panose="02070603080606020203" pitchFamily="18" charset="0"/>
              </a:rPr>
              <a:t>O/</a:t>
            </a:r>
            <a:r>
              <a:rPr lang="en-IN" sz="1400" b="0" i="0" u="none" strike="noStrike" baseline="0" dirty="0" err="1">
                <a:effectLst/>
                <a:latin typeface="Bodoni MT" panose="02070603080606020203" pitchFamily="18" charset="0"/>
              </a:rPr>
              <a:t>S_amt_UNSEC</a:t>
            </a:r>
            <a:r>
              <a:rPr lang="en-IN" sz="1400" b="0" i="0" u="none" strike="noStrike" baseline="0" dirty="0">
                <a:effectLst/>
                <a:latin typeface="Bodoni MT" panose="02070603080606020203" pitchFamily="18" charset="0"/>
              </a:rPr>
              <a:t>/</a:t>
            </a:r>
            <a:r>
              <a:rPr lang="en-IN" sz="1400" b="0" i="0" u="none" strike="noStrike" baseline="0" dirty="0" err="1">
                <a:effectLst/>
                <a:latin typeface="Bodoni MT" panose="02070603080606020203" pitchFamily="18" charset="0"/>
              </a:rPr>
              <a:t>tot_O</a:t>
            </a:r>
            <a:r>
              <a:rPr lang="en-IN" sz="1400" b="0" i="0" u="none" strike="noStrike" baseline="0" dirty="0">
                <a:effectLst/>
                <a:latin typeface="Bodoni MT" panose="02070603080606020203" pitchFamily="18" charset="0"/>
              </a:rPr>
              <a:t>/S</a:t>
            </a:r>
            <a:r>
              <a:rPr lang="en-IN" sz="1400" b="0" i="0" u="none" strike="noStrike" baseline="0" dirty="0">
                <a:latin typeface="Bodoni MT" panose="02070603080606020203" pitchFamily="18" charset="0"/>
              </a:rPr>
              <a:t> </a:t>
            </a:r>
            <a:endParaRPr lang="en-IN" sz="1400" dirty="0">
              <a:latin typeface="Bodoni MT" panose="02070603080606020203" pitchFamily="18"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9534162364508462E-2"/>
          <c:y val="0.12800925108576677"/>
          <c:w val="0.90286351706036749"/>
          <c:h val="0.60602544473607467"/>
        </c:manualLayout>
      </c:layout>
      <c:barChart>
        <c:barDir val="col"/>
        <c:grouping val="clustered"/>
        <c:varyColors val="0"/>
        <c:ser>
          <c:idx val="1"/>
          <c:order val="1"/>
          <c:tx>
            <c:strRef>
              <c:f>[trend.csv]trend!$C$58</c:f>
              <c:strCache>
                <c:ptCount val="1"/>
                <c:pt idx="0">
                  <c:v>train_population</c:v>
                </c:pt>
              </c:strCache>
            </c:strRef>
          </c:tx>
          <c:spPr>
            <a:solidFill>
              <a:schemeClr val="accent2"/>
            </a:solidFill>
            <a:ln>
              <a:noFill/>
            </a:ln>
            <a:effectLst/>
          </c:spPr>
          <c:invertIfNegative val="0"/>
          <c:cat>
            <c:strRef>
              <c:f>[trend.csv]trend!$A$59:$A$60</c:f>
              <c:strCache>
                <c:ptCount val="2"/>
                <c:pt idx="0">
                  <c:v>&lt;= 0.0231</c:v>
                </c:pt>
                <c:pt idx="1">
                  <c:v>&gt; 0.0231</c:v>
                </c:pt>
              </c:strCache>
            </c:strRef>
          </c:cat>
          <c:val>
            <c:numRef>
              <c:f>[trend.csv]trend!$C$59:$C$60</c:f>
              <c:numCache>
                <c:formatCode>General</c:formatCode>
                <c:ptCount val="2"/>
                <c:pt idx="0">
                  <c:v>49.981543000000002</c:v>
                </c:pt>
                <c:pt idx="1">
                  <c:v>50.018456999999998</c:v>
                </c:pt>
              </c:numCache>
            </c:numRef>
          </c:val>
          <c:extLst>
            <c:ext xmlns:c16="http://schemas.microsoft.com/office/drawing/2014/chart" uri="{C3380CC4-5D6E-409C-BE32-E72D297353CC}">
              <c16:uniqueId val="{00000000-0E9B-4117-A57D-3BB7CE813DDA}"/>
            </c:ext>
          </c:extLst>
        </c:ser>
        <c:ser>
          <c:idx val="3"/>
          <c:order val="3"/>
          <c:tx>
            <c:strRef>
              <c:f>[trend.csv]trend!$E$58</c:f>
              <c:strCache>
                <c:ptCount val="1"/>
                <c:pt idx="0">
                  <c:v>test_population</c:v>
                </c:pt>
              </c:strCache>
            </c:strRef>
          </c:tx>
          <c:spPr>
            <a:solidFill>
              <a:schemeClr val="accent4"/>
            </a:solidFill>
            <a:ln>
              <a:noFill/>
            </a:ln>
            <a:effectLst/>
          </c:spPr>
          <c:invertIfNegative val="0"/>
          <c:cat>
            <c:strRef>
              <c:f>[trend.csv]trend!$A$59:$A$60</c:f>
              <c:strCache>
                <c:ptCount val="2"/>
                <c:pt idx="0">
                  <c:v>&lt;= 0.0231</c:v>
                </c:pt>
                <c:pt idx="1">
                  <c:v>&gt; 0.0231</c:v>
                </c:pt>
              </c:strCache>
            </c:strRef>
          </c:cat>
          <c:val>
            <c:numRef>
              <c:f>[trend.csv]trend!$E$59:$E$60</c:f>
              <c:numCache>
                <c:formatCode>General</c:formatCode>
                <c:ptCount val="2"/>
                <c:pt idx="0">
                  <c:v>49.139415</c:v>
                </c:pt>
                <c:pt idx="1">
                  <c:v>50.860585</c:v>
                </c:pt>
              </c:numCache>
            </c:numRef>
          </c:val>
          <c:extLst>
            <c:ext xmlns:c16="http://schemas.microsoft.com/office/drawing/2014/chart" uri="{C3380CC4-5D6E-409C-BE32-E72D297353CC}">
              <c16:uniqueId val="{00000001-0E9B-4117-A57D-3BB7CE813DDA}"/>
            </c:ext>
          </c:extLst>
        </c:ser>
        <c:dLbls>
          <c:showLegendKey val="0"/>
          <c:showVal val="0"/>
          <c:showCatName val="0"/>
          <c:showSerName val="0"/>
          <c:showPercent val="0"/>
          <c:showBubbleSize val="0"/>
        </c:dLbls>
        <c:gapWidth val="219"/>
        <c:axId val="502451384"/>
        <c:axId val="502451704"/>
      </c:barChart>
      <c:lineChart>
        <c:grouping val="stacked"/>
        <c:varyColors val="0"/>
        <c:ser>
          <c:idx val="0"/>
          <c:order val="0"/>
          <c:tx>
            <c:strRef>
              <c:f>[trend.csv]trend!$B$58</c:f>
              <c:strCache>
                <c:ptCount val="1"/>
                <c:pt idx="0">
                  <c:v>train_default_rate</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[trend.csv]trend!$A$59:$A$60</c:f>
              <c:strCache>
                <c:ptCount val="2"/>
                <c:pt idx="0">
                  <c:v>&lt;= 0.0231</c:v>
                </c:pt>
                <c:pt idx="1">
                  <c:v>&gt; 0.0231</c:v>
                </c:pt>
              </c:strCache>
            </c:strRef>
          </c:cat>
          <c:val>
            <c:numRef>
              <c:f>[trend.csv]trend!$B$59:$B$60</c:f>
              <c:numCache>
                <c:formatCode>General</c:formatCode>
                <c:ptCount val="2"/>
                <c:pt idx="0">
                  <c:v>6.86</c:v>
                </c:pt>
                <c:pt idx="1">
                  <c:v>8.27</c:v>
                </c:pt>
              </c:numCache>
            </c:numRef>
          </c:val>
          <c:smooth val="0"/>
          <c:extLst>
            <c:ext xmlns:c16="http://schemas.microsoft.com/office/drawing/2014/chart" uri="{C3380CC4-5D6E-409C-BE32-E72D297353CC}">
              <c16:uniqueId val="{00000002-0E9B-4117-A57D-3BB7CE813DDA}"/>
            </c:ext>
          </c:extLst>
        </c:ser>
        <c:ser>
          <c:idx val="2"/>
          <c:order val="2"/>
          <c:tx>
            <c:strRef>
              <c:f>[trend.csv]trend!$D$58</c:f>
              <c:strCache>
                <c:ptCount val="1"/>
                <c:pt idx="0">
                  <c:v>test_default_rate</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[trend.csv]trend!$A$59:$A$60</c:f>
              <c:strCache>
                <c:ptCount val="2"/>
                <c:pt idx="0">
                  <c:v>&lt;= 0.0231</c:v>
                </c:pt>
                <c:pt idx="1">
                  <c:v>&gt; 0.0231</c:v>
                </c:pt>
              </c:strCache>
            </c:strRef>
          </c:cat>
          <c:val>
            <c:numRef>
              <c:f>[trend.csv]trend!$D$59:$D$60</c:f>
              <c:numCache>
                <c:formatCode>General</c:formatCode>
                <c:ptCount val="2"/>
                <c:pt idx="0">
                  <c:v>5.95</c:v>
                </c:pt>
                <c:pt idx="1">
                  <c:v>9.8000000000000007</c:v>
                </c:pt>
              </c:numCache>
            </c:numRef>
          </c:val>
          <c:smooth val="0"/>
          <c:extLst>
            <c:ext xmlns:c16="http://schemas.microsoft.com/office/drawing/2014/chart" uri="{C3380CC4-5D6E-409C-BE32-E72D297353CC}">
              <c16:uniqueId val="{00000003-0E9B-4117-A57D-3BB7CE813DDA}"/>
            </c:ext>
          </c:extLst>
        </c:ser>
        <c:dLbls>
          <c:showLegendKey val="0"/>
          <c:showVal val="0"/>
          <c:showCatName val="0"/>
          <c:showSerName val="0"/>
          <c:showPercent val="0"/>
          <c:showBubbleSize val="0"/>
        </c:dLbls>
        <c:marker val="1"/>
        <c:smooth val="0"/>
        <c:axId val="502451384"/>
        <c:axId val="502451704"/>
      </c:lineChart>
      <c:catAx>
        <c:axId val="502451384"/>
        <c:scaling>
          <c:orientation val="minMax"/>
        </c:scaling>
        <c:delete val="0"/>
        <c:axPos val="b"/>
        <c:numFmt formatCode="General" sourceLinked="1"/>
        <c:majorTickMark val="none"/>
        <c:minorTickMark val="none"/>
        <c:tickLblPos val="nextTo"/>
        <c:spPr>
          <a:noFill/>
          <a:ln w="9525" cap="flat" cmpd="sng" algn="ctr">
            <a:solidFill>
              <a:srgbClr val="000000"/>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2451704"/>
        <c:crosses val="autoZero"/>
        <c:auto val="1"/>
        <c:lblAlgn val="ctr"/>
        <c:lblOffset val="100"/>
        <c:noMultiLvlLbl val="0"/>
      </c:catAx>
      <c:valAx>
        <c:axId val="502451704"/>
        <c:scaling>
          <c:orientation val="minMax"/>
        </c:scaling>
        <c:delete val="1"/>
        <c:axPos val="l"/>
        <c:numFmt formatCode="General" sourceLinked="1"/>
        <c:majorTickMark val="none"/>
        <c:minorTickMark val="none"/>
        <c:tickLblPos val="nextTo"/>
        <c:crossAx val="5024513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rgbClr val="FFC000"/>
      </a:solid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1-07-22T15:01:30.326" idx="2">
    <p:pos x="10" y="10"/>
    <p:text>We all know what Banks is. Banks acquires majorly two types of customers. One is CASA who are coming and saving the money in the bank and the second is Loan, people who are taking loan from the bank.</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7-22T15:12:30.801" idx="4">
    <p:pos x="2861" y="1180"/>
    <p:text>Traditionally, the loan aproval process used to be a personal discussion, where the bank uses different ways and peice of information to estimate the risk of making loan decision.</p:text>
    <p:extLst>
      <p:ext uri="{C676402C-5697-4E1C-873F-D02D1690AC5C}">
        <p15:threadingInfo xmlns:p15="http://schemas.microsoft.com/office/powerpoint/2012/main" timeZoneBias="-330"/>
      </p:ext>
    </p:extLst>
  </p:cm>
  <p:cm authorId="1" dt="2021-07-22T15:19:24.519" idx="5">
    <p:pos x="2824" y="3495"/>
    <p:text>The only downside of the traditional approach of underwriting process is that the approval was based on underwriter's decision and not on technology. This could make it lengthy and subjective for both the party</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D62888-0D65-45AD-8ABE-310271B532E9}" type="doc">
      <dgm:prSet loTypeId="urn:microsoft.com/office/officeart/2005/8/layout/chevron2" loCatId="process" qsTypeId="urn:microsoft.com/office/officeart/2005/8/quickstyle/3d2" qsCatId="3D" csTypeId="urn:microsoft.com/office/officeart/2005/8/colors/accent4_5" csCatId="accent4" phldr="1"/>
      <dgm:spPr/>
      <dgm:t>
        <a:bodyPr/>
        <a:lstStyle/>
        <a:p>
          <a:endParaRPr lang="en-IN"/>
        </a:p>
      </dgm:t>
    </dgm:pt>
    <dgm:pt modelId="{3BA6F287-04F5-4345-A771-AA22B652773C}">
      <dgm:prSet phldrT="[Text]"/>
      <dgm:spPr/>
      <dgm:t>
        <a:bodyPr/>
        <a:lstStyle/>
        <a:p>
          <a:pPr>
            <a:buFontTx/>
            <a:buNone/>
          </a:pPr>
          <a:endParaRPr lang="en-IN" dirty="0"/>
        </a:p>
      </dgm:t>
    </dgm:pt>
    <dgm:pt modelId="{4047EFAB-03B1-4A3A-8B96-A196FCD58E6C}" type="parTrans" cxnId="{B0FC0E94-5A4E-4488-985D-BB9190B29EAE}">
      <dgm:prSet/>
      <dgm:spPr/>
      <dgm:t>
        <a:bodyPr/>
        <a:lstStyle/>
        <a:p>
          <a:endParaRPr lang="en-IN"/>
        </a:p>
      </dgm:t>
    </dgm:pt>
    <dgm:pt modelId="{129B76FA-A284-44F4-AF66-A0C72610F7EA}" type="sibTrans" cxnId="{B0FC0E94-5A4E-4488-985D-BB9190B29EAE}">
      <dgm:prSet/>
      <dgm:spPr/>
      <dgm:t>
        <a:bodyPr/>
        <a:lstStyle/>
        <a:p>
          <a:endParaRPr lang="en-IN"/>
        </a:p>
      </dgm:t>
    </dgm:pt>
    <dgm:pt modelId="{3E26E0C4-AC12-45F2-8F73-C349739BB2E1}">
      <dgm:prSet/>
      <dgm:spPr/>
      <dgm:t>
        <a:bodyPr/>
        <a:lstStyle/>
        <a:p>
          <a:pPr>
            <a:buFontTx/>
            <a:buNone/>
          </a:pPr>
          <a:r>
            <a:rPr lang="en-IN" dirty="0">
              <a:latin typeface="Bahnschrift" panose="020B0502040204020203" pitchFamily="34" charset="0"/>
            </a:rPr>
            <a:t>Dimensionality Reduction</a:t>
          </a:r>
        </a:p>
      </dgm:t>
    </dgm:pt>
    <dgm:pt modelId="{A07BA72B-AE53-47D6-A20C-A24D06BBC6BC}" type="parTrans" cxnId="{2D3D796F-968A-4AA9-809D-F9D2C8673BE4}">
      <dgm:prSet/>
      <dgm:spPr/>
      <dgm:t>
        <a:bodyPr/>
        <a:lstStyle/>
        <a:p>
          <a:endParaRPr lang="en-IN"/>
        </a:p>
      </dgm:t>
    </dgm:pt>
    <dgm:pt modelId="{7CDA6D86-2DC8-4C5A-A87E-36A144DA1D63}" type="sibTrans" cxnId="{2D3D796F-968A-4AA9-809D-F9D2C8673BE4}">
      <dgm:prSet/>
      <dgm:spPr/>
      <dgm:t>
        <a:bodyPr/>
        <a:lstStyle/>
        <a:p>
          <a:endParaRPr lang="en-IN"/>
        </a:p>
      </dgm:t>
    </dgm:pt>
    <dgm:pt modelId="{5587E9D1-0FB1-4221-B69B-EFF88656D1FB}" type="pres">
      <dgm:prSet presAssocID="{A5D62888-0D65-45AD-8ABE-310271B532E9}" presName="linearFlow" presStyleCnt="0">
        <dgm:presLayoutVars>
          <dgm:dir/>
          <dgm:animLvl val="lvl"/>
          <dgm:resizeHandles val="exact"/>
        </dgm:presLayoutVars>
      </dgm:prSet>
      <dgm:spPr/>
    </dgm:pt>
    <dgm:pt modelId="{892C05DC-6AF0-471B-843A-374311983F64}" type="pres">
      <dgm:prSet presAssocID="{3BA6F287-04F5-4345-A771-AA22B652773C}" presName="composite" presStyleCnt="0"/>
      <dgm:spPr/>
    </dgm:pt>
    <dgm:pt modelId="{5509F8BA-91D3-49D5-BE48-ED5616348E69}" type="pres">
      <dgm:prSet presAssocID="{3BA6F287-04F5-4345-A771-AA22B652773C}" presName="parentText" presStyleLbl="alignNode1" presStyleIdx="0" presStyleCnt="1">
        <dgm:presLayoutVars>
          <dgm:chMax val="1"/>
          <dgm:bulletEnabled val="1"/>
        </dgm:presLayoutVars>
      </dgm:prSet>
      <dgm:spPr/>
    </dgm:pt>
    <dgm:pt modelId="{D6C111D7-71BA-4FD7-AE95-94FB583FD7D0}" type="pres">
      <dgm:prSet presAssocID="{3BA6F287-04F5-4345-A771-AA22B652773C}" presName="descendantText" presStyleLbl="alignAcc1" presStyleIdx="0" presStyleCnt="1">
        <dgm:presLayoutVars>
          <dgm:bulletEnabled val="1"/>
        </dgm:presLayoutVars>
      </dgm:prSet>
      <dgm:spPr/>
    </dgm:pt>
  </dgm:ptLst>
  <dgm:cxnLst>
    <dgm:cxn modelId="{ADE28A18-30E1-44C4-BDBC-8B320589B3C9}" type="presOf" srcId="{3BA6F287-04F5-4345-A771-AA22B652773C}" destId="{5509F8BA-91D3-49D5-BE48-ED5616348E69}" srcOrd="0" destOrd="0" presId="urn:microsoft.com/office/officeart/2005/8/layout/chevron2"/>
    <dgm:cxn modelId="{37B8F946-EC84-41BD-AC43-CF362ED5647A}" type="presOf" srcId="{3E26E0C4-AC12-45F2-8F73-C349739BB2E1}" destId="{D6C111D7-71BA-4FD7-AE95-94FB583FD7D0}" srcOrd="0" destOrd="0" presId="urn:microsoft.com/office/officeart/2005/8/layout/chevron2"/>
    <dgm:cxn modelId="{2D3D796F-968A-4AA9-809D-F9D2C8673BE4}" srcId="{3BA6F287-04F5-4345-A771-AA22B652773C}" destId="{3E26E0C4-AC12-45F2-8F73-C349739BB2E1}" srcOrd="0" destOrd="0" parTransId="{A07BA72B-AE53-47D6-A20C-A24D06BBC6BC}" sibTransId="{7CDA6D86-2DC8-4C5A-A87E-36A144DA1D63}"/>
    <dgm:cxn modelId="{07644283-9DB0-4FA6-959B-209D1CC19D93}" type="presOf" srcId="{A5D62888-0D65-45AD-8ABE-310271B532E9}" destId="{5587E9D1-0FB1-4221-B69B-EFF88656D1FB}" srcOrd="0" destOrd="0" presId="urn:microsoft.com/office/officeart/2005/8/layout/chevron2"/>
    <dgm:cxn modelId="{B0FC0E94-5A4E-4488-985D-BB9190B29EAE}" srcId="{A5D62888-0D65-45AD-8ABE-310271B532E9}" destId="{3BA6F287-04F5-4345-A771-AA22B652773C}" srcOrd="0" destOrd="0" parTransId="{4047EFAB-03B1-4A3A-8B96-A196FCD58E6C}" sibTransId="{129B76FA-A284-44F4-AF66-A0C72610F7EA}"/>
    <dgm:cxn modelId="{F2D2BBF3-206F-4C57-A6C5-21136C2E68F0}" type="presParOf" srcId="{5587E9D1-0FB1-4221-B69B-EFF88656D1FB}" destId="{892C05DC-6AF0-471B-843A-374311983F64}" srcOrd="0" destOrd="0" presId="urn:microsoft.com/office/officeart/2005/8/layout/chevron2"/>
    <dgm:cxn modelId="{8E14DF04-1848-42C0-A635-031D4CAE8436}" type="presParOf" srcId="{892C05DC-6AF0-471B-843A-374311983F64}" destId="{5509F8BA-91D3-49D5-BE48-ED5616348E69}" srcOrd="0" destOrd="0" presId="urn:microsoft.com/office/officeart/2005/8/layout/chevron2"/>
    <dgm:cxn modelId="{6E1C4A5C-BB5A-4D26-A8BC-BADA4D1EACCD}" type="presParOf" srcId="{892C05DC-6AF0-471B-843A-374311983F64}" destId="{D6C111D7-71BA-4FD7-AE95-94FB583FD7D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D62888-0D65-45AD-8ABE-310271B532E9}" type="doc">
      <dgm:prSet loTypeId="urn:microsoft.com/office/officeart/2005/8/layout/chevron2" loCatId="process" qsTypeId="urn:microsoft.com/office/officeart/2005/8/quickstyle/3d2" qsCatId="3D" csTypeId="urn:microsoft.com/office/officeart/2005/8/colors/accent4_5" csCatId="accent4" phldr="1"/>
      <dgm:spPr/>
      <dgm:t>
        <a:bodyPr/>
        <a:lstStyle/>
        <a:p>
          <a:endParaRPr lang="en-IN"/>
        </a:p>
      </dgm:t>
    </dgm:pt>
    <dgm:pt modelId="{3BA6F287-04F5-4345-A771-AA22B652773C}">
      <dgm:prSet phldrT="[Text]"/>
      <dgm:spPr/>
      <dgm:t>
        <a:bodyPr/>
        <a:lstStyle/>
        <a:p>
          <a:pPr>
            <a:buFontTx/>
            <a:buNone/>
          </a:pPr>
          <a:endParaRPr lang="en-IN" dirty="0"/>
        </a:p>
      </dgm:t>
    </dgm:pt>
    <dgm:pt modelId="{4047EFAB-03B1-4A3A-8B96-A196FCD58E6C}" type="parTrans" cxnId="{B0FC0E94-5A4E-4488-985D-BB9190B29EAE}">
      <dgm:prSet/>
      <dgm:spPr/>
      <dgm:t>
        <a:bodyPr/>
        <a:lstStyle/>
        <a:p>
          <a:endParaRPr lang="en-IN"/>
        </a:p>
      </dgm:t>
    </dgm:pt>
    <dgm:pt modelId="{129B76FA-A284-44F4-AF66-A0C72610F7EA}" type="sibTrans" cxnId="{B0FC0E94-5A4E-4488-985D-BB9190B29EAE}">
      <dgm:prSet/>
      <dgm:spPr/>
      <dgm:t>
        <a:bodyPr/>
        <a:lstStyle/>
        <a:p>
          <a:endParaRPr lang="en-IN"/>
        </a:p>
      </dgm:t>
    </dgm:pt>
    <dgm:pt modelId="{3E26E0C4-AC12-45F2-8F73-C349739BB2E1}">
      <dgm:prSet/>
      <dgm:spPr/>
      <dgm:t>
        <a:bodyPr/>
        <a:lstStyle/>
        <a:p>
          <a:pPr>
            <a:buFontTx/>
            <a:buNone/>
          </a:pPr>
          <a:r>
            <a:rPr lang="en-US" dirty="0">
              <a:latin typeface="Bahnschrift" panose="020B0502040204020203" pitchFamily="34" charset="0"/>
            </a:rPr>
            <a:t>Train Test split (70:30)</a:t>
          </a:r>
          <a:endParaRPr lang="en-IN" dirty="0">
            <a:latin typeface="Bahnschrift" panose="020B0502040204020203" pitchFamily="34" charset="0"/>
          </a:endParaRPr>
        </a:p>
      </dgm:t>
    </dgm:pt>
    <dgm:pt modelId="{A07BA72B-AE53-47D6-A20C-A24D06BBC6BC}" type="parTrans" cxnId="{2D3D796F-968A-4AA9-809D-F9D2C8673BE4}">
      <dgm:prSet/>
      <dgm:spPr/>
      <dgm:t>
        <a:bodyPr/>
        <a:lstStyle/>
        <a:p>
          <a:endParaRPr lang="en-IN"/>
        </a:p>
      </dgm:t>
    </dgm:pt>
    <dgm:pt modelId="{7CDA6D86-2DC8-4C5A-A87E-36A144DA1D63}" type="sibTrans" cxnId="{2D3D796F-968A-4AA9-809D-F9D2C8673BE4}">
      <dgm:prSet/>
      <dgm:spPr/>
      <dgm:t>
        <a:bodyPr/>
        <a:lstStyle/>
        <a:p>
          <a:endParaRPr lang="en-IN"/>
        </a:p>
      </dgm:t>
    </dgm:pt>
    <dgm:pt modelId="{5587E9D1-0FB1-4221-B69B-EFF88656D1FB}" type="pres">
      <dgm:prSet presAssocID="{A5D62888-0D65-45AD-8ABE-310271B532E9}" presName="linearFlow" presStyleCnt="0">
        <dgm:presLayoutVars>
          <dgm:dir/>
          <dgm:animLvl val="lvl"/>
          <dgm:resizeHandles val="exact"/>
        </dgm:presLayoutVars>
      </dgm:prSet>
      <dgm:spPr/>
    </dgm:pt>
    <dgm:pt modelId="{892C05DC-6AF0-471B-843A-374311983F64}" type="pres">
      <dgm:prSet presAssocID="{3BA6F287-04F5-4345-A771-AA22B652773C}" presName="composite" presStyleCnt="0"/>
      <dgm:spPr/>
    </dgm:pt>
    <dgm:pt modelId="{5509F8BA-91D3-49D5-BE48-ED5616348E69}" type="pres">
      <dgm:prSet presAssocID="{3BA6F287-04F5-4345-A771-AA22B652773C}" presName="parentText" presStyleLbl="alignNode1" presStyleIdx="0" presStyleCnt="1">
        <dgm:presLayoutVars>
          <dgm:chMax val="1"/>
          <dgm:bulletEnabled val="1"/>
        </dgm:presLayoutVars>
      </dgm:prSet>
      <dgm:spPr/>
    </dgm:pt>
    <dgm:pt modelId="{D6C111D7-71BA-4FD7-AE95-94FB583FD7D0}" type="pres">
      <dgm:prSet presAssocID="{3BA6F287-04F5-4345-A771-AA22B652773C}" presName="descendantText" presStyleLbl="alignAcc1" presStyleIdx="0" presStyleCnt="1">
        <dgm:presLayoutVars>
          <dgm:bulletEnabled val="1"/>
        </dgm:presLayoutVars>
      </dgm:prSet>
      <dgm:spPr/>
    </dgm:pt>
  </dgm:ptLst>
  <dgm:cxnLst>
    <dgm:cxn modelId="{ADE28A18-30E1-44C4-BDBC-8B320589B3C9}" type="presOf" srcId="{3BA6F287-04F5-4345-A771-AA22B652773C}" destId="{5509F8BA-91D3-49D5-BE48-ED5616348E69}" srcOrd="0" destOrd="0" presId="urn:microsoft.com/office/officeart/2005/8/layout/chevron2"/>
    <dgm:cxn modelId="{37B8F946-EC84-41BD-AC43-CF362ED5647A}" type="presOf" srcId="{3E26E0C4-AC12-45F2-8F73-C349739BB2E1}" destId="{D6C111D7-71BA-4FD7-AE95-94FB583FD7D0}" srcOrd="0" destOrd="0" presId="urn:microsoft.com/office/officeart/2005/8/layout/chevron2"/>
    <dgm:cxn modelId="{2D3D796F-968A-4AA9-809D-F9D2C8673BE4}" srcId="{3BA6F287-04F5-4345-A771-AA22B652773C}" destId="{3E26E0C4-AC12-45F2-8F73-C349739BB2E1}" srcOrd="0" destOrd="0" parTransId="{A07BA72B-AE53-47D6-A20C-A24D06BBC6BC}" sibTransId="{7CDA6D86-2DC8-4C5A-A87E-36A144DA1D63}"/>
    <dgm:cxn modelId="{07644283-9DB0-4FA6-959B-209D1CC19D93}" type="presOf" srcId="{A5D62888-0D65-45AD-8ABE-310271B532E9}" destId="{5587E9D1-0FB1-4221-B69B-EFF88656D1FB}" srcOrd="0" destOrd="0" presId="urn:microsoft.com/office/officeart/2005/8/layout/chevron2"/>
    <dgm:cxn modelId="{B0FC0E94-5A4E-4488-985D-BB9190B29EAE}" srcId="{A5D62888-0D65-45AD-8ABE-310271B532E9}" destId="{3BA6F287-04F5-4345-A771-AA22B652773C}" srcOrd="0" destOrd="0" parTransId="{4047EFAB-03B1-4A3A-8B96-A196FCD58E6C}" sibTransId="{129B76FA-A284-44F4-AF66-A0C72610F7EA}"/>
    <dgm:cxn modelId="{F2D2BBF3-206F-4C57-A6C5-21136C2E68F0}" type="presParOf" srcId="{5587E9D1-0FB1-4221-B69B-EFF88656D1FB}" destId="{892C05DC-6AF0-471B-843A-374311983F64}" srcOrd="0" destOrd="0" presId="urn:microsoft.com/office/officeart/2005/8/layout/chevron2"/>
    <dgm:cxn modelId="{8E14DF04-1848-42C0-A635-031D4CAE8436}" type="presParOf" srcId="{892C05DC-6AF0-471B-843A-374311983F64}" destId="{5509F8BA-91D3-49D5-BE48-ED5616348E69}" srcOrd="0" destOrd="0" presId="urn:microsoft.com/office/officeart/2005/8/layout/chevron2"/>
    <dgm:cxn modelId="{6E1C4A5C-BB5A-4D26-A8BC-BADA4D1EACCD}" type="presParOf" srcId="{892C05DC-6AF0-471B-843A-374311983F64}" destId="{D6C111D7-71BA-4FD7-AE95-94FB583FD7D0}"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D62888-0D65-45AD-8ABE-310271B532E9}" type="doc">
      <dgm:prSet loTypeId="urn:microsoft.com/office/officeart/2005/8/layout/chevron2" loCatId="process" qsTypeId="urn:microsoft.com/office/officeart/2005/8/quickstyle/3d2" qsCatId="3D" csTypeId="urn:microsoft.com/office/officeart/2005/8/colors/accent4_5" csCatId="accent4" phldr="1"/>
      <dgm:spPr/>
      <dgm:t>
        <a:bodyPr/>
        <a:lstStyle/>
        <a:p>
          <a:endParaRPr lang="en-IN"/>
        </a:p>
      </dgm:t>
    </dgm:pt>
    <dgm:pt modelId="{3BA6F287-04F5-4345-A771-AA22B652773C}">
      <dgm:prSet phldrT="[Text]"/>
      <dgm:spPr/>
      <dgm:t>
        <a:bodyPr/>
        <a:lstStyle/>
        <a:p>
          <a:pPr>
            <a:buFontTx/>
            <a:buNone/>
          </a:pPr>
          <a:endParaRPr lang="en-IN" dirty="0"/>
        </a:p>
      </dgm:t>
    </dgm:pt>
    <dgm:pt modelId="{4047EFAB-03B1-4A3A-8B96-A196FCD58E6C}" type="parTrans" cxnId="{B0FC0E94-5A4E-4488-985D-BB9190B29EAE}">
      <dgm:prSet/>
      <dgm:spPr/>
      <dgm:t>
        <a:bodyPr/>
        <a:lstStyle/>
        <a:p>
          <a:endParaRPr lang="en-IN"/>
        </a:p>
      </dgm:t>
    </dgm:pt>
    <dgm:pt modelId="{129B76FA-A284-44F4-AF66-A0C72610F7EA}" type="sibTrans" cxnId="{B0FC0E94-5A4E-4488-985D-BB9190B29EAE}">
      <dgm:prSet/>
      <dgm:spPr/>
      <dgm:t>
        <a:bodyPr/>
        <a:lstStyle/>
        <a:p>
          <a:endParaRPr lang="en-IN"/>
        </a:p>
      </dgm:t>
    </dgm:pt>
    <dgm:pt modelId="{3E26E0C4-AC12-45F2-8F73-C349739BB2E1}">
      <dgm:prSet/>
      <dgm:spPr/>
      <dgm:t>
        <a:bodyPr/>
        <a:lstStyle/>
        <a:p>
          <a:pPr>
            <a:buFontTx/>
            <a:buNone/>
          </a:pPr>
          <a:r>
            <a:rPr lang="en-US" dirty="0">
              <a:latin typeface="Bahnschrift" panose="020B0502040204020203" pitchFamily="34" charset="0"/>
            </a:rPr>
            <a:t>Logistic Regression</a:t>
          </a:r>
          <a:endParaRPr lang="en-IN" dirty="0">
            <a:latin typeface="Bahnschrift" panose="020B0502040204020203" pitchFamily="34" charset="0"/>
          </a:endParaRPr>
        </a:p>
      </dgm:t>
    </dgm:pt>
    <dgm:pt modelId="{A07BA72B-AE53-47D6-A20C-A24D06BBC6BC}" type="parTrans" cxnId="{2D3D796F-968A-4AA9-809D-F9D2C8673BE4}">
      <dgm:prSet/>
      <dgm:spPr/>
      <dgm:t>
        <a:bodyPr/>
        <a:lstStyle/>
        <a:p>
          <a:endParaRPr lang="en-IN"/>
        </a:p>
      </dgm:t>
    </dgm:pt>
    <dgm:pt modelId="{7CDA6D86-2DC8-4C5A-A87E-36A144DA1D63}" type="sibTrans" cxnId="{2D3D796F-968A-4AA9-809D-F9D2C8673BE4}">
      <dgm:prSet/>
      <dgm:spPr/>
      <dgm:t>
        <a:bodyPr/>
        <a:lstStyle/>
        <a:p>
          <a:endParaRPr lang="en-IN"/>
        </a:p>
      </dgm:t>
    </dgm:pt>
    <dgm:pt modelId="{5587E9D1-0FB1-4221-B69B-EFF88656D1FB}" type="pres">
      <dgm:prSet presAssocID="{A5D62888-0D65-45AD-8ABE-310271B532E9}" presName="linearFlow" presStyleCnt="0">
        <dgm:presLayoutVars>
          <dgm:dir/>
          <dgm:animLvl val="lvl"/>
          <dgm:resizeHandles val="exact"/>
        </dgm:presLayoutVars>
      </dgm:prSet>
      <dgm:spPr/>
    </dgm:pt>
    <dgm:pt modelId="{892C05DC-6AF0-471B-843A-374311983F64}" type="pres">
      <dgm:prSet presAssocID="{3BA6F287-04F5-4345-A771-AA22B652773C}" presName="composite" presStyleCnt="0"/>
      <dgm:spPr/>
    </dgm:pt>
    <dgm:pt modelId="{5509F8BA-91D3-49D5-BE48-ED5616348E69}" type="pres">
      <dgm:prSet presAssocID="{3BA6F287-04F5-4345-A771-AA22B652773C}" presName="parentText" presStyleLbl="alignNode1" presStyleIdx="0" presStyleCnt="1">
        <dgm:presLayoutVars>
          <dgm:chMax val="1"/>
          <dgm:bulletEnabled val="1"/>
        </dgm:presLayoutVars>
      </dgm:prSet>
      <dgm:spPr/>
    </dgm:pt>
    <dgm:pt modelId="{D6C111D7-71BA-4FD7-AE95-94FB583FD7D0}" type="pres">
      <dgm:prSet presAssocID="{3BA6F287-04F5-4345-A771-AA22B652773C}" presName="descendantText" presStyleLbl="alignAcc1" presStyleIdx="0" presStyleCnt="1" custLinFactNeighborX="-98" custLinFactNeighborY="-2797">
        <dgm:presLayoutVars>
          <dgm:bulletEnabled val="1"/>
        </dgm:presLayoutVars>
      </dgm:prSet>
      <dgm:spPr/>
    </dgm:pt>
  </dgm:ptLst>
  <dgm:cxnLst>
    <dgm:cxn modelId="{ADE28A18-30E1-44C4-BDBC-8B320589B3C9}" type="presOf" srcId="{3BA6F287-04F5-4345-A771-AA22B652773C}" destId="{5509F8BA-91D3-49D5-BE48-ED5616348E69}" srcOrd="0" destOrd="0" presId="urn:microsoft.com/office/officeart/2005/8/layout/chevron2"/>
    <dgm:cxn modelId="{37B8F946-EC84-41BD-AC43-CF362ED5647A}" type="presOf" srcId="{3E26E0C4-AC12-45F2-8F73-C349739BB2E1}" destId="{D6C111D7-71BA-4FD7-AE95-94FB583FD7D0}" srcOrd="0" destOrd="0" presId="urn:microsoft.com/office/officeart/2005/8/layout/chevron2"/>
    <dgm:cxn modelId="{2D3D796F-968A-4AA9-809D-F9D2C8673BE4}" srcId="{3BA6F287-04F5-4345-A771-AA22B652773C}" destId="{3E26E0C4-AC12-45F2-8F73-C349739BB2E1}" srcOrd="0" destOrd="0" parTransId="{A07BA72B-AE53-47D6-A20C-A24D06BBC6BC}" sibTransId="{7CDA6D86-2DC8-4C5A-A87E-36A144DA1D63}"/>
    <dgm:cxn modelId="{07644283-9DB0-4FA6-959B-209D1CC19D93}" type="presOf" srcId="{A5D62888-0D65-45AD-8ABE-310271B532E9}" destId="{5587E9D1-0FB1-4221-B69B-EFF88656D1FB}" srcOrd="0" destOrd="0" presId="urn:microsoft.com/office/officeart/2005/8/layout/chevron2"/>
    <dgm:cxn modelId="{B0FC0E94-5A4E-4488-985D-BB9190B29EAE}" srcId="{A5D62888-0D65-45AD-8ABE-310271B532E9}" destId="{3BA6F287-04F5-4345-A771-AA22B652773C}" srcOrd="0" destOrd="0" parTransId="{4047EFAB-03B1-4A3A-8B96-A196FCD58E6C}" sibTransId="{129B76FA-A284-44F4-AF66-A0C72610F7EA}"/>
    <dgm:cxn modelId="{F2D2BBF3-206F-4C57-A6C5-21136C2E68F0}" type="presParOf" srcId="{5587E9D1-0FB1-4221-B69B-EFF88656D1FB}" destId="{892C05DC-6AF0-471B-843A-374311983F64}" srcOrd="0" destOrd="0" presId="urn:microsoft.com/office/officeart/2005/8/layout/chevron2"/>
    <dgm:cxn modelId="{8E14DF04-1848-42C0-A635-031D4CAE8436}" type="presParOf" srcId="{892C05DC-6AF0-471B-843A-374311983F64}" destId="{5509F8BA-91D3-49D5-BE48-ED5616348E69}" srcOrd="0" destOrd="0" presId="urn:microsoft.com/office/officeart/2005/8/layout/chevron2"/>
    <dgm:cxn modelId="{6E1C4A5C-BB5A-4D26-A8BC-BADA4D1EACCD}" type="presParOf" srcId="{892C05DC-6AF0-471B-843A-374311983F64}" destId="{D6C111D7-71BA-4FD7-AE95-94FB583FD7D0}" srcOrd="1" destOrd="0" presId="urn:microsoft.com/office/officeart/2005/8/layout/chevron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55AB763-FC57-4F11-B085-12017EFA232F}"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IN"/>
        </a:p>
      </dgm:t>
    </dgm:pt>
    <dgm:pt modelId="{258E9FAB-09C0-484A-827F-E23B74ADA912}">
      <dgm:prSet phldrT="[Text]" custT="1"/>
      <dgm:spPr/>
      <dgm:t>
        <a:bodyPr/>
        <a:lstStyle/>
        <a:p>
          <a:r>
            <a:rPr lang="en-IN" sz="2000" dirty="0">
              <a:latin typeface="Bodoni MT" panose="02070603080606020203" pitchFamily="18" charset="0"/>
            </a:rPr>
            <a:t>RandomForest</a:t>
          </a:r>
        </a:p>
      </dgm:t>
    </dgm:pt>
    <dgm:pt modelId="{F9903189-2605-4357-B48B-039B76BDEB99}" type="parTrans" cxnId="{DAAE03C8-E887-449D-90B5-039BDC99B4AA}">
      <dgm:prSet/>
      <dgm:spPr/>
      <dgm:t>
        <a:bodyPr/>
        <a:lstStyle/>
        <a:p>
          <a:endParaRPr lang="en-IN"/>
        </a:p>
      </dgm:t>
    </dgm:pt>
    <dgm:pt modelId="{FFE909BD-8651-49AE-B30C-383252B1EAAA}" type="sibTrans" cxnId="{DAAE03C8-E887-449D-90B5-039BDC99B4AA}">
      <dgm:prSet/>
      <dgm:spPr/>
      <dgm:t>
        <a:bodyPr/>
        <a:lstStyle/>
        <a:p>
          <a:endParaRPr lang="en-IN"/>
        </a:p>
      </dgm:t>
    </dgm:pt>
    <dgm:pt modelId="{9D8B9628-5F37-4875-A80C-E2AF6DC756FB}">
      <dgm:prSet phldrT="[Text]" custT="1"/>
      <dgm:spPr/>
      <dgm:t>
        <a:bodyPr/>
        <a:lstStyle/>
        <a:p>
          <a:r>
            <a:rPr lang="en-IN" sz="1800" dirty="0">
              <a:latin typeface="Bodoni MT" panose="02070603080606020203" pitchFamily="18" charset="0"/>
            </a:rPr>
            <a:t>IV and WOE </a:t>
          </a:r>
        </a:p>
      </dgm:t>
    </dgm:pt>
    <dgm:pt modelId="{F0740BDD-A1FA-40D7-8C57-78731E2F44E1}" type="parTrans" cxnId="{F1C268E3-B3F2-471A-8379-AED74404D6D8}">
      <dgm:prSet/>
      <dgm:spPr/>
      <dgm:t>
        <a:bodyPr/>
        <a:lstStyle/>
        <a:p>
          <a:endParaRPr lang="en-IN"/>
        </a:p>
      </dgm:t>
    </dgm:pt>
    <dgm:pt modelId="{60820D7E-8DFF-4EEF-8A83-B80E48CC2771}" type="sibTrans" cxnId="{F1C268E3-B3F2-471A-8379-AED74404D6D8}">
      <dgm:prSet/>
      <dgm:spPr/>
      <dgm:t>
        <a:bodyPr/>
        <a:lstStyle/>
        <a:p>
          <a:endParaRPr lang="en-IN"/>
        </a:p>
      </dgm:t>
    </dgm:pt>
    <dgm:pt modelId="{88A49A60-2A8D-4D44-9626-FFE9DC87410A}">
      <dgm:prSet phldrT="[Text]" custT="1"/>
      <dgm:spPr/>
      <dgm:t>
        <a:bodyPr/>
        <a:lstStyle/>
        <a:p>
          <a:pPr algn="ctr"/>
          <a:r>
            <a:rPr lang="en-US" sz="2000" dirty="0">
              <a:latin typeface="Bodoni MT" panose="02070603080606020203" pitchFamily="18" charset="0"/>
            </a:rPr>
            <a:t>Clustering</a:t>
          </a:r>
          <a:endParaRPr lang="en-IN" sz="2000" dirty="0">
            <a:latin typeface="Bodoni MT" panose="02070603080606020203" pitchFamily="18" charset="0"/>
          </a:endParaRPr>
        </a:p>
      </dgm:t>
    </dgm:pt>
    <dgm:pt modelId="{1C4F1673-B667-4770-936F-3FE9B6D2D372}" type="parTrans" cxnId="{380F71F8-A053-4E57-8300-87AD4A5899BF}">
      <dgm:prSet/>
      <dgm:spPr/>
      <dgm:t>
        <a:bodyPr/>
        <a:lstStyle/>
        <a:p>
          <a:endParaRPr lang="en-IN"/>
        </a:p>
      </dgm:t>
    </dgm:pt>
    <dgm:pt modelId="{E6D4B149-D00E-4AC6-BEA8-71B57B8E94BE}" type="sibTrans" cxnId="{380F71F8-A053-4E57-8300-87AD4A5899BF}">
      <dgm:prSet/>
      <dgm:spPr/>
      <dgm:t>
        <a:bodyPr/>
        <a:lstStyle/>
        <a:p>
          <a:endParaRPr lang="en-IN"/>
        </a:p>
      </dgm:t>
    </dgm:pt>
    <dgm:pt modelId="{619FC61F-3679-4E38-85FB-A8A75EE7507F}">
      <dgm:prSet phldrT="[Text]" custT="1"/>
      <dgm:spPr/>
      <dgm:t>
        <a:bodyPr/>
        <a:lstStyle/>
        <a:p>
          <a:r>
            <a:rPr lang="en-IN" sz="2000" dirty="0">
              <a:latin typeface="Bodoni MT" panose="02070603080606020203" pitchFamily="18" charset="0"/>
            </a:rPr>
            <a:t>Lasso Regression</a:t>
          </a:r>
        </a:p>
        <a:p>
          <a:r>
            <a:rPr lang="en-IN" sz="1600" dirty="0">
              <a:latin typeface="Bodoni MT" panose="02070603080606020203" pitchFamily="18" charset="0"/>
            </a:rPr>
            <a:t>( </a:t>
          </a:r>
          <a:r>
            <a:rPr lang="en-IN" sz="1600" i="1" dirty="0">
              <a:latin typeface="Bodoni MT" panose="02070603080606020203" pitchFamily="18" charset="0"/>
            </a:rPr>
            <a:t>Reduced 15 Variables</a:t>
          </a:r>
          <a:r>
            <a:rPr lang="en-IN" sz="2000" i="1" dirty="0">
              <a:latin typeface="Bodoni MT" panose="02070603080606020203" pitchFamily="18" charset="0"/>
            </a:rPr>
            <a:t>)</a:t>
          </a:r>
        </a:p>
      </dgm:t>
    </dgm:pt>
    <dgm:pt modelId="{5D64FE4F-C386-4B15-A10A-FE6F04E32ACA}" type="parTrans" cxnId="{46AF191B-95FD-4046-8C20-92E96079FB87}">
      <dgm:prSet/>
      <dgm:spPr/>
      <dgm:t>
        <a:bodyPr/>
        <a:lstStyle/>
        <a:p>
          <a:endParaRPr lang="en-IN"/>
        </a:p>
      </dgm:t>
    </dgm:pt>
    <dgm:pt modelId="{099BDE33-350B-4635-9888-2CA9DFF706B8}" type="sibTrans" cxnId="{46AF191B-95FD-4046-8C20-92E96079FB87}">
      <dgm:prSet/>
      <dgm:spPr/>
      <dgm:t>
        <a:bodyPr/>
        <a:lstStyle/>
        <a:p>
          <a:endParaRPr lang="en-IN"/>
        </a:p>
      </dgm:t>
    </dgm:pt>
    <dgm:pt modelId="{27A7F6D4-5094-43CF-ADA9-E35CB3465B26}">
      <dgm:prSet phldrT="[Text]" custT="1"/>
      <dgm:spPr/>
      <dgm:t>
        <a:bodyPr/>
        <a:lstStyle/>
        <a:p>
          <a:r>
            <a:rPr lang="en-IN" sz="2800" dirty="0">
              <a:latin typeface="Bodoni MT" panose="02070603080606020203" pitchFamily="18" charset="0"/>
            </a:rPr>
            <a:t> 10 variables </a:t>
          </a:r>
        </a:p>
      </dgm:t>
    </dgm:pt>
    <dgm:pt modelId="{FE281A47-2CE4-40C5-B1ED-B1C6F9976298}" type="parTrans" cxnId="{296871DF-B07D-4524-B017-9E12757C57B2}">
      <dgm:prSet/>
      <dgm:spPr/>
      <dgm:t>
        <a:bodyPr/>
        <a:lstStyle/>
        <a:p>
          <a:endParaRPr lang="en-IN"/>
        </a:p>
      </dgm:t>
    </dgm:pt>
    <dgm:pt modelId="{DB9E77EF-EA37-4D3D-9681-F8A52D5C5501}" type="sibTrans" cxnId="{296871DF-B07D-4524-B017-9E12757C57B2}">
      <dgm:prSet/>
      <dgm:spPr/>
      <dgm:t>
        <a:bodyPr/>
        <a:lstStyle/>
        <a:p>
          <a:endParaRPr lang="en-IN"/>
        </a:p>
      </dgm:t>
    </dgm:pt>
    <dgm:pt modelId="{937A8CE5-682C-47D1-82A6-CA448C47236D}" type="pres">
      <dgm:prSet presAssocID="{A55AB763-FC57-4F11-B085-12017EFA232F}" presName="Name0" presStyleCnt="0">
        <dgm:presLayoutVars>
          <dgm:chMax val="7"/>
          <dgm:chPref val="5"/>
        </dgm:presLayoutVars>
      </dgm:prSet>
      <dgm:spPr/>
    </dgm:pt>
    <dgm:pt modelId="{FE758402-2B02-4938-AAFF-4AA60801EB22}" type="pres">
      <dgm:prSet presAssocID="{A55AB763-FC57-4F11-B085-12017EFA232F}" presName="arrowNode" presStyleLbl="node1" presStyleIdx="0" presStyleCnt="1"/>
      <dgm:spPr/>
    </dgm:pt>
    <dgm:pt modelId="{9AA4A7D2-4F9B-407E-97D8-0FCE335444BE}" type="pres">
      <dgm:prSet presAssocID="{258E9FAB-09C0-484A-827F-E23B74ADA912}" presName="txNode1" presStyleLbl="revTx" presStyleIdx="0" presStyleCnt="5" custScaleX="192667" custScaleY="71932" custLinFactNeighborX="-16180" custLinFactNeighborY="25214">
        <dgm:presLayoutVars>
          <dgm:bulletEnabled val="1"/>
        </dgm:presLayoutVars>
      </dgm:prSet>
      <dgm:spPr/>
    </dgm:pt>
    <dgm:pt modelId="{EC34E343-EAF9-4242-AECC-6FC8B3A13B5E}" type="pres">
      <dgm:prSet presAssocID="{9D8B9628-5F37-4875-A80C-E2AF6DC756FB}" presName="txNode2" presStyleLbl="revTx" presStyleIdx="1" presStyleCnt="5" custLinFactNeighborX="-5853" custLinFactNeighborY="-36530">
        <dgm:presLayoutVars>
          <dgm:bulletEnabled val="1"/>
        </dgm:presLayoutVars>
      </dgm:prSet>
      <dgm:spPr/>
    </dgm:pt>
    <dgm:pt modelId="{ACB7E4A4-77F5-48D0-A01C-D7CF63E3FF03}" type="pres">
      <dgm:prSet presAssocID="{60820D7E-8DFF-4EEF-8A83-B80E48CC2771}" presName="dotNode2" presStyleCnt="0"/>
      <dgm:spPr/>
    </dgm:pt>
    <dgm:pt modelId="{DE1E6712-6B7A-455A-8B76-9D5E55207B95}" type="pres">
      <dgm:prSet presAssocID="{60820D7E-8DFF-4EEF-8A83-B80E48CC2771}" presName="dotRepeatNode" presStyleLbl="fgShp" presStyleIdx="0" presStyleCnt="3"/>
      <dgm:spPr/>
    </dgm:pt>
    <dgm:pt modelId="{F2B846DC-A3C0-493F-95AF-FA0B847E4691}" type="pres">
      <dgm:prSet presAssocID="{88A49A60-2A8D-4D44-9626-FFE9DC87410A}" presName="txNode3" presStyleLbl="revTx" presStyleIdx="2" presStyleCnt="5" custScaleX="82351" custLinFactNeighborX="20817" custLinFactNeighborY="10446">
        <dgm:presLayoutVars>
          <dgm:bulletEnabled val="1"/>
        </dgm:presLayoutVars>
      </dgm:prSet>
      <dgm:spPr/>
    </dgm:pt>
    <dgm:pt modelId="{5BBAB979-16EA-4AC1-946B-9B55BE443A6D}" type="pres">
      <dgm:prSet presAssocID="{E6D4B149-D00E-4AC6-BEA8-71B57B8E94BE}" presName="dotNode3" presStyleCnt="0"/>
      <dgm:spPr/>
    </dgm:pt>
    <dgm:pt modelId="{B92F35F1-848B-4A58-9CEE-A5B6B6C8D484}" type="pres">
      <dgm:prSet presAssocID="{E6D4B149-D00E-4AC6-BEA8-71B57B8E94BE}" presName="dotRepeatNode" presStyleLbl="fgShp" presStyleIdx="1" presStyleCnt="3"/>
      <dgm:spPr/>
    </dgm:pt>
    <dgm:pt modelId="{EF10B3E9-FD0C-47E6-AFD5-9772DE255099}" type="pres">
      <dgm:prSet presAssocID="{619FC61F-3679-4E38-85FB-A8A75EE7507F}" presName="txNode4" presStyleLbl="revTx" presStyleIdx="3" presStyleCnt="5" custScaleX="181556" custLinFactNeighborX="45043" custLinFactNeighborY="-7157">
        <dgm:presLayoutVars>
          <dgm:bulletEnabled val="1"/>
        </dgm:presLayoutVars>
      </dgm:prSet>
      <dgm:spPr/>
    </dgm:pt>
    <dgm:pt modelId="{3B564193-4818-4686-941B-34E2DDE1C410}" type="pres">
      <dgm:prSet presAssocID="{099BDE33-350B-4635-9888-2CA9DFF706B8}" presName="dotNode4" presStyleCnt="0"/>
      <dgm:spPr/>
    </dgm:pt>
    <dgm:pt modelId="{4D3E4657-47C3-48B2-867E-C676C27E0925}" type="pres">
      <dgm:prSet presAssocID="{099BDE33-350B-4635-9888-2CA9DFF706B8}" presName="dotRepeatNode" presStyleLbl="fgShp" presStyleIdx="2" presStyleCnt="3"/>
      <dgm:spPr/>
    </dgm:pt>
    <dgm:pt modelId="{82D44CA0-1A61-4D24-95FC-0751C6C7004C}" type="pres">
      <dgm:prSet presAssocID="{27A7F6D4-5094-43CF-ADA9-E35CB3465B26}" presName="txNode5" presStyleLbl="revTx" presStyleIdx="4" presStyleCnt="5" custScaleX="128060">
        <dgm:presLayoutVars>
          <dgm:bulletEnabled val="1"/>
        </dgm:presLayoutVars>
      </dgm:prSet>
      <dgm:spPr/>
    </dgm:pt>
  </dgm:ptLst>
  <dgm:cxnLst>
    <dgm:cxn modelId="{38E93005-C25B-4867-A962-DE08F4F73B05}" type="presOf" srcId="{619FC61F-3679-4E38-85FB-A8A75EE7507F}" destId="{EF10B3E9-FD0C-47E6-AFD5-9772DE255099}" srcOrd="0" destOrd="0" presId="urn:microsoft.com/office/officeart/2009/3/layout/DescendingProcess"/>
    <dgm:cxn modelId="{A5612911-5BC5-4CB8-A9D6-150D81CDDB2A}" type="presOf" srcId="{60820D7E-8DFF-4EEF-8A83-B80E48CC2771}" destId="{DE1E6712-6B7A-455A-8B76-9D5E55207B95}" srcOrd="0" destOrd="0" presId="urn:microsoft.com/office/officeart/2009/3/layout/DescendingProcess"/>
    <dgm:cxn modelId="{46AF191B-95FD-4046-8C20-92E96079FB87}" srcId="{A55AB763-FC57-4F11-B085-12017EFA232F}" destId="{619FC61F-3679-4E38-85FB-A8A75EE7507F}" srcOrd="3" destOrd="0" parTransId="{5D64FE4F-C386-4B15-A10A-FE6F04E32ACA}" sibTransId="{099BDE33-350B-4635-9888-2CA9DFF706B8}"/>
    <dgm:cxn modelId="{9B40495D-7BD4-4095-85E1-5AEC3A9C9EE3}" type="presOf" srcId="{099BDE33-350B-4635-9888-2CA9DFF706B8}" destId="{4D3E4657-47C3-48B2-867E-C676C27E0925}" srcOrd="0" destOrd="0" presId="urn:microsoft.com/office/officeart/2009/3/layout/DescendingProcess"/>
    <dgm:cxn modelId="{4BED2050-7945-487B-A9F2-D59E4D55109A}" type="presOf" srcId="{E6D4B149-D00E-4AC6-BEA8-71B57B8E94BE}" destId="{B92F35F1-848B-4A58-9CEE-A5B6B6C8D484}" srcOrd="0" destOrd="0" presId="urn:microsoft.com/office/officeart/2009/3/layout/DescendingProcess"/>
    <dgm:cxn modelId="{1E0A827D-3F9A-4575-8324-DDEE8AC0A4F4}" type="presOf" srcId="{9D8B9628-5F37-4875-A80C-E2AF6DC756FB}" destId="{EC34E343-EAF9-4242-AECC-6FC8B3A13B5E}" srcOrd="0" destOrd="0" presId="urn:microsoft.com/office/officeart/2009/3/layout/DescendingProcess"/>
    <dgm:cxn modelId="{1D8CD09C-5245-42C7-8D05-797F7E38CCA5}" type="presOf" srcId="{88A49A60-2A8D-4D44-9626-FFE9DC87410A}" destId="{F2B846DC-A3C0-493F-95AF-FA0B847E4691}" srcOrd="0" destOrd="0" presId="urn:microsoft.com/office/officeart/2009/3/layout/DescendingProcess"/>
    <dgm:cxn modelId="{0A7EDCA0-B9AE-4DA3-86B1-F7329F1B09B5}" type="presOf" srcId="{258E9FAB-09C0-484A-827F-E23B74ADA912}" destId="{9AA4A7D2-4F9B-407E-97D8-0FCE335444BE}" srcOrd="0" destOrd="0" presId="urn:microsoft.com/office/officeart/2009/3/layout/DescendingProcess"/>
    <dgm:cxn modelId="{BE0C28AC-8F08-4F32-B444-44CC523038B0}" type="presOf" srcId="{A55AB763-FC57-4F11-B085-12017EFA232F}" destId="{937A8CE5-682C-47D1-82A6-CA448C47236D}" srcOrd="0" destOrd="0" presId="urn:microsoft.com/office/officeart/2009/3/layout/DescendingProcess"/>
    <dgm:cxn modelId="{22221CBD-CFB4-46DB-8538-D79A08C58BDC}" type="presOf" srcId="{27A7F6D4-5094-43CF-ADA9-E35CB3465B26}" destId="{82D44CA0-1A61-4D24-95FC-0751C6C7004C}" srcOrd="0" destOrd="0" presId="urn:microsoft.com/office/officeart/2009/3/layout/DescendingProcess"/>
    <dgm:cxn modelId="{DAAE03C8-E887-449D-90B5-039BDC99B4AA}" srcId="{A55AB763-FC57-4F11-B085-12017EFA232F}" destId="{258E9FAB-09C0-484A-827F-E23B74ADA912}" srcOrd="0" destOrd="0" parTransId="{F9903189-2605-4357-B48B-039B76BDEB99}" sibTransId="{FFE909BD-8651-49AE-B30C-383252B1EAAA}"/>
    <dgm:cxn modelId="{296871DF-B07D-4524-B017-9E12757C57B2}" srcId="{A55AB763-FC57-4F11-B085-12017EFA232F}" destId="{27A7F6D4-5094-43CF-ADA9-E35CB3465B26}" srcOrd="4" destOrd="0" parTransId="{FE281A47-2CE4-40C5-B1ED-B1C6F9976298}" sibTransId="{DB9E77EF-EA37-4D3D-9681-F8A52D5C5501}"/>
    <dgm:cxn modelId="{F1C268E3-B3F2-471A-8379-AED74404D6D8}" srcId="{A55AB763-FC57-4F11-B085-12017EFA232F}" destId="{9D8B9628-5F37-4875-A80C-E2AF6DC756FB}" srcOrd="1" destOrd="0" parTransId="{F0740BDD-A1FA-40D7-8C57-78731E2F44E1}" sibTransId="{60820D7E-8DFF-4EEF-8A83-B80E48CC2771}"/>
    <dgm:cxn modelId="{380F71F8-A053-4E57-8300-87AD4A5899BF}" srcId="{A55AB763-FC57-4F11-B085-12017EFA232F}" destId="{88A49A60-2A8D-4D44-9626-FFE9DC87410A}" srcOrd="2" destOrd="0" parTransId="{1C4F1673-B667-4770-936F-3FE9B6D2D372}" sibTransId="{E6D4B149-D00E-4AC6-BEA8-71B57B8E94BE}"/>
    <dgm:cxn modelId="{F2001E6B-1192-4582-A496-478A9D9B3A64}" type="presParOf" srcId="{937A8CE5-682C-47D1-82A6-CA448C47236D}" destId="{FE758402-2B02-4938-AAFF-4AA60801EB22}" srcOrd="0" destOrd="0" presId="urn:microsoft.com/office/officeart/2009/3/layout/DescendingProcess"/>
    <dgm:cxn modelId="{3D4C39A2-D32C-437D-98C3-A2ACA604F629}" type="presParOf" srcId="{937A8CE5-682C-47D1-82A6-CA448C47236D}" destId="{9AA4A7D2-4F9B-407E-97D8-0FCE335444BE}" srcOrd="1" destOrd="0" presId="urn:microsoft.com/office/officeart/2009/3/layout/DescendingProcess"/>
    <dgm:cxn modelId="{0E36EC4A-5C91-4CF2-8BFF-B19E81D0E071}" type="presParOf" srcId="{937A8CE5-682C-47D1-82A6-CA448C47236D}" destId="{EC34E343-EAF9-4242-AECC-6FC8B3A13B5E}" srcOrd="2" destOrd="0" presId="urn:microsoft.com/office/officeart/2009/3/layout/DescendingProcess"/>
    <dgm:cxn modelId="{5D86A2C9-3EBA-4482-89A2-9A9E9ABC6A53}" type="presParOf" srcId="{937A8CE5-682C-47D1-82A6-CA448C47236D}" destId="{ACB7E4A4-77F5-48D0-A01C-D7CF63E3FF03}" srcOrd="3" destOrd="0" presId="urn:microsoft.com/office/officeart/2009/3/layout/DescendingProcess"/>
    <dgm:cxn modelId="{CB2DB246-8061-4F06-A74D-120248C303EF}" type="presParOf" srcId="{ACB7E4A4-77F5-48D0-A01C-D7CF63E3FF03}" destId="{DE1E6712-6B7A-455A-8B76-9D5E55207B95}" srcOrd="0" destOrd="0" presId="urn:microsoft.com/office/officeart/2009/3/layout/DescendingProcess"/>
    <dgm:cxn modelId="{2A5ECC72-6DCB-486E-998A-01AE3CFBCF63}" type="presParOf" srcId="{937A8CE5-682C-47D1-82A6-CA448C47236D}" destId="{F2B846DC-A3C0-493F-95AF-FA0B847E4691}" srcOrd="4" destOrd="0" presId="urn:microsoft.com/office/officeart/2009/3/layout/DescendingProcess"/>
    <dgm:cxn modelId="{2505D821-DAE8-4D61-B51D-00DF599B53F2}" type="presParOf" srcId="{937A8CE5-682C-47D1-82A6-CA448C47236D}" destId="{5BBAB979-16EA-4AC1-946B-9B55BE443A6D}" srcOrd="5" destOrd="0" presId="urn:microsoft.com/office/officeart/2009/3/layout/DescendingProcess"/>
    <dgm:cxn modelId="{206E22E0-590D-4DFF-BD2E-E396E4A5021F}" type="presParOf" srcId="{5BBAB979-16EA-4AC1-946B-9B55BE443A6D}" destId="{B92F35F1-848B-4A58-9CEE-A5B6B6C8D484}" srcOrd="0" destOrd="0" presId="urn:microsoft.com/office/officeart/2009/3/layout/DescendingProcess"/>
    <dgm:cxn modelId="{CBCABED9-24A6-4393-839A-F42C77076550}" type="presParOf" srcId="{937A8CE5-682C-47D1-82A6-CA448C47236D}" destId="{EF10B3E9-FD0C-47E6-AFD5-9772DE255099}" srcOrd="6" destOrd="0" presId="urn:microsoft.com/office/officeart/2009/3/layout/DescendingProcess"/>
    <dgm:cxn modelId="{BD0C9CD7-6A11-4D1F-A211-659CCBF9200E}" type="presParOf" srcId="{937A8CE5-682C-47D1-82A6-CA448C47236D}" destId="{3B564193-4818-4686-941B-34E2DDE1C410}" srcOrd="7" destOrd="0" presId="urn:microsoft.com/office/officeart/2009/3/layout/DescendingProcess"/>
    <dgm:cxn modelId="{51EEF4FC-9BF0-4C60-A66A-BFF0136F6D47}" type="presParOf" srcId="{3B564193-4818-4686-941B-34E2DDE1C410}" destId="{4D3E4657-47C3-48B2-867E-C676C27E0925}" srcOrd="0" destOrd="0" presId="urn:microsoft.com/office/officeart/2009/3/layout/DescendingProcess"/>
    <dgm:cxn modelId="{F4591897-562D-4818-8BAE-59D2E4E75BF9}" type="presParOf" srcId="{937A8CE5-682C-47D1-82A6-CA448C47236D}" destId="{82D44CA0-1A61-4D24-95FC-0751C6C7004C}" srcOrd="8" destOrd="0" presId="urn:microsoft.com/office/officeart/2009/3/layout/DescendingProcess"/>
  </dgm:cxnLst>
  <dgm:bg/>
  <dgm:whole>
    <a:ln>
      <a:solidFill>
        <a:schemeClr val="accent1">
          <a:lumMod val="60000"/>
          <a:lumOff val="40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09F8BA-91D3-49D5-BE48-ED5616348E69}">
      <dsp:nvSpPr>
        <dsp:cNvPr id="0" name=""/>
        <dsp:cNvSpPr/>
      </dsp:nvSpPr>
      <dsp:spPr>
        <a:xfrm rot="5400000">
          <a:off x="-166465" y="166465"/>
          <a:ext cx="1109769" cy="776838"/>
        </a:xfrm>
        <a:prstGeom prst="chevron">
          <a:avLst/>
        </a:prstGeom>
        <a:gradFill rotWithShape="0">
          <a:gsLst>
            <a:gs pos="0">
              <a:schemeClr val="accent4">
                <a:alpha val="90000"/>
                <a:hueOff val="0"/>
                <a:satOff val="0"/>
                <a:lumOff val="0"/>
                <a:alphaOff val="0"/>
                <a:satMod val="103000"/>
                <a:lumMod val="102000"/>
                <a:tint val="94000"/>
              </a:schemeClr>
            </a:gs>
            <a:gs pos="50000">
              <a:schemeClr val="accent4">
                <a:alpha val="90000"/>
                <a:hueOff val="0"/>
                <a:satOff val="0"/>
                <a:lumOff val="0"/>
                <a:alphaOff val="0"/>
                <a:satMod val="110000"/>
                <a:lumMod val="100000"/>
                <a:shade val="100000"/>
              </a:schemeClr>
            </a:gs>
            <a:gs pos="100000">
              <a:schemeClr val="accent4">
                <a:alpha val="9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FontTx/>
            <a:buNone/>
          </a:pPr>
          <a:endParaRPr lang="en-IN" sz="2200" kern="1200" dirty="0"/>
        </a:p>
      </dsp:txBody>
      <dsp:txXfrm rot="-5400000">
        <a:off x="1" y="388418"/>
        <a:ext cx="776838" cy="332931"/>
      </dsp:txXfrm>
    </dsp:sp>
    <dsp:sp modelId="{D6C111D7-71BA-4FD7-AE95-94FB583FD7D0}">
      <dsp:nvSpPr>
        <dsp:cNvPr id="0" name=""/>
        <dsp:cNvSpPr/>
      </dsp:nvSpPr>
      <dsp:spPr>
        <a:xfrm rot="5400000">
          <a:off x="5327965" y="-4551126"/>
          <a:ext cx="721349" cy="9823603"/>
        </a:xfrm>
        <a:prstGeom prst="round2SameRect">
          <a:avLst/>
        </a:prstGeom>
        <a:solidFill>
          <a:schemeClr val="lt1">
            <a:alpha val="90000"/>
            <a:hueOff val="0"/>
            <a:satOff val="0"/>
            <a:lumOff val="0"/>
            <a:alphaOff val="0"/>
          </a:schemeClr>
        </a:solidFill>
        <a:ln w="6350" cap="flat" cmpd="sng" algn="ctr">
          <a:solidFill>
            <a:schemeClr val="accent4">
              <a:alpha val="9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05816" tIns="27305" rIns="27305" bIns="27305" numCol="1" spcCol="1270" anchor="ctr" anchorCtr="0">
          <a:noAutofit/>
        </a:bodyPr>
        <a:lstStyle/>
        <a:p>
          <a:pPr marL="285750" lvl="1" indent="-285750" algn="l" defTabSz="1911350">
            <a:lnSpc>
              <a:spcPct val="90000"/>
            </a:lnSpc>
            <a:spcBef>
              <a:spcPct val="0"/>
            </a:spcBef>
            <a:spcAft>
              <a:spcPct val="15000"/>
            </a:spcAft>
            <a:buFontTx/>
            <a:buNone/>
          </a:pPr>
          <a:r>
            <a:rPr lang="en-IN" sz="4300" kern="1200" dirty="0">
              <a:latin typeface="Bahnschrift" panose="020B0502040204020203" pitchFamily="34" charset="0"/>
            </a:rPr>
            <a:t>Dimensionality Reduction</a:t>
          </a:r>
        </a:p>
      </dsp:txBody>
      <dsp:txXfrm rot="-5400000">
        <a:off x="776839" y="35213"/>
        <a:ext cx="9788390" cy="6509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09F8BA-91D3-49D5-BE48-ED5616348E69}">
      <dsp:nvSpPr>
        <dsp:cNvPr id="0" name=""/>
        <dsp:cNvSpPr/>
      </dsp:nvSpPr>
      <dsp:spPr>
        <a:xfrm rot="5400000">
          <a:off x="-182348" y="182348"/>
          <a:ext cx="1215660" cy="850962"/>
        </a:xfrm>
        <a:prstGeom prst="chevron">
          <a:avLst/>
        </a:prstGeom>
        <a:gradFill rotWithShape="0">
          <a:gsLst>
            <a:gs pos="0">
              <a:schemeClr val="accent4">
                <a:alpha val="90000"/>
                <a:hueOff val="0"/>
                <a:satOff val="0"/>
                <a:lumOff val="0"/>
                <a:alphaOff val="0"/>
                <a:satMod val="103000"/>
                <a:lumMod val="102000"/>
                <a:tint val="94000"/>
              </a:schemeClr>
            </a:gs>
            <a:gs pos="50000">
              <a:schemeClr val="accent4">
                <a:alpha val="90000"/>
                <a:hueOff val="0"/>
                <a:satOff val="0"/>
                <a:lumOff val="0"/>
                <a:alphaOff val="0"/>
                <a:satMod val="110000"/>
                <a:lumMod val="100000"/>
                <a:shade val="100000"/>
              </a:schemeClr>
            </a:gs>
            <a:gs pos="100000">
              <a:schemeClr val="accent4">
                <a:alpha val="9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FontTx/>
            <a:buNone/>
          </a:pPr>
          <a:endParaRPr lang="en-IN" sz="2400" kern="1200" dirty="0"/>
        </a:p>
      </dsp:txBody>
      <dsp:txXfrm rot="-5400000">
        <a:off x="1" y="425480"/>
        <a:ext cx="850962" cy="364698"/>
      </dsp:txXfrm>
    </dsp:sp>
    <dsp:sp modelId="{D6C111D7-71BA-4FD7-AE95-94FB583FD7D0}">
      <dsp:nvSpPr>
        <dsp:cNvPr id="0" name=""/>
        <dsp:cNvSpPr/>
      </dsp:nvSpPr>
      <dsp:spPr>
        <a:xfrm rot="5400000">
          <a:off x="5330612" y="-4479650"/>
          <a:ext cx="790178" cy="9749479"/>
        </a:xfrm>
        <a:prstGeom prst="round2SameRect">
          <a:avLst/>
        </a:prstGeom>
        <a:solidFill>
          <a:schemeClr val="lt1">
            <a:alpha val="90000"/>
            <a:hueOff val="0"/>
            <a:satOff val="0"/>
            <a:lumOff val="0"/>
            <a:alphaOff val="0"/>
          </a:schemeClr>
        </a:solidFill>
        <a:ln w="6350" cap="flat" cmpd="sng" algn="ctr">
          <a:solidFill>
            <a:schemeClr val="accent4">
              <a:alpha val="9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34264" tIns="29845" rIns="29845" bIns="29845" numCol="1" spcCol="1270" anchor="ctr" anchorCtr="0">
          <a:noAutofit/>
        </a:bodyPr>
        <a:lstStyle/>
        <a:p>
          <a:pPr marL="285750" lvl="1" indent="-285750" algn="l" defTabSz="2089150">
            <a:lnSpc>
              <a:spcPct val="90000"/>
            </a:lnSpc>
            <a:spcBef>
              <a:spcPct val="0"/>
            </a:spcBef>
            <a:spcAft>
              <a:spcPct val="15000"/>
            </a:spcAft>
            <a:buFontTx/>
            <a:buNone/>
          </a:pPr>
          <a:r>
            <a:rPr lang="en-US" sz="4700" kern="1200" dirty="0">
              <a:latin typeface="Bahnschrift" panose="020B0502040204020203" pitchFamily="34" charset="0"/>
            </a:rPr>
            <a:t>Train Test split (70:30)</a:t>
          </a:r>
          <a:endParaRPr lang="en-IN" sz="4700" kern="1200" dirty="0">
            <a:latin typeface="Bahnschrift" panose="020B0502040204020203" pitchFamily="34" charset="0"/>
          </a:endParaRPr>
        </a:p>
      </dsp:txBody>
      <dsp:txXfrm rot="-5400000">
        <a:off x="850962" y="38573"/>
        <a:ext cx="9710906" cy="7130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09F8BA-91D3-49D5-BE48-ED5616348E69}">
      <dsp:nvSpPr>
        <dsp:cNvPr id="0" name=""/>
        <dsp:cNvSpPr/>
      </dsp:nvSpPr>
      <dsp:spPr>
        <a:xfrm rot="5400000">
          <a:off x="-233313" y="233313"/>
          <a:ext cx="1555423" cy="1088796"/>
        </a:xfrm>
        <a:prstGeom prst="chevron">
          <a:avLst/>
        </a:prstGeom>
        <a:gradFill rotWithShape="0">
          <a:gsLst>
            <a:gs pos="0">
              <a:schemeClr val="accent4">
                <a:alpha val="90000"/>
                <a:hueOff val="0"/>
                <a:satOff val="0"/>
                <a:lumOff val="0"/>
                <a:alphaOff val="0"/>
                <a:satMod val="103000"/>
                <a:lumMod val="102000"/>
                <a:tint val="94000"/>
              </a:schemeClr>
            </a:gs>
            <a:gs pos="50000">
              <a:schemeClr val="accent4">
                <a:alpha val="90000"/>
                <a:hueOff val="0"/>
                <a:satOff val="0"/>
                <a:lumOff val="0"/>
                <a:alphaOff val="0"/>
                <a:satMod val="110000"/>
                <a:lumMod val="100000"/>
                <a:shade val="100000"/>
              </a:schemeClr>
            </a:gs>
            <a:gs pos="100000">
              <a:schemeClr val="accent4">
                <a:alpha val="9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FontTx/>
            <a:buNone/>
          </a:pPr>
          <a:endParaRPr lang="en-IN" sz="3000" kern="1200" dirty="0"/>
        </a:p>
      </dsp:txBody>
      <dsp:txXfrm rot="-5400000">
        <a:off x="1" y="544397"/>
        <a:ext cx="1088796" cy="466627"/>
      </dsp:txXfrm>
    </dsp:sp>
    <dsp:sp modelId="{D6C111D7-71BA-4FD7-AE95-94FB583FD7D0}">
      <dsp:nvSpPr>
        <dsp:cNvPr id="0" name=""/>
        <dsp:cNvSpPr/>
      </dsp:nvSpPr>
      <dsp:spPr>
        <a:xfrm rot="5400000">
          <a:off x="5390939" y="-4311584"/>
          <a:ext cx="1011024" cy="9634193"/>
        </a:xfrm>
        <a:prstGeom prst="round2SameRect">
          <a:avLst/>
        </a:prstGeom>
        <a:solidFill>
          <a:schemeClr val="lt1">
            <a:alpha val="90000"/>
            <a:hueOff val="0"/>
            <a:satOff val="0"/>
            <a:lumOff val="0"/>
            <a:alphaOff val="0"/>
          </a:schemeClr>
        </a:solidFill>
        <a:ln w="6350" cap="flat" cmpd="sng" algn="ctr">
          <a:solidFill>
            <a:schemeClr val="accent4">
              <a:alpha val="9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26720" tIns="38100" rIns="38100" bIns="38100" numCol="1" spcCol="1270" anchor="ctr" anchorCtr="0">
          <a:noAutofit/>
        </a:bodyPr>
        <a:lstStyle/>
        <a:p>
          <a:pPr marL="285750" lvl="1" indent="-285750" algn="l" defTabSz="2667000">
            <a:lnSpc>
              <a:spcPct val="90000"/>
            </a:lnSpc>
            <a:spcBef>
              <a:spcPct val="0"/>
            </a:spcBef>
            <a:spcAft>
              <a:spcPct val="15000"/>
            </a:spcAft>
            <a:buFontTx/>
            <a:buNone/>
          </a:pPr>
          <a:r>
            <a:rPr lang="en-US" sz="6000" kern="1200" dirty="0">
              <a:latin typeface="Bahnschrift" panose="020B0502040204020203" pitchFamily="34" charset="0"/>
            </a:rPr>
            <a:t>Logistic Regression</a:t>
          </a:r>
          <a:endParaRPr lang="en-IN" sz="6000" kern="1200" dirty="0">
            <a:latin typeface="Bahnschrift" panose="020B0502040204020203" pitchFamily="34" charset="0"/>
          </a:endParaRPr>
        </a:p>
      </dsp:txBody>
      <dsp:txXfrm rot="-5400000">
        <a:off x="1079355" y="49354"/>
        <a:ext cx="9584839" cy="9123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758402-2B02-4938-AAFF-4AA60801EB22}">
      <dsp:nvSpPr>
        <dsp:cNvPr id="0" name=""/>
        <dsp:cNvSpPr/>
      </dsp:nvSpPr>
      <dsp:spPr>
        <a:xfrm rot="4396374">
          <a:off x="3209687" y="790471"/>
          <a:ext cx="3429188" cy="2391431"/>
        </a:xfrm>
        <a:prstGeom prst="swooshArrow">
          <a:avLst>
            <a:gd name="adj1" fmla="val 16310"/>
            <a:gd name="adj2" fmla="val 313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1E6712-6B7A-455A-8B76-9D5E55207B95}">
      <dsp:nvSpPr>
        <dsp:cNvPr id="0" name=""/>
        <dsp:cNvSpPr/>
      </dsp:nvSpPr>
      <dsp:spPr>
        <a:xfrm>
          <a:off x="4494272" y="1102731"/>
          <a:ext cx="86597" cy="86597"/>
        </a:xfrm>
        <a:prstGeom prst="ellipse">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2F35F1-848B-4A58-9CEE-A5B6B6C8D484}">
      <dsp:nvSpPr>
        <dsp:cNvPr id="0" name=""/>
        <dsp:cNvSpPr/>
      </dsp:nvSpPr>
      <dsp:spPr>
        <a:xfrm>
          <a:off x="5087228" y="1581004"/>
          <a:ext cx="86597" cy="86597"/>
        </a:xfrm>
        <a:prstGeom prst="ellipse">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3E4657-47C3-48B2-867E-C676C27E0925}">
      <dsp:nvSpPr>
        <dsp:cNvPr id="0" name=""/>
        <dsp:cNvSpPr/>
      </dsp:nvSpPr>
      <dsp:spPr>
        <a:xfrm>
          <a:off x="5531618" y="2140315"/>
          <a:ext cx="86597" cy="86597"/>
        </a:xfrm>
        <a:prstGeom prst="ellipse">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A4A7D2-4F9B-407E-97D8-0FCE335444BE}">
      <dsp:nvSpPr>
        <dsp:cNvPr id="0" name=""/>
        <dsp:cNvSpPr/>
      </dsp:nvSpPr>
      <dsp:spPr>
        <a:xfrm>
          <a:off x="1969114" y="249452"/>
          <a:ext cx="3114955" cy="457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b" anchorCtr="0">
          <a:noAutofit/>
        </a:bodyPr>
        <a:lstStyle/>
        <a:p>
          <a:pPr marL="0" lvl="0" indent="0" algn="ctr" defTabSz="889000">
            <a:lnSpc>
              <a:spcPct val="90000"/>
            </a:lnSpc>
            <a:spcBef>
              <a:spcPct val="0"/>
            </a:spcBef>
            <a:spcAft>
              <a:spcPct val="35000"/>
            </a:spcAft>
            <a:buNone/>
          </a:pPr>
          <a:r>
            <a:rPr lang="en-IN" sz="2000" kern="1200" dirty="0">
              <a:latin typeface="Bodoni MT" panose="02070603080606020203" pitchFamily="18" charset="0"/>
            </a:rPr>
            <a:t>RandomForest</a:t>
          </a:r>
        </a:p>
      </dsp:txBody>
      <dsp:txXfrm>
        <a:off x="1969114" y="249452"/>
        <a:ext cx="3114955" cy="457185"/>
      </dsp:txXfrm>
    </dsp:sp>
    <dsp:sp modelId="{EC34E343-EAF9-4242-AECC-6FC8B3A13B5E}">
      <dsp:nvSpPr>
        <dsp:cNvPr id="0" name=""/>
        <dsp:cNvSpPr/>
      </dsp:nvSpPr>
      <dsp:spPr>
        <a:xfrm>
          <a:off x="4851719" y="596062"/>
          <a:ext cx="2359590" cy="635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l" defTabSz="800100">
            <a:lnSpc>
              <a:spcPct val="90000"/>
            </a:lnSpc>
            <a:spcBef>
              <a:spcPct val="0"/>
            </a:spcBef>
            <a:spcAft>
              <a:spcPct val="35000"/>
            </a:spcAft>
            <a:buNone/>
          </a:pPr>
          <a:r>
            <a:rPr lang="en-IN" sz="1800" kern="1200" dirty="0">
              <a:latin typeface="Bodoni MT" panose="02070603080606020203" pitchFamily="18" charset="0"/>
            </a:rPr>
            <a:t>IV and WOE </a:t>
          </a:r>
        </a:p>
      </dsp:txBody>
      <dsp:txXfrm>
        <a:off x="4851719" y="596062"/>
        <a:ext cx="2359590" cy="635579"/>
      </dsp:txXfrm>
    </dsp:sp>
    <dsp:sp modelId="{F2B846DC-A3C0-493F-95AF-FA0B847E4691}">
      <dsp:nvSpPr>
        <dsp:cNvPr id="0" name=""/>
        <dsp:cNvSpPr/>
      </dsp:nvSpPr>
      <dsp:spPr>
        <a:xfrm>
          <a:off x="3536748" y="1372906"/>
          <a:ext cx="1547320" cy="635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odoni MT" panose="02070603080606020203" pitchFamily="18" charset="0"/>
            </a:rPr>
            <a:t>Clustering</a:t>
          </a:r>
          <a:endParaRPr lang="en-IN" sz="2000" kern="1200" dirty="0">
            <a:latin typeface="Bodoni MT" panose="02070603080606020203" pitchFamily="18" charset="0"/>
          </a:endParaRPr>
        </a:p>
      </dsp:txBody>
      <dsp:txXfrm>
        <a:off x="3536748" y="1372906"/>
        <a:ext cx="1547320" cy="635579"/>
      </dsp:txXfrm>
    </dsp:sp>
    <dsp:sp modelId="{EF10B3E9-FD0C-47E6-AFD5-9772DE255099}">
      <dsp:nvSpPr>
        <dsp:cNvPr id="0" name=""/>
        <dsp:cNvSpPr/>
      </dsp:nvSpPr>
      <dsp:spPr>
        <a:xfrm>
          <a:off x="5968944" y="1820335"/>
          <a:ext cx="2617986" cy="635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l" defTabSz="889000">
            <a:lnSpc>
              <a:spcPct val="90000"/>
            </a:lnSpc>
            <a:spcBef>
              <a:spcPct val="0"/>
            </a:spcBef>
            <a:spcAft>
              <a:spcPct val="35000"/>
            </a:spcAft>
            <a:buNone/>
          </a:pPr>
          <a:r>
            <a:rPr lang="en-IN" sz="2000" kern="1200" dirty="0">
              <a:latin typeface="Bodoni MT" panose="02070603080606020203" pitchFamily="18" charset="0"/>
            </a:rPr>
            <a:t>Lasso Regression</a:t>
          </a:r>
        </a:p>
        <a:p>
          <a:pPr marL="0" lvl="0" indent="0" algn="l" defTabSz="889000">
            <a:lnSpc>
              <a:spcPct val="90000"/>
            </a:lnSpc>
            <a:spcBef>
              <a:spcPct val="0"/>
            </a:spcBef>
            <a:spcAft>
              <a:spcPct val="35000"/>
            </a:spcAft>
            <a:buNone/>
          </a:pPr>
          <a:r>
            <a:rPr lang="en-IN" sz="1600" kern="1200" dirty="0">
              <a:latin typeface="Bodoni MT" panose="02070603080606020203" pitchFamily="18" charset="0"/>
            </a:rPr>
            <a:t>( </a:t>
          </a:r>
          <a:r>
            <a:rPr lang="en-IN" sz="1600" i="1" kern="1200" dirty="0">
              <a:latin typeface="Bodoni MT" panose="02070603080606020203" pitchFamily="18" charset="0"/>
            </a:rPr>
            <a:t>Reduced 15 Variables</a:t>
          </a:r>
          <a:r>
            <a:rPr lang="en-IN" sz="2000" i="1" kern="1200" dirty="0">
              <a:latin typeface="Bodoni MT" panose="02070603080606020203" pitchFamily="18" charset="0"/>
            </a:rPr>
            <a:t>)</a:t>
          </a:r>
        </a:p>
      </dsp:txBody>
      <dsp:txXfrm>
        <a:off x="5968944" y="1820335"/>
        <a:ext cx="2617986" cy="635579"/>
      </dsp:txXfrm>
    </dsp:sp>
    <dsp:sp modelId="{82D44CA0-1A61-4D24-95FC-0751C6C7004C}">
      <dsp:nvSpPr>
        <dsp:cNvPr id="0" name=""/>
        <dsp:cNvSpPr/>
      </dsp:nvSpPr>
      <dsp:spPr>
        <a:xfrm>
          <a:off x="4858082" y="3336794"/>
          <a:ext cx="2797862" cy="635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t" anchorCtr="0">
          <a:noAutofit/>
        </a:bodyPr>
        <a:lstStyle/>
        <a:p>
          <a:pPr marL="0" lvl="0" indent="0" algn="ctr" defTabSz="1244600">
            <a:lnSpc>
              <a:spcPct val="90000"/>
            </a:lnSpc>
            <a:spcBef>
              <a:spcPct val="0"/>
            </a:spcBef>
            <a:spcAft>
              <a:spcPct val="35000"/>
            </a:spcAft>
            <a:buNone/>
          </a:pPr>
          <a:r>
            <a:rPr lang="en-IN" sz="2800" kern="1200" dirty="0">
              <a:latin typeface="Bodoni MT" panose="02070603080606020203" pitchFamily="18" charset="0"/>
            </a:rPr>
            <a:t> 10 variables </a:t>
          </a:r>
        </a:p>
      </dsp:txBody>
      <dsp:txXfrm>
        <a:off x="4858082" y="3336794"/>
        <a:ext cx="2797862" cy="63557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2.xml.rels><?xml version="1.0" encoding="UTF-8" standalone="yes"?>
<Relationships xmlns="http://schemas.openxmlformats.org/package/2006/relationships"><Relationship Id="rId1" Type="http://schemas.openxmlformats.org/officeDocument/2006/relationships/image" Target="../media/image16.png"/></Relationships>
</file>

<file path=ppt/drawings/drawing1.xml><?xml version="1.0" encoding="utf-8"?>
<c:userShapes xmlns:c="http://schemas.openxmlformats.org/drawingml/2006/chart">
  <cdr:relSizeAnchor xmlns:cdr="http://schemas.openxmlformats.org/drawingml/2006/chartDrawing">
    <cdr:from>
      <cdr:x>0.02334</cdr:x>
      <cdr:y>0.65661</cdr:y>
    </cdr:from>
    <cdr:to>
      <cdr:x>0.98085</cdr:x>
      <cdr:y>0.66105</cdr:y>
    </cdr:to>
    <cdr:cxnSp macro="">
      <cdr:nvCxnSpPr>
        <cdr:cNvPr id="5" name="Straight Connector 4">
          <a:extLst xmlns:a="http://schemas.openxmlformats.org/drawingml/2006/main">
            <a:ext uri="{FF2B5EF4-FFF2-40B4-BE49-F238E27FC236}">
              <a16:creationId xmlns:a16="http://schemas.microsoft.com/office/drawing/2014/main" id="{23259D8A-7A96-4FAD-BE1C-EE8DB8B8B448}"/>
            </a:ext>
          </a:extLst>
        </cdr:cNvPr>
        <cdr:cNvCxnSpPr/>
      </cdr:nvCxnSpPr>
      <cdr:spPr>
        <a:xfrm xmlns:a="http://schemas.openxmlformats.org/drawingml/2006/main">
          <a:off x="154783" y="2349500"/>
          <a:ext cx="6350000" cy="15875"/>
        </a:xfrm>
        <a:prstGeom xmlns:a="http://schemas.openxmlformats.org/drawingml/2006/main" prst="line">
          <a:avLst/>
        </a:prstGeom>
        <a:ln xmlns:a="http://schemas.openxmlformats.org/drawingml/2006/main" w="28575">
          <a:solidFill>
            <a:srgbClr val="7030A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0.36804</cdr:x>
      <cdr:y>0.32005</cdr:y>
    </cdr:from>
    <cdr:to>
      <cdr:x>0.70825</cdr:x>
      <cdr:y>0.41038</cdr:y>
    </cdr:to>
    <cdr:sp macro="" textlink="">
      <cdr:nvSpPr>
        <cdr:cNvPr id="6" name="TextBox 5">
          <a:extLst xmlns:a="http://schemas.openxmlformats.org/drawingml/2006/main">
            <a:ext uri="{FF2B5EF4-FFF2-40B4-BE49-F238E27FC236}">
              <a16:creationId xmlns:a16="http://schemas.microsoft.com/office/drawing/2014/main" id="{7E79A198-58BE-485E-B4AF-080655878A27}"/>
            </a:ext>
          </a:extLst>
        </cdr:cNvPr>
        <cdr:cNvSpPr txBox="1"/>
      </cdr:nvSpPr>
      <cdr:spPr>
        <a:xfrm xmlns:a="http://schemas.openxmlformats.org/drawingml/2006/main">
          <a:off x="4180969" y="1934934"/>
          <a:ext cx="3864821" cy="5460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IN" dirty="0"/>
            <a:t>OVERALL BAD</a:t>
          </a:r>
          <a:r>
            <a:rPr lang="en-IN" baseline="0" dirty="0"/>
            <a:t> RATE = 7.57%</a:t>
          </a:r>
          <a:endParaRPr lang="en-IN" dirty="0"/>
        </a:p>
      </cdr:txBody>
    </cdr:sp>
  </cdr:relSizeAnchor>
</c:userShapes>
</file>

<file path=ppt/drawings/drawing2.xml><?xml version="1.0" encoding="utf-8"?>
<c:userShapes xmlns:c="http://schemas.openxmlformats.org/drawingml/2006/chart">
  <cdr:relSizeAnchor xmlns:cdr="http://schemas.openxmlformats.org/drawingml/2006/chartDrawing">
    <cdr:from>
      <cdr:x>0.40525</cdr:x>
      <cdr:y>0.35421</cdr:y>
    </cdr:from>
    <cdr:to>
      <cdr:x>0.70962</cdr:x>
      <cdr:y>0.44492</cdr:y>
    </cdr:to>
    <cdr:sp macro="" textlink="">
      <cdr:nvSpPr>
        <cdr:cNvPr id="2" name="TextBox 1">
          <a:extLst xmlns:a="http://schemas.openxmlformats.org/drawingml/2006/main">
            <a:ext uri="{FF2B5EF4-FFF2-40B4-BE49-F238E27FC236}">
              <a16:creationId xmlns:a16="http://schemas.microsoft.com/office/drawing/2014/main" id="{2A13AA22-EC40-46E0-B0D2-6DF80ED0922B}"/>
            </a:ext>
          </a:extLst>
        </cdr:cNvPr>
        <cdr:cNvSpPr txBox="1"/>
      </cdr:nvSpPr>
      <cdr:spPr>
        <a:xfrm xmlns:a="http://schemas.openxmlformats.org/drawingml/2006/main">
          <a:off x="2758281" y="1301751"/>
          <a:ext cx="2071688" cy="33337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IN" sz="1100"/>
            <a:t>OVERALL BAD RATE = 7.92 %</a:t>
          </a:r>
        </a:p>
      </cdr:txBody>
    </cdr:sp>
  </cdr:relSizeAnchor>
  <cdr:relSizeAnchor xmlns:cdr="http://schemas.openxmlformats.org/drawingml/2006/chartDrawing">
    <cdr:from>
      <cdr:x>0.02274</cdr:x>
      <cdr:y>0.67387</cdr:y>
    </cdr:from>
    <cdr:to>
      <cdr:x>0.98251</cdr:x>
      <cdr:y>0.67603</cdr:y>
    </cdr:to>
    <cdr:cxnSp macro="">
      <cdr:nvCxnSpPr>
        <cdr:cNvPr id="4" name="Straight Connector 3">
          <a:extLst xmlns:a="http://schemas.openxmlformats.org/drawingml/2006/main">
            <a:ext uri="{FF2B5EF4-FFF2-40B4-BE49-F238E27FC236}">
              <a16:creationId xmlns:a16="http://schemas.microsoft.com/office/drawing/2014/main" id="{1F4B99D0-4E9F-462D-93E1-AE7E0AEA5CFF}"/>
            </a:ext>
          </a:extLst>
        </cdr:cNvPr>
        <cdr:cNvCxnSpPr/>
      </cdr:nvCxnSpPr>
      <cdr:spPr>
        <a:xfrm xmlns:a="http://schemas.openxmlformats.org/drawingml/2006/main">
          <a:off x="154781" y="2476502"/>
          <a:ext cx="6532563" cy="7937"/>
        </a:xfrm>
        <a:prstGeom xmlns:a="http://schemas.openxmlformats.org/drawingml/2006/main" prst="line">
          <a:avLst/>
        </a:prstGeom>
        <a:ln xmlns:a="http://schemas.openxmlformats.org/drawingml/2006/main" w="19050">
          <a:solidFill>
            <a:srgbClr val="7030A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0.46728</cdr:x>
      <cdr:y>0.95852</cdr:y>
    </cdr:from>
    <cdr:to>
      <cdr:x>0.5247</cdr:x>
      <cdr:y>1</cdr:y>
    </cdr:to>
    <cdr:pic>
      <cdr:nvPicPr>
        <cdr:cNvPr id="5" name="chart">
          <a:extLst xmlns:a="http://schemas.openxmlformats.org/drawingml/2006/main">
            <a:ext uri="{FF2B5EF4-FFF2-40B4-BE49-F238E27FC236}">
              <a16:creationId xmlns:a16="http://schemas.microsoft.com/office/drawing/2014/main" id="{D9E6B64A-D1DA-4E77-BDCD-7777CFEE835C}"/>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5307921" y="5776454"/>
          <a:ext cx="652329" cy="249958"/>
        </a:xfrm>
        <a:prstGeom xmlns:a="http://schemas.openxmlformats.org/drawingml/2006/main" prst="rect">
          <a:avLst/>
        </a:prstGeom>
      </cdr:spPr>
    </cdr:pic>
  </cdr:relSizeAnchor>
  <cdr:relSizeAnchor xmlns:cdr="http://schemas.openxmlformats.org/drawingml/2006/chartDrawing">
    <cdr:from>
      <cdr:x>0.18589</cdr:x>
      <cdr:y>0.11263</cdr:y>
    </cdr:from>
    <cdr:to>
      <cdr:x>0.39004</cdr:x>
      <cdr:y>0.18145</cdr:y>
    </cdr:to>
    <cdr:sp macro="" textlink="">
      <cdr:nvSpPr>
        <cdr:cNvPr id="3" name="TextBox 2">
          <a:extLst xmlns:a="http://schemas.openxmlformats.org/drawingml/2006/main">
            <a:ext uri="{FF2B5EF4-FFF2-40B4-BE49-F238E27FC236}">
              <a16:creationId xmlns:a16="http://schemas.microsoft.com/office/drawing/2014/main" id="{C9541584-8B43-4CE9-97A1-92E11577C1C2}"/>
            </a:ext>
          </a:extLst>
        </cdr:cNvPr>
        <cdr:cNvSpPr txBox="1"/>
      </cdr:nvSpPr>
      <cdr:spPr>
        <a:xfrm xmlns:a="http://schemas.openxmlformats.org/drawingml/2006/main">
          <a:off x="2111603" y="678731"/>
          <a:ext cx="2318994" cy="41477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dirty="0"/>
            <a:t>Lift = (0.2137 / 0.0792) = 2.68 %</a:t>
          </a:r>
          <a:endParaRPr lang="en-IN" sz="1600" dirty="0"/>
        </a:p>
      </cdr:txBody>
    </cdr:sp>
  </cdr:relSizeAnchor>
  <cdr:relSizeAnchor xmlns:cdr="http://schemas.openxmlformats.org/drawingml/2006/chartDrawing">
    <cdr:from>
      <cdr:x>0.09378</cdr:x>
      <cdr:y>0.1533</cdr:y>
    </cdr:from>
    <cdr:to>
      <cdr:x>0.18423</cdr:x>
      <cdr:y>0.21274</cdr:y>
    </cdr:to>
    <cdr:cxnSp macro="">
      <cdr:nvCxnSpPr>
        <cdr:cNvPr id="8" name="Straight Arrow Connector 7">
          <a:extLst xmlns:a="http://schemas.openxmlformats.org/drawingml/2006/main">
            <a:ext uri="{FF2B5EF4-FFF2-40B4-BE49-F238E27FC236}">
              <a16:creationId xmlns:a16="http://schemas.microsoft.com/office/drawing/2014/main" id="{77D16025-0DDD-45AF-9C34-87F42684FDE6}"/>
            </a:ext>
          </a:extLst>
        </cdr:cNvPr>
        <cdr:cNvCxnSpPr/>
      </cdr:nvCxnSpPr>
      <cdr:spPr>
        <a:xfrm xmlns:a="http://schemas.openxmlformats.org/drawingml/2006/main" flipH="1">
          <a:off x="1065228" y="923827"/>
          <a:ext cx="1027522" cy="358219"/>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47F05-0506-494A-8060-3F395B947DF9}" type="datetimeFigureOut">
              <a:rPr lang="en-US" smtClean="0"/>
              <a:t>7/30/2021</a:t>
            </a:fld>
            <a:endParaRPr lang="en-US" dirty="0"/>
          </a:p>
        </p:txBody>
      </p:sp>
      <p:sp>
        <p:nvSpPr>
          <p:cNvPr id="4" name="Footer Placeholder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61E857-36B8-43F1-9D87-FE508167BCE3}" type="slidenum">
              <a:rPr lang="en-US" smtClean="0"/>
              <a:t>‹#›</a:t>
            </a:fld>
            <a:endParaRPr lang="en-US" dirty="0"/>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C0A13-3F3D-45D4-B17C-1E0ACF36A6FB}" type="datetimeFigureOut">
              <a:rPr lang="en-US" smtClean="0"/>
              <a:t>7/30/2021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AAAB6-A2C6-4A85-A3A1-98EFBA61C967}" type="slidenum">
              <a:rPr lang="en-US" smtClean="0"/>
              <a:t>‹#›</a:t>
            </a:fld>
            <a:endParaRPr lang="en-US" dirty="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egoe UI" panose="020B0502040204020203" pitchFamily="34" charset="0"/>
            </a:endParaRPr>
          </a:p>
          <a:p>
            <a:r>
              <a:rPr lang="en-US" dirty="0"/>
              <a:t>ID=d924773e-9a16-4d6d-9803-8cb819e99682
Recipe=text_billboard
Type=TextOnly
Variant=0
FamilyID=AccentBoxWalbaum_Zero</a:t>
            </a:r>
          </a:p>
        </p:txBody>
      </p:sp>
      <p:sp>
        <p:nvSpPr>
          <p:cNvPr id="4" name="Slide Number Placeholder 3"/>
          <p:cNvSpPr>
            <a:spLocks noGrp="1"/>
          </p:cNvSpPr>
          <p:nvPr>
            <p:ph type="sldNum" sz="quarter" idx="5"/>
          </p:nvPr>
        </p:nvSpPr>
        <p:spPr/>
        <p:txBody>
          <a:bodyPr/>
          <a:lstStyle/>
          <a:p>
            <a:fld id="{8EAA36B1-75F6-458C-B388-8BC01E9857C8}" type="slidenum">
              <a:rPr lang="en-US" smtClean="0"/>
              <a:t>1</a:t>
            </a:fld>
            <a:endParaRPr lang="en-US" dirty="0"/>
          </a:p>
        </p:txBody>
      </p:sp>
    </p:spTree>
    <p:extLst>
      <p:ext uri="{BB962C8B-B14F-4D97-AF65-F5344CB8AC3E}">
        <p14:creationId xmlns:p14="http://schemas.microsoft.com/office/powerpoint/2010/main" val="270320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1801368" y="1664208"/>
            <a:ext cx="8586216" cy="2176272"/>
          </a:xfrm>
        </p:spPr>
        <p:txBody>
          <a:bodyPr anchor="ctr">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487168" y="4142232"/>
            <a:ext cx="7223760" cy="685800"/>
          </a:xfrm>
          <a:solidFill>
            <a:schemeClr val="accent1"/>
          </a:solidFill>
        </p:spPr>
        <p:txBody>
          <a:bodyPr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696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anchor="ctr">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a:lstStyle>
            <a:lvl1pPr marL="0" indent="0">
              <a:buNone/>
              <a:defRPr sz="1800"/>
            </a:lvl1pPr>
          </a:lstStyle>
          <a:p>
            <a:pPr lvl="0"/>
            <a:r>
              <a:rPr lang="en-US"/>
              <a:t>Click to edit Master text styles</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527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anchor="ctr">
            <a:normAutofit/>
          </a:bodyPr>
          <a:lstStyle>
            <a:lvl1pPr>
              <a:defRPr sz="2800"/>
            </a:lvl1p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anchor="ctr"/>
          <a:lstStyle>
            <a:lvl1pPr algn="ctr">
              <a:buNone/>
              <a:defRPr/>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A0D33A8D-B0BB-4920-AAC4-6EE9952AA556}"/>
              </a:ext>
            </a:extLst>
          </p:cNvPr>
          <p:cNvSpPr>
            <a:spLocks noGrp="1"/>
          </p:cNvSpPr>
          <p:nvPr>
            <p:ph type="body" sz="quarter" idx="22"/>
          </p:nvPr>
        </p:nvSpPr>
        <p:spPr>
          <a:xfrm>
            <a:off x="7772400" y="3099816"/>
            <a:ext cx="3721100" cy="447675"/>
          </a:xfrm>
        </p:spPr>
        <p:txBody>
          <a:bodyPr/>
          <a:lstStyle>
            <a:lvl1pPr marL="0" indent="0">
              <a:buNone/>
              <a:defRPr sz="1600"/>
            </a:lvl1pPr>
          </a:lstStyle>
          <a:p>
            <a:pPr lvl="0"/>
            <a:r>
              <a:rPr lang="en-US"/>
              <a:t>Click to edit Master text styles</a:t>
            </a:r>
          </a:p>
        </p:txBody>
      </p:sp>
      <p:sp>
        <p:nvSpPr>
          <p:cNvPr id="21" name="Text Placeholder 7">
            <a:extLst>
              <a:ext uri="{FF2B5EF4-FFF2-40B4-BE49-F238E27FC236}">
                <a16:creationId xmlns:a16="http://schemas.microsoft.com/office/drawing/2014/main" id="{FC2F80E1-DA5D-4EBA-BDBC-FFD24776ED07}"/>
              </a:ext>
            </a:extLst>
          </p:cNvPr>
          <p:cNvSpPr>
            <a:spLocks noGrp="1"/>
          </p:cNvSpPr>
          <p:nvPr>
            <p:ph type="body" sz="quarter" idx="23"/>
          </p:nvPr>
        </p:nvSpPr>
        <p:spPr>
          <a:xfrm>
            <a:off x="7772400" y="4215384"/>
            <a:ext cx="3721100" cy="447675"/>
          </a:xfrm>
        </p:spPr>
        <p:txBody>
          <a:bodyPr/>
          <a:lstStyle>
            <a:lvl1pPr marL="0" indent="0">
              <a:buNone/>
              <a:defRPr sz="1600"/>
            </a:lvl1pPr>
          </a:lstStyle>
          <a:p>
            <a:pPr lvl="0"/>
            <a:r>
              <a:rPr lang="en-US"/>
              <a:t>Click to edit Master text styles</a:t>
            </a:r>
          </a:p>
        </p:txBody>
      </p:sp>
      <p:sp>
        <p:nvSpPr>
          <p:cNvPr id="22" name="Text Placeholder 7">
            <a:extLst>
              <a:ext uri="{FF2B5EF4-FFF2-40B4-BE49-F238E27FC236}">
                <a16:creationId xmlns:a16="http://schemas.microsoft.com/office/drawing/2014/main" id="{536A3E74-5D94-4FE5-A5F8-7DA032AD48AF}"/>
              </a:ext>
            </a:extLst>
          </p:cNvPr>
          <p:cNvSpPr>
            <a:spLocks noGrp="1"/>
          </p:cNvSpPr>
          <p:nvPr>
            <p:ph type="body" sz="quarter" idx="24"/>
          </p:nvPr>
        </p:nvSpPr>
        <p:spPr>
          <a:xfrm>
            <a:off x="7772400" y="5321808"/>
            <a:ext cx="3721100" cy="447675"/>
          </a:xfrm>
        </p:spPr>
        <p:txBody>
          <a:bodyPr/>
          <a:lstStyle>
            <a:lvl1pPr marL="0" indent="0">
              <a:buNone/>
              <a:defRPr sz="1600"/>
            </a:lvl1pPr>
          </a:lstStyle>
          <a:p>
            <a:pPr lvl="0"/>
            <a:r>
              <a:rPr lang="en-US"/>
              <a:t>Click to edit Master text styles</a:t>
            </a:r>
          </a:p>
        </p:txBody>
      </p:sp>
      <p:sp>
        <p:nvSpPr>
          <p:cNvPr id="23" name="Picture Placeholder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anchor="ctr"/>
          <a:lstStyle>
            <a:lvl1pPr algn="ctr">
              <a:buNone/>
              <a:defRPr sz="900"/>
            </a:lvl1pPr>
          </a:lstStyle>
          <a:p>
            <a:r>
              <a:rPr lang="en-US" dirty="0"/>
              <a:t>Icon</a:t>
            </a:r>
          </a:p>
        </p:txBody>
      </p:sp>
      <p:sp>
        <p:nvSpPr>
          <p:cNvPr id="24" name="Picture Placeholder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anchor="ctr"/>
          <a:lstStyle>
            <a:lvl1pPr algn="ctr">
              <a:buNone/>
              <a:defRPr sz="900"/>
            </a:lvl1pPr>
          </a:lstStyle>
          <a:p>
            <a:r>
              <a:rPr lang="en-US" dirty="0"/>
              <a:t>Icon</a:t>
            </a:r>
          </a:p>
        </p:txBody>
      </p:sp>
      <p:sp>
        <p:nvSpPr>
          <p:cNvPr id="25" name="Picture Placeholder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anchor="ctr"/>
          <a:lstStyle>
            <a:lvl1pPr algn="ctr">
              <a:buNone/>
              <a:defRPr sz="900"/>
            </a:lvl1pPr>
          </a:lstStyle>
          <a:p>
            <a:r>
              <a:rPr lang="en-US" dirty="0"/>
              <a:t>Icon</a:t>
            </a:r>
          </a:p>
        </p:txBody>
      </p:sp>
    </p:spTree>
    <p:extLst>
      <p:ext uri="{BB962C8B-B14F-4D97-AF65-F5344CB8AC3E}">
        <p14:creationId xmlns:p14="http://schemas.microsoft.com/office/powerpoint/2010/main" val="343934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r>
              <a:rPr lang="en-US" dirty="0"/>
              <a:t>9/4/20XX</a:t>
            </a:r>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40099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r>
              <a:rPr lang="en-US" dirty="0"/>
              <a:t>9/4/20XX</a:t>
            </a:r>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060377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77722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332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a:lstStyle>
            <a:lvl1pPr>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81258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a:lstStyle>
            <a:lvl1pPr marL="0" indent="0">
              <a:buNone/>
              <a:defRPr sz="1800"/>
            </a:lvl1pPr>
          </a:lstStyle>
          <a:p>
            <a:pPr lvl="0"/>
            <a:r>
              <a:rPr lang="en-US"/>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anchor="ctr"/>
          <a:lstStyle>
            <a:lvl1pPr algn="ctr">
              <a:buNone/>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1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1078992" y="1938528"/>
            <a:ext cx="7013448" cy="2990088"/>
          </a:xfrm>
        </p:spPr>
        <p:txBody>
          <a:bodyPr anchor="ctr">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613648" y="1938528"/>
            <a:ext cx="2688336" cy="2990088"/>
          </a:xfrm>
          <a:solidFill>
            <a:schemeClr val="accent1"/>
          </a:solidFill>
        </p:spPr>
        <p:txBody>
          <a:bodyPr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5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01852"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39386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ctr">
            <a:normAutofit/>
          </a:bodyPr>
          <a:lstStyle>
            <a:lvl1pPr algn="ctr">
              <a:defRPr sz="4800"/>
            </a:lvl1pPr>
          </a:lstStyle>
          <a:p>
            <a:r>
              <a:rPr lang="en-US"/>
              <a:t>Click to edit Master title style</a:t>
            </a:r>
            <a:endParaRPr lang="en-US" dirty="0"/>
          </a:p>
        </p:txBody>
      </p:sp>
      <p:sp useBgFill="1">
        <p:nvSpPr>
          <p:cNvPr id="4" name="Rectangle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a:solidFill>
            <a:schemeClr val="accent1"/>
          </a:solidFill>
        </p:spPr>
        <p:txBody>
          <a:bodyPr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ECB2BA4C-9ADA-41DB-B758-9E3CFECDF528}"/>
              </a:ext>
            </a:extLst>
          </p:cNvPr>
          <p:cNvSpPr>
            <a:spLocks noGrp="1"/>
          </p:cNvSpPr>
          <p:nvPr>
            <p:ph type="dt" sz="half" idx="10"/>
          </p:nvPr>
        </p:nvSpPr>
        <p:spPr>
          <a:xfrm>
            <a:off x="905256" y="6356350"/>
            <a:ext cx="2743200" cy="365125"/>
          </a:xfrm>
        </p:spPr>
        <p:txBody>
          <a:bodyPr/>
          <a:lstStyle/>
          <a:p>
            <a:r>
              <a:rPr lang="en-US" dirty="0"/>
              <a:t>9/4/20XX</a:t>
            </a:r>
          </a:p>
        </p:txBody>
      </p:sp>
      <p:sp>
        <p:nvSpPr>
          <p:cNvPr id="10" name="Footer Placeholder 9">
            <a:extLst>
              <a:ext uri="{FF2B5EF4-FFF2-40B4-BE49-F238E27FC236}">
                <a16:creationId xmlns:a16="http://schemas.microsoft.com/office/drawing/2014/main" id="{20957ADB-410A-48BE-AA95-3A708314B02A}"/>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5112591B-8032-4FDF-9B26-8F505642C5C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244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anchor="ctr"/>
          <a:lstStyle>
            <a:lvl1pPr algn="ctr">
              <a:buNone/>
              <a:defRPr/>
            </a:lvl1pPr>
          </a:lstStyle>
          <a:p>
            <a:r>
              <a:rPr lang="en-US" dirty="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anchor="ctr"/>
          <a:lstStyle>
            <a:lvl1pPr algn="ctr">
              <a:buNone/>
              <a:defRPr/>
            </a:lvl1pPr>
          </a:lstStyle>
          <a:p>
            <a:r>
              <a:rPr lang="en-US" dirty="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anchor="ctr"/>
          <a:lstStyle>
            <a:lvl1pPr algn="ctr">
              <a:buNone/>
              <a:defRPr/>
            </a:lvl1pPr>
          </a:lstStyle>
          <a:p>
            <a:r>
              <a:rPr lang="en-US" dirty="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anchor="ctr"/>
          <a:lstStyle>
            <a:lvl1pPr algn="ctr">
              <a:buNone/>
              <a:defRPr/>
            </a:lvl1pPr>
          </a:lstStyle>
          <a:p>
            <a:r>
              <a:rPr lang="en-US" dirty="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anchor="ctr"/>
          <a:lstStyle>
            <a:lvl1pPr algn="ctr">
              <a:buNone/>
              <a:defRPr/>
            </a:lvl1pPr>
          </a:lstStyle>
          <a:p>
            <a:r>
              <a:rPr lang="en-US" dirty="0"/>
              <a:t>Picture</a:t>
            </a:r>
          </a:p>
        </p:txBody>
      </p:sp>
      <p:sp>
        <p:nvSpPr>
          <p:cNvPr id="11" name="Date Placeholder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a:lstStyle/>
          <a:p>
            <a:r>
              <a:rPr lang="en-US" dirty="0"/>
              <a:t>9/4/20XX</a:t>
            </a:r>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a:lstStyle/>
          <a:p>
            <a:fld id="{A65A5C87-DF58-40C8-B092-1DE63DB4547E}" type="slidenum">
              <a:rPr lang="en-US" smtClean="0"/>
              <a:t>‹#›</a:t>
            </a:fld>
            <a:endParaRPr lang="en-US" dirty="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Tree>
    <p:extLst>
      <p:ext uri="{BB962C8B-B14F-4D97-AF65-F5344CB8AC3E}">
        <p14:creationId xmlns:p14="http://schemas.microsoft.com/office/powerpoint/2010/main" val="4315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6069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2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9/4/20XX</a:t>
            </a:r>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5C87-DF58-40C8-B092-1DE63DB4547E}" type="slidenum">
              <a:rPr lang="en-US" smtClean="0"/>
              <a:t>‹#›</a:t>
            </a:fld>
            <a:endParaRPr lang="en-US" dirty="0"/>
          </a:p>
        </p:txBody>
      </p:sp>
    </p:spTree>
    <p:extLst>
      <p:ext uri="{BB962C8B-B14F-4D97-AF65-F5344CB8AC3E}">
        <p14:creationId xmlns:p14="http://schemas.microsoft.com/office/powerpoint/2010/main"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13.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8.xml"/><Relationship Id="rId4" Type="http://schemas.openxmlformats.org/officeDocument/2006/relationships/comments" Target="../comments/commen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13.xml"/><Relationship Id="rId4" Type="http://schemas.openxmlformats.org/officeDocument/2006/relationships/image" Target="../media/image7.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9D20-B4BB-42AA-8DDD-68CC9F1D95DB}"/>
              </a:ext>
            </a:extLst>
          </p:cNvPr>
          <p:cNvSpPr>
            <a:spLocks noGrp="1"/>
          </p:cNvSpPr>
          <p:nvPr>
            <p:ph type="ctrTitle"/>
          </p:nvPr>
        </p:nvSpPr>
        <p:spPr>
          <a:ln>
            <a:solidFill>
              <a:schemeClr val="tx2"/>
            </a:solidFill>
          </a:ln>
          <a:effectLst>
            <a:glow rad="63500">
              <a:schemeClr val="accent1">
                <a:satMod val="175000"/>
                <a:alpha val="40000"/>
              </a:schemeClr>
            </a:glow>
          </a:effectLst>
        </p:spPr>
        <p:txBody>
          <a:bodyPr/>
          <a:lstStyle/>
          <a:p>
            <a:r>
              <a:rPr lang="en-US" dirty="0"/>
              <a:t>Acquisition Scorecard Model</a:t>
            </a:r>
          </a:p>
        </p:txBody>
      </p:sp>
      <p:sp>
        <p:nvSpPr>
          <p:cNvPr id="5" name="TextBox 4">
            <a:extLst>
              <a:ext uri="{FF2B5EF4-FFF2-40B4-BE49-F238E27FC236}">
                <a16:creationId xmlns:a16="http://schemas.microsoft.com/office/drawing/2014/main" id="{8390BBA4-BBF4-4CF3-82D9-91E088FE510B}"/>
              </a:ext>
            </a:extLst>
          </p:cNvPr>
          <p:cNvSpPr txBox="1"/>
          <p:nvPr/>
        </p:nvSpPr>
        <p:spPr>
          <a:xfrm flipH="1">
            <a:off x="1527141" y="4506012"/>
            <a:ext cx="3478492" cy="1077219"/>
          </a:xfrm>
          <a:prstGeom prst="rect">
            <a:avLst/>
          </a:prstGeom>
          <a:noFill/>
          <a:ln>
            <a:solidFill>
              <a:schemeClr val="accent1">
                <a:lumMod val="20000"/>
                <a:lumOff val="80000"/>
              </a:schemeClr>
            </a:solidFill>
          </a:ln>
        </p:spPr>
        <p:txBody>
          <a:bodyPr wrap="square" rtlCol="0">
            <a:spAutoFit/>
          </a:bodyPr>
          <a:lstStyle/>
          <a:p>
            <a:pPr algn="ctr"/>
            <a:r>
              <a:rPr lang="en-US" sz="1600" u="sng" dirty="0">
                <a:latin typeface="Bahnschrift" panose="020B0502040204020203" pitchFamily="34" charset="0"/>
              </a:rPr>
              <a:t>Presented By :</a:t>
            </a:r>
          </a:p>
          <a:p>
            <a:endParaRPr lang="en-US" sz="1600" dirty="0">
              <a:latin typeface="Bahnschrift" panose="020B0502040204020203" pitchFamily="34" charset="0"/>
            </a:endParaRPr>
          </a:p>
          <a:p>
            <a:r>
              <a:rPr lang="en-IN" sz="1600" dirty="0">
                <a:latin typeface="Bahnschrift" panose="020B0502040204020203" pitchFamily="34" charset="0"/>
              </a:rPr>
              <a:t>Anudnya Ware    Gifty Reji</a:t>
            </a:r>
          </a:p>
          <a:p>
            <a:r>
              <a:rPr lang="en-IN" sz="1600" dirty="0">
                <a:latin typeface="Bahnschrift" panose="020B0502040204020203" pitchFamily="34" charset="0"/>
              </a:rPr>
              <a:t>Soham Pawar     Vaishnavi Mayekar</a:t>
            </a:r>
          </a:p>
        </p:txBody>
      </p:sp>
    </p:spTree>
    <p:extLst>
      <p:ext uri="{BB962C8B-B14F-4D97-AF65-F5344CB8AC3E}">
        <p14:creationId xmlns:p14="http://schemas.microsoft.com/office/powerpoint/2010/main" val="18337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28C48A-6133-49AD-BA30-F669A10A309E}"/>
              </a:ext>
            </a:extLst>
          </p:cNvPr>
          <p:cNvSpPr>
            <a:spLocks noGrp="1"/>
          </p:cNvSpPr>
          <p:nvPr>
            <p:ph type="dt" sz="half" idx="10"/>
          </p:nvPr>
        </p:nvSpPr>
        <p:spPr/>
        <p:txBody>
          <a:bodyPr/>
          <a:lstStyle/>
          <a:p>
            <a:r>
              <a:rPr lang="en-US"/>
              <a:t>9/4/20XX</a:t>
            </a:r>
            <a:endParaRPr lang="en-US" dirty="0"/>
          </a:p>
        </p:txBody>
      </p:sp>
      <p:sp>
        <p:nvSpPr>
          <p:cNvPr id="3" name="Footer Placeholder 2">
            <a:extLst>
              <a:ext uri="{FF2B5EF4-FFF2-40B4-BE49-F238E27FC236}">
                <a16:creationId xmlns:a16="http://schemas.microsoft.com/office/drawing/2014/main" id="{225EFC41-8E8E-444F-AF57-75F39CA129B8}"/>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8F5E9EC6-C3AE-4E9B-87A5-D9A6C558C5FC}"/>
              </a:ext>
            </a:extLst>
          </p:cNvPr>
          <p:cNvSpPr>
            <a:spLocks noGrp="1"/>
          </p:cNvSpPr>
          <p:nvPr>
            <p:ph type="sldNum" sz="quarter" idx="12"/>
          </p:nvPr>
        </p:nvSpPr>
        <p:spPr/>
        <p:txBody>
          <a:bodyPr/>
          <a:lstStyle/>
          <a:p>
            <a:fld id="{A65A5C87-DF58-40C8-B092-1DE63DB4547E}" type="slidenum">
              <a:rPr lang="en-US" smtClean="0"/>
              <a:t>10</a:t>
            </a:fld>
            <a:endParaRPr lang="en-US" dirty="0"/>
          </a:p>
        </p:txBody>
      </p:sp>
      <p:graphicFrame>
        <p:nvGraphicFramePr>
          <p:cNvPr id="8" name="Chart 7">
            <a:extLst>
              <a:ext uri="{FF2B5EF4-FFF2-40B4-BE49-F238E27FC236}">
                <a16:creationId xmlns:a16="http://schemas.microsoft.com/office/drawing/2014/main" id="{6A59CDBC-E882-496E-A705-EED3EC9D44BF}"/>
              </a:ext>
            </a:extLst>
          </p:cNvPr>
          <p:cNvGraphicFramePr/>
          <p:nvPr>
            <p:extLst>
              <p:ext uri="{D42A27DB-BD31-4B8C-83A1-F6EECF244321}">
                <p14:modId xmlns:p14="http://schemas.microsoft.com/office/powerpoint/2010/main" val="2425217627"/>
              </p:ext>
            </p:extLst>
          </p:nvPr>
        </p:nvGraphicFramePr>
        <p:xfrm>
          <a:off x="6096001" y="828800"/>
          <a:ext cx="5257799" cy="3966529"/>
        </p:xfrm>
        <a:graphic>
          <a:graphicData uri="http://schemas.openxmlformats.org/drawingml/2006/chart">
            <c:chart xmlns:c="http://schemas.openxmlformats.org/drawingml/2006/chart" xmlns:r="http://schemas.openxmlformats.org/officeDocument/2006/relationships" r:id="rId2"/>
          </a:graphicData>
        </a:graphic>
      </p:graphicFrame>
      <p:pic>
        <p:nvPicPr>
          <p:cNvPr id="19" name="Picture 18">
            <a:extLst>
              <a:ext uri="{FF2B5EF4-FFF2-40B4-BE49-F238E27FC236}">
                <a16:creationId xmlns:a16="http://schemas.microsoft.com/office/drawing/2014/main" id="{8D56612F-ADF6-44C0-A255-B90766DC33E1}"/>
              </a:ext>
            </a:extLst>
          </p:cNvPr>
          <p:cNvPicPr>
            <a:picLocks noChangeAspect="1"/>
          </p:cNvPicPr>
          <p:nvPr/>
        </p:nvPicPr>
        <p:blipFill>
          <a:blip r:embed="rId3"/>
          <a:stretch>
            <a:fillRect/>
          </a:stretch>
        </p:blipFill>
        <p:spPr>
          <a:xfrm>
            <a:off x="1001206" y="1380521"/>
            <a:ext cx="4768237" cy="3188565"/>
          </a:xfrm>
          <a:prstGeom prst="rect">
            <a:avLst/>
          </a:prstGeom>
        </p:spPr>
      </p:pic>
      <p:sp>
        <p:nvSpPr>
          <p:cNvPr id="20" name="TextBox 19">
            <a:extLst>
              <a:ext uri="{FF2B5EF4-FFF2-40B4-BE49-F238E27FC236}">
                <a16:creationId xmlns:a16="http://schemas.microsoft.com/office/drawing/2014/main" id="{C88731E8-D811-4D8A-A621-EA9B6E6C11F4}"/>
              </a:ext>
            </a:extLst>
          </p:cNvPr>
          <p:cNvSpPr txBox="1"/>
          <p:nvPr/>
        </p:nvSpPr>
        <p:spPr>
          <a:xfrm>
            <a:off x="2375551" y="828800"/>
            <a:ext cx="1946367" cy="461665"/>
          </a:xfrm>
          <a:prstGeom prst="rect">
            <a:avLst/>
          </a:prstGeom>
          <a:noFill/>
        </p:spPr>
        <p:txBody>
          <a:bodyPr wrap="none" rtlCol="0">
            <a:spAutoFit/>
          </a:bodyPr>
          <a:lstStyle/>
          <a:p>
            <a:r>
              <a:rPr lang="en-US" sz="2400" b="1" u="sng" dirty="0">
                <a:latin typeface="Bahnschrift" panose="020B0502040204020203" pitchFamily="34" charset="0"/>
              </a:rPr>
              <a:t>Target Count</a:t>
            </a:r>
            <a:endParaRPr lang="en-IN" sz="2400" b="1" u="sng" dirty="0">
              <a:latin typeface="Bahnschrift" panose="020B0502040204020203" pitchFamily="34" charset="0"/>
            </a:endParaRPr>
          </a:p>
        </p:txBody>
      </p:sp>
      <p:sp>
        <p:nvSpPr>
          <p:cNvPr id="21" name="TextBox 20">
            <a:extLst>
              <a:ext uri="{FF2B5EF4-FFF2-40B4-BE49-F238E27FC236}">
                <a16:creationId xmlns:a16="http://schemas.microsoft.com/office/drawing/2014/main" id="{603363D4-D0BA-4A19-8FF4-5887341DE689}"/>
              </a:ext>
            </a:extLst>
          </p:cNvPr>
          <p:cNvSpPr txBox="1"/>
          <p:nvPr/>
        </p:nvSpPr>
        <p:spPr>
          <a:xfrm>
            <a:off x="1001206" y="4885386"/>
            <a:ext cx="10352594" cy="646331"/>
          </a:xfrm>
          <a:prstGeom prst="rect">
            <a:avLst/>
          </a:prstGeom>
          <a:noFill/>
          <a:ln>
            <a:solidFill>
              <a:schemeClr val="accent1"/>
            </a:solidFill>
          </a:ln>
        </p:spPr>
        <p:txBody>
          <a:bodyPr wrap="square" rtlCol="0">
            <a:spAutoFit/>
          </a:bodyPr>
          <a:lstStyle/>
          <a:p>
            <a:pPr algn="ctr"/>
            <a:r>
              <a:rPr lang="en-US" dirty="0">
                <a:latin typeface="Bahnschrift" panose="020B0502040204020203" pitchFamily="34" charset="0"/>
              </a:rPr>
              <a:t>Defaulter = 7.6 %</a:t>
            </a:r>
          </a:p>
          <a:p>
            <a:pPr algn="ctr"/>
            <a:r>
              <a:rPr lang="en-US" dirty="0">
                <a:latin typeface="Bahnschrift" panose="020B0502040204020203" pitchFamily="34" charset="0"/>
              </a:rPr>
              <a:t>Non- defaulter = 92.34 %</a:t>
            </a:r>
          </a:p>
        </p:txBody>
      </p:sp>
    </p:spTree>
    <p:extLst>
      <p:ext uri="{BB962C8B-B14F-4D97-AF65-F5344CB8AC3E}">
        <p14:creationId xmlns:p14="http://schemas.microsoft.com/office/powerpoint/2010/main" val="4145418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61966A4-F8F4-45D9-B35E-ACE51C48BEB6}"/>
              </a:ext>
            </a:extLst>
          </p:cNvPr>
          <p:cNvSpPr>
            <a:spLocks noGrp="1"/>
          </p:cNvSpPr>
          <p:nvPr>
            <p:ph type="title"/>
          </p:nvPr>
        </p:nvSpPr>
        <p:spPr/>
        <p:txBody>
          <a:bodyPr/>
          <a:lstStyle/>
          <a:p>
            <a:r>
              <a:rPr lang="en-IN" dirty="0"/>
              <a:t>Methodology</a:t>
            </a:r>
          </a:p>
        </p:txBody>
      </p:sp>
      <p:sp>
        <p:nvSpPr>
          <p:cNvPr id="4" name="Date Placeholder 3">
            <a:extLst>
              <a:ext uri="{FF2B5EF4-FFF2-40B4-BE49-F238E27FC236}">
                <a16:creationId xmlns:a16="http://schemas.microsoft.com/office/drawing/2014/main" id="{464BF17C-2A2E-4119-9D1B-7A0A2A4B68B6}"/>
              </a:ext>
            </a:extLst>
          </p:cNvPr>
          <p:cNvSpPr>
            <a:spLocks noGrp="1"/>
          </p:cNvSpPr>
          <p:nvPr>
            <p:ph type="dt" sz="half" idx="4294967295"/>
          </p:nvPr>
        </p:nvSpPr>
        <p:spPr>
          <a:xfrm>
            <a:off x="0" y="6356349"/>
            <a:ext cx="2743200" cy="365125"/>
          </a:xfrm>
        </p:spPr>
        <p:txBody>
          <a:bodyPr/>
          <a:lstStyle/>
          <a:p>
            <a:r>
              <a:rPr lang="en-US"/>
              <a:t>9/4/20XX</a:t>
            </a:r>
            <a:endParaRPr lang="en-US" dirty="0"/>
          </a:p>
        </p:txBody>
      </p:sp>
      <p:sp>
        <p:nvSpPr>
          <p:cNvPr id="5" name="Footer Placeholder 4">
            <a:extLst>
              <a:ext uri="{FF2B5EF4-FFF2-40B4-BE49-F238E27FC236}">
                <a16:creationId xmlns:a16="http://schemas.microsoft.com/office/drawing/2014/main" id="{7C7896AF-BA99-4F4C-ABBE-68B0052E68D2}"/>
              </a:ext>
            </a:extLst>
          </p:cNvPr>
          <p:cNvSpPr>
            <a:spLocks noGrp="1"/>
          </p:cNvSpPr>
          <p:nvPr>
            <p:ph type="ftr" sz="quarter" idx="4294967295"/>
          </p:nvPr>
        </p:nvSpPr>
        <p:spPr>
          <a:xfrm>
            <a:off x="0" y="6356350"/>
            <a:ext cx="4114800" cy="365125"/>
          </a:xfrm>
        </p:spPr>
        <p:txBody>
          <a:bodyPr/>
          <a:lstStyle/>
          <a:p>
            <a:r>
              <a:rPr lang="en-US" dirty="0"/>
              <a:t>Acquisition Scorecard</a:t>
            </a:r>
          </a:p>
        </p:txBody>
      </p:sp>
      <p:sp>
        <p:nvSpPr>
          <p:cNvPr id="6" name="Slide Number Placeholder 5">
            <a:extLst>
              <a:ext uri="{FF2B5EF4-FFF2-40B4-BE49-F238E27FC236}">
                <a16:creationId xmlns:a16="http://schemas.microsoft.com/office/drawing/2014/main" id="{3601AE51-0649-4AAF-92A3-C8F483C04528}"/>
              </a:ext>
            </a:extLst>
          </p:cNvPr>
          <p:cNvSpPr>
            <a:spLocks noGrp="1"/>
          </p:cNvSpPr>
          <p:nvPr>
            <p:ph type="sldNum" sz="quarter" idx="4294967295"/>
          </p:nvPr>
        </p:nvSpPr>
        <p:spPr>
          <a:xfrm>
            <a:off x="9448800" y="6356350"/>
            <a:ext cx="2743200" cy="365125"/>
          </a:xfrm>
        </p:spPr>
        <p:txBody>
          <a:bodyPr/>
          <a:lstStyle/>
          <a:p>
            <a:fld id="{A65A5C87-DF58-40C8-B092-1DE63DB4547E}" type="slidenum">
              <a:rPr lang="en-US" smtClean="0"/>
              <a:t>11</a:t>
            </a:fld>
            <a:endParaRPr lang="en-US" dirty="0"/>
          </a:p>
        </p:txBody>
      </p:sp>
      <p:sp>
        <p:nvSpPr>
          <p:cNvPr id="2" name="TextBox 1">
            <a:extLst>
              <a:ext uri="{FF2B5EF4-FFF2-40B4-BE49-F238E27FC236}">
                <a16:creationId xmlns:a16="http://schemas.microsoft.com/office/drawing/2014/main" id="{A429E23F-5C35-4AD6-94EA-30E24A6C4E40}"/>
              </a:ext>
            </a:extLst>
          </p:cNvPr>
          <p:cNvSpPr txBox="1"/>
          <p:nvPr/>
        </p:nvSpPr>
        <p:spPr>
          <a:xfrm>
            <a:off x="940006" y="4279769"/>
            <a:ext cx="6398739" cy="369332"/>
          </a:xfrm>
          <a:prstGeom prst="rect">
            <a:avLst/>
          </a:prstGeom>
          <a:noFill/>
        </p:spPr>
        <p:txBody>
          <a:bodyPr wrap="none" rtlCol="0">
            <a:spAutoFit/>
          </a:bodyPr>
          <a:lstStyle/>
          <a:p>
            <a:r>
              <a:rPr lang="en-US" i="1" dirty="0">
                <a:latin typeface="Bodoni MT" panose="02070603080606020203" pitchFamily="18" charset="0"/>
              </a:rPr>
              <a:t>Techniques used to identify, select, process and analyze information.</a:t>
            </a:r>
            <a:endParaRPr lang="en-IN" i="1" dirty="0">
              <a:latin typeface="Bodoni MT" panose="02070603080606020203" pitchFamily="18" charset="0"/>
            </a:endParaRPr>
          </a:p>
        </p:txBody>
      </p:sp>
      <p:pic>
        <p:nvPicPr>
          <p:cNvPr id="1026" name="Picture 2" descr="Instruction, iteration, methodology, process, sequence icon - Download on  Iconfinder">
            <a:extLst>
              <a:ext uri="{FF2B5EF4-FFF2-40B4-BE49-F238E27FC236}">
                <a16:creationId xmlns:a16="http://schemas.microsoft.com/office/drawing/2014/main" id="{62E491DD-49B5-4A34-8156-698F155161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0406" y="2267513"/>
            <a:ext cx="2381588" cy="2381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352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88FACDC-6481-4CAE-BD0A-BD4F5C57AB48}"/>
              </a:ext>
            </a:extLst>
          </p:cNvPr>
          <p:cNvSpPr>
            <a:spLocks noGrp="1"/>
          </p:cNvSpPr>
          <p:nvPr>
            <p:ph type="ftr" sz="quarter" idx="11"/>
          </p:nvPr>
        </p:nvSpPr>
        <p:spPr/>
        <p:txBody>
          <a:bodyPr/>
          <a:lstStyle/>
          <a:p>
            <a:r>
              <a:rPr lang="en-US" dirty="0"/>
              <a:t>Acquisition Scorecard</a:t>
            </a:r>
          </a:p>
        </p:txBody>
      </p:sp>
      <p:sp>
        <p:nvSpPr>
          <p:cNvPr id="6" name="Slide Number Placeholder 5">
            <a:extLst>
              <a:ext uri="{FF2B5EF4-FFF2-40B4-BE49-F238E27FC236}">
                <a16:creationId xmlns:a16="http://schemas.microsoft.com/office/drawing/2014/main" id="{147D12E5-7592-4F12-AD16-102F4884E7D5}"/>
              </a:ext>
            </a:extLst>
          </p:cNvPr>
          <p:cNvSpPr>
            <a:spLocks noGrp="1"/>
          </p:cNvSpPr>
          <p:nvPr>
            <p:ph type="sldNum" sz="quarter" idx="12"/>
          </p:nvPr>
        </p:nvSpPr>
        <p:spPr/>
        <p:txBody>
          <a:bodyPr/>
          <a:lstStyle/>
          <a:p>
            <a:fld id="{A65A5C87-DF58-40C8-B092-1DE63DB4547E}" type="slidenum">
              <a:rPr lang="en-US" smtClean="0"/>
              <a:t>12</a:t>
            </a:fld>
            <a:endParaRPr lang="en-US" dirty="0"/>
          </a:p>
        </p:txBody>
      </p:sp>
      <p:graphicFrame>
        <p:nvGraphicFramePr>
          <p:cNvPr id="7" name="Diagram 6">
            <a:extLst>
              <a:ext uri="{FF2B5EF4-FFF2-40B4-BE49-F238E27FC236}">
                <a16:creationId xmlns:a16="http://schemas.microsoft.com/office/drawing/2014/main" id="{F8093F20-8A72-4FEF-9299-A9A63A43FE45}"/>
              </a:ext>
            </a:extLst>
          </p:cNvPr>
          <p:cNvGraphicFramePr/>
          <p:nvPr>
            <p:extLst>
              <p:ext uri="{D42A27DB-BD31-4B8C-83A1-F6EECF244321}">
                <p14:modId xmlns:p14="http://schemas.microsoft.com/office/powerpoint/2010/main" val="535665295"/>
              </p:ext>
            </p:extLst>
          </p:nvPr>
        </p:nvGraphicFramePr>
        <p:xfrm>
          <a:off x="1065229" y="791852"/>
          <a:ext cx="10600442" cy="1109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FE1BE373-4763-4459-8F07-9BAC2E94185D}"/>
              </a:ext>
            </a:extLst>
          </p:cNvPr>
          <p:cNvGraphicFramePr/>
          <p:nvPr>
            <p:extLst>
              <p:ext uri="{D42A27DB-BD31-4B8C-83A1-F6EECF244321}">
                <p14:modId xmlns:p14="http://schemas.microsoft.com/office/powerpoint/2010/main" val="1723714470"/>
              </p:ext>
            </p:extLst>
          </p:nvPr>
        </p:nvGraphicFramePr>
        <p:xfrm>
          <a:off x="1065229" y="2209488"/>
          <a:ext cx="10600442" cy="12156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9" name="Diagram 8">
            <a:extLst>
              <a:ext uri="{FF2B5EF4-FFF2-40B4-BE49-F238E27FC236}">
                <a16:creationId xmlns:a16="http://schemas.microsoft.com/office/drawing/2014/main" id="{FB045A84-30C8-414E-93AA-6AB203E0676E}"/>
              </a:ext>
            </a:extLst>
          </p:cNvPr>
          <p:cNvGraphicFramePr/>
          <p:nvPr>
            <p:extLst>
              <p:ext uri="{D42A27DB-BD31-4B8C-83A1-F6EECF244321}">
                <p14:modId xmlns:p14="http://schemas.microsoft.com/office/powerpoint/2010/main" val="2052086835"/>
              </p:ext>
            </p:extLst>
          </p:nvPr>
        </p:nvGraphicFramePr>
        <p:xfrm>
          <a:off x="942681" y="3733015"/>
          <a:ext cx="10722990" cy="155542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480471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B55BF-F86B-4071-9093-89187D7F745F}"/>
              </a:ext>
            </a:extLst>
          </p:cNvPr>
          <p:cNvSpPr>
            <a:spLocks noGrp="1"/>
          </p:cNvSpPr>
          <p:nvPr>
            <p:ph type="title"/>
          </p:nvPr>
        </p:nvSpPr>
        <p:spPr/>
        <p:txBody>
          <a:bodyPr/>
          <a:lstStyle/>
          <a:p>
            <a:r>
              <a:rPr lang="en-IN" dirty="0"/>
              <a:t>Dimensionality Reduction</a:t>
            </a:r>
          </a:p>
        </p:txBody>
      </p:sp>
      <p:sp>
        <p:nvSpPr>
          <p:cNvPr id="5" name="Footer Placeholder 4">
            <a:extLst>
              <a:ext uri="{FF2B5EF4-FFF2-40B4-BE49-F238E27FC236}">
                <a16:creationId xmlns:a16="http://schemas.microsoft.com/office/drawing/2014/main" id="{641F2DCB-40EC-42BA-AA47-92A886B3FF78}"/>
              </a:ext>
            </a:extLst>
          </p:cNvPr>
          <p:cNvSpPr>
            <a:spLocks noGrp="1"/>
          </p:cNvSpPr>
          <p:nvPr>
            <p:ph type="ftr" sz="quarter" idx="11"/>
          </p:nvPr>
        </p:nvSpPr>
        <p:spPr/>
        <p:txBody>
          <a:bodyPr/>
          <a:lstStyle/>
          <a:p>
            <a:r>
              <a:rPr lang="en-US" dirty="0"/>
              <a:t>Acquisition Scorecard</a:t>
            </a:r>
          </a:p>
        </p:txBody>
      </p:sp>
      <p:sp>
        <p:nvSpPr>
          <p:cNvPr id="6" name="Slide Number Placeholder 5">
            <a:extLst>
              <a:ext uri="{FF2B5EF4-FFF2-40B4-BE49-F238E27FC236}">
                <a16:creationId xmlns:a16="http://schemas.microsoft.com/office/drawing/2014/main" id="{3234C516-9157-417B-B0D9-37BC829F426C}"/>
              </a:ext>
            </a:extLst>
          </p:cNvPr>
          <p:cNvSpPr>
            <a:spLocks noGrp="1"/>
          </p:cNvSpPr>
          <p:nvPr>
            <p:ph type="sldNum" sz="quarter" idx="12"/>
          </p:nvPr>
        </p:nvSpPr>
        <p:spPr/>
        <p:txBody>
          <a:bodyPr/>
          <a:lstStyle/>
          <a:p>
            <a:fld id="{A65A5C87-DF58-40C8-B092-1DE63DB4547E}" type="slidenum">
              <a:rPr lang="en-US" smtClean="0"/>
              <a:t>13</a:t>
            </a:fld>
            <a:endParaRPr lang="en-US" dirty="0"/>
          </a:p>
        </p:txBody>
      </p:sp>
      <p:graphicFrame>
        <p:nvGraphicFramePr>
          <p:cNvPr id="7" name="Diagram 6">
            <a:extLst>
              <a:ext uri="{FF2B5EF4-FFF2-40B4-BE49-F238E27FC236}">
                <a16:creationId xmlns:a16="http://schemas.microsoft.com/office/drawing/2014/main" id="{86DC287A-021B-4AA3-9B33-601376329953}"/>
              </a:ext>
            </a:extLst>
          </p:cNvPr>
          <p:cNvGraphicFramePr/>
          <p:nvPr>
            <p:extLst>
              <p:ext uri="{D42A27DB-BD31-4B8C-83A1-F6EECF244321}">
                <p14:modId xmlns:p14="http://schemas.microsoft.com/office/powerpoint/2010/main" val="3642452040"/>
              </p:ext>
            </p:extLst>
          </p:nvPr>
        </p:nvGraphicFramePr>
        <p:xfrm>
          <a:off x="1011935" y="2056096"/>
          <a:ext cx="10168129" cy="39723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018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6DF7910-DCF8-4666-83BB-6F7304527361}"/>
              </a:ext>
            </a:extLst>
          </p:cNvPr>
          <p:cNvSpPr>
            <a:spLocks noGrp="1"/>
          </p:cNvSpPr>
          <p:nvPr>
            <p:ph type="ftr" sz="quarter" idx="11"/>
          </p:nvPr>
        </p:nvSpPr>
        <p:spPr/>
        <p:txBody>
          <a:bodyPr/>
          <a:lstStyle/>
          <a:p>
            <a:r>
              <a:rPr lang="en-US" dirty="0"/>
              <a:t>Acquisition Scorecard</a:t>
            </a:r>
          </a:p>
        </p:txBody>
      </p:sp>
      <p:sp>
        <p:nvSpPr>
          <p:cNvPr id="6" name="Slide Number Placeholder 5">
            <a:extLst>
              <a:ext uri="{FF2B5EF4-FFF2-40B4-BE49-F238E27FC236}">
                <a16:creationId xmlns:a16="http://schemas.microsoft.com/office/drawing/2014/main" id="{58E9BAC7-9059-4A2F-A1E7-366BCE054F2F}"/>
              </a:ext>
            </a:extLst>
          </p:cNvPr>
          <p:cNvSpPr>
            <a:spLocks noGrp="1"/>
          </p:cNvSpPr>
          <p:nvPr>
            <p:ph type="sldNum" sz="quarter" idx="12"/>
          </p:nvPr>
        </p:nvSpPr>
        <p:spPr/>
        <p:txBody>
          <a:bodyPr/>
          <a:lstStyle/>
          <a:p>
            <a:fld id="{A65A5C87-DF58-40C8-B092-1DE63DB4547E}" type="slidenum">
              <a:rPr lang="en-US" smtClean="0"/>
              <a:t>14</a:t>
            </a:fld>
            <a:endParaRPr lang="en-US" dirty="0"/>
          </a:p>
        </p:txBody>
      </p:sp>
      <p:pic>
        <p:nvPicPr>
          <p:cNvPr id="11" name="Picture 10">
            <a:extLst>
              <a:ext uri="{FF2B5EF4-FFF2-40B4-BE49-F238E27FC236}">
                <a16:creationId xmlns:a16="http://schemas.microsoft.com/office/drawing/2014/main" id="{C093D184-C7AA-4546-B6D2-5D9F09A096CD}"/>
              </a:ext>
            </a:extLst>
          </p:cNvPr>
          <p:cNvPicPr>
            <a:picLocks noChangeAspect="1"/>
          </p:cNvPicPr>
          <p:nvPr/>
        </p:nvPicPr>
        <p:blipFill>
          <a:blip r:embed="rId2"/>
          <a:stretch>
            <a:fillRect/>
          </a:stretch>
        </p:blipFill>
        <p:spPr>
          <a:xfrm>
            <a:off x="872764" y="408612"/>
            <a:ext cx="4959285" cy="3885420"/>
          </a:xfrm>
          <a:prstGeom prst="rect">
            <a:avLst/>
          </a:prstGeom>
          <a:ln>
            <a:solidFill>
              <a:srgbClr val="FFC000"/>
            </a:solidFill>
          </a:ln>
        </p:spPr>
      </p:pic>
      <p:sp>
        <p:nvSpPr>
          <p:cNvPr id="14" name="TextBox 13">
            <a:extLst>
              <a:ext uri="{FF2B5EF4-FFF2-40B4-BE49-F238E27FC236}">
                <a16:creationId xmlns:a16="http://schemas.microsoft.com/office/drawing/2014/main" id="{C7399531-1E11-4A17-A3F4-56759C1B0FA0}"/>
              </a:ext>
            </a:extLst>
          </p:cNvPr>
          <p:cNvSpPr txBox="1"/>
          <p:nvPr/>
        </p:nvSpPr>
        <p:spPr>
          <a:xfrm>
            <a:off x="907330" y="4409470"/>
            <a:ext cx="4742873" cy="400110"/>
          </a:xfrm>
          <a:prstGeom prst="rect">
            <a:avLst/>
          </a:prstGeom>
          <a:noFill/>
          <a:ln>
            <a:solidFill>
              <a:srgbClr val="FFC000"/>
            </a:solidFill>
          </a:ln>
        </p:spPr>
        <p:txBody>
          <a:bodyPr wrap="square" rtlCol="0">
            <a:spAutoFit/>
          </a:bodyPr>
          <a:lstStyle/>
          <a:p>
            <a:r>
              <a:rPr lang="en-US" sz="2000" dirty="0">
                <a:latin typeface="Bodoni MT" panose="02070603080606020203" pitchFamily="18" charset="0"/>
              </a:rPr>
              <a:t>Information Value &gt; 0.02</a:t>
            </a:r>
          </a:p>
        </p:txBody>
      </p:sp>
      <p:sp>
        <p:nvSpPr>
          <p:cNvPr id="16" name="TextBox 15">
            <a:extLst>
              <a:ext uri="{FF2B5EF4-FFF2-40B4-BE49-F238E27FC236}">
                <a16:creationId xmlns:a16="http://schemas.microsoft.com/office/drawing/2014/main" id="{6A61E205-C600-4B9F-B980-570249156FD8}"/>
              </a:ext>
            </a:extLst>
          </p:cNvPr>
          <p:cNvSpPr txBox="1"/>
          <p:nvPr/>
        </p:nvSpPr>
        <p:spPr>
          <a:xfrm>
            <a:off x="907330" y="5009806"/>
            <a:ext cx="4890155" cy="1231106"/>
          </a:xfrm>
          <a:prstGeom prst="rect">
            <a:avLst/>
          </a:prstGeom>
          <a:noFill/>
          <a:ln>
            <a:solidFill>
              <a:srgbClr val="FFC000"/>
            </a:solidFill>
          </a:ln>
        </p:spPr>
        <p:txBody>
          <a:bodyPr wrap="square" rtlCol="0">
            <a:spAutoFit/>
          </a:bodyPr>
          <a:lstStyle/>
          <a:p>
            <a:r>
              <a:rPr lang="en-US" sz="1400" dirty="0">
                <a:latin typeface="Bodoni MT" panose="02070603080606020203" pitchFamily="18" charset="0"/>
              </a:rPr>
              <a:t>Clustering ( VarClus )</a:t>
            </a:r>
          </a:p>
          <a:p>
            <a:endParaRPr lang="en-US" sz="1400" dirty="0">
              <a:latin typeface="Bodoni MT" panose="02070603080606020203" pitchFamily="18" charset="0"/>
            </a:endParaRPr>
          </a:p>
          <a:p>
            <a:r>
              <a:rPr lang="en-US" sz="1400" dirty="0">
                <a:latin typeface="Bodoni MT" panose="02070603080606020203" pitchFamily="18" charset="0"/>
              </a:rPr>
              <a:t>RS_RATIO     = (1- RS_OWN_CLUSTER) / </a:t>
            </a:r>
          </a:p>
          <a:p>
            <a:r>
              <a:rPr lang="en-US" sz="1400" dirty="0">
                <a:latin typeface="Bodoni MT" panose="02070603080606020203" pitchFamily="18" charset="0"/>
              </a:rPr>
              <a:t>	             (1- RS_NEXT_CLOSEST_CLUSTER)</a:t>
            </a:r>
            <a:endParaRPr lang="en-IN" sz="1400" dirty="0">
              <a:latin typeface="Bodoni MT" panose="02070603080606020203" pitchFamily="18" charset="0"/>
            </a:endParaRPr>
          </a:p>
          <a:p>
            <a:endParaRPr lang="en-IN" dirty="0"/>
          </a:p>
        </p:txBody>
      </p:sp>
      <p:cxnSp>
        <p:nvCxnSpPr>
          <p:cNvPr id="25" name="Straight Connector 24">
            <a:extLst>
              <a:ext uri="{FF2B5EF4-FFF2-40B4-BE49-F238E27FC236}">
                <a16:creationId xmlns:a16="http://schemas.microsoft.com/office/drawing/2014/main" id="{7115BA9E-B6E2-45B3-A888-65279F05EBF7}"/>
              </a:ext>
            </a:extLst>
          </p:cNvPr>
          <p:cNvCxnSpPr/>
          <p:nvPr/>
        </p:nvCxnSpPr>
        <p:spPr>
          <a:xfrm>
            <a:off x="6165130" y="0"/>
            <a:ext cx="0" cy="6356350"/>
          </a:xfrm>
          <a:prstGeom prst="line">
            <a:avLst/>
          </a:prstGeom>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6A67D441-8A9E-4707-8E93-CEAAFC163199}"/>
              </a:ext>
            </a:extLst>
          </p:cNvPr>
          <p:cNvGrpSpPr/>
          <p:nvPr/>
        </p:nvGrpSpPr>
        <p:grpSpPr>
          <a:xfrm>
            <a:off x="6532776" y="170263"/>
            <a:ext cx="4689049" cy="4232557"/>
            <a:chOff x="6463645" y="408612"/>
            <a:chExt cx="4689049" cy="4232557"/>
          </a:xfrm>
        </p:grpSpPr>
        <p:sp>
          <p:nvSpPr>
            <p:cNvPr id="19" name="Arrow: Right 18">
              <a:extLst>
                <a:ext uri="{FF2B5EF4-FFF2-40B4-BE49-F238E27FC236}">
                  <a16:creationId xmlns:a16="http://schemas.microsoft.com/office/drawing/2014/main" id="{498FEAE6-7865-403D-8E8F-6D2F54BF2E74}"/>
                </a:ext>
              </a:extLst>
            </p:cNvPr>
            <p:cNvSpPr/>
            <p:nvPr/>
          </p:nvSpPr>
          <p:spPr>
            <a:xfrm>
              <a:off x="6463645" y="2303730"/>
              <a:ext cx="1275753" cy="6975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3" name="Group 22">
              <a:extLst>
                <a:ext uri="{FF2B5EF4-FFF2-40B4-BE49-F238E27FC236}">
                  <a16:creationId xmlns:a16="http://schemas.microsoft.com/office/drawing/2014/main" id="{CCED0893-F38E-4E43-B9DD-831B7109FB1B}"/>
                </a:ext>
              </a:extLst>
            </p:cNvPr>
            <p:cNvGrpSpPr/>
            <p:nvPr/>
          </p:nvGrpSpPr>
          <p:grpSpPr>
            <a:xfrm>
              <a:off x="7897354" y="408612"/>
              <a:ext cx="3255340" cy="4232557"/>
              <a:chOff x="8098460" y="1396424"/>
              <a:chExt cx="3255340" cy="4232557"/>
            </a:xfrm>
          </p:grpSpPr>
          <p:sp>
            <p:nvSpPr>
              <p:cNvPr id="20" name="TextBox 19">
                <a:extLst>
                  <a:ext uri="{FF2B5EF4-FFF2-40B4-BE49-F238E27FC236}">
                    <a16:creationId xmlns:a16="http://schemas.microsoft.com/office/drawing/2014/main" id="{25BBF9B0-3BB4-40B0-9958-F717217D2223}"/>
                  </a:ext>
                </a:extLst>
              </p:cNvPr>
              <p:cNvSpPr txBox="1"/>
              <p:nvPr/>
            </p:nvSpPr>
            <p:spPr>
              <a:xfrm>
                <a:off x="8392237" y="1396424"/>
                <a:ext cx="2667785" cy="369332"/>
              </a:xfrm>
              <a:prstGeom prst="rect">
                <a:avLst/>
              </a:prstGeom>
              <a:noFill/>
            </p:spPr>
            <p:txBody>
              <a:bodyPr wrap="square" rtlCol="0">
                <a:spAutoFit/>
              </a:bodyPr>
              <a:lstStyle/>
              <a:p>
                <a:pPr algn="ctr"/>
                <a:r>
                  <a:rPr lang="en-US" dirty="0">
                    <a:latin typeface="Bodoni MT" panose="02070603080606020203" pitchFamily="18" charset="0"/>
                  </a:rPr>
                  <a:t>Lasso Regression</a:t>
                </a:r>
              </a:p>
            </p:txBody>
          </p:sp>
          <p:sp>
            <p:nvSpPr>
              <p:cNvPr id="21" name="Rectangle 1">
                <a:extLst>
                  <a:ext uri="{FF2B5EF4-FFF2-40B4-BE49-F238E27FC236}">
                    <a16:creationId xmlns:a16="http://schemas.microsoft.com/office/drawing/2014/main" id="{E4886FDC-A583-445F-BC89-35D42B9ACBE8}"/>
                  </a:ext>
                </a:extLst>
              </p:cNvPr>
              <p:cNvSpPr>
                <a:spLocks noChangeArrowheads="1"/>
              </p:cNvSpPr>
              <p:nvPr/>
            </p:nvSpPr>
            <p:spPr bwMode="auto">
              <a:xfrm>
                <a:off x="8098460" y="2764286"/>
                <a:ext cx="3255340" cy="2864695"/>
              </a:xfrm>
              <a:prstGeom prst="rect">
                <a:avLst/>
              </a:prstGeom>
              <a:solidFill>
                <a:srgbClr val="FFFFFF"/>
              </a:solidFill>
              <a:ln w="9525">
                <a:solidFill>
                  <a:srgbClr val="FFC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Bahnschrift" panose="020B0502040204020203" pitchFamily="34" charset="0"/>
                  </a:rPr>
                  <a:t>Tot_ENQ/Working_Age</a:t>
                </a:r>
                <a:endParaRPr lang="en-US" altLang="en-US" sz="1400" dirty="0">
                  <a:solidFill>
                    <a:srgbClr val="000000"/>
                  </a:solidFill>
                  <a:latin typeface="Bahnschrift" panose="020B0502040204020203"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Bahnschrift" panose="020B0502040204020203" pitchFamily="34" charset="0"/>
                  </a:rPr>
                  <a:t>Days_Since_Last_ACC_Open</a:t>
                </a:r>
                <a:endParaRPr lang="en-US" altLang="en-US" sz="1400" dirty="0">
                  <a:solidFill>
                    <a:srgbClr val="000000"/>
                  </a:solidFill>
                  <a:latin typeface="Bahnschrift" panose="020B0502040204020203"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Bahnschrift" panose="020B0502040204020203" pitchFamily="34" charset="0"/>
                  </a:rPr>
                  <a:t>Last_ENQ_Days_Other_Bnk Avg_No_of_Days_In_Debt Tot_ENQ_12M/Tot_ENQ Tot_ENQ_Last_3M Tot_No_of_Loan_Other_Bnk_(L+C) Tot_Home_ENQ_Last_12M o/s_Amt_UNSEC/Tot_o/s Customer_type_SALARIED </a:t>
                </a:r>
                <a:endParaRPr kumimoji="0" lang="en-US" altLang="en-US" sz="1400" b="0" i="0" u="none" strike="noStrike" cap="none" normalizeH="0" baseline="0" dirty="0">
                  <a:ln>
                    <a:noFill/>
                  </a:ln>
                  <a:solidFill>
                    <a:schemeClr val="tx1"/>
                  </a:solidFill>
                  <a:effectLst/>
                  <a:latin typeface="Bahnschrift" panose="020B0502040204020203" pitchFamily="34" charset="0"/>
                </a:endParaRPr>
              </a:p>
            </p:txBody>
          </p:sp>
          <p:sp>
            <p:nvSpPr>
              <p:cNvPr id="22" name="TextBox 21">
                <a:extLst>
                  <a:ext uri="{FF2B5EF4-FFF2-40B4-BE49-F238E27FC236}">
                    <a16:creationId xmlns:a16="http://schemas.microsoft.com/office/drawing/2014/main" id="{170E8B19-07A7-4646-A31E-AF886089D230}"/>
                  </a:ext>
                </a:extLst>
              </p:cNvPr>
              <p:cNvSpPr txBox="1"/>
              <p:nvPr/>
            </p:nvSpPr>
            <p:spPr>
              <a:xfrm>
                <a:off x="8858636" y="2140048"/>
                <a:ext cx="2247127" cy="646331"/>
              </a:xfrm>
              <a:prstGeom prst="rect">
                <a:avLst/>
              </a:prstGeom>
              <a:noFill/>
            </p:spPr>
            <p:txBody>
              <a:bodyPr wrap="square" rtlCol="0">
                <a:spAutoFit/>
              </a:bodyPr>
              <a:lstStyle/>
              <a:p>
                <a:r>
                  <a:rPr lang="en-US" dirty="0">
                    <a:latin typeface="Bodoni MT" panose="02070603080606020203" pitchFamily="18" charset="0"/>
                  </a:rPr>
                  <a:t>Selected Variables</a:t>
                </a:r>
              </a:p>
              <a:p>
                <a:endParaRPr lang="en-IN" dirty="0"/>
              </a:p>
            </p:txBody>
          </p:sp>
        </p:grpSp>
        <p:sp>
          <p:nvSpPr>
            <p:cNvPr id="26" name="TextBox 25">
              <a:extLst>
                <a:ext uri="{FF2B5EF4-FFF2-40B4-BE49-F238E27FC236}">
                  <a16:creationId xmlns:a16="http://schemas.microsoft.com/office/drawing/2014/main" id="{2124AE8F-B2EB-487E-9C0A-A8F918464F72}"/>
                </a:ext>
              </a:extLst>
            </p:cNvPr>
            <p:cNvSpPr txBox="1"/>
            <p:nvPr/>
          </p:nvSpPr>
          <p:spPr>
            <a:xfrm>
              <a:off x="6595660" y="2467856"/>
              <a:ext cx="792205" cy="369332"/>
            </a:xfrm>
            <a:prstGeom prst="rect">
              <a:avLst/>
            </a:prstGeom>
            <a:noFill/>
          </p:spPr>
          <p:txBody>
            <a:bodyPr wrap="none" rtlCol="0">
              <a:spAutoFit/>
            </a:bodyPr>
            <a:lstStyle/>
            <a:p>
              <a:r>
                <a:rPr lang="en-US" dirty="0"/>
                <a:t>70:30</a:t>
              </a:r>
              <a:endParaRPr lang="en-IN" dirty="0"/>
            </a:p>
          </p:txBody>
        </p:sp>
      </p:grpSp>
      <p:sp>
        <p:nvSpPr>
          <p:cNvPr id="32" name="TextBox 31">
            <a:extLst>
              <a:ext uri="{FF2B5EF4-FFF2-40B4-BE49-F238E27FC236}">
                <a16:creationId xmlns:a16="http://schemas.microsoft.com/office/drawing/2014/main" id="{D70C429D-48BC-4B25-84EC-B6907A35E04F}"/>
              </a:ext>
            </a:extLst>
          </p:cNvPr>
          <p:cNvSpPr txBox="1"/>
          <p:nvPr/>
        </p:nvSpPr>
        <p:spPr>
          <a:xfrm>
            <a:off x="825631" y="170263"/>
            <a:ext cx="2377574" cy="276999"/>
          </a:xfrm>
          <a:prstGeom prst="rect">
            <a:avLst/>
          </a:prstGeom>
          <a:noFill/>
        </p:spPr>
        <p:txBody>
          <a:bodyPr wrap="none" rtlCol="0">
            <a:spAutoFit/>
          </a:bodyPr>
          <a:lstStyle/>
          <a:p>
            <a:r>
              <a:rPr lang="en-US" sz="1200" dirty="0">
                <a:latin typeface="Bahnschrift" panose="020B0502040204020203" pitchFamily="34" charset="0"/>
              </a:rPr>
              <a:t>Random Forest Top 10 variables</a:t>
            </a:r>
            <a:endParaRPr lang="en-IN" sz="1200" dirty="0">
              <a:latin typeface="Bahnschrift" panose="020B0502040204020203" pitchFamily="34" charset="0"/>
            </a:endParaRPr>
          </a:p>
        </p:txBody>
      </p:sp>
      <p:grpSp>
        <p:nvGrpSpPr>
          <p:cNvPr id="4" name="Group 3">
            <a:extLst>
              <a:ext uri="{FF2B5EF4-FFF2-40B4-BE49-F238E27FC236}">
                <a16:creationId xmlns:a16="http://schemas.microsoft.com/office/drawing/2014/main" id="{76C6B104-2125-41D7-90D6-9F076D43D0C9}"/>
              </a:ext>
            </a:extLst>
          </p:cNvPr>
          <p:cNvGrpSpPr/>
          <p:nvPr/>
        </p:nvGrpSpPr>
        <p:grpSpPr>
          <a:xfrm>
            <a:off x="8089126" y="4607804"/>
            <a:ext cx="3392721" cy="1709472"/>
            <a:chOff x="8089126" y="4607804"/>
            <a:chExt cx="3392721" cy="1709472"/>
          </a:xfrm>
        </p:grpSpPr>
        <p:grpSp>
          <p:nvGrpSpPr>
            <p:cNvPr id="31" name="Group 30">
              <a:extLst>
                <a:ext uri="{FF2B5EF4-FFF2-40B4-BE49-F238E27FC236}">
                  <a16:creationId xmlns:a16="http://schemas.microsoft.com/office/drawing/2014/main" id="{797DB384-48D5-45B9-812C-EA620C49F149}"/>
                </a:ext>
              </a:extLst>
            </p:cNvPr>
            <p:cNvGrpSpPr/>
            <p:nvPr/>
          </p:nvGrpSpPr>
          <p:grpSpPr>
            <a:xfrm>
              <a:off x="8488691" y="4607804"/>
              <a:ext cx="2210926" cy="978212"/>
              <a:chOff x="8467453" y="4939645"/>
              <a:chExt cx="2210926" cy="978212"/>
            </a:xfrm>
          </p:grpSpPr>
          <p:sp>
            <p:nvSpPr>
              <p:cNvPr id="27" name="Arrow: Down 26">
                <a:extLst>
                  <a:ext uri="{FF2B5EF4-FFF2-40B4-BE49-F238E27FC236}">
                    <a16:creationId xmlns:a16="http://schemas.microsoft.com/office/drawing/2014/main" id="{5CFE653D-E56B-4A60-AB62-8566DD709D0A}"/>
                  </a:ext>
                </a:extLst>
              </p:cNvPr>
              <p:cNvSpPr/>
              <p:nvPr/>
            </p:nvSpPr>
            <p:spPr>
              <a:xfrm>
                <a:off x="9247695" y="4939645"/>
                <a:ext cx="650442" cy="499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B48038AB-FC20-419F-B655-2099AE1BE162}"/>
                  </a:ext>
                </a:extLst>
              </p:cNvPr>
              <p:cNvSpPr txBox="1"/>
              <p:nvPr/>
            </p:nvSpPr>
            <p:spPr>
              <a:xfrm>
                <a:off x="8467453" y="5548525"/>
                <a:ext cx="2210926" cy="369332"/>
              </a:xfrm>
              <a:prstGeom prst="rect">
                <a:avLst/>
              </a:prstGeom>
              <a:noFill/>
              <a:ln>
                <a:solidFill>
                  <a:schemeClr val="accent1"/>
                </a:solidFill>
              </a:ln>
            </p:spPr>
            <p:txBody>
              <a:bodyPr wrap="none" rtlCol="0">
                <a:spAutoFit/>
              </a:bodyPr>
              <a:lstStyle/>
              <a:p>
                <a:r>
                  <a:rPr lang="en-US" dirty="0"/>
                  <a:t>Logistic Regression</a:t>
                </a:r>
                <a:endParaRPr lang="en-IN" dirty="0"/>
              </a:p>
            </p:txBody>
          </p:sp>
        </p:grpSp>
        <p:pic>
          <p:nvPicPr>
            <p:cNvPr id="3" name="Picture 2">
              <a:extLst>
                <a:ext uri="{FF2B5EF4-FFF2-40B4-BE49-F238E27FC236}">
                  <a16:creationId xmlns:a16="http://schemas.microsoft.com/office/drawing/2014/main" id="{60A26FF3-7D1D-4152-B88B-CBFA7F03B293}"/>
                </a:ext>
              </a:extLst>
            </p:cNvPr>
            <p:cNvPicPr>
              <a:picLocks noChangeAspect="1"/>
            </p:cNvPicPr>
            <p:nvPr/>
          </p:nvPicPr>
          <p:blipFill>
            <a:blip r:embed="rId3"/>
            <a:stretch>
              <a:fillRect/>
            </a:stretch>
          </p:blipFill>
          <p:spPr>
            <a:xfrm>
              <a:off x="8089126" y="5625090"/>
              <a:ext cx="3392721" cy="692186"/>
            </a:xfrm>
            <a:prstGeom prst="rect">
              <a:avLst/>
            </a:prstGeom>
          </p:spPr>
        </p:pic>
      </p:grpSp>
    </p:spTree>
    <p:extLst>
      <p:ext uri="{BB962C8B-B14F-4D97-AF65-F5344CB8AC3E}">
        <p14:creationId xmlns:p14="http://schemas.microsoft.com/office/powerpoint/2010/main" val="1472714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ppt_x"/>
                                          </p:val>
                                        </p:tav>
                                        <p:tav tm="100000">
                                          <p:val>
                                            <p:strVal val="#ppt_x"/>
                                          </p:val>
                                        </p:tav>
                                      </p:tavLst>
                                    </p:anim>
                                    <p:anim calcmode="lin" valueType="num">
                                      <p:cBhvr additive="base">
                                        <p:cTn id="2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p:txBody>
          <a:bodyPr/>
          <a:lstStyle/>
          <a:p>
            <a:r>
              <a:rPr lang="en-US" dirty="0"/>
              <a:t>Model </a:t>
            </a:r>
          </a:p>
        </p:txBody>
      </p:sp>
      <p:sp>
        <p:nvSpPr>
          <p:cNvPr id="7" name="TextBox 6">
            <a:extLst>
              <a:ext uri="{FF2B5EF4-FFF2-40B4-BE49-F238E27FC236}">
                <a16:creationId xmlns:a16="http://schemas.microsoft.com/office/drawing/2014/main" id="{D2AEA83A-E0AA-4C73-9404-B280D7831028}"/>
              </a:ext>
            </a:extLst>
          </p:cNvPr>
          <p:cNvSpPr txBox="1"/>
          <p:nvPr/>
        </p:nvSpPr>
        <p:spPr>
          <a:xfrm>
            <a:off x="1078992" y="4355184"/>
            <a:ext cx="5319918" cy="369332"/>
          </a:xfrm>
          <a:prstGeom prst="rect">
            <a:avLst/>
          </a:prstGeom>
          <a:noFill/>
        </p:spPr>
        <p:txBody>
          <a:bodyPr wrap="none" rtlCol="0">
            <a:spAutoFit/>
          </a:bodyPr>
          <a:lstStyle/>
          <a:p>
            <a:r>
              <a:rPr lang="en-US" b="1" i="1" dirty="0">
                <a:latin typeface="Bodoni MT" panose="02070603080606020203" pitchFamily="18" charset="0"/>
              </a:rPr>
              <a:t>Lift Table, ROC curve and Trend Interpretation.</a:t>
            </a:r>
            <a:endParaRPr lang="en-IN" b="1" i="1" dirty="0">
              <a:latin typeface="Bodoni MT" panose="02070603080606020203" pitchFamily="18" charset="0"/>
            </a:endParaRPr>
          </a:p>
        </p:txBody>
      </p:sp>
      <p:pic>
        <p:nvPicPr>
          <p:cNvPr id="3076" name="Picture 4" descr="Machine Learning Icons - Download Free Vector Icons | Noun Project">
            <a:extLst>
              <a:ext uri="{FF2B5EF4-FFF2-40B4-BE49-F238E27FC236}">
                <a16:creationId xmlns:a16="http://schemas.microsoft.com/office/drawing/2014/main" id="{53C386E3-B133-42E2-B188-3ABA81D69C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8008" y="263485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155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688766C-2BDF-4255-A374-7BDA6D8420C2}"/>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06A3F81-A7C7-4281-B72D-9434A96CAAE6}"/>
              </a:ext>
            </a:extLst>
          </p:cNvPr>
          <p:cNvSpPr>
            <a:spLocks noGrp="1"/>
          </p:cNvSpPr>
          <p:nvPr>
            <p:ph type="sldNum" sz="quarter" idx="12"/>
          </p:nvPr>
        </p:nvSpPr>
        <p:spPr/>
        <p:txBody>
          <a:bodyPr/>
          <a:lstStyle/>
          <a:p>
            <a:fld id="{A65A5C87-DF58-40C8-B092-1DE63DB4547E}" type="slidenum">
              <a:rPr lang="en-US" smtClean="0"/>
              <a:t>16</a:t>
            </a:fld>
            <a:endParaRPr lang="en-US" dirty="0"/>
          </a:p>
        </p:txBody>
      </p:sp>
      <p:grpSp>
        <p:nvGrpSpPr>
          <p:cNvPr id="14" name="Group 13">
            <a:extLst>
              <a:ext uri="{FF2B5EF4-FFF2-40B4-BE49-F238E27FC236}">
                <a16:creationId xmlns:a16="http://schemas.microsoft.com/office/drawing/2014/main" id="{A86548DB-969A-4ABD-946D-C97B2B29BD1B}"/>
              </a:ext>
            </a:extLst>
          </p:cNvPr>
          <p:cNvGrpSpPr/>
          <p:nvPr/>
        </p:nvGrpSpPr>
        <p:grpSpPr>
          <a:xfrm>
            <a:off x="1743682" y="5262203"/>
            <a:ext cx="3705694" cy="896567"/>
            <a:chOff x="1531238" y="4563215"/>
            <a:chExt cx="3705694" cy="896567"/>
          </a:xfrm>
        </p:grpSpPr>
        <p:sp>
          <p:nvSpPr>
            <p:cNvPr id="11" name="TextBox 10">
              <a:extLst>
                <a:ext uri="{FF2B5EF4-FFF2-40B4-BE49-F238E27FC236}">
                  <a16:creationId xmlns:a16="http://schemas.microsoft.com/office/drawing/2014/main" id="{77FA5265-64E4-423D-ACEE-A8D88B106F7B}"/>
                </a:ext>
              </a:extLst>
            </p:cNvPr>
            <p:cNvSpPr txBox="1"/>
            <p:nvPr/>
          </p:nvSpPr>
          <p:spPr>
            <a:xfrm>
              <a:off x="1531238" y="4563215"/>
              <a:ext cx="3705694" cy="369332"/>
            </a:xfrm>
            <a:prstGeom prst="rect">
              <a:avLst/>
            </a:prstGeom>
            <a:noFill/>
          </p:spPr>
          <p:txBody>
            <a:bodyPr wrap="none" rtlCol="0">
              <a:spAutoFit/>
            </a:bodyPr>
            <a:lstStyle/>
            <a:p>
              <a:r>
                <a:rPr lang="en-IN" dirty="0">
                  <a:latin typeface="Bahnschrift" panose="020B0502040204020203" pitchFamily="34" charset="0"/>
                </a:rPr>
                <a:t>Model Accuracy for Train: 92.43%</a:t>
              </a:r>
            </a:p>
          </p:txBody>
        </p:sp>
        <p:sp>
          <p:nvSpPr>
            <p:cNvPr id="12" name="TextBox 11">
              <a:extLst>
                <a:ext uri="{FF2B5EF4-FFF2-40B4-BE49-F238E27FC236}">
                  <a16:creationId xmlns:a16="http://schemas.microsoft.com/office/drawing/2014/main" id="{41477311-6670-4B05-AD0E-CF0F84145F70}"/>
                </a:ext>
              </a:extLst>
            </p:cNvPr>
            <p:cNvSpPr txBox="1"/>
            <p:nvPr/>
          </p:nvSpPr>
          <p:spPr>
            <a:xfrm>
              <a:off x="1531238" y="5090450"/>
              <a:ext cx="3705694" cy="369332"/>
            </a:xfrm>
            <a:prstGeom prst="rect">
              <a:avLst/>
            </a:prstGeom>
            <a:noFill/>
          </p:spPr>
          <p:txBody>
            <a:bodyPr wrap="square">
              <a:spAutoFit/>
            </a:bodyPr>
            <a:lstStyle/>
            <a:p>
              <a:r>
                <a:rPr lang="en-IN" dirty="0">
                  <a:latin typeface="Bahnschrift" panose="020B0502040204020203" pitchFamily="34" charset="0"/>
                </a:rPr>
                <a:t>Model Accuracy for Test: 92.17%</a:t>
              </a:r>
            </a:p>
          </p:txBody>
        </p:sp>
      </p:grpSp>
      <p:sp>
        <p:nvSpPr>
          <p:cNvPr id="13" name="TextBox 12">
            <a:extLst>
              <a:ext uri="{FF2B5EF4-FFF2-40B4-BE49-F238E27FC236}">
                <a16:creationId xmlns:a16="http://schemas.microsoft.com/office/drawing/2014/main" id="{E5E3FA22-8306-4419-8798-E51EFBFA1C1B}"/>
              </a:ext>
            </a:extLst>
          </p:cNvPr>
          <p:cNvSpPr txBox="1"/>
          <p:nvPr/>
        </p:nvSpPr>
        <p:spPr>
          <a:xfrm>
            <a:off x="5706082" y="5354068"/>
            <a:ext cx="5423555" cy="646331"/>
          </a:xfrm>
          <a:prstGeom prst="rect">
            <a:avLst/>
          </a:prstGeom>
          <a:noFill/>
          <a:ln>
            <a:solidFill>
              <a:srgbClr val="FFC000"/>
            </a:solidFill>
          </a:ln>
        </p:spPr>
        <p:txBody>
          <a:bodyPr wrap="square" rtlCol="0">
            <a:spAutoFit/>
          </a:bodyPr>
          <a:lstStyle/>
          <a:p>
            <a:r>
              <a:rPr lang="en-US" dirty="0">
                <a:latin typeface="Bahnschrift" panose="020B0502040204020203" pitchFamily="34" charset="0"/>
              </a:rPr>
              <a:t>Model predicts every single customer as </a:t>
            </a:r>
          </a:p>
          <a:p>
            <a:r>
              <a:rPr lang="en-US" dirty="0">
                <a:solidFill>
                  <a:srgbClr val="FF0000"/>
                </a:solidFill>
                <a:latin typeface="Bahnschrift" panose="020B0502040204020203" pitchFamily="34" charset="0"/>
              </a:rPr>
              <a:t>Non-defaulter</a:t>
            </a:r>
            <a:r>
              <a:rPr lang="en-US" dirty="0">
                <a:latin typeface="Bahnschrift" panose="020B0502040204020203" pitchFamily="34" charset="0"/>
              </a:rPr>
              <a:t> !!</a:t>
            </a:r>
            <a:endParaRPr lang="en-IN" dirty="0">
              <a:latin typeface="Bahnschrift" panose="020B0502040204020203" pitchFamily="34" charset="0"/>
            </a:endParaRPr>
          </a:p>
        </p:txBody>
      </p:sp>
      <p:grpSp>
        <p:nvGrpSpPr>
          <p:cNvPr id="25" name="Group 24">
            <a:extLst>
              <a:ext uri="{FF2B5EF4-FFF2-40B4-BE49-F238E27FC236}">
                <a16:creationId xmlns:a16="http://schemas.microsoft.com/office/drawing/2014/main" id="{978110C1-F27A-42E8-8114-78CCB2116805}"/>
              </a:ext>
            </a:extLst>
          </p:cNvPr>
          <p:cNvGrpSpPr/>
          <p:nvPr/>
        </p:nvGrpSpPr>
        <p:grpSpPr>
          <a:xfrm>
            <a:off x="435441" y="447024"/>
            <a:ext cx="8323303" cy="4452771"/>
            <a:chOff x="435441" y="447024"/>
            <a:chExt cx="8323303" cy="4452771"/>
          </a:xfrm>
        </p:grpSpPr>
        <p:pic>
          <p:nvPicPr>
            <p:cNvPr id="10" name="Picture 9">
              <a:extLst>
                <a:ext uri="{FF2B5EF4-FFF2-40B4-BE49-F238E27FC236}">
                  <a16:creationId xmlns:a16="http://schemas.microsoft.com/office/drawing/2014/main" id="{E00252AE-ECE2-41A3-8C41-B46497C2DA31}"/>
                </a:ext>
              </a:extLst>
            </p:cNvPr>
            <p:cNvPicPr>
              <a:picLocks noChangeAspect="1"/>
            </p:cNvPicPr>
            <p:nvPr/>
          </p:nvPicPr>
          <p:blipFill rotWithShape="1">
            <a:blip r:embed="rId2"/>
            <a:srcRect t="1262"/>
            <a:stretch/>
          </p:blipFill>
          <p:spPr>
            <a:xfrm>
              <a:off x="435441" y="447024"/>
              <a:ext cx="8323303" cy="4452771"/>
            </a:xfrm>
            <a:prstGeom prst="rect">
              <a:avLst/>
            </a:prstGeom>
            <a:ln>
              <a:solidFill>
                <a:srgbClr val="FFC000"/>
              </a:solidFill>
            </a:ln>
          </p:spPr>
        </p:pic>
        <p:sp>
          <p:nvSpPr>
            <p:cNvPr id="17" name="TextBox 16">
              <a:extLst>
                <a:ext uri="{FF2B5EF4-FFF2-40B4-BE49-F238E27FC236}">
                  <a16:creationId xmlns:a16="http://schemas.microsoft.com/office/drawing/2014/main" id="{F40FAF90-BA32-4026-8177-CBC50746EC4E}"/>
                </a:ext>
              </a:extLst>
            </p:cNvPr>
            <p:cNvSpPr txBox="1"/>
            <p:nvPr/>
          </p:nvSpPr>
          <p:spPr>
            <a:xfrm>
              <a:off x="2104578" y="1942185"/>
              <a:ext cx="1125629" cy="400110"/>
            </a:xfrm>
            <a:prstGeom prst="rect">
              <a:avLst/>
            </a:prstGeom>
            <a:noFill/>
          </p:spPr>
          <p:txBody>
            <a:bodyPr wrap="none" rtlCol="0">
              <a:spAutoFit/>
            </a:bodyPr>
            <a:lstStyle/>
            <a:p>
              <a:r>
                <a:rPr lang="en-US" sz="2000" dirty="0">
                  <a:solidFill>
                    <a:schemeClr val="bg1"/>
                  </a:solidFill>
                </a:rPr>
                <a:t>92.08 %</a:t>
              </a:r>
              <a:endParaRPr lang="en-IN" sz="2000" dirty="0">
                <a:solidFill>
                  <a:schemeClr val="bg1"/>
                </a:solidFill>
              </a:endParaRPr>
            </a:p>
          </p:txBody>
        </p:sp>
        <p:sp>
          <p:nvSpPr>
            <p:cNvPr id="18" name="TextBox 17">
              <a:extLst>
                <a:ext uri="{FF2B5EF4-FFF2-40B4-BE49-F238E27FC236}">
                  <a16:creationId xmlns:a16="http://schemas.microsoft.com/office/drawing/2014/main" id="{E7626E06-0990-44B8-ACC1-69A89C1F311D}"/>
                </a:ext>
              </a:extLst>
            </p:cNvPr>
            <p:cNvSpPr txBox="1"/>
            <p:nvPr/>
          </p:nvSpPr>
          <p:spPr>
            <a:xfrm>
              <a:off x="5000374" y="3685274"/>
              <a:ext cx="898003" cy="369332"/>
            </a:xfrm>
            <a:prstGeom prst="rect">
              <a:avLst/>
            </a:prstGeom>
            <a:noFill/>
          </p:spPr>
          <p:txBody>
            <a:bodyPr wrap="none" rtlCol="0">
              <a:spAutoFit/>
            </a:bodyPr>
            <a:lstStyle/>
            <a:p>
              <a:r>
                <a:rPr lang="en-US" dirty="0"/>
                <a:t>0.09 %</a:t>
              </a:r>
              <a:endParaRPr lang="en-IN" dirty="0"/>
            </a:p>
          </p:txBody>
        </p:sp>
      </p:grpSp>
      <p:sp>
        <p:nvSpPr>
          <p:cNvPr id="23" name="TextBox 22">
            <a:extLst>
              <a:ext uri="{FF2B5EF4-FFF2-40B4-BE49-F238E27FC236}">
                <a16:creationId xmlns:a16="http://schemas.microsoft.com/office/drawing/2014/main" id="{F8CCBE4D-943A-4DC3-AA1A-E74ABC6E8B84}"/>
              </a:ext>
            </a:extLst>
          </p:cNvPr>
          <p:cNvSpPr txBox="1"/>
          <p:nvPr/>
        </p:nvSpPr>
        <p:spPr>
          <a:xfrm>
            <a:off x="9009889" y="1106697"/>
            <a:ext cx="2706190"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latin typeface="Bahnschrift" panose="020B0502040204020203" pitchFamily="34" charset="0"/>
              </a:rPr>
              <a:t>PD </a:t>
            </a:r>
            <a:r>
              <a:rPr lang="en-US" dirty="0"/>
              <a:t>&lt;</a:t>
            </a:r>
            <a:r>
              <a:rPr lang="en-US" dirty="0">
                <a:latin typeface="Bahnschrift" panose="020B0502040204020203" pitchFamily="34" charset="0"/>
              </a:rPr>
              <a:t> 0.5 : Non-defaulter</a:t>
            </a:r>
            <a:endParaRPr lang="en-IN" dirty="0">
              <a:latin typeface="Bahnschrift" panose="020B0502040204020203" pitchFamily="34" charset="0"/>
            </a:endParaRPr>
          </a:p>
        </p:txBody>
      </p:sp>
      <p:sp>
        <p:nvSpPr>
          <p:cNvPr id="24" name="TextBox 23">
            <a:extLst>
              <a:ext uri="{FF2B5EF4-FFF2-40B4-BE49-F238E27FC236}">
                <a16:creationId xmlns:a16="http://schemas.microsoft.com/office/drawing/2014/main" id="{9FE29104-EC0F-4BE5-9687-B3FF65CCCDE1}"/>
              </a:ext>
            </a:extLst>
          </p:cNvPr>
          <p:cNvSpPr txBox="1"/>
          <p:nvPr/>
        </p:nvSpPr>
        <p:spPr>
          <a:xfrm>
            <a:off x="9003881" y="467758"/>
            <a:ext cx="275267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Bahnschrift" panose="020B0502040204020203" pitchFamily="34" charset="0"/>
              </a:rPr>
              <a:t>PD </a:t>
            </a:r>
            <a:r>
              <a:rPr lang="en-US" dirty="0"/>
              <a:t>&gt;</a:t>
            </a:r>
            <a:r>
              <a:rPr lang="en-US" dirty="0">
                <a:latin typeface="Bahnschrift" panose="020B0502040204020203" pitchFamily="34" charset="0"/>
              </a:rPr>
              <a:t> 0.5 : Defaulter</a:t>
            </a:r>
            <a:endParaRPr lang="en-IN" dirty="0">
              <a:latin typeface="Bahnschrift" panose="020B0502040204020203" pitchFamily="34" charset="0"/>
            </a:endParaRPr>
          </a:p>
        </p:txBody>
      </p:sp>
      <p:grpSp>
        <p:nvGrpSpPr>
          <p:cNvPr id="32" name="Group 31">
            <a:extLst>
              <a:ext uri="{FF2B5EF4-FFF2-40B4-BE49-F238E27FC236}">
                <a16:creationId xmlns:a16="http://schemas.microsoft.com/office/drawing/2014/main" id="{6B8AA210-FDF5-434E-AD70-15D6A8531B07}"/>
              </a:ext>
            </a:extLst>
          </p:cNvPr>
          <p:cNvGrpSpPr/>
          <p:nvPr/>
        </p:nvGrpSpPr>
        <p:grpSpPr>
          <a:xfrm>
            <a:off x="9003882" y="1656001"/>
            <a:ext cx="2752676" cy="1310192"/>
            <a:chOff x="9003882" y="1640264"/>
            <a:chExt cx="2752676" cy="1310192"/>
          </a:xfrm>
        </p:grpSpPr>
        <p:sp>
          <p:nvSpPr>
            <p:cNvPr id="26" name="Arrow: Down 25">
              <a:extLst>
                <a:ext uri="{FF2B5EF4-FFF2-40B4-BE49-F238E27FC236}">
                  <a16:creationId xmlns:a16="http://schemas.microsoft.com/office/drawing/2014/main" id="{3859111B-440D-45F0-992B-41BF96070092}"/>
                </a:ext>
              </a:extLst>
            </p:cNvPr>
            <p:cNvSpPr/>
            <p:nvPr/>
          </p:nvSpPr>
          <p:spPr>
            <a:xfrm>
              <a:off x="10058400" y="1640264"/>
              <a:ext cx="754144" cy="702031"/>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4ED41730-D62E-4EDC-8D5C-DA7AC8E0779E}"/>
                </a:ext>
              </a:extLst>
            </p:cNvPr>
            <p:cNvSpPr txBox="1"/>
            <p:nvPr/>
          </p:nvSpPr>
          <p:spPr>
            <a:xfrm>
              <a:off x="9003882" y="2611902"/>
              <a:ext cx="2752676" cy="338554"/>
            </a:xfrm>
            <a:prstGeom prst="rect">
              <a:avLst/>
            </a:prstGeom>
            <a:noFill/>
            <a:ln>
              <a:solidFill>
                <a:srgbClr val="FFC000"/>
              </a:solidFill>
            </a:ln>
          </p:spPr>
          <p:txBody>
            <a:bodyPr wrap="square" rtlCol="0">
              <a:spAutoFit/>
            </a:bodyPr>
            <a:lstStyle/>
            <a:p>
              <a:pPr algn="ctr"/>
              <a:r>
                <a:rPr lang="en-US" sz="1600" dirty="0">
                  <a:latin typeface="Bahnschrift" panose="020B0502040204020203" pitchFamily="34" charset="0"/>
                </a:rPr>
                <a:t>Evaluate Threshold value</a:t>
              </a:r>
              <a:endParaRPr lang="en-IN" sz="1600" dirty="0">
                <a:latin typeface="Bahnschrift" panose="020B0502040204020203" pitchFamily="34" charset="0"/>
              </a:endParaRPr>
            </a:p>
          </p:txBody>
        </p:sp>
      </p:grpSp>
      <p:grpSp>
        <p:nvGrpSpPr>
          <p:cNvPr id="33" name="Group 32">
            <a:extLst>
              <a:ext uri="{FF2B5EF4-FFF2-40B4-BE49-F238E27FC236}">
                <a16:creationId xmlns:a16="http://schemas.microsoft.com/office/drawing/2014/main" id="{9234005F-574C-4A4D-816B-B1D48F73557F}"/>
              </a:ext>
            </a:extLst>
          </p:cNvPr>
          <p:cNvGrpSpPr/>
          <p:nvPr/>
        </p:nvGrpSpPr>
        <p:grpSpPr>
          <a:xfrm>
            <a:off x="9753234" y="3146166"/>
            <a:ext cx="1364476" cy="1387200"/>
            <a:chOff x="9753234" y="3146166"/>
            <a:chExt cx="1364476" cy="1387200"/>
          </a:xfrm>
        </p:grpSpPr>
        <p:sp>
          <p:nvSpPr>
            <p:cNvPr id="29" name="Arrow: Down 28">
              <a:extLst>
                <a:ext uri="{FF2B5EF4-FFF2-40B4-BE49-F238E27FC236}">
                  <a16:creationId xmlns:a16="http://schemas.microsoft.com/office/drawing/2014/main" id="{3AA10295-1C13-4C82-8AC2-7AF0C03FE5F1}"/>
                </a:ext>
              </a:extLst>
            </p:cNvPr>
            <p:cNvSpPr/>
            <p:nvPr/>
          </p:nvSpPr>
          <p:spPr>
            <a:xfrm>
              <a:off x="10058400" y="3146166"/>
              <a:ext cx="754144" cy="702031"/>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31C0B93D-1777-4048-8D53-374760EED0DD}"/>
                </a:ext>
              </a:extLst>
            </p:cNvPr>
            <p:cNvSpPr txBox="1"/>
            <p:nvPr/>
          </p:nvSpPr>
          <p:spPr>
            <a:xfrm>
              <a:off x="9753234" y="4164034"/>
              <a:ext cx="1364476" cy="369332"/>
            </a:xfrm>
            <a:prstGeom prst="rect">
              <a:avLst/>
            </a:prstGeom>
            <a:noFill/>
            <a:ln>
              <a:solidFill>
                <a:srgbClr val="FFC000"/>
              </a:solidFill>
            </a:ln>
          </p:spPr>
          <p:txBody>
            <a:bodyPr wrap="none" rtlCol="0">
              <a:spAutoFit/>
            </a:bodyPr>
            <a:lstStyle/>
            <a:p>
              <a:r>
                <a:rPr lang="en-US" dirty="0">
                  <a:latin typeface="Bahnschrift" panose="020B0502040204020203" pitchFamily="34" charset="0"/>
                </a:rPr>
                <a:t>LIFT TABLE</a:t>
              </a:r>
              <a:endParaRPr lang="en-IN" dirty="0">
                <a:latin typeface="Bahnschrift" panose="020B0502040204020203" pitchFamily="34" charset="0"/>
              </a:endParaRPr>
            </a:p>
          </p:txBody>
        </p:sp>
      </p:grpSp>
    </p:spTree>
    <p:extLst>
      <p:ext uri="{BB962C8B-B14F-4D97-AF65-F5344CB8AC3E}">
        <p14:creationId xmlns:p14="http://schemas.microsoft.com/office/powerpoint/2010/main" val="25530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fill="hold"/>
                                        <p:tgtEl>
                                          <p:spTgt spid="33"/>
                                        </p:tgtEl>
                                        <p:attrNameLst>
                                          <p:attrName>ppt_x</p:attrName>
                                        </p:attrNameLst>
                                      </p:cBhvr>
                                      <p:tavLst>
                                        <p:tav tm="0">
                                          <p:val>
                                            <p:strVal val="#ppt_x"/>
                                          </p:val>
                                        </p:tav>
                                        <p:tav tm="100000">
                                          <p:val>
                                            <p:strVal val="#ppt_x"/>
                                          </p:val>
                                        </p:tav>
                                      </p:tavLst>
                                    </p:anim>
                                    <p:anim calcmode="lin" valueType="num">
                                      <p:cBhvr additive="base">
                                        <p:cTn id="2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8A8F532-34B4-4C14-BFC8-19241C353D5F}"/>
              </a:ext>
            </a:extLst>
          </p:cNvPr>
          <p:cNvSpPr>
            <a:spLocks noGrp="1"/>
          </p:cNvSpPr>
          <p:nvPr>
            <p:ph type="title"/>
          </p:nvPr>
        </p:nvSpPr>
        <p:spPr>
          <a:xfrm>
            <a:off x="1115568" y="548640"/>
            <a:ext cx="4550941" cy="1179576"/>
          </a:xfrm>
        </p:spPr>
        <p:txBody>
          <a:bodyPr/>
          <a:lstStyle/>
          <a:p>
            <a:r>
              <a:rPr lang="en-IN" dirty="0"/>
              <a:t>Lift Table for Train </a:t>
            </a:r>
          </a:p>
        </p:txBody>
      </p:sp>
      <p:sp>
        <p:nvSpPr>
          <p:cNvPr id="9" name="Slide Number Placeholder 8">
            <a:extLst>
              <a:ext uri="{FF2B5EF4-FFF2-40B4-BE49-F238E27FC236}">
                <a16:creationId xmlns:a16="http://schemas.microsoft.com/office/drawing/2014/main" id="{D6EDCE5A-ADAC-4E2A-AD17-D6F853CE8EE9}"/>
              </a:ext>
            </a:extLst>
          </p:cNvPr>
          <p:cNvSpPr>
            <a:spLocks noGrp="1"/>
          </p:cNvSpPr>
          <p:nvPr>
            <p:ph type="sldNum" sz="quarter" idx="12"/>
          </p:nvPr>
        </p:nvSpPr>
        <p:spPr/>
        <p:txBody>
          <a:bodyPr/>
          <a:lstStyle/>
          <a:p>
            <a:fld id="{A65A5C87-DF58-40C8-B092-1DE63DB4547E}" type="slidenum">
              <a:rPr lang="en-US" smtClean="0"/>
              <a:t>17</a:t>
            </a:fld>
            <a:endParaRPr lang="en-US" dirty="0"/>
          </a:p>
        </p:txBody>
      </p:sp>
      <p:grpSp>
        <p:nvGrpSpPr>
          <p:cNvPr id="4" name="Group 3">
            <a:extLst>
              <a:ext uri="{FF2B5EF4-FFF2-40B4-BE49-F238E27FC236}">
                <a16:creationId xmlns:a16="http://schemas.microsoft.com/office/drawing/2014/main" id="{A319124E-2971-4B79-9156-E874A8409054}"/>
              </a:ext>
            </a:extLst>
          </p:cNvPr>
          <p:cNvGrpSpPr/>
          <p:nvPr/>
        </p:nvGrpSpPr>
        <p:grpSpPr>
          <a:xfrm>
            <a:off x="546755" y="2083324"/>
            <a:ext cx="11227323" cy="3777148"/>
            <a:chOff x="650343" y="2007176"/>
            <a:chExt cx="11098578" cy="3853296"/>
          </a:xfrm>
        </p:grpSpPr>
        <p:pic>
          <p:nvPicPr>
            <p:cNvPr id="17" name="Picture 16">
              <a:extLst>
                <a:ext uri="{FF2B5EF4-FFF2-40B4-BE49-F238E27FC236}">
                  <a16:creationId xmlns:a16="http://schemas.microsoft.com/office/drawing/2014/main" id="{2B452702-DA65-47BB-A808-E2BF043FC3E4}"/>
                </a:ext>
              </a:extLst>
            </p:cNvPr>
            <p:cNvPicPr>
              <a:picLocks noChangeAspect="1"/>
            </p:cNvPicPr>
            <p:nvPr/>
          </p:nvPicPr>
          <p:blipFill>
            <a:blip r:embed="rId2"/>
            <a:stretch>
              <a:fillRect/>
            </a:stretch>
          </p:blipFill>
          <p:spPr>
            <a:xfrm>
              <a:off x="650343" y="2007176"/>
              <a:ext cx="11098578" cy="3853296"/>
            </a:xfrm>
            <a:prstGeom prst="rect">
              <a:avLst/>
            </a:prstGeom>
          </p:spPr>
        </p:pic>
        <p:sp>
          <p:nvSpPr>
            <p:cNvPr id="5" name="Rectangle 4">
              <a:extLst>
                <a:ext uri="{FF2B5EF4-FFF2-40B4-BE49-F238E27FC236}">
                  <a16:creationId xmlns:a16="http://schemas.microsoft.com/office/drawing/2014/main" id="{E0CCAFFB-9EBA-434A-950E-980475FC72EF}"/>
                </a:ext>
              </a:extLst>
            </p:cNvPr>
            <p:cNvSpPr/>
            <p:nvPr/>
          </p:nvSpPr>
          <p:spPr>
            <a:xfrm>
              <a:off x="650343" y="3429000"/>
              <a:ext cx="11098578" cy="219172"/>
            </a:xfrm>
            <a:prstGeom prst="rect">
              <a:avLst/>
            </a:prstGeom>
            <a:noFill/>
            <a:ln w="38100"/>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grpSp>
      <p:sp>
        <p:nvSpPr>
          <p:cNvPr id="3" name="Oval 2">
            <a:extLst>
              <a:ext uri="{FF2B5EF4-FFF2-40B4-BE49-F238E27FC236}">
                <a16:creationId xmlns:a16="http://schemas.microsoft.com/office/drawing/2014/main" id="{DDA5389B-322B-429A-960C-E863606B995B}"/>
              </a:ext>
            </a:extLst>
          </p:cNvPr>
          <p:cNvSpPr/>
          <p:nvPr/>
        </p:nvSpPr>
        <p:spPr>
          <a:xfrm>
            <a:off x="8314441" y="3477050"/>
            <a:ext cx="150829" cy="21484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8420E98F-A020-4D78-913B-FC062EE2AE92}"/>
              </a:ext>
            </a:extLst>
          </p:cNvPr>
          <p:cNvSpPr/>
          <p:nvPr/>
        </p:nvSpPr>
        <p:spPr>
          <a:xfrm>
            <a:off x="10963373" y="3477050"/>
            <a:ext cx="150829" cy="21484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Footer Placeholder 7">
            <a:extLst>
              <a:ext uri="{FF2B5EF4-FFF2-40B4-BE49-F238E27FC236}">
                <a16:creationId xmlns:a16="http://schemas.microsoft.com/office/drawing/2014/main" id="{9E4D1CCA-D152-4AD7-A33B-5AA434BC1ECD}"/>
              </a:ext>
            </a:extLst>
          </p:cNvPr>
          <p:cNvSpPr>
            <a:spLocks noGrp="1"/>
          </p:cNvSpPr>
          <p:nvPr>
            <p:ph type="ftr" sz="quarter" idx="11"/>
          </p:nvPr>
        </p:nvSpPr>
        <p:spPr>
          <a:xfrm>
            <a:off x="4038600" y="6356350"/>
            <a:ext cx="4114800" cy="365125"/>
          </a:xfrm>
        </p:spPr>
        <p:txBody>
          <a:bodyPr/>
          <a:lstStyle/>
          <a:p>
            <a:r>
              <a:rPr lang="en-US" dirty="0"/>
              <a:t>Acquisition Scorecard</a:t>
            </a:r>
          </a:p>
        </p:txBody>
      </p:sp>
    </p:spTree>
    <p:extLst>
      <p:ext uri="{BB962C8B-B14F-4D97-AF65-F5344CB8AC3E}">
        <p14:creationId xmlns:p14="http://schemas.microsoft.com/office/powerpoint/2010/main" val="48263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8A8F532-34B4-4C14-BFC8-19241C353D5F}"/>
              </a:ext>
            </a:extLst>
          </p:cNvPr>
          <p:cNvSpPr>
            <a:spLocks noGrp="1"/>
          </p:cNvSpPr>
          <p:nvPr>
            <p:ph type="title"/>
          </p:nvPr>
        </p:nvSpPr>
        <p:spPr/>
        <p:txBody>
          <a:bodyPr/>
          <a:lstStyle/>
          <a:p>
            <a:r>
              <a:rPr lang="en-IN" dirty="0"/>
              <a:t>Lift Table for Test</a:t>
            </a:r>
          </a:p>
        </p:txBody>
      </p:sp>
      <p:sp>
        <p:nvSpPr>
          <p:cNvPr id="8" name="Footer Placeholder 7">
            <a:extLst>
              <a:ext uri="{FF2B5EF4-FFF2-40B4-BE49-F238E27FC236}">
                <a16:creationId xmlns:a16="http://schemas.microsoft.com/office/drawing/2014/main" id="{E0724E62-69A0-4B52-919F-7EB2A155306C}"/>
              </a:ext>
            </a:extLst>
          </p:cNvPr>
          <p:cNvSpPr>
            <a:spLocks noGrp="1"/>
          </p:cNvSpPr>
          <p:nvPr>
            <p:ph type="ftr" sz="quarter" idx="11"/>
          </p:nvPr>
        </p:nvSpPr>
        <p:spPr/>
        <p:txBody>
          <a:bodyPr/>
          <a:lstStyle/>
          <a:p>
            <a:r>
              <a:rPr lang="en-US" dirty="0"/>
              <a:t>Acquisition Scorecard</a:t>
            </a:r>
          </a:p>
        </p:txBody>
      </p:sp>
      <p:sp>
        <p:nvSpPr>
          <p:cNvPr id="9" name="Slide Number Placeholder 8">
            <a:extLst>
              <a:ext uri="{FF2B5EF4-FFF2-40B4-BE49-F238E27FC236}">
                <a16:creationId xmlns:a16="http://schemas.microsoft.com/office/drawing/2014/main" id="{D6EDCE5A-ADAC-4E2A-AD17-D6F853CE8EE9}"/>
              </a:ext>
            </a:extLst>
          </p:cNvPr>
          <p:cNvSpPr>
            <a:spLocks noGrp="1"/>
          </p:cNvSpPr>
          <p:nvPr>
            <p:ph type="sldNum" sz="quarter" idx="12"/>
          </p:nvPr>
        </p:nvSpPr>
        <p:spPr/>
        <p:txBody>
          <a:bodyPr/>
          <a:lstStyle/>
          <a:p>
            <a:fld id="{A65A5C87-DF58-40C8-B092-1DE63DB4547E}" type="slidenum">
              <a:rPr lang="en-US" smtClean="0"/>
              <a:t>18</a:t>
            </a:fld>
            <a:endParaRPr lang="en-US" dirty="0"/>
          </a:p>
        </p:txBody>
      </p:sp>
      <p:pic>
        <p:nvPicPr>
          <p:cNvPr id="11" name="Picture 10">
            <a:extLst>
              <a:ext uri="{FF2B5EF4-FFF2-40B4-BE49-F238E27FC236}">
                <a16:creationId xmlns:a16="http://schemas.microsoft.com/office/drawing/2014/main" id="{0646041F-8F4C-4608-BEA0-C5B1C2689157}"/>
              </a:ext>
            </a:extLst>
          </p:cNvPr>
          <p:cNvPicPr>
            <a:picLocks noChangeAspect="1"/>
          </p:cNvPicPr>
          <p:nvPr/>
        </p:nvPicPr>
        <p:blipFill>
          <a:blip r:embed="rId2"/>
          <a:stretch>
            <a:fillRect/>
          </a:stretch>
        </p:blipFill>
        <p:spPr>
          <a:xfrm>
            <a:off x="611393" y="2048489"/>
            <a:ext cx="11106126" cy="3987588"/>
          </a:xfrm>
          <a:prstGeom prst="rect">
            <a:avLst/>
          </a:prstGeom>
        </p:spPr>
      </p:pic>
      <p:sp>
        <p:nvSpPr>
          <p:cNvPr id="2" name="Rectangle 1">
            <a:extLst>
              <a:ext uri="{FF2B5EF4-FFF2-40B4-BE49-F238E27FC236}">
                <a16:creationId xmlns:a16="http://schemas.microsoft.com/office/drawing/2014/main" id="{DB1DB4D9-5226-4424-BD5F-C63A933DC924}"/>
              </a:ext>
            </a:extLst>
          </p:cNvPr>
          <p:cNvSpPr/>
          <p:nvPr/>
        </p:nvSpPr>
        <p:spPr>
          <a:xfrm>
            <a:off x="631596" y="2912882"/>
            <a:ext cx="11067068" cy="263951"/>
          </a:xfrm>
          <a:prstGeom prst="rect">
            <a:avLst/>
          </a:prstGeom>
          <a:noFill/>
          <a:ln w="571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 name="Oval 2">
            <a:extLst>
              <a:ext uri="{FF2B5EF4-FFF2-40B4-BE49-F238E27FC236}">
                <a16:creationId xmlns:a16="http://schemas.microsoft.com/office/drawing/2014/main" id="{2E01943C-6399-416A-90DE-6C582C388A97}"/>
              </a:ext>
            </a:extLst>
          </p:cNvPr>
          <p:cNvSpPr/>
          <p:nvPr/>
        </p:nvSpPr>
        <p:spPr>
          <a:xfrm>
            <a:off x="8389856" y="2912882"/>
            <a:ext cx="150640" cy="26395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a:extLst>
              <a:ext uri="{FF2B5EF4-FFF2-40B4-BE49-F238E27FC236}">
                <a16:creationId xmlns:a16="http://schemas.microsoft.com/office/drawing/2014/main" id="{FA91923A-205A-4855-8EF9-97DBE7D9E0A0}"/>
              </a:ext>
            </a:extLst>
          </p:cNvPr>
          <p:cNvSpPr/>
          <p:nvPr/>
        </p:nvSpPr>
        <p:spPr>
          <a:xfrm>
            <a:off x="10982227" y="2912882"/>
            <a:ext cx="150640" cy="26395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73456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5C3C991-0FF1-43BF-8439-3424A1643B51}"/>
              </a:ext>
            </a:extLst>
          </p:cNvPr>
          <p:cNvSpPr>
            <a:spLocks noGrp="1"/>
          </p:cNvSpPr>
          <p:nvPr>
            <p:ph type="sldNum" sz="quarter" idx="12"/>
          </p:nvPr>
        </p:nvSpPr>
        <p:spPr/>
        <p:txBody>
          <a:bodyPr/>
          <a:lstStyle/>
          <a:p>
            <a:fld id="{A65A5C87-DF58-40C8-B092-1DE63DB4547E}" type="slidenum">
              <a:rPr lang="en-US" smtClean="0"/>
              <a:t>19</a:t>
            </a:fld>
            <a:endParaRPr lang="en-US" dirty="0"/>
          </a:p>
        </p:txBody>
      </p:sp>
      <p:graphicFrame>
        <p:nvGraphicFramePr>
          <p:cNvPr id="5" name="Chart 4">
            <a:extLst>
              <a:ext uri="{FF2B5EF4-FFF2-40B4-BE49-F238E27FC236}">
                <a16:creationId xmlns:a16="http://schemas.microsoft.com/office/drawing/2014/main" id="{2B87B302-39C6-469D-ACC7-9ED67370C46D}"/>
              </a:ext>
            </a:extLst>
          </p:cNvPr>
          <p:cNvGraphicFramePr>
            <a:graphicFrameLocks/>
          </p:cNvGraphicFramePr>
          <p:nvPr>
            <p:extLst>
              <p:ext uri="{D42A27DB-BD31-4B8C-83A1-F6EECF244321}">
                <p14:modId xmlns:p14="http://schemas.microsoft.com/office/powerpoint/2010/main" val="1211513644"/>
              </p:ext>
            </p:extLst>
          </p:nvPr>
        </p:nvGraphicFramePr>
        <p:xfrm>
          <a:off x="564809" y="310708"/>
          <a:ext cx="11360098" cy="6045642"/>
        </p:xfrm>
        <a:graphic>
          <a:graphicData uri="http://schemas.openxmlformats.org/drawingml/2006/chart">
            <c:chart xmlns:c="http://schemas.openxmlformats.org/drawingml/2006/chart" xmlns:r="http://schemas.openxmlformats.org/officeDocument/2006/relationships" r:id="rId2"/>
          </a:graphicData>
        </a:graphic>
      </p:graphicFrame>
      <p:cxnSp>
        <p:nvCxnSpPr>
          <p:cNvPr id="3" name="Straight Arrow Connector 2">
            <a:extLst>
              <a:ext uri="{FF2B5EF4-FFF2-40B4-BE49-F238E27FC236}">
                <a16:creationId xmlns:a16="http://schemas.microsoft.com/office/drawing/2014/main" id="{90FC278E-B20B-47DF-ABCE-50B35C25D443}"/>
              </a:ext>
            </a:extLst>
          </p:cNvPr>
          <p:cNvCxnSpPr>
            <a:cxnSpLocks/>
          </p:cNvCxnSpPr>
          <p:nvPr/>
        </p:nvCxnSpPr>
        <p:spPr>
          <a:xfrm flipH="1">
            <a:off x="1564850" y="1357460"/>
            <a:ext cx="989814" cy="4053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0C849ED0-73FC-4997-B2FC-73DA7F70BC50}"/>
              </a:ext>
            </a:extLst>
          </p:cNvPr>
          <p:cNvSpPr txBox="1"/>
          <p:nvPr/>
        </p:nvSpPr>
        <p:spPr>
          <a:xfrm>
            <a:off x="2677212" y="1093509"/>
            <a:ext cx="3302892" cy="369332"/>
          </a:xfrm>
          <a:prstGeom prst="rect">
            <a:avLst/>
          </a:prstGeom>
          <a:noFill/>
        </p:spPr>
        <p:txBody>
          <a:bodyPr wrap="none" rtlCol="0">
            <a:spAutoFit/>
          </a:bodyPr>
          <a:lstStyle/>
          <a:p>
            <a:r>
              <a:rPr lang="en-US" dirty="0"/>
              <a:t>Lift = (0.1956/0.075) = 2.58 %</a:t>
            </a:r>
            <a:endParaRPr lang="en-IN" dirty="0"/>
          </a:p>
        </p:txBody>
      </p:sp>
    </p:spTree>
    <p:extLst>
      <p:ext uri="{BB962C8B-B14F-4D97-AF65-F5344CB8AC3E}">
        <p14:creationId xmlns:p14="http://schemas.microsoft.com/office/powerpoint/2010/main" val="1920503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A85B-2AC6-4E29-B074-AB92F8FA9BB1}"/>
              </a:ext>
            </a:extLst>
          </p:cNvPr>
          <p:cNvSpPr>
            <a:spLocks noGrp="1"/>
          </p:cNvSpPr>
          <p:nvPr>
            <p:ph type="title"/>
          </p:nvPr>
        </p:nvSpPr>
        <p:spPr>
          <a:xfrm>
            <a:off x="5084064" y="1423377"/>
            <a:ext cx="6272784" cy="963564"/>
          </a:xfrm>
        </p:spPr>
        <p:txBody>
          <a:bodyPr/>
          <a:lstStyle/>
          <a:p>
            <a:r>
              <a:rPr lang="en-US" dirty="0"/>
              <a:t>Index</a:t>
            </a:r>
          </a:p>
        </p:txBody>
      </p:sp>
      <p:sp>
        <p:nvSpPr>
          <p:cNvPr id="3" name="Content Placeholder 2">
            <a:extLst>
              <a:ext uri="{FF2B5EF4-FFF2-40B4-BE49-F238E27FC236}">
                <a16:creationId xmlns:a16="http://schemas.microsoft.com/office/drawing/2014/main" id="{E32AB0EB-0819-41F4-99E9-C02FA0DAF66D}"/>
              </a:ext>
            </a:extLst>
          </p:cNvPr>
          <p:cNvSpPr>
            <a:spLocks noGrp="1"/>
          </p:cNvSpPr>
          <p:nvPr>
            <p:ph idx="1"/>
          </p:nvPr>
        </p:nvSpPr>
        <p:spPr>
          <a:xfrm>
            <a:off x="5084064" y="3355848"/>
            <a:ext cx="6272784" cy="2825496"/>
          </a:xfrm>
        </p:spPr>
        <p:txBody>
          <a:bodyPr/>
          <a:lstStyle/>
          <a:p>
            <a:pPr marL="285750" indent="-285750">
              <a:lnSpc>
                <a:spcPct val="110000"/>
              </a:lnSpc>
              <a:buFont typeface="Wingdings" panose="05000000000000000000" pitchFamily="2" charset="2"/>
              <a:buChar char="Ø"/>
            </a:pPr>
            <a:r>
              <a:rPr lang="en-US" dirty="0">
                <a:latin typeface="Bahnschrift" panose="020B0502040204020203" pitchFamily="34" charset="0"/>
              </a:rPr>
              <a:t>Background</a:t>
            </a:r>
            <a:endParaRPr lang="en-US" sz="1800" dirty="0">
              <a:latin typeface="Bahnschrift" panose="020B0502040204020203" pitchFamily="34" charset="0"/>
            </a:endParaRPr>
          </a:p>
          <a:p>
            <a:pPr marL="285750" indent="-285750">
              <a:lnSpc>
                <a:spcPct val="110000"/>
              </a:lnSpc>
              <a:buFont typeface="Wingdings" panose="05000000000000000000" pitchFamily="2" charset="2"/>
              <a:buChar char="Ø"/>
            </a:pPr>
            <a:r>
              <a:rPr lang="en-US" sz="1800" dirty="0">
                <a:latin typeface="Bahnschrift" panose="020B0502040204020203" pitchFamily="34" charset="0"/>
              </a:rPr>
              <a:t>Methodology</a:t>
            </a:r>
          </a:p>
          <a:p>
            <a:pPr marL="285750" indent="-285750">
              <a:lnSpc>
                <a:spcPct val="110000"/>
              </a:lnSpc>
              <a:buFont typeface="Wingdings" panose="05000000000000000000" pitchFamily="2" charset="2"/>
              <a:buChar char="Ø"/>
            </a:pPr>
            <a:r>
              <a:rPr lang="en-US" dirty="0">
                <a:latin typeface="Bahnschrift" panose="020B0502040204020203" pitchFamily="34" charset="0"/>
              </a:rPr>
              <a:t>Model Interpretation</a:t>
            </a:r>
            <a:endParaRPr lang="en-US" sz="1800" dirty="0">
              <a:latin typeface="Bahnschrift" panose="020B0502040204020203" pitchFamily="34" charset="0"/>
            </a:endParaRPr>
          </a:p>
          <a:p>
            <a:endParaRPr lang="en-US" dirty="0"/>
          </a:p>
        </p:txBody>
      </p:sp>
      <p:sp>
        <p:nvSpPr>
          <p:cNvPr id="5" name="Footer Placeholder 4">
            <a:extLst>
              <a:ext uri="{FF2B5EF4-FFF2-40B4-BE49-F238E27FC236}">
                <a16:creationId xmlns:a16="http://schemas.microsoft.com/office/drawing/2014/main" id="{3714E39E-D8A0-4428-97D8-FE545232279C}"/>
              </a:ext>
            </a:extLst>
          </p:cNvPr>
          <p:cNvSpPr>
            <a:spLocks noGrp="1"/>
          </p:cNvSpPr>
          <p:nvPr>
            <p:ph type="ftr" sz="quarter" idx="11"/>
          </p:nvPr>
        </p:nvSpPr>
        <p:spPr/>
        <p:txBody>
          <a:bodyPr/>
          <a:lstStyle/>
          <a:p>
            <a:r>
              <a:rPr lang="en-US" dirty="0"/>
              <a:t>Acquisition Scorecard</a:t>
            </a:r>
          </a:p>
        </p:txBody>
      </p:sp>
      <p:pic>
        <p:nvPicPr>
          <p:cNvPr id="1028" name="Picture 4" descr="Bank Holidays alert! Banks to remain closed for 7 days ahead in May, check  full list here">
            <a:extLst>
              <a:ext uri="{FF2B5EF4-FFF2-40B4-BE49-F238E27FC236}">
                <a16:creationId xmlns:a16="http://schemas.microsoft.com/office/drawing/2014/main" id="{A9CEC319-8C50-4565-8B1E-498A078B2934}"/>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29575" r="2957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8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F9EA8E9-3CD6-4698-ADF0-925312291A3B}"/>
              </a:ext>
            </a:extLst>
          </p:cNvPr>
          <p:cNvSpPr>
            <a:spLocks noGrp="1"/>
          </p:cNvSpPr>
          <p:nvPr>
            <p:ph type="sldNum" sz="quarter" idx="12"/>
          </p:nvPr>
        </p:nvSpPr>
        <p:spPr/>
        <p:txBody>
          <a:bodyPr/>
          <a:lstStyle/>
          <a:p>
            <a:fld id="{A65A5C87-DF58-40C8-B092-1DE63DB4547E}" type="slidenum">
              <a:rPr lang="en-US" smtClean="0"/>
              <a:t>20</a:t>
            </a:fld>
            <a:endParaRPr lang="en-US" dirty="0"/>
          </a:p>
        </p:txBody>
      </p:sp>
      <p:graphicFrame>
        <p:nvGraphicFramePr>
          <p:cNvPr id="5" name="Chart 4">
            <a:extLst>
              <a:ext uri="{FF2B5EF4-FFF2-40B4-BE49-F238E27FC236}">
                <a16:creationId xmlns:a16="http://schemas.microsoft.com/office/drawing/2014/main" id="{C436AA59-D53D-4804-A046-8B6374592D3C}"/>
              </a:ext>
            </a:extLst>
          </p:cNvPr>
          <p:cNvGraphicFramePr>
            <a:graphicFrameLocks/>
          </p:cNvGraphicFramePr>
          <p:nvPr>
            <p:extLst>
              <p:ext uri="{D42A27DB-BD31-4B8C-83A1-F6EECF244321}">
                <p14:modId xmlns:p14="http://schemas.microsoft.com/office/powerpoint/2010/main" val="2489368579"/>
              </p:ext>
            </p:extLst>
          </p:nvPr>
        </p:nvGraphicFramePr>
        <p:xfrm>
          <a:off x="461914" y="329938"/>
          <a:ext cx="11359298" cy="60264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4760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lstStyle/>
          <a:p>
            <a:r>
              <a:rPr lang="en-US" dirty="0"/>
              <a:t>Receiver Operating Characteristic Curve</a:t>
            </a:r>
          </a:p>
        </p:txBody>
      </p:sp>
      <p:sp>
        <p:nvSpPr>
          <p:cNvPr id="4" name="Text Placeholder 3">
            <a:extLst>
              <a:ext uri="{FF2B5EF4-FFF2-40B4-BE49-F238E27FC236}">
                <a16:creationId xmlns:a16="http://schemas.microsoft.com/office/drawing/2014/main" id="{27B0A7A9-9282-417D-A6EF-FD43448DD177}"/>
              </a:ext>
            </a:extLst>
          </p:cNvPr>
          <p:cNvSpPr>
            <a:spLocks noGrp="1"/>
          </p:cNvSpPr>
          <p:nvPr>
            <p:ph type="body" sz="quarter" idx="3"/>
          </p:nvPr>
        </p:nvSpPr>
        <p:spPr>
          <a:xfrm>
            <a:off x="7107141" y="2146994"/>
            <a:ext cx="3573919" cy="553811"/>
          </a:xfrm>
        </p:spPr>
        <p:txBody>
          <a:bodyPr/>
          <a:lstStyle/>
          <a:p>
            <a:pPr algn="ctr"/>
            <a:r>
              <a:rPr lang="en-US" dirty="0">
                <a:latin typeface="Bodoni MT" panose="02070603080606020203" pitchFamily="18" charset="0"/>
              </a:rPr>
              <a:t>Test ROC curve</a:t>
            </a:r>
            <a:endParaRPr lang="en-IN" dirty="0">
              <a:latin typeface="Bodoni MT" panose="02070603080606020203" pitchFamily="18" charset="0"/>
            </a:endParaRPr>
          </a:p>
        </p:txBody>
      </p:sp>
      <p:sp>
        <p:nvSpPr>
          <p:cNvPr id="10" name="Slide Number Placeholder 5">
            <a:extLst>
              <a:ext uri="{FF2B5EF4-FFF2-40B4-BE49-F238E27FC236}">
                <a16:creationId xmlns:a16="http://schemas.microsoft.com/office/drawing/2014/main" id="{4E797B30-1740-4A68-A40B-1D255EBC2F17}"/>
              </a:ext>
            </a:extLst>
          </p:cNvPr>
          <p:cNvSpPr>
            <a:spLocks noGrp="1"/>
          </p:cNvSpPr>
          <p:nvPr>
            <p:ph type="sldNum" sz="quarter" idx="12"/>
          </p:nvPr>
        </p:nvSpPr>
        <p:spPr/>
        <p:txBody>
          <a:bodyPr/>
          <a:lstStyle/>
          <a:p>
            <a:fld id="{A65A5C87-DF58-40C8-B092-1DE63DB4547E}" type="slidenum">
              <a:rPr lang="en-US" smtClean="0"/>
              <a:pPr/>
              <a:t>21</a:t>
            </a:fld>
            <a:endParaRPr lang="en-US" dirty="0"/>
          </a:p>
        </p:txBody>
      </p:sp>
      <p:sp>
        <p:nvSpPr>
          <p:cNvPr id="3" name="Text Placeholder 2">
            <a:extLst>
              <a:ext uri="{FF2B5EF4-FFF2-40B4-BE49-F238E27FC236}">
                <a16:creationId xmlns:a16="http://schemas.microsoft.com/office/drawing/2014/main" id="{10AC37EE-2636-4F8B-8651-6484B8F8ED40}"/>
              </a:ext>
            </a:extLst>
          </p:cNvPr>
          <p:cNvSpPr>
            <a:spLocks noGrp="1"/>
          </p:cNvSpPr>
          <p:nvPr>
            <p:ph type="body" idx="1"/>
          </p:nvPr>
        </p:nvSpPr>
        <p:spPr>
          <a:xfrm>
            <a:off x="1510940" y="2146994"/>
            <a:ext cx="3573919" cy="553810"/>
          </a:xfrm>
        </p:spPr>
        <p:txBody>
          <a:bodyPr/>
          <a:lstStyle/>
          <a:p>
            <a:pPr algn="ctr"/>
            <a:r>
              <a:rPr lang="en-IN" dirty="0">
                <a:latin typeface="Bodoni MT" panose="02070603080606020203" pitchFamily="18" charset="0"/>
              </a:rPr>
              <a:t>Train ROC curve</a:t>
            </a:r>
          </a:p>
        </p:txBody>
      </p:sp>
      <p:pic>
        <p:nvPicPr>
          <p:cNvPr id="6" name="Picture 5">
            <a:extLst>
              <a:ext uri="{FF2B5EF4-FFF2-40B4-BE49-F238E27FC236}">
                <a16:creationId xmlns:a16="http://schemas.microsoft.com/office/drawing/2014/main" id="{5D8A0A31-D507-46AB-9F3B-6F0524E02D53}"/>
              </a:ext>
            </a:extLst>
          </p:cNvPr>
          <p:cNvPicPr>
            <a:picLocks noChangeAspect="1"/>
          </p:cNvPicPr>
          <p:nvPr/>
        </p:nvPicPr>
        <p:blipFill>
          <a:blip r:embed="rId2"/>
          <a:stretch>
            <a:fillRect/>
          </a:stretch>
        </p:blipFill>
        <p:spPr>
          <a:xfrm>
            <a:off x="6592831" y="2830711"/>
            <a:ext cx="4156869" cy="3119812"/>
          </a:xfrm>
          <a:prstGeom prst="rect">
            <a:avLst/>
          </a:prstGeom>
        </p:spPr>
      </p:pic>
      <p:pic>
        <p:nvPicPr>
          <p:cNvPr id="8" name="Picture 7">
            <a:extLst>
              <a:ext uri="{FF2B5EF4-FFF2-40B4-BE49-F238E27FC236}">
                <a16:creationId xmlns:a16="http://schemas.microsoft.com/office/drawing/2014/main" id="{F4BAF662-8C20-4B64-8822-F02EF46D5ADC}"/>
              </a:ext>
            </a:extLst>
          </p:cNvPr>
          <p:cNvPicPr>
            <a:picLocks noChangeAspect="1"/>
          </p:cNvPicPr>
          <p:nvPr/>
        </p:nvPicPr>
        <p:blipFill>
          <a:blip r:embed="rId3"/>
          <a:stretch>
            <a:fillRect/>
          </a:stretch>
        </p:blipFill>
        <p:spPr>
          <a:xfrm>
            <a:off x="1158997" y="2700804"/>
            <a:ext cx="4371632" cy="3138832"/>
          </a:xfrm>
          <a:prstGeom prst="rect">
            <a:avLst/>
          </a:prstGeom>
        </p:spPr>
      </p:pic>
    </p:spTree>
    <p:extLst>
      <p:ext uri="{BB962C8B-B14F-4D97-AF65-F5344CB8AC3E}">
        <p14:creationId xmlns:p14="http://schemas.microsoft.com/office/powerpoint/2010/main" val="832742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F6EA5-1EEF-4F8D-A202-227127F37230}"/>
              </a:ext>
            </a:extLst>
          </p:cNvPr>
          <p:cNvSpPr>
            <a:spLocks noGrp="1"/>
          </p:cNvSpPr>
          <p:nvPr>
            <p:ph type="title"/>
          </p:nvPr>
        </p:nvSpPr>
        <p:spPr/>
        <p:txBody>
          <a:bodyPr/>
          <a:lstStyle/>
          <a:p>
            <a:r>
              <a:rPr lang="en-US" dirty="0"/>
              <a:t>Trend Interpretation</a:t>
            </a:r>
          </a:p>
        </p:txBody>
      </p:sp>
      <p:sp>
        <p:nvSpPr>
          <p:cNvPr id="8" name="Footer Placeholder 7">
            <a:extLst>
              <a:ext uri="{FF2B5EF4-FFF2-40B4-BE49-F238E27FC236}">
                <a16:creationId xmlns:a16="http://schemas.microsoft.com/office/drawing/2014/main" id="{C3B54300-48D9-44C9-AE06-2EF38D9C7195}"/>
              </a:ext>
            </a:extLst>
          </p:cNvPr>
          <p:cNvSpPr>
            <a:spLocks noGrp="1"/>
          </p:cNvSpPr>
          <p:nvPr>
            <p:ph type="ftr" sz="quarter" idx="11"/>
          </p:nvPr>
        </p:nvSpPr>
        <p:spPr/>
        <p:txBody>
          <a:bodyPr/>
          <a:lstStyle/>
          <a:p>
            <a:r>
              <a:rPr lang="en-US" dirty="0"/>
              <a:t>Acquisition Scorecard</a:t>
            </a:r>
          </a:p>
        </p:txBody>
      </p:sp>
      <p:sp>
        <p:nvSpPr>
          <p:cNvPr id="9" name="Slide Number Placeholder 8">
            <a:extLst>
              <a:ext uri="{FF2B5EF4-FFF2-40B4-BE49-F238E27FC236}">
                <a16:creationId xmlns:a16="http://schemas.microsoft.com/office/drawing/2014/main" id="{BB08890F-0304-4336-8A5F-BCCA24EADE2D}"/>
              </a:ext>
            </a:extLst>
          </p:cNvPr>
          <p:cNvSpPr>
            <a:spLocks noGrp="1"/>
          </p:cNvSpPr>
          <p:nvPr>
            <p:ph type="sldNum" sz="quarter" idx="12"/>
          </p:nvPr>
        </p:nvSpPr>
        <p:spPr/>
        <p:txBody>
          <a:bodyPr/>
          <a:lstStyle/>
          <a:p>
            <a:fld id="{A65A5C87-DF58-40C8-B092-1DE63DB4547E}" type="slidenum">
              <a:rPr lang="en-US" smtClean="0"/>
              <a:t>22</a:t>
            </a:fld>
            <a:endParaRPr lang="en-US" dirty="0"/>
          </a:p>
        </p:txBody>
      </p:sp>
      <p:graphicFrame>
        <p:nvGraphicFramePr>
          <p:cNvPr id="16" name="Chart 15">
            <a:extLst>
              <a:ext uri="{FF2B5EF4-FFF2-40B4-BE49-F238E27FC236}">
                <a16:creationId xmlns:a16="http://schemas.microsoft.com/office/drawing/2014/main" id="{56C5AF11-AF9E-4EF1-AD11-4FEF0CEF17E1}"/>
              </a:ext>
            </a:extLst>
          </p:cNvPr>
          <p:cNvGraphicFramePr/>
          <p:nvPr>
            <p:extLst>
              <p:ext uri="{D42A27DB-BD31-4B8C-83A1-F6EECF244321}">
                <p14:modId xmlns:p14="http://schemas.microsoft.com/office/powerpoint/2010/main" val="2787893129"/>
              </p:ext>
            </p:extLst>
          </p:nvPr>
        </p:nvGraphicFramePr>
        <p:xfrm>
          <a:off x="583474" y="2323020"/>
          <a:ext cx="11096336" cy="34385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04009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1896D5F-C764-49A4-8AC4-86C77178B5FC}"/>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2E076DD-5BDC-4FF8-88FA-6996805AB462}"/>
              </a:ext>
            </a:extLst>
          </p:cNvPr>
          <p:cNvSpPr>
            <a:spLocks noGrp="1"/>
          </p:cNvSpPr>
          <p:nvPr>
            <p:ph type="sldNum" sz="quarter" idx="12"/>
          </p:nvPr>
        </p:nvSpPr>
        <p:spPr/>
        <p:txBody>
          <a:bodyPr/>
          <a:lstStyle/>
          <a:p>
            <a:fld id="{A65A5C87-DF58-40C8-B092-1DE63DB4547E}" type="slidenum">
              <a:rPr lang="en-US" smtClean="0"/>
              <a:t>23</a:t>
            </a:fld>
            <a:endParaRPr lang="en-US" dirty="0"/>
          </a:p>
        </p:txBody>
      </p:sp>
      <p:graphicFrame>
        <p:nvGraphicFramePr>
          <p:cNvPr id="12" name="Chart 11">
            <a:extLst>
              <a:ext uri="{FF2B5EF4-FFF2-40B4-BE49-F238E27FC236}">
                <a16:creationId xmlns:a16="http://schemas.microsoft.com/office/drawing/2014/main" id="{86BFF6F2-7E71-4491-BA5A-862A80575929}"/>
              </a:ext>
            </a:extLst>
          </p:cNvPr>
          <p:cNvGraphicFramePr/>
          <p:nvPr>
            <p:extLst>
              <p:ext uri="{D42A27DB-BD31-4B8C-83A1-F6EECF244321}">
                <p14:modId xmlns:p14="http://schemas.microsoft.com/office/powerpoint/2010/main" val="1174245733"/>
              </p:ext>
            </p:extLst>
          </p:nvPr>
        </p:nvGraphicFramePr>
        <p:xfrm>
          <a:off x="282805" y="136524"/>
          <a:ext cx="11613822" cy="308744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54685966-D1A5-4762-8DA0-60DD5D80187F}"/>
              </a:ext>
            </a:extLst>
          </p:cNvPr>
          <p:cNvGraphicFramePr/>
          <p:nvPr>
            <p:extLst>
              <p:ext uri="{D42A27DB-BD31-4B8C-83A1-F6EECF244321}">
                <p14:modId xmlns:p14="http://schemas.microsoft.com/office/powerpoint/2010/main" val="535184643"/>
              </p:ext>
            </p:extLst>
          </p:nvPr>
        </p:nvGraphicFramePr>
        <p:xfrm>
          <a:off x="311085" y="3706812"/>
          <a:ext cx="11585542" cy="28321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72538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C0B5D6F-3DB9-48E1-B538-397CC22A71BB}"/>
              </a:ext>
            </a:extLst>
          </p:cNvPr>
          <p:cNvSpPr>
            <a:spLocks noGrp="1"/>
          </p:cNvSpPr>
          <p:nvPr>
            <p:ph type="sldNum" sz="quarter" idx="12"/>
          </p:nvPr>
        </p:nvSpPr>
        <p:spPr/>
        <p:txBody>
          <a:bodyPr/>
          <a:lstStyle/>
          <a:p>
            <a:fld id="{A65A5C87-DF58-40C8-B092-1DE63DB4547E}" type="slidenum">
              <a:rPr lang="en-US" smtClean="0"/>
              <a:t>24</a:t>
            </a:fld>
            <a:endParaRPr lang="en-US" dirty="0"/>
          </a:p>
        </p:txBody>
      </p:sp>
      <p:graphicFrame>
        <p:nvGraphicFramePr>
          <p:cNvPr id="7" name="Chart 6">
            <a:extLst>
              <a:ext uri="{FF2B5EF4-FFF2-40B4-BE49-F238E27FC236}">
                <a16:creationId xmlns:a16="http://schemas.microsoft.com/office/drawing/2014/main" id="{BC6E0332-E27C-4E75-B0B0-794B6F3E8BBE}"/>
              </a:ext>
            </a:extLst>
          </p:cNvPr>
          <p:cNvGraphicFramePr/>
          <p:nvPr>
            <p:extLst>
              <p:ext uri="{D42A27DB-BD31-4B8C-83A1-F6EECF244321}">
                <p14:modId xmlns:p14="http://schemas.microsoft.com/office/powerpoint/2010/main" val="558533429"/>
              </p:ext>
            </p:extLst>
          </p:nvPr>
        </p:nvGraphicFramePr>
        <p:xfrm>
          <a:off x="358218" y="254525"/>
          <a:ext cx="11415860" cy="317447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CC471AE6-CF0D-4F9A-B464-EFA93A302F98}"/>
              </a:ext>
            </a:extLst>
          </p:cNvPr>
          <p:cNvGraphicFramePr/>
          <p:nvPr>
            <p:extLst>
              <p:ext uri="{D42A27DB-BD31-4B8C-83A1-F6EECF244321}">
                <p14:modId xmlns:p14="http://schemas.microsoft.com/office/powerpoint/2010/main" val="586006273"/>
              </p:ext>
            </p:extLst>
          </p:nvPr>
        </p:nvGraphicFramePr>
        <p:xfrm>
          <a:off x="358218" y="3524250"/>
          <a:ext cx="11415861" cy="28321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64004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F130E-396B-4FBC-B2D6-730A54CC8A7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E0EF50D7-A9D9-4162-81FF-DFF25D799E2B}"/>
              </a:ext>
            </a:extLst>
          </p:cNvPr>
          <p:cNvSpPr>
            <a:spLocks noGrp="1"/>
          </p:cNvSpPr>
          <p:nvPr>
            <p:ph idx="1"/>
          </p:nvPr>
        </p:nvSpPr>
        <p:spPr>
          <a:xfrm>
            <a:off x="1115568" y="2195195"/>
            <a:ext cx="10168128" cy="3866240"/>
          </a:xfrm>
          <a:ln>
            <a:solidFill>
              <a:schemeClr val="accent1"/>
            </a:solidFill>
          </a:ln>
        </p:spPr>
        <p:txBody>
          <a:bodyPr>
            <a:normAutofit lnSpcReduction="10000"/>
          </a:bodyPr>
          <a:lstStyle/>
          <a:p>
            <a:pPr marL="457200" lvl="1" indent="0">
              <a:buNone/>
            </a:pPr>
            <a:endParaRPr lang="en-US" sz="1600" dirty="0">
              <a:latin typeface="Bahnschrift" panose="020B0502040204020203" pitchFamily="34" charset="0"/>
            </a:endParaRPr>
          </a:p>
          <a:p>
            <a:r>
              <a:rPr lang="en-US" sz="1800" dirty="0">
                <a:latin typeface="Bahnschrift" panose="020B0502040204020203" pitchFamily="34" charset="0"/>
              </a:rPr>
              <a:t>Selected variables were based on No. of enquires, how much the applicant is in Debt , outstanding amount and whether the customer is salaried or not.</a:t>
            </a:r>
          </a:p>
          <a:p>
            <a:r>
              <a:rPr lang="en-US" sz="1800" b="0" i="0" dirty="0">
                <a:solidFill>
                  <a:srgbClr val="202124"/>
                </a:solidFill>
                <a:effectLst/>
                <a:latin typeface="Bahnschrift" panose="020B0502040204020203" pitchFamily="34" charset="0"/>
              </a:rPr>
              <a:t>Detection of defaulters is identified in early stage because of the Acquisition Scorecard which was depicted in Lift table.</a:t>
            </a:r>
          </a:p>
          <a:p>
            <a:pPr lvl="1">
              <a:buFont typeface="Wingdings" panose="05000000000000000000" pitchFamily="2" charset="2"/>
              <a:buChar char="ü"/>
            </a:pPr>
            <a:r>
              <a:rPr lang="en-US" sz="1600" dirty="0">
                <a:latin typeface="Bahnschrift" panose="020B0502040204020203" pitchFamily="34" charset="0"/>
              </a:rPr>
              <a:t>Train &gt; 67.8 %</a:t>
            </a:r>
          </a:p>
          <a:p>
            <a:pPr lvl="1">
              <a:buFont typeface="Wingdings" panose="05000000000000000000" pitchFamily="2" charset="2"/>
              <a:buChar char="ü"/>
            </a:pPr>
            <a:r>
              <a:rPr lang="en-US" sz="1600" dirty="0">
                <a:latin typeface="Bahnschrift" panose="020B0502040204020203" pitchFamily="34" charset="0"/>
              </a:rPr>
              <a:t>Test &gt; 41.3 %.</a:t>
            </a:r>
          </a:p>
          <a:p>
            <a:pPr marL="457200" lvl="1" indent="0">
              <a:buNone/>
            </a:pPr>
            <a:r>
              <a:rPr lang="en-US" sz="1600" dirty="0">
                <a:latin typeface="Bahnschrift" panose="020B0502040204020203" pitchFamily="34" charset="0"/>
              </a:rPr>
              <a:t>With threshold values (KS) 0.3 and 0.23 respectively.</a:t>
            </a:r>
          </a:p>
          <a:p>
            <a:pPr marL="457200" lvl="1" indent="0">
              <a:buNone/>
            </a:pPr>
            <a:endParaRPr lang="en-US" sz="1600" i="0" dirty="0">
              <a:solidFill>
                <a:srgbClr val="202124"/>
              </a:solidFill>
              <a:effectLst/>
              <a:latin typeface="Bahnschrift" panose="020B0502040204020203" pitchFamily="34" charset="0"/>
            </a:endParaRPr>
          </a:p>
          <a:p>
            <a:r>
              <a:rPr lang="en-US" sz="1800" i="0" dirty="0">
                <a:solidFill>
                  <a:srgbClr val="202124"/>
                </a:solidFill>
                <a:effectLst/>
                <a:latin typeface="Bahnschrift" panose="020B0502040204020203" pitchFamily="34" charset="0"/>
              </a:rPr>
              <a:t>Model will allow credit </a:t>
            </a:r>
            <a:r>
              <a:rPr lang="en-US" sz="1800" dirty="0">
                <a:solidFill>
                  <a:srgbClr val="202124"/>
                </a:solidFill>
                <a:latin typeface="Bahnschrift" panose="020B0502040204020203" pitchFamily="34" charset="0"/>
              </a:rPr>
              <a:t>underwriter</a:t>
            </a:r>
            <a:r>
              <a:rPr lang="en-US" sz="1800" i="0" dirty="0">
                <a:solidFill>
                  <a:srgbClr val="202124"/>
                </a:solidFill>
                <a:effectLst/>
                <a:latin typeface="Bahnschrift" panose="020B0502040204020203" pitchFamily="34" charset="0"/>
              </a:rPr>
              <a:t> to focus more on distinctive decisions and difficult accounts.</a:t>
            </a:r>
          </a:p>
          <a:p>
            <a:endParaRPr lang="en-US" sz="1800" dirty="0">
              <a:latin typeface="Bahnschrift" panose="020B0502040204020203" pitchFamily="34" charset="0"/>
            </a:endParaRPr>
          </a:p>
          <a:p>
            <a:endParaRPr lang="en-US" sz="1800" dirty="0">
              <a:latin typeface="Bahnschrift" panose="020B0502040204020203" pitchFamily="34" charset="0"/>
            </a:endParaRPr>
          </a:p>
        </p:txBody>
      </p:sp>
      <p:sp>
        <p:nvSpPr>
          <p:cNvPr id="4" name="Date Placeholder 3">
            <a:extLst>
              <a:ext uri="{FF2B5EF4-FFF2-40B4-BE49-F238E27FC236}">
                <a16:creationId xmlns:a16="http://schemas.microsoft.com/office/drawing/2014/main" id="{B74EC551-A473-4F9C-BD99-EC8197DD1DFB}"/>
              </a:ext>
            </a:extLst>
          </p:cNvPr>
          <p:cNvSpPr>
            <a:spLocks noGrp="1"/>
          </p:cNvSpPr>
          <p:nvPr>
            <p:ph type="dt" sz="half" idx="10"/>
          </p:nvPr>
        </p:nvSpPr>
        <p:spPr/>
        <p:txBody>
          <a:bodyPr/>
          <a:lstStyle/>
          <a:p>
            <a:r>
              <a:rPr lang="en-US"/>
              <a:t>9/4/20XX</a:t>
            </a:r>
            <a:endParaRPr lang="en-US" dirty="0"/>
          </a:p>
        </p:txBody>
      </p:sp>
      <p:sp>
        <p:nvSpPr>
          <p:cNvPr id="5" name="Footer Placeholder 4">
            <a:extLst>
              <a:ext uri="{FF2B5EF4-FFF2-40B4-BE49-F238E27FC236}">
                <a16:creationId xmlns:a16="http://schemas.microsoft.com/office/drawing/2014/main" id="{16ADB165-43EF-4B26-A9B7-98BF7E103CCA}"/>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A472D0F-51FF-4642-A07F-83AED46DF7A9}"/>
              </a:ext>
            </a:extLst>
          </p:cNvPr>
          <p:cNvSpPr>
            <a:spLocks noGrp="1"/>
          </p:cNvSpPr>
          <p:nvPr>
            <p:ph type="sldNum" sz="quarter" idx="12"/>
          </p:nvPr>
        </p:nvSpPr>
        <p:spPr/>
        <p:txBody>
          <a:bodyPr/>
          <a:lstStyle/>
          <a:p>
            <a:fld id="{A65A5C87-DF58-40C8-B092-1DE63DB4547E}" type="slidenum">
              <a:rPr lang="en-US" smtClean="0"/>
              <a:t>25</a:t>
            </a:fld>
            <a:endParaRPr lang="en-US" dirty="0"/>
          </a:p>
        </p:txBody>
      </p:sp>
    </p:spTree>
    <p:extLst>
      <p:ext uri="{BB962C8B-B14F-4D97-AF65-F5344CB8AC3E}">
        <p14:creationId xmlns:p14="http://schemas.microsoft.com/office/powerpoint/2010/main" val="437888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2E3A-DB80-46C8-A227-EE0F7E87D747}"/>
              </a:ext>
            </a:extLst>
          </p:cNvPr>
          <p:cNvSpPr>
            <a:spLocks noGrp="1"/>
          </p:cNvSpPr>
          <p:nvPr>
            <p:ph type="title"/>
          </p:nvPr>
        </p:nvSpPr>
        <p:spPr/>
        <p:txBody>
          <a:bodyPr/>
          <a:lstStyle/>
          <a:p>
            <a:pPr algn="ctr"/>
            <a:r>
              <a:rPr lang="en-US" dirty="0"/>
              <a:t>Thank you</a:t>
            </a:r>
          </a:p>
        </p:txBody>
      </p:sp>
    </p:spTree>
    <p:extLst>
      <p:ext uri="{BB962C8B-B14F-4D97-AF65-F5344CB8AC3E}">
        <p14:creationId xmlns:p14="http://schemas.microsoft.com/office/powerpoint/2010/main" val="1257752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a:xfrm>
            <a:off x="1115568" y="548640"/>
            <a:ext cx="5688993" cy="1179576"/>
          </a:xfrm>
        </p:spPr>
        <p:txBody>
          <a:bodyPr>
            <a:normAutofit/>
          </a:bodyPr>
          <a:lstStyle/>
          <a:p>
            <a:r>
              <a:rPr lang="en-US" dirty="0"/>
              <a:t>Background</a:t>
            </a:r>
          </a:p>
        </p:txBody>
      </p:sp>
      <p:sp>
        <p:nvSpPr>
          <p:cNvPr id="3" name="Content Placeholder 2">
            <a:extLst>
              <a:ext uri="{FF2B5EF4-FFF2-40B4-BE49-F238E27FC236}">
                <a16:creationId xmlns:a16="http://schemas.microsoft.com/office/drawing/2014/main" id="{04141C1E-7FB9-4FD0-9195-B9ADFD18ADC1}"/>
              </a:ext>
            </a:extLst>
          </p:cNvPr>
          <p:cNvSpPr>
            <a:spLocks noGrp="1"/>
          </p:cNvSpPr>
          <p:nvPr>
            <p:ph idx="1"/>
          </p:nvPr>
        </p:nvSpPr>
        <p:spPr>
          <a:xfrm>
            <a:off x="655175" y="2141205"/>
            <a:ext cx="11052916" cy="4580270"/>
          </a:xfrm>
        </p:spPr>
        <p:txBody>
          <a:bodyPr>
            <a:normAutofit fontScale="62500" lnSpcReduction="20000"/>
          </a:bodyPr>
          <a:lstStyle/>
          <a:p>
            <a:pPr marL="0" indent="0" algn="ctr">
              <a:buNone/>
            </a:pPr>
            <a:r>
              <a:rPr lang="en-US" sz="3200" b="1" dirty="0">
                <a:latin typeface="Bahnschrift" panose="020B0502040204020203" pitchFamily="34" charset="0"/>
              </a:rPr>
              <a:t>Banks acquire two types of Customers </a:t>
            </a:r>
          </a:p>
          <a:p>
            <a:pPr marL="0" indent="0" algn="ctr">
              <a:buNone/>
            </a:pPr>
            <a:r>
              <a:rPr lang="en-US" sz="3200" b="1" dirty="0">
                <a:latin typeface="Bahnschrift" panose="020B0502040204020203" pitchFamily="34" charset="0"/>
              </a:rPr>
              <a:t>CASA</a:t>
            </a:r>
            <a:r>
              <a:rPr lang="en-US" sz="3200" dirty="0">
                <a:latin typeface="Bahnschrift" panose="020B0502040204020203" pitchFamily="34" charset="0"/>
              </a:rPr>
              <a:t>	    &amp;         </a:t>
            </a:r>
            <a:r>
              <a:rPr lang="en-US" sz="3200" b="1" dirty="0">
                <a:latin typeface="Bahnschrift" panose="020B0502040204020203" pitchFamily="34" charset="0"/>
              </a:rPr>
              <a:t>Loan</a:t>
            </a:r>
          </a:p>
          <a:p>
            <a:pPr marL="0" indent="0" algn="just">
              <a:buNone/>
            </a:pPr>
            <a:endParaRPr lang="en-US" sz="2400" dirty="0">
              <a:latin typeface="Bodoni MT" panose="02070603080606020203" pitchFamily="18" charset="0"/>
            </a:endParaRPr>
          </a:p>
          <a:p>
            <a:pPr algn="just"/>
            <a:r>
              <a:rPr lang="en-US" sz="2600" b="1" u="sng" dirty="0">
                <a:latin typeface="Bahnschrift" panose="020B0502040204020203" pitchFamily="34" charset="0"/>
              </a:rPr>
              <a:t>Why?</a:t>
            </a:r>
            <a:r>
              <a:rPr lang="en-US" sz="2600" dirty="0">
                <a:latin typeface="Bahnschrift" panose="020B0502040204020203" pitchFamily="34" charset="0"/>
              </a:rPr>
              <a:t> </a:t>
            </a:r>
          </a:p>
          <a:p>
            <a:pPr marL="0" indent="0" algn="just">
              <a:buNone/>
            </a:pPr>
            <a:r>
              <a:rPr lang="en-US" sz="2600" dirty="0">
                <a:latin typeface="Bahnschrift" panose="020B0502040204020203" pitchFamily="34" charset="0"/>
              </a:rPr>
              <a:t>It is used to determine the creditworthiness of the customer.</a:t>
            </a:r>
          </a:p>
          <a:p>
            <a:pPr marL="0" indent="0" algn="just">
              <a:buNone/>
            </a:pPr>
            <a:endParaRPr lang="en-US" sz="2000" dirty="0">
              <a:latin typeface="Bahnschrift" panose="020B0502040204020203" pitchFamily="34" charset="0"/>
            </a:endParaRPr>
          </a:p>
          <a:p>
            <a:pPr algn="just"/>
            <a:r>
              <a:rPr lang="en-US" sz="2900" b="1" u="sng" dirty="0">
                <a:latin typeface="Bahnschrift" panose="020B0502040204020203" pitchFamily="34" charset="0"/>
              </a:rPr>
              <a:t>How?</a:t>
            </a:r>
            <a:r>
              <a:rPr lang="en-US" sz="2900" b="1" dirty="0">
                <a:latin typeface="Bahnschrift" panose="020B0502040204020203" pitchFamily="34" charset="0"/>
              </a:rPr>
              <a:t> </a:t>
            </a:r>
          </a:p>
          <a:p>
            <a:pPr marL="0" indent="0" algn="just">
              <a:buNone/>
            </a:pPr>
            <a:r>
              <a:rPr lang="en-US" sz="2900" dirty="0">
                <a:latin typeface="Bahnschrift" panose="020B0502040204020203" pitchFamily="34" charset="0"/>
              </a:rPr>
              <a:t>It predicts the probability of default for a customer based on the information collected.</a:t>
            </a:r>
          </a:p>
          <a:p>
            <a:pPr marL="0" indent="0" algn="just">
              <a:buNone/>
            </a:pPr>
            <a:endParaRPr lang="en-US" sz="2900" dirty="0">
              <a:latin typeface="Bahnschrift" panose="020B0502040204020203" pitchFamily="34" charset="0"/>
            </a:endParaRPr>
          </a:p>
          <a:p>
            <a:pPr algn="just"/>
            <a:r>
              <a:rPr lang="en-US" sz="2600" b="1" u="sng" dirty="0">
                <a:latin typeface="Bahnschrift" panose="020B0502040204020203" pitchFamily="34" charset="0"/>
              </a:rPr>
              <a:t>What? </a:t>
            </a:r>
          </a:p>
          <a:p>
            <a:pPr marL="0" indent="0" algn="just">
              <a:buNone/>
            </a:pPr>
            <a:r>
              <a:rPr lang="en-US" sz="2600" dirty="0">
                <a:latin typeface="Bahnschrift" panose="020B0502040204020203" pitchFamily="34" charset="0"/>
              </a:rPr>
              <a:t>Acquisition scorecard is a risk assessment tool which helps the bank to identify customers who are likely to default. </a:t>
            </a:r>
          </a:p>
          <a:p>
            <a:pPr marL="0" indent="0" algn="just">
              <a:buNone/>
            </a:pPr>
            <a:r>
              <a:rPr lang="en-US" sz="2600" dirty="0" err="1">
                <a:latin typeface="Bahnschrift" panose="020B0502040204020203" pitchFamily="34" charset="0"/>
              </a:rPr>
              <a:t>Eg</a:t>
            </a:r>
            <a:r>
              <a:rPr lang="en-US" sz="2600" dirty="0">
                <a:latin typeface="Bahnschrift" panose="020B0502040204020203" pitchFamily="34" charset="0"/>
              </a:rPr>
              <a:t> : Credit Bureau</a:t>
            </a:r>
          </a:p>
        </p:txBody>
      </p:sp>
      <p:sp>
        <p:nvSpPr>
          <p:cNvPr id="4" name="Slide Number Placeholder 5">
            <a:extLst>
              <a:ext uri="{FF2B5EF4-FFF2-40B4-BE49-F238E27FC236}">
                <a16:creationId xmlns:a16="http://schemas.microsoft.com/office/drawing/2014/main" id="{C7F97799-59AF-4B3D-BD6B-5B4C2B7D8D3D}"/>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3</a:t>
            </a:fld>
            <a:endParaRPr lang="en-US" dirty="0"/>
          </a:p>
        </p:txBody>
      </p:sp>
      <p:sp>
        <p:nvSpPr>
          <p:cNvPr id="5" name="Rectangle 4">
            <a:extLst>
              <a:ext uri="{FF2B5EF4-FFF2-40B4-BE49-F238E27FC236}">
                <a16:creationId xmlns:a16="http://schemas.microsoft.com/office/drawing/2014/main" id="{CD9F8CB7-2503-486F-8B48-9F9DE525C7C1}"/>
              </a:ext>
            </a:extLst>
          </p:cNvPr>
          <p:cNvSpPr/>
          <p:nvPr/>
        </p:nvSpPr>
        <p:spPr>
          <a:xfrm>
            <a:off x="3921551" y="2141205"/>
            <a:ext cx="4618945" cy="90365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pic>
        <p:nvPicPr>
          <p:cNvPr id="2050" name="Picture 2" descr="Download Background Investigation Comments - Background Icon Png - Full  Size PNG Image - PNGkit">
            <a:extLst>
              <a:ext uri="{FF2B5EF4-FFF2-40B4-BE49-F238E27FC236}">
                <a16:creationId xmlns:a16="http://schemas.microsoft.com/office/drawing/2014/main" id="{1A55C20E-8790-4726-8A5B-8CD1316320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7527" y="402606"/>
            <a:ext cx="1346169" cy="1325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384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 calcmode="lin" valueType="num">
                                      <p:cBhvr additive="base">
                                        <p:cTn id="2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 calcmode="lin" valueType="num">
                                      <p:cBhvr additive="base">
                                        <p:cTn id="3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 calcmode="lin" valueType="num">
                                      <p:cBhvr additive="base">
                                        <p:cTn id="3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a:xfrm>
            <a:off x="869535" y="628733"/>
            <a:ext cx="10168128" cy="1179576"/>
          </a:xfrm>
        </p:spPr>
        <p:txBody>
          <a:bodyPr>
            <a:normAutofit/>
          </a:bodyPr>
          <a:lstStyle/>
          <a:p>
            <a:r>
              <a:rPr lang="en-US" dirty="0"/>
              <a:t>  Process Flow</a:t>
            </a:r>
          </a:p>
        </p:txBody>
      </p:sp>
      <p:sp>
        <p:nvSpPr>
          <p:cNvPr id="24" name="Text Placeholder 23">
            <a:extLst>
              <a:ext uri="{FF2B5EF4-FFF2-40B4-BE49-F238E27FC236}">
                <a16:creationId xmlns:a16="http://schemas.microsoft.com/office/drawing/2014/main" id="{0BC6D167-810E-400B-91A6-D0FD013D9A18}"/>
              </a:ext>
            </a:extLst>
          </p:cNvPr>
          <p:cNvSpPr>
            <a:spLocks noGrp="1"/>
          </p:cNvSpPr>
          <p:nvPr>
            <p:ph type="body" idx="1"/>
          </p:nvPr>
        </p:nvSpPr>
        <p:spPr>
          <a:xfrm>
            <a:off x="1561615" y="2249137"/>
            <a:ext cx="3260342" cy="596337"/>
          </a:xfrm>
        </p:spPr>
        <p:txBody>
          <a:bodyPr>
            <a:normAutofit/>
          </a:bodyPr>
          <a:lstStyle/>
          <a:p>
            <a:pPr algn="ctr"/>
            <a:r>
              <a:rPr lang="en-US" i="1" u="sng" dirty="0"/>
              <a:t>Traditional Approach</a:t>
            </a:r>
          </a:p>
        </p:txBody>
      </p:sp>
      <p:sp>
        <p:nvSpPr>
          <p:cNvPr id="25" name="Text Placeholder 24">
            <a:extLst>
              <a:ext uri="{FF2B5EF4-FFF2-40B4-BE49-F238E27FC236}">
                <a16:creationId xmlns:a16="http://schemas.microsoft.com/office/drawing/2014/main" id="{ADC496A5-954B-4552-8ABA-965929269B81}"/>
              </a:ext>
            </a:extLst>
          </p:cNvPr>
          <p:cNvSpPr>
            <a:spLocks noGrp="1"/>
          </p:cNvSpPr>
          <p:nvPr>
            <p:ph type="body" sz="quarter" idx="3"/>
          </p:nvPr>
        </p:nvSpPr>
        <p:spPr>
          <a:xfrm>
            <a:off x="7686049" y="2249137"/>
            <a:ext cx="2887839" cy="600714"/>
          </a:xfrm>
        </p:spPr>
        <p:txBody>
          <a:bodyPr>
            <a:normAutofit/>
          </a:bodyPr>
          <a:lstStyle/>
          <a:p>
            <a:pPr algn="ctr"/>
            <a:r>
              <a:rPr lang="en-US" sz="2200" i="1" u="sng" dirty="0"/>
              <a:t>Modern Approach</a:t>
            </a:r>
          </a:p>
        </p:txBody>
      </p:sp>
      <p:grpSp>
        <p:nvGrpSpPr>
          <p:cNvPr id="5" name="Group 4">
            <a:extLst>
              <a:ext uri="{FF2B5EF4-FFF2-40B4-BE49-F238E27FC236}">
                <a16:creationId xmlns:a16="http://schemas.microsoft.com/office/drawing/2014/main" id="{185BA538-45CC-4DC9-AE97-6E6A3D06A4C9}"/>
              </a:ext>
            </a:extLst>
          </p:cNvPr>
          <p:cNvGrpSpPr/>
          <p:nvPr/>
        </p:nvGrpSpPr>
        <p:grpSpPr>
          <a:xfrm>
            <a:off x="463759" y="3075764"/>
            <a:ext cx="5489840" cy="2196574"/>
            <a:chOff x="463759" y="3075764"/>
            <a:chExt cx="5489840" cy="2196574"/>
          </a:xfrm>
        </p:grpSpPr>
        <p:pic>
          <p:nvPicPr>
            <p:cNvPr id="1026" name="Picture 2" descr="1,786 Two People Talking Icon Stock Photos, Pictures &amp;amp; Royalty-Free Images  - iStock">
              <a:extLst>
                <a:ext uri="{FF2B5EF4-FFF2-40B4-BE49-F238E27FC236}">
                  <a16:creationId xmlns:a16="http://schemas.microsoft.com/office/drawing/2014/main" id="{060E24A2-F4C6-40C6-9849-839313E15E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126" t="11817" r="14341" b="14562"/>
            <a:stretch/>
          </p:blipFill>
          <p:spPr bwMode="auto">
            <a:xfrm>
              <a:off x="463759" y="3075764"/>
              <a:ext cx="1460665" cy="14825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an Process HD Stock Images | Shutterstock">
              <a:extLst>
                <a:ext uri="{FF2B5EF4-FFF2-40B4-BE49-F238E27FC236}">
                  <a16:creationId xmlns:a16="http://schemas.microsoft.com/office/drawing/2014/main" id="{F6FD2526-36DB-46DB-84A1-6A28BE3FB2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450" t="37643" r="26083" b="28460"/>
            <a:stretch/>
          </p:blipFill>
          <p:spPr bwMode="auto">
            <a:xfrm>
              <a:off x="2414581" y="3253892"/>
              <a:ext cx="1506254" cy="13093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oan Process HD Stock Images | Shutterstock">
              <a:extLst>
                <a:ext uri="{FF2B5EF4-FFF2-40B4-BE49-F238E27FC236}">
                  <a16:creationId xmlns:a16="http://schemas.microsoft.com/office/drawing/2014/main" id="{F0DA6427-4157-4B57-9840-3D6667F2E81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7107" t="39400" r="4554" b="28318"/>
            <a:stretch/>
          </p:blipFill>
          <p:spPr bwMode="auto">
            <a:xfrm>
              <a:off x="4482268" y="3278526"/>
              <a:ext cx="1282511" cy="1300635"/>
            </a:xfrm>
            <a:prstGeom prst="rect">
              <a:avLst/>
            </a:prstGeom>
            <a:noFill/>
            <a:extLst>
              <a:ext uri="{909E8E84-426E-40DD-AFC4-6F175D3DCCD1}">
                <a14:hiddenFill xmlns:a14="http://schemas.microsoft.com/office/drawing/2010/main">
                  <a:solidFill>
                    <a:srgbClr val="FFFFFF"/>
                  </a:solidFill>
                </a14:hiddenFill>
              </a:ext>
            </a:extLst>
          </p:spPr>
        </p:pic>
        <p:sp>
          <p:nvSpPr>
            <p:cNvPr id="18" name="Arrow: Right 17">
              <a:extLst>
                <a:ext uri="{FF2B5EF4-FFF2-40B4-BE49-F238E27FC236}">
                  <a16:creationId xmlns:a16="http://schemas.microsoft.com/office/drawing/2014/main" id="{42AAEB78-0DA2-4413-9915-CF7E089D32B0}"/>
                </a:ext>
              </a:extLst>
            </p:cNvPr>
            <p:cNvSpPr/>
            <p:nvPr/>
          </p:nvSpPr>
          <p:spPr>
            <a:xfrm>
              <a:off x="3870551" y="3714471"/>
              <a:ext cx="409833" cy="3615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EBD4DADF-6AB8-4D0B-8D01-0A4C2192BA1C}"/>
                </a:ext>
              </a:extLst>
            </p:cNvPr>
            <p:cNvSpPr txBox="1"/>
            <p:nvPr/>
          </p:nvSpPr>
          <p:spPr>
            <a:xfrm>
              <a:off x="2463659" y="4655511"/>
              <a:ext cx="1456254" cy="584775"/>
            </a:xfrm>
            <a:prstGeom prst="rect">
              <a:avLst/>
            </a:prstGeom>
            <a:noFill/>
          </p:spPr>
          <p:txBody>
            <a:bodyPr wrap="square" rtlCol="0">
              <a:spAutoFit/>
            </a:bodyPr>
            <a:lstStyle/>
            <a:p>
              <a:r>
                <a:rPr lang="en-IN" sz="1600" i="1" dirty="0"/>
                <a:t>Approval and Commitment</a:t>
              </a:r>
            </a:p>
          </p:txBody>
        </p:sp>
        <p:sp>
          <p:nvSpPr>
            <p:cNvPr id="20" name="TextBox 19">
              <a:extLst>
                <a:ext uri="{FF2B5EF4-FFF2-40B4-BE49-F238E27FC236}">
                  <a16:creationId xmlns:a16="http://schemas.microsoft.com/office/drawing/2014/main" id="{3A864D0F-ECC4-4534-86E2-4102FB7F0037}"/>
                </a:ext>
              </a:extLst>
            </p:cNvPr>
            <p:cNvSpPr txBox="1"/>
            <p:nvPr/>
          </p:nvSpPr>
          <p:spPr>
            <a:xfrm>
              <a:off x="4293446" y="4655510"/>
              <a:ext cx="1660153" cy="584775"/>
            </a:xfrm>
            <a:prstGeom prst="rect">
              <a:avLst/>
            </a:prstGeom>
            <a:noFill/>
          </p:spPr>
          <p:txBody>
            <a:bodyPr wrap="square" rtlCol="0">
              <a:spAutoFit/>
            </a:bodyPr>
            <a:lstStyle/>
            <a:p>
              <a:r>
                <a:rPr lang="en-IN" sz="1600" i="1" dirty="0"/>
                <a:t>Loan Disbursement</a:t>
              </a:r>
            </a:p>
          </p:txBody>
        </p:sp>
        <p:sp>
          <p:nvSpPr>
            <p:cNvPr id="21" name="TextBox 20">
              <a:extLst>
                <a:ext uri="{FF2B5EF4-FFF2-40B4-BE49-F238E27FC236}">
                  <a16:creationId xmlns:a16="http://schemas.microsoft.com/office/drawing/2014/main" id="{56B57711-824E-4336-8EE0-6F855B90C2B3}"/>
                </a:ext>
              </a:extLst>
            </p:cNvPr>
            <p:cNvSpPr txBox="1"/>
            <p:nvPr/>
          </p:nvSpPr>
          <p:spPr>
            <a:xfrm>
              <a:off x="539474" y="4687563"/>
              <a:ext cx="1281862" cy="584775"/>
            </a:xfrm>
            <a:prstGeom prst="rect">
              <a:avLst/>
            </a:prstGeom>
            <a:noFill/>
          </p:spPr>
          <p:txBody>
            <a:bodyPr wrap="square" rtlCol="0">
              <a:spAutoFit/>
            </a:bodyPr>
            <a:lstStyle/>
            <a:p>
              <a:r>
                <a:rPr lang="en-IN" sz="1600" i="1" dirty="0"/>
                <a:t>One-to-one Discussion</a:t>
              </a:r>
            </a:p>
          </p:txBody>
        </p:sp>
        <p:sp>
          <p:nvSpPr>
            <p:cNvPr id="28" name="Arrow: Right 27">
              <a:extLst>
                <a:ext uri="{FF2B5EF4-FFF2-40B4-BE49-F238E27FC236}">
                  <a16:creationId xmlns:a16="http://schemas.microsoft.com/office/drawing/2014/main" id="{CE6C3E80-5D86-4291-A602-5538DFBB2CF3}"/>
                </a:ext>
              </a:extLst>
            </p:cNvPr>
            <p:cNvSpPr/>
            <p:nvPr/>
          </p:nvSpPr>
          <p:spPr>
            <a:xfrm>
              <a:off x="2009536" y="3714471"/>
              <a:ext cx="454123" cy="3615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30" name="Straight Connector 29">
            <a:extLst>
              <a:ext uri="{FF2B5EF4-FFF2-40B4-BE49-F238E27FC236}">
                <a16:creationId xmlns:a16="http://schemas.microsoft.com/office/drawing/2014/main" id="{11C3B092-F706-4840-8B2F-3A06D0D48D90}"/>
              </a:ext>
            </a:extLst>
          </p:cNvPr>
          <p:cNvCxnSpPr>
            <a:cxnSpLocks/>
          </p:cNvCxnSpPr>
          <p:nvPr/>
        </p:nvCxnSpPr>
        <p:spPr>
          <a:xfrm>
            <a:off x="6083039" y="2216727"/>
            <a:ext cx="0" cy="4322185"/>
          </a:xfrm>
          <a:prstGeom prst="line">
            <a:avLst/>
          </a:prstGeom>
        </p:spPr>
        <p:style>
          <a:lnRef idx="2">
            <a:schemeClr val="dk1"/>
          </a:lnRef>
          <a:fillRef idx="0">
            <a:schemeClr val="dk1"/>
          </a:fillRef>
          <a:effectRef idx="1">
            <a:schemeClr val="dk1"/>
          </a:effectRef>
          <a:fontRef idx="minor">
            <a:schemeClr val="tx1"/>
          </a:fontRef>
        </p:style>
      </p:cxnSp>
      <p:grpSp>
        <p:nvGrpSpPr>
          <p:cNvPr id="6" name="Group 5">
            <a:extLst>
              <a:ext uri="{FF2B5EF4-FFF2-40B4-BE49-F238E27FC236}">
                <a16:creationId xmlns:a16="http://schemas.microsoft.com/office/drawing/2014/main" id="{1AC7B5D1-E922-4C4E-84A1-09547791D4AC}"/>
              </a:ext>
            </a:extLst>
          </p:cNvPr>
          <p:cNvGrpSpPr/>
          <p:nvPr/>
        </p:nvGrpSpPr>
        <p:grpSpPr>
          <a:xfrm>
            <a:off x="6622274" y="3075764"/>
            <a:ext cx="4766677" cy="3248726"/>
            <a:chOff x="6347525" y="2824835"/>
            <a:chExt cx="5727930" cy="3622691"/>
          </a:xfrm>
        </p:grpSpPr>
        <p:sp>
          <p:nvSpPr>
            <p:cNvPr id="12" name="Circle: Hollow 11">
              <a:extLst>
                <a:ext uri="{FF2B5EF4-FFF2-40B4-BE49-F238E27FC236}">
                  <a16:creationId xmlns:a16="http://schemas.microsoft.com/office/drawing/2014/main" id="{26C26697-40E1-4B22-9557-EE5C44EA84B5}"/>
                </a:ext>
              </a:extLst>
            </p:cNvPr>
            <p:cNvSpPr/>
            <p:nvPr/>
          </p:nvSpPr>
          <p:spPr>
            <a:xfrm>
              <a:off x="8101191" y="2824835"/>
              <a:ext cx="1265429" cy="1200950"/>
            </a:xfrm>
            <a:prstGeom prst="donut">
              <a:avLst>
                <a:gd name="adj" fmla="val 5129"/>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DDE</a:t>
              </a:r>
            </a:p>
          </p:txBody>
        </p:sp>
        <p:sp>
          <p:nvSpPr>
            <p:cNvPr id="23" name="Circle: Hollow 22">
              <a:extLst>
                <a:ext uri="{FF2B5EF4-FFF2-40B4-BE49-F238E27FC236}">
                  <a16:creationId xmlns:a16="http://schemas.microsoft.com/office/drawing/2014/main" id="{6C54CBD9-6BD7-4778-AFBA-CD7A3E2FF3E0}"/>
                </a:ext>
              </a:extLst>
            </p:cNvPr>
            <p:cNvSpPr/>
            <p:nvPr/>
          </p:nvSpPr>
          <p:spPr>
            <a:xfrm>
              <a:off x="6347525" y="2828525"/>
              <a:ext cx="1224090" cy="1200950"/>
            </a:xfrm>
            <a:prstGeom prst="donut">
              <a:avLst>
                <a:gd name="adj" fmla="val 5129"/>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QDE</a:t>
              </a:r>
            </a:p>
          </p:txBody>
        </p:sp>
        <p:sp>
          <p:nvSpPr>
            <p:cNvPr id="26" name="Circle: Hollow 25">
              <a:extLst>
                <a:ext uri="{FF2B5EF4-FFF2-40B4-BE49-F238E27FC236}">
                  <a16:creationId xmlns:a16="http://schemas.microsoft.com/office/drawing/2014/main" id="{304D412F-03FE-4C9F-BB16-E9E442C61299}"/>
                </a:ext>
              </a:extLst>
            </p:cNvPr>
            <p:cNvSpPr/>
            <p:nvPr/>
          </p:nvSpPr>
          <p:spPr>
            <a:xfrm>
              <a:off x="9844285" y="2824835"/>
              <a:ext cx="1291408" cy="1200950"/>
            </a:xfrm>
            <a:prstGeom prst="donut">
              <a:avLst>
                <a:gd name="adj" fmla="val 5129"/>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DDE + Ascore</a:t>
              </a:r>
            </a:p>
          </p:txBody>
        </p:sp>
        <p:sp>
          <p:nvSpPr>
            <p:cNvPr id="13" name="Left Brace 12">
              <a:extLst>
                <a:ext uri="{FF2B5EF4-FFF2-40B4-BE49-F238E27FC236}">
                  <a16:creationId xmlns:a16="http://schemas.microsoft.com/office/drawing/2014/main" id="{1AEA6219-A331-46EE-A828-0361B602D3A9}"/>
                </a:ext>
              </a:extLst>
            </p:cNvPr>
            <p:cNvSpPr/>
            <p:nvPr/>
          </p:nvSpPr>
          <p:spPr>
            <a:xfrm rot="5400000">
              <a:off x="10230527" y="3272978"/>
              <a:ext cx="600714" cy="2164351"/>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16D78299-E460-42A6-A90B-652021A42172}"/>
                </a:ext>
              </a:extLst>
            </p:cNvPr>
            <p:cNvSpPr/>
            <p:nvPr/>
          </p:nvSpPr>
          <p:spPr>
            <a:xfrm>
              <a:off x="8839885" y="4638127"/>
              <a:ext cx="1217646" cy="701419"/>
            </a:xfrm>
            <a:prstGeom prst="roundRect">
              <a:avLst/>
            </a:prstGeom>
            <a:no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Approve</a:t>
              </a:r>
            </a:p>
          </p:txBody>
        </p:sp>
        <p:sp>
          <p:nvSpPr>
            <p:cNvPr id="27" name="Rectangle: Rounded Corners 26">
              <a:extLst>
                <a:ext uri="{FF2B5EF4-FFF2-40B4-BE49-F238E27FC236}">
                  <a16:creationId xmlns:a16="http://schemas.microsoft.com/office/drawing/2014/main" id="{ABDADD13-B77E-4545-A7E4-C4991A2A984D}"/>
                </a:ext>
              </a:extLst>
            </p:cNvPr>
            <p:cNvSpPr/>
            <p:nvPr/>
          </p:nvSpPr>
          <p:spPr>
            <a:xfrm>
              <a:off x="10857809" y="4638126"/>
              <a:ext cx="1217646" cy="701419"/>
            </a:xfrm>
            <a:prstGeom prst="roundRect">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t>Reject</a:t>
              </a:r>
              <a:r>
                <a:rPr lang="en-IN" dirty="0"/>
                <a:t> </a:t>
              </a:r>
            </a:p>
          </p:txBody>
        </p:sp>
        <p:sp>
          <p:nvSpPr>
            <p:cNvPr id="31" name="Arrow: Right 30">
              <a:extLst>
                <a:ext uri="{FF2B5EF4-FFF2-40B4-BE49-F238E27FC236}">
                  <a16:creationId xmlns:a16="http://schemas.microsoft.com/office/drawing/2014/main" id="{F2B09985-A113-46E7-AFB6-47B0B6E72061}"/>
                </a:ext>
              </a:extLst>
            </p:cNvPr>
            <p:cNvSpPr/>
            <p:nvPr/>
          </p:nvSpPr>
          <p:spPr>
            <a:xfrm>
              <a:off x="7657442" y="3244543"/>
              <a:ext cx="409833" cy="3615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id="{20CBEA1C-5F09-4B49-90BF-9FD339B33A78}"/>
                </a:ext>
              </a:extLst>
            </p:cNvPr>
            <p:cNvSpPr/>
            <p:nvPr/>
          </p:nvSpPr>
          <p:spPr>
            <a:xfrm>
              <a:off x="9400536" y="3244543"/>
              <a:ext cx="409833" cy="36153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BDB2FBAE-DB0D-416F-903C-B8A328DEE58F}"/>
                </a:ext>
              </a:extLst>
            </p:cNvPr>
            <p:cNvCxnSpPr>
              <a:stCxn id="14" idx="2"/>
            </p:cNvCxnSpPr>
            <p:nvPr/>
          </p:nvCxnSpPr>
          <p:spPr>
            <a:xfrm>
              <a:off x="9448708" y="5339546"/>
              <a:ext cx="0" cy="4239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Rectangle 21">
              <a:extLst>
                <a:ext uri="{FF2B5EF4-FFF2-40B4-BE49-F238E27FC236}">
                  <a16:creationId xmlns:a16="http://schemas.microsoft.com/office/drawing/2014/main" id="{F3381F17-A4B5-4377-AEE0-D19EFE879697}"/>
                </a:ext>
              </a:extLst>
            </p:cNvPr>
            <p:cNvSpPr/>
            <p:nvPr/>
          </p:nvSpPr>
          <p:spPr>
            <a:xfrm>
              <a:off x="8495516" y="5763491"/>
              <a:ext cx="1906384" cy="6840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In Operation</a:t>
              </a:r>
            </a:p>
          </p:txBody>
        </p:sp>
      </p:grpSp>
    </p:spTree>
    <p:extLst>
      <p:ext uri="{BB962C8B-B14F-4D97-AF65-F5344CB8AC3E}">
        <p14:creationId xmlns:p14="http://schemas.microsoft.com/office/powerpoint/2010/main" val="169230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 calcmode="lin" valueType="num">
                                      <p:cBhvr additive="base">
                                        <p:cTn id="7"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ppt_x"/>
                                          </p:val>
                                        </p:tav>
                                        <p:tav tm="100000">
                                          <p:val>
                                            <p:strVal val="#ppt_x"/>
                                          </p:val>
                                        </p:tav>
                                      </p:tavLst>
                                    </p:anim>
                                    <p:anim calcmode="lin" valueType="num">
                                      <p:cBhvr additive="base">
                                        <p:cTn id="1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5">
                                            <p:txEl>
                                              <p:pRg st="0" end="0"/>
                                            </p:txEl>
                                          </p:spTgt>
                                        </p:tgtEl>
                                        <p:attrNameLst>
                                          <p:attrName>style.visibility</p:attrName>
                                        </p:attrNameLst>
                                      </p:cBhvr>
                                      <p:to>
                                        <p:strVal val="visible"/>
                                      </p:to>
                                    </p:set>
                                    <p:anim calcmode="lin" valueType="num">
                                      <p:cBhvr additive="base">
                                        <p:cTn id="2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2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6DF7910-DCF8-4666-83BB-6F7304527361}"/>
              </a:ext>
            </a:extLst>
          </p:cNvPr>
          <p:cNvSpPr>
            <a:spLocks noGrp="1"/>
          </p:cNvSpPr>
          <p:nvPr>
            <p:ph type="ftr" sz="quarter" idx="11"/>
          </p:nvPr>
        </p:nvSpPr>
        <p:spPr/>
        <p:txBody>
          <a:bodyPr/>
          <a:lstStyle/>
          <a:p>
            <a:r>
              <a:rPr lang="en-US" dirty="0"/>
              <a:t>Acquisition Scorecard</a:t>
            </a:r>
          </a:p>
        </p:txBody>
      </p:sp>
      <p:sp>
        <p:nvSpPr>
          <p:cNvPr id="6" name="Slide Number Placeholder 5">
            <a:extLst>
              <a:ext uri="{FF2B5EF4-FFF2-40B4-BE49-F238E27FC236}">
                <a16:creationId xmlns:a16="http://schemas.microsoft.com/office/drawing/2014/main" id="{58E9BAC7-9059-4A2F-A1E7-366BCE054F2F}"/>
              </a:ext>
            </a:extLst>
          </p:cNvPr>
          <p:cNvSpPr>
            <a:spLocks noGrp="1"/>
          </p:cNvSpPr>
          <p:nvPr>
            <p:ph type="sldNum" sz="quarter" idx="12"/>
          </p:nvPr>
        </p:nvSpPr>
        <p:spPr/>
        <p:txBody>
          <a:bodyPr/>
          <a:lstStyle/>
          <a:p>
            <a:fld id="{A65A5C87-DF58-40C8-B092-1DE63DB4547E}" type="slidenum">
              <a:rPr lang="en-US" smtClean="0"/>
              <a:t>5</a:t>
            </a:fld>
            <a:endParaRPr lang="en-US" dirty="0"/>
          </a:p>
        </p:txBody>
      </p:sp>
      <p:sp>
        <p:nvSpPr>
          <p:cNvPr id="3" name="Content Placeholder 2">
            <a:extLst>
              <a:ext uri="{FF2B5EF4-FFF2-40B4-BE49-F238E27FC236}">
                <a16:creationId xmlns:a16="http://schemas.microsoft.com/office/drawing/2014/main" id="{E96460F3-A2FA-40FC-B45B-BE2F3DF366A2}"/>
              </a:ext>
            </a:extLst>
          </p:cNvPr>
          <p:cNvSpPr>
            <a:spLocks noGrp="1"/>
          </p:cNvSpPr>
          <p:nvPr>
            <p:ph idx="4294967295"/>
          </p:nvPr>
        </p:nvSpPr>
        <p:spPr>
          <a:xfrm>
            <a:off x="734289" y="788547"/>
            <a:ext cx="10446329" cy="5085780"/>
          </a:xfrm>
        </p:spPr>
        <p:txBody>
          <a:bodyPr>
            <a:normAutofit/>
          </a:bodyPr>
          <a:lstStyle/>
          <a:p>
            <a:pPr marL="0" indent="0">
              <a:buNone/>
            </a:pPr>
            <a:r>
              <a:rPr lang="en-US" sz="2000" b="1" dirty="0">
                <a:latin typeface="Bodoni MT" panose="02070603080606020203" pitchFamily="18" charset="0"/>
              </a:rPr>
              <a:t>	</a:t>
            </a:r>
          </a:p>
          <a:p>
            <a:pPr marL="0" indent="0">
              <a:buNone/>
            </a:pPr>
            <a:r>
              <a:rPr lang="en-US" sz="2000" b="1" dirty="0">
                <a:latin typeface="Bodoni MT" panose="02070603080606020203" pitchFamily="18" charset="0"/>
              </a:rPr>
              <a:t>	</a:t>
            </a:r>
            <a:r>
              <a:rPr lang="en-US" sz="2000" b="1" i="1" u="sng" dirty="0">
                <a:latin typeface="Bahnschrift" panose="020B0502040204020203" pitchFamily="34" charset="0"/>
              </a:rPr>
              <a:t>How it will help the bank</a:t>
            </a:r>
          </a:p>
          <a:p>
            <a:pPr lvl="2">
              <a:buFont typeface="Wingdings" panose="05000000000000000000" pitchFamily="2" charset="2"/>
              <a:buChar char="ü"/>
            </a:pPr>
            <a:r>
              <a:rPr lang="en-US" sz="1600" dirty="0">
                <a:latin typeface="Bahnschrift" panose="020B0502040204020203" pitchFamily="34" charset="0"/>
              </a:rPr>
              <a:t>Avoid loosing potential customers.</a:t>
            </a:r>
          </a:p>
          <a:p>
            <a:pPr lvl="2">
              <a:buFont typeface="Wingdings" panose="05000000000000000000" pitchFamily="2" charset="2"/>
              <a:buChar char="ü"/>
            </a:pPr>
            <a:r>
              <a:rPr lang="en-US" sz="1600" dirty="0">
                <a:latin typeface="Bahnschrift" panose="020B0502040204020203" pitchFamily="34" charset="0"/>
              </a:rPr>
              <a:t>Minimal Credit Risk</a:t>
            </a:r>
          </a:p>
          <a:p>
            <a:pPr lvl="2">
              <a:buFont typeface="Wingdings" panose="05000000000000000000" pitchFamily="2" charset="2"/>
              <a:buChar char="ü"/>
            </a:pPr>
            <a:r>
              <a:rPr lang="en-US" sz="1600" dirty="0">
                <a:latin typeface="Bahnschrift" panose="020B0502040204020203" pitchFamily="34" charset="0"/>
              </a:rPr>
              <a:t>Reduces operating expenditure and increases the profit margin.</a:t>
            </a:r>
          </a:p>
          <a:p>
            <a:pPr lvl="2">
              <a:buFont typeface="Wingdings" panose="05000000000000000000" pitchFamily="2" charset="2"/>
              <a:buChar char="ü"/>
            </a:pPr>
            <a:r>
              <a:rPr lang="en-US" sz="1600" dirty="0">
                <a:latin typeface="Bahnschrift" panose="020B0502040204020203" pitchFamily="34" charset="0"/>
              </a:rPr>
              <a:t>Low processing cost, while reducing turnaround time for customers.</a:t>
            </a:r>
          </a:p>
          <a:p>
            <a:pPr marL="457200" lvl="1" indent="0">
              <a:buNone/>
            </a:pPr>
            <a:endParaRPr lang="en-US" sz="2000" b="1" dirty="0">
              <a:latin typeface="Bodoni MT" panose="02070603080606020203" pitchFamily="18" charset="0"/>
            </a:endParaRPr>
          </a:p>
          <a:p>
            <a:pPr marL="457200" lvl="1" indent="0">
              <a:buNone/>
            </a:pPr>
            <a:endParaRPr lang="en-US" sz="2000" b="1" dirty="0">
              <a:latin typeface="Bodoni MT" panose="02070603080606020203" pitchFamily="18" charset="0"/>
            </a:endParaRPr>
          </a:p>
          <a:p>
            <a:pPr marL="457200" lvl="1" indent="0">
              <a:buNone/>
            </a:pPr>
            <a:r>
              <a:rPr lang="en-US" sz="2000" b="1" dirty="0">
                <a:latin typeface="Bodoni MT" panose="02070603080606020203" pitchFamily="18" charset="0"/>
              </a:rPr>
              <a:t>	</a:t>
            </a:r>
            <a:r>
              <a:rPr lang="en-US" sz="2000" b="1" i="1" u="sng" dirty="0">
                <a:latin typeface="Bahnschrift" panose="020B0502040204020203" pitchFamily="34" charset="0"/>
              </a:rPr>
              <a:t>Different Acquisition Scorecard for different loans</a:t>
            </a:r>
          </a:p>
          <a:p>
            <a:pPr lvl="2">
              <a:buFont typeface="Wingdings" panose="05000000000000000000" pitchFamily="2" charset="2"/>
              <a:buChar char="ü"/>
            </a:pPr>
            <a:r>
              <a:rPr lang="en-IN" sz="1600" dirty="0">
                <a:latin typeface="Bahnschrift" panose="020B0502040204020203" pitchFamily="34" charset="0"/>
              </a:rPr>
              <a:t>Different products are available in a bank (Personal, Home, Property loan, etc)</a:t>
            </a:r>
          </a:p>
          <a:p>
            <a:pPr lvl="2">
              <a:buFont typeface="Wingdings" panose="05000000000000000000" pitchFamily="2" charset="2"/>
              <a:buChar char="ü"/>
            </a:pPr>
            <a:r>
              <a:rPr lang="en-IN" sz="1600" dirty="0">
                <a:latin typeface="Bahnschrift" panose="020B0502040204020203" pitchFamily="34" charset="0"/>
              </a:rPr>
              <a:t>Different Acquisition scorecard are applicable for different products and different </a:t>
            </a:r>
            <a:r>
              <a:rPr lang="en-IN" sz="1600">
                <a:latin typeface="Bahnschrift" panose="020B0502040204020203" pitchFamily="34" charset="0"/>
              </a:rPr>
              <a:t>product segments.</a:t>
            </a:r>
            <a:endParaRPr lang="en-IN" sz="1600" dirty="0">
              <a:latin typeface="Bahnschrift" panose="020B0502040204020203" pitchFamily="34" charset="0"/>
            </a:endParaRPr>
          </a:p>
        </p:txBody>
      </p:sp>
      <p:sp>
        <p:nvSpPr>
          <p:cNvPr id="2" name="Rectangle 1">
            <a:extLst>
              <a:ext uri="{FF2B5EF4-FFF2-40B4-BE49-F238E27FC236}">
                <a16:creationId xmlns:a16="http://schemas.microsoft.com/office/drawing/2014/main" id="{C37BB7B9-CDF0-437A-AC4A-4D196E2B32CF}"/>
              </a:ext>
            </a:extLst>
          </p:cNvPr>
          <p:cNvSpPr/>
          <p:nvPr/>
        </p:nvSpPr>
        <p:spPr>
          <a:xfrm>
            <a:off x="1253765" y="952107"/>
            <a:ext cx="9068586" cy="233784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F3D87728-75A3-4EC0-BFDF-0F57CA397C3D}"/>
              </a:ext>
            </a:extLst>
          </p:cNvPr>
          <p:cNvSpPr/>
          <p:nvPr/>
        </p:nvSpPr>
        <p:spPr>
          <a:xfrm>
            <a:off x="1253765" y="3619893"/>
            <a:ext cx="9068586" cy="212103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614813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4626995-348B-46A1-96DC-B85BC41F52DD}"/>
              </a:ext>
            </a:extLst>
          </p:cNvPr>
          <p:cNvSpPr>
            <a:spLocks noGrp="1"/>
          </p:cNvSpPr>
          <p:nvPr>
            <p:ph type="title"/>
          </p:nvPr>
        </p:nvSpPr>
        <p:spPr/>
        <p:txBody>
          <a:bodyPr/>
          <a:lstStyle/>
          <a:p>
            <a:r>
              <a:rPr lang="en-US" dirty="0"/>
              <a:t>Ideal D</a:t>
            </a:r>
            <a:r>
              <a:rPr lang="en-IN" dirty="0"/>
              <a:t>ata (Sources and Nature)</a:t>
            </a:r>
          </a:p>
        </p:txBody>
      </p:sp>
      <p:sp>
        <p:nvSpPr>
          <p:cNvPr id="10" name="Text Placeholder 9">
            <a:extLst>
              <a:ext uri="{FF2B5EF4-FFF2-40B4-BE49-F238E27FC236}">
                <a16:creationId xmlns:a16="http://schemas.microsoft.com/office/drawing/2014/main" id="{63820601-23BE-490E-9558-BFA967163D12}"/>
              </a:ext>
            </a:extLst>
          </p:cNvPr>
          <p:cNvSpPr>
            <a:spLocks noGrp="1"/>
          </p:cNvSpPr>
          <p:nvPr>
            <p:ph idx="1"/>
          </p:nvPr>
        </p:nvSpPr>
        <p:spPr>
          <a:xfrm>
            <a:off x="584462" y="2195195"/>
            <a:ext cx="4967925" cy="2966720"/>
          </a:xfrm>
          <a:ln>
            <a:solidFill>
              <a:schemeClr val="accent1"/>
            </a:solidFill>
          </a:ln>
        </p:spPr>
        <p:txBody>
          <a:bodyPr>
            <a:normAutofit/>
          </a:bodyPr>
          <a:lstStyle/>
          <a:p>
            <a:pPr marL="0" indent="0">
              <a:lnSpc>
                <a:spcPct val="150000"/>
              </a:lnSpc>
              <a:buNone/>
            </a:pPr>
            <a:r>
              <a:rPr lang="en-US" sz="2000" b="1" i="1" u="sng" dirty="0">
                <a:latin typeface="Bahnschrift" panose="020B0502040204020203" pitchFamily="34" charset="0"/>
              </a:rPr>
              <a:t>Data Required to build a model:</a:t>
            </a:r>
          </a:p>
          <a:p>
            <a:pPr>
              <a:lnSpc>
                <a:spcPct val="150000"/>
              </a:lnSpc>
              <a:buFont typeface="Wingdings" panose="05000000000000000000" pitchFamily="2" charset="2"/>
              <a:buChar char="Ø"/>
            </a:pPr>
            <a:r>
              <a:rPr lang="en-IN" sz="2000" dirty="0">
                <a:latin typeface="Bahnschrift" panose="020B0502040204020203" pitchFamily="34" charset="0"/>
              </a:rPr>
              <a:t>Data available with bank. </a:t>
            </a:r>
          </a:p>
          <a:p>
            <a:pPr>
              <a:lnSpc>
                <a:spcPct val="150000"/>
              </a:lnSpc>
              <a:buFont typeface="Wingdings" panose="05000000000000000000" pitchFamily="2" charset="2"/>
              <a:buChar char="Ø"/>
            </a:pPr>
            <a:r>
              <a:rPr lang="en-IN" sz="2000" dirty="0">
                <a:latin typeface="Bahnschrift" panose="020B0502040204020203" pitchFamily="34" charset="0"/>
              </a:rPr>
              <a:t>Additional Details of Customer.</a:t>
            </a:r>
          </a:p>
          <a:p>
            <a:pPr>
              <a:lnSpc>
                <a:spcPct val="150000"/>
              </a:lnSpc>
              <a:buFont typeface="Wingdings" panose="05000000000000000000" pitchFamily="2" charset="2"/>
              <a:buChar char="Ø"/>
            </a:pPr>
            <a:r>
              <a:rPr lang="en-IN" sz="2000" dirty="0">
                <a:latin typeface="Bahnschrift" panose="020B0502040204020203" pitchFamily="34" charset="0"/>
              </a:rPr>
              <a:t>Third Party Data</a:t>
            </a:r>
          </a:p>
          <a:p>
            <a:pPr marL="0" indent="0">
              <a:buNone/>
            </a:pPr>
            <a:endParaRPr lang="en-US" sz="2000" dirty="0"/>
          </a:p>
          <a:p>
            <a:pPr marL="0" indent="0">
              <a:buNone/>
            </a:pPr>
            <a:endParaRPr lang="en-IN" sz="2000" dirty="0"/>
          </a:p>
        </p:txBody>
      </p:sp>
      <p:sp>
        <p:nvSpPr>
          <p:cNvPr id="3" name="Footer Placeholder 2">
            <a:extLst>
              <a:ext uri="{FF2B5EF4-FFF2-40B4-BE49-F238E27FC236}">
                <a16:creationId xmlns:a16="http://schemas.microsoft.com/office/drawing/2014/main" id="{CBAC6144-93FC-49F6-BCED-A767F243AEAA}"/>
              </a:ext>
            </a:extLst>
          </p:cNvPr>
          <p:cNvSpPr>
            <a:spLocks noGrp="1"/>
          </p:cNvSpPr>
          <p:nvPr>
            <p:ph type="ftr" sz="quarter" idx="11"/>
          </p:nvPr>
        </p:nvSpPr>
        <p:spPr/>
        <p:txBody>
          <a:bodyPr/>
          <a:lstStyle/>
          <a:p>
            <a:r>
              <a:rPr lang="en-US" dirty="0"/>
              <a:t>Acquisition Scorecard</a:t>
            </a:r>
          </a:p>
        </p:txBody>
      </p:sp>
      <p:sp>
        <p:nvSpPr>
          <p:cNvPr id="4" name="Slide Number Placeholder 3">
            <a:extLst>
              <a:ext uri="{FF2B5EF4-FFF2-40B4-BE49-F238E27FC236}">
                <a16:creationId xmlns:a16="http://schemas.microsoft.com/office/drawing/2014/main" id="{FC237C2B-06A1-41A2-AC05-41443F966737}"/>
              </a:ext>
            </a:extLst>
          </p:cNvPr>
          <p:cNvSpPr>
            <a:spLocks noGrp="1"/>
          </p:cNvSpPr>
          <p:nvPr>
            <p:ph type="sldNum" sz="quarter" idx="12"/>
          </p:nvPr>
        </p:nvSpPr>
        <p:spPr/>
        <p:txBody>
          <a:bodyPr/>
          <a:lstStyle/>
          <a:p>
            <a:fld id="{A65A5C87-DF58-40C8-B092-1DE63DB4547E}" type="slidenum">
              <a:rPr lang="en-US" smtClean="0"/>
              <a:t>6</a:t>
            </a:fld>
            <a:endParaRPr lang="en-US" dirty="0"/>
          </a:p>
        </p:txBody>
      </p:sp>
      <p:graphicFrame>
        <p:nvGraphicFramePr>
          <p:cNvPr id="12" name="Table 9">
            <a:extLst>
              <a:ext uri="{FF2B5EF4-FFF2-40B4-BE49-F238E27FC236}">
                <a16:creationId xmlns:a16="http://schemas.microsoft.com/office/drawing/2014/main" id="{7D1A21C3-D1FB-42E4-9B88-08C82A839A39}"/>
              </a:ext>
            </a:extLst>
          </p:cNvPr>
          <p:cNvGraphicFramePr>
            <a:graphicFrameLocks noGrp="1"/>
          </p:cNvGraphicFramePr>
          <p:nvPr>
            <p:extLst>
              <p:ext uri="{D42A27DB-BD31-4B8C-83A1-F6EECF244321}">
                <p14:modId xmlns:p14="http://schemas.microsoft.com/office/powerpoint/2010/main" val="2185857087"/>
              </p:ext>
            </p:extLst>
          </p:nvPr>
        </p:nvGraphicFramePr>
        <p:xfrm>
          <a:off x="5731441" y="2195195"/>
          <a:ext cx="5957796" cy="2966720"/>
        </p:xfrm>
        <a:graphic>
          <a:graphicData uri="http://schemas.openxmlformats.org/drawingml/2006/table">
            <a:tbl>
              <a:tblPr firstRow="1" bandRow="1">
                <a:tableStyleId>{5C22544A-7EE6-4342-B048-85BDC9FD1C3A}</a:tableStyleId>
              </a:tblPr>
              <a:tblGrid>
                <a:gridCol w="3034043">
                  <a:extLst>
                    <a:ext uri="{9D8B030D-6E8A-4147-A177-3AD203B41FA5}">
                      <a16:colId xmlns:a16="http://schemas.microsoft.com/office/drawing/2014/main" val="20685491"/>
                    </a:ext>
                  </a:extLst>
                </a:gridCol>
                <a:gridCol w="2923753">
                  <a:extLst>
                    <a:ext uri="{9D8B030D-6E8A-4147-A177-3AD203B41FA5}">
                      <a16:colId xmlns:a16="http://schemas.microsoft.com/office/drawing/2014/main" val="1839708931"/>
                    </a:ext>
                  </a:extLst>
                </a:gridCol>
              </a:tblGrid>
              <a:tr h="370840">
                <a:tc>
                  <a:txBody>
                    <a:bodyPr/>
                    <a:lstStyle/>
                    <a:p>
                      <a:r>
                        <a:rPr lang="en-IN" dirty="0"/>
                        <a:t>Categories of Variables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5920848"/>
                  </a:ext>
                </a:extLst>
              </a:tr>
              <a:tr h="370840">
                <a:tc>
                  <a:txBody>
                    <a:bodyPr/>
                    <a:lstStyle/>
                    <a:p>
                      <a:r>
                        <a:rPr lang="en-IN" sz="1800" dirty="0"/>
                        <a:t>Income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Customer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102195"/>
                  </a:ext>
                </a:extLst>
              </a:tr>
              <a:tr h="370840">
                <a:tc>
                  <a:txBody>
                    <a:bodyPr/>
                    <a:lstStyle/>
                    <a:p>
                      <a:r>
                        <a:rPr lang="en-IN" sz="1800" dirty="0"/>
                        <a:t>Previous History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Credit Bureau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9624010"/>
                  </a:ext>
                </a:extLst>
              </a:tr>
              <a:tr h="370840">
                <a:tc>
                  <a:txBody>
                    <a:bodyPr/>
                    <a:lstStyle/>
                    <a:p>
                      <a:r>
                        <a:rPr lang="en-IN" sz="1800" dirty="0"/>
                        <a:t>Investment Details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Groww/ CAMs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9850345"/>
                  </a:ext>
                </a:extLst>
              </a:tr>
              <a:tr h="370840">
                <a:tc>
                  <a:txBody>
                    <a:bodyPr/>
                    <a:lstStyle/>
                    <a:p>
                      <a:r>
                        <a:rPr lang="en-IN" sz="1800" dirty="0"/>
                        <a:t>Spending habits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Visa/ MasterCard/ Cred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8773598"/>
                  </a:ext>
                </a:extLst>
              </a:tr>
              <a:tr h="370840">
                <a:tc>
                  <a:txBody>
                    <a:bodyPr/>
                    <a:lstStyle/>
                    <a:p>
                      <a:r>
                        <a:rPr lang="en-IN" sz="1800" dirty="0"/>
                        <a:t>Demographics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Customer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726815"/>
                  </a:ext>
                </a:extLst>
              </a:tr>
              <a:tr h="370840">
                <a:tc>
                  <a:txBody>
                    <a:bodyPr/>
                    <a:lstStyle/>
                    <a:p>
                      <a:r>
                        <a:rPr lang="en-IN" sz="1800" dirty="0"/>
                        <a:t>Social Media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Google/ Facebook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21819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Mobile data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Telecom (Jio/ Airtel)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0458121"/>
                  </a:ext>
                </a:extLst>
              </a:tr>
            </a:tbl>
          </a:graphicData>
        </a:graphic>
      </p:graphicFrame>
    </p:spTree>
    <p:extLst>
      <p:ext uri="{BB962C8B-B14F-4D97-AF65-F5344CB8AC3E}">
        <p14:creationId xmlns:p14="http://schemas.microsoft.com/office/powerpoint/2010/main" val="631571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6DF7910-DCF8-4666-83BB-6F7304527361}"/>
              </a:ext>
            </a:extLst>
          </p:cNvPr>
          <p:cNvSpPr>
            <a:spLocks noGrp="1"/>
          </p:cNvSpPr>
          <p:nvPr>
            <p:ph type="ftr" sz="quarter" idx="11"/>
          </p:nvPr>
        </p:nvSpPr>
        <p:spPr/>
        <p:txBody>
          <a:bodyPr/>
          <a:lstStyle/>
          <a:p>
            <a:r>
              <a:rPr lang="en-US" dirty="0"/>
              <a:t>Acquisition Scorecard</a:t>
            </a:r>
          </a:p>
        </p:txBody>
      </p:sp>
      <p:sp>
        <p:nvSpPr>
          <p:cNvPr id="6" name="Slide Number Placeholder 5">
            <a:extLst>
              <a:ext uri="{FF2B5EF4-FFF2-40B4-BE49-F238E27FC236}">
                <a16:creationId xmlns:a16="http://schemas.microsoft.com/office/drawing/2014/main" id="{58E9BAC7-9059-4A2F-A1E7-366BCE054F2F}"/>
              </a:ext>
            </a:extLst>
          </p:cNvPr>
          <p:cNvSpPr>
            <a:spLocks noGrp="1"/>
          </p:cNvSpPr>
          <p:nvPr>
            <p:ph type="sldNum" sz="quarter" idx="12"/>
          </p:nvPr>
        </p:nvSpPr>
        <p:spPr/>
        <p:txBody>
          <a:bodyPr/>
          <a:lstStyle/>
          <a:p>
            <a:fld id="{A65A5C87-DF58-40C8-B092-1DE63DB4547E}" type="slidenum">
              <a:rPr lang="en-US" smtClean="0"/>
              <a:t>7</a:t>
            </a:fld>
            <a:endParaRPr lang="en-US" dirty="0"/>
          </a:p>
        </p:txBody>
      </p:sp>
      <p:graphicFrame>
        <p:nvGraphicFramePr>
          <p:cNvPr id="9" name="Table 9">
            <a:extLst>
              <a:ext uri="{FF2B5EF4-FFF2-40B4-BE49-F238E27FC236}">
                <a16:creationId xmlns:a16="http://schemas.microsoft.com/office/drawing/2014/main" id="{8A8F0E16-A0C4-457F-BB28-017E59BCD35B}"/>
              </a:ext>
            </a:extLst>
          </p:cNvPr>
          <p:cNvGraphicFramePr>
            <a:graphicFrameLocks noGrp="1"/>
          </p:cNvGraphicFramePr>
          <p:nvPr>
            <p:extLst>
              <p:ext uri="{D42A27DB-BD31-4B8C-83A1-F6EECF244321}">
                <p14:modId xmlns:p14="http://schemas.microsoft.com/office/powerpoint/2010/main" val="218966991"/>
              </p:ext>
            </p:extLst>
          </p:nvPr>
        </p:nvGraphicFramePr>
        <p:xfrm>
          <a:off x="6498846" y="276115"/>
          <a:ext cx="4223507" cy="2926080"/>
        </p:xfrm>
        <a:graphic>
          <a:graphicData uri="http://schemas.openxmlformats.org/drawingml/2006/table">
            <a:tbl>
              <a:tblPr firstRow="1" bandRow="1">
                <a:tableStyleId>{5C22544A-7EE6-4342-B048-85BDC9FD1C3A}</a:tableStyleId>
              </a:tblPr>
              <a:tblGrid>
                <a:gridCol w="2753059">
                  <a:extLst>
                    <a:ext uri="{9D8B030D-6E8A-4147-A177-3AD203B41FA5}">
                      <a16:colId xmlns:a16="http://schemas.microsoft.com/office/drawing/2014/main" val="20685491"/>
                    </a:ext>
                  </a:extLst>
                </a:gridCol>
                <a:gridCol w="1470448">
                  <a:extLst>
                    <a:ext uri="{9D8B030D-6E8A-4147-A177-3AD203B41FA5}">
                      <a16:colId xmlns:a16="http://schemas.microsoft.com/office/drawing/2014/main" val="1839708931"/>
                    </a:ext>
                  </a:extLst>
                </a:gridCol>
              </a:tblGrid>
              <a:tr h="175363">
                <a:tc>
                  <a:txBody>
                    <a:bodyPr/>
                    <a:lstStyle/>
                    <a:p>
                      <a:r>
                        <a:rPr lang="en-IN" dirty="0"/>
                        <a:t>Categories of Variables</a:t>
                      </a:r>
                    </a:p>
                  </a:txBody>
                  <a:tcPr/>
                </a:tc>
                <a:tc>
                  <a:txBody>
                    <a:bodyPr/>
                    <a:lstStyle/>
                    <a:p>
                      <a:endParaRPr lang="en-IN" dirty="0"/>
                    </a:p>
                  </a:txBody>
                  <a:tcPr/>
                </a:tc>
                <a:extLst>
                  <a:ext uri="{0D108BD9-81ED-4DB2-BD59-A6C34878D82A}">
                    <a16:rowId xmlns:a16="http://schemas.microsoft.com/office/drawing/2014/main" val="2185920848"/>
                  </a:ext>
                </a:extLst>
              </a:tr>
              <a:tr h="344079">
                <a:tc>
                  <a:txBody>
                    <a:bodyPr/>
                    <a:lstStyle/>
                    <a:p>
                      <a:r>
                        <a:rPr lang="en-IN" sz="1800" dirty="0"/>
                        <a:t>Income</a:t>
                      </a:r>
                    </a:p>
                  </a:txBody>
                  <a:tcPr/>
                </a:tc>
                <a:tc>
                  <a:txBody>
                    <a:bodyPr/>
                    <a:lstStyle/>
                    <a:p>
                      <a:r>
                        <a:rPr lang="en-IN" dirty="0"/>
                        <a:t>YES (Partial)</a:t>
                      </a:r>
                    </a:p>
                  </a:txBody>
                  <a:tcPr/>
                </a:tc>
                <a:extLst>
                  <a:ext uri="{0D108BD9-81ED-4DB2-BD59-A6C34878D82A}">
                    <a16:rowId xmlns:a16="http://schemas.microsoft.com/office/drawing/2014/main" val="1680102195"/>
                  </a:ext>
                </a:extLst>
              </a:tr>
              <a:tr h="344079">
                <a:tc>
                  <a:txBody>
                    <a:bodyPr/>
                    <a:lstStyle/>
                    <a:p>
                      <a:r>
                        <a:rPr lang="en-IN" sz="1800" dirty="0"/>
                        <a:t>Previous History</a:t>
                      </a:r>
                    </a:p>
                  </a:txBody>
                  <a:tcPr/>
                </a:tc>
                <a:tc>
                  <a:txBody>
                    <a:bodyPr/>
                    <a:lstStyle/>
                    <a:p>
                      <a:r>
                        <a:rPr lang="en-IN" dirty="0"/>
                        <a:t>YES (Partial)</a:t>
                      </a:r>
                    </a:p>
                  </a:txBody>
                  <a:tcPr/>
                </a:tc>
                <a:extLst>
                  <a:ext uri="{0D108BD9-81ED-4DB2-BD59-A6C34878D82A}">
                    <a16:rowId xmlns:a16="http://schemas.microsoft.com/office/drawing/2014/main" val="2109624010"/>
                  </a:ext>
                </a:extLst>
              </a:tr>
              <a:tr h="344079">
                <a:tc>
                  <a:txBody>
                    <a:bodyPr/>
                    <a:lstStyle/>
                    <a:p>
                      <a:r>
                        <a:rPr lang="en-IN" sz="1800" dirty="0"/>
                        <a:t>Investment Details</a:t>
                      </a:r>
                    </a:p>
                  </a:txBody>
                  <a:tcPr/>
                </a:tc>
                <a:tc>
                  <a:txBody>
                    <a:bodyPr/>
                    <a:lstStyle/>
                    <a:p>
                      <a:r>
                        <a:rPr lang="en-IN" dirty="0"/>
                        <a:t>NO </a:t>
                      </a:r>
                    </a:p>
                  </a:txBody>
                  <a:tcPr/>
                </a:tc>
                <a:extLst>
                  <a:ext uri="{0D108BD9-81ED-4DB2-BD59-A6C34878D82A}">
                    <a16:rowId xmlns:a16="http://schemas.microsoft.com/office/drawing/2014/main" val="2559850345"/>
                  </a:ext>
                </a:extLst>
              </a:tr>
              <a:tr h="344079">
                <a:tc>
                  <a:txBody>
                    <a:bodyPr/>
                    <a:lstStyle/>
                    <a:p>
                      <a:r>
                        <a:rPr lang="en-IN" sz="1800" dirty="0"/>
                        <a:t>Spending habits</a:t>
                      </a:r>
                    </a:p>
                  </a:txBody>
                  <a:tcPr/>
                </a:tc>
                <a:tc>
                  <a:txBody>
                    <a:bodyPr/>
                    <a:lstStyle/>
                    <a:p>
                      <a:r>
                        <a:rPr lang="en-IN" dirty="0"/>
                        <a:t>NO</a:t>
                      </a:r>
                    </a:p>
                  </a:txBody>
                  <a:tcPr/>
                </a:tc>
                <a:extLst>
                  <a:ext uri="{0D108BD9-81ED-4DB2-BD59-A6C34878D82A}">
                    <a16:rowId xmlns:a16="http://schemas.microsoft.com/office/drawing/2014/main" val="1478773598"/>
                  </a:ext>
                </a:extLst>
              </a:tr>
              <a:tr h="344079">
                <a:tc>
                  <a:txBody>
                    <a:bodyPr/>
                    <a:lstStyle/>
                    <a:p>
                      <a:r>
                        <a:rPr lang="en-IN" sz="1800" dirty="0"/>
                        <a:t>Demographics</a:t>
                      </a:r>
                    </a:p>
                  </a:txBody>
                  <a:tcPr/>
                </a:tc>
                <a:tc>
                  <a:txBody>
                    <a:bodyPr/>
                    <a:lstStyle/>
                    <a:p>
                      <a:r>
                        <a:rPr lang="en-IN" dirty="0"/>
                        <a:t>YES (Partial)</a:t>
                      </a:r>
                    </a:p>
                  </a:txBody>
                  <a:tcPr/>
                </a:tc>
                <a:extLst>
                  <a:ext uri="{0D108BD9-81ED-4DB2-BD59-A6C34878D82A}">
                    <a16:rowId xmlns:a16="http://schemas.microsoft.com/office/drawing/2014/main" val="67726815"/>
                  </a:ext>
                </a:extLst>
              </a:tr>
              <a:tr h="344079">
                <a:tc>
                  <a:txBody>
                    <a:bodyPr/>
                    <a:lstStyle/>
                    <a:p>
                      <a:r>
                        <a:rPr lang="en-IN" sz="1800" dirty="0"/>
                        <a:t>Social Media</a:t>
                      </a:r>
                    </a:p>
                  </a:txBody>
                  <a:tcPr/>
                </a:tc>
                <a:tc>
                  <a:txBody>
                    <a:bodyPr/>
                    <a:lstStyle/>
                    <a:p>
                      <a:r>
                        <a:rPr lang="en-IN" dirty="0"/>
                        <a:t>NO </a:t>
                      </a:r>
                    </a:p>
                  </a:txBody>
                  <a:tcPr/>
                </a:tc>
                <a:extLst>
                  <a:ext uri="{0D108BD9-81ED-4DB2-BD59-A6C34878D82A}">
                    <a16:rowId xmlns:a16="http://schemas.microsoft.com/office/drawing/2014/main" val="3982181918"/>
                  </a:ext>
                </a:extLst>
              </a:tr>
              <a:tr h="3440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Mobile data </a:t>
                      </a:r>
                    </a:p>
                  </a:txBody>
                  <a:tcPr/>
                </a:tc>
                <a:tc>
                  <a:txBody>
                    <a:bodyPr/>
                    <a:lstStyle/>
                    <a:p>
                      <a:r>
                        <a:rPr lang="en-IN" dirty="0"/>
                        <a:t>NO</a:t>
                      </a:r>
                    </a:p>
                  </a:txBody>
                  <a:tcPr/>
                </a:tc>
                <a:extLst>
                  <a:ext uri="{0D108BD9-81ED-4DB2-BD59-A6C34878D82A}">
                    <a16:rowId xmlns:a16="http://schemas.microsoft.com/office/drawing/2014/main" val="2650458121"/>
                  </a:ext>
                </a:extLst>
              </a:tr>
            </a:tbl>
          </a:graphicData>
        </a:graphic>
      </p:graphicFrame>
      <p:sp>
        <p:nvSpPr>
          <p:cNvPr id="10" name="TextBox 9">
            <a:extLst>
              <a:ext uri="{FF2B5EF4-FFF2-40B4-BE49-F238E27FC236}">
                <a16:creationId xmlns:a16="http://schemas.microsoft.com/office/drawing/2014/main" id="{E1E7A82C-CB2C-457C-8A7B-E596E44602BD}"/>
              </a:ext>
            </a:extLst>
          </p:cNvPr>
          <p:cNvSpPr txBox="1"/>
          <p:nvPr/>
        </p:nvSpPr>
        <p:spPr>
          <a:xfrm>
            <a:off x="826960" y="3528323"/>
            <a:ext cx="3211640" cy="2308324"/>
          </a:xfrm>
          <a:prstGeom prst="rect">
            <a:avLst/>
          </a:prstGeom>
          <a:noFill/>
          <a:ln>
            <a:solidFill>
              <a:srgbClr val="FFC000"/>
            </a:solidFill>
          </a:ln>
        </p:spPr>
        <p:txBody>
          <a:bodyPr wrap="square" rtlCol="0">
            <a:spAutoFit/>
          </a:bodyPr>
          <a:lstStyle/>
          <a:p>
            <a:pPr algn="ctr"/>
            <a:r>
              <a:rPr lang="en-US" b="1" u="sng" dirty="0">
                <a:latin typeface="Bahnschrift" panose="020B0502040204020203" pitchFamily="34" charset="0"/>
              </a:rPr>
              <a:t>Numerical Data :</a:t>
            </a:r>
          </a:p>
          <a:p>
            <a:endParaRPr lang="en-US" dirty="0">
              <a:latin typeface="Bahnschrift" panose="020B0502040204020203" pitchFamily="34" charset="0"/>
            </a:endParaRPr>
          </a:p>
          <a:p>
            <a:pPr marL="285750" indent="-285750">
              <a:buFont typeface="Arial" panose="020B0604020202020204" pitchFamily="34" charset="0"/>
              <a:buChar char="•"/>
            </a:pPr>
            <a:r>
              <a:rPr lang="en-US" dirty="0">
                <a:latin typeface="Bahnschrift" panose="020B0502040204020203" pitchFamily="34" charset="0"/>
              </a:rPr>
              <a:t>Age</a:t>
            </a:r>
          </a:p>
          <a:p>
            <a:pPr marL="285750" indent="-285750">
              <a:buFont typeface="Arial" panose="020B0604020202020204" pitchFamily="34" charset="0"/>
              <a:buChar char="•"/>
            </a:pPr>
            <a:r>
              <a:rPr lang="en-US" dirty="0">
                <a:latin typeface="Bahnschrift" panose="020B0502040204020203" pitchFamily="34" charset="0"/>
              </a:rPr>
              <a:t>Bank balance</a:t>
            </a:r>
          </a:p>
          <a:p>
            <a:pPr marL="285750" indent="-285750">
              <a:buFont typeface="Arial" panose="020B0604020202020204" pitchFamily="34" charset="0"/>
              <a:buChar char="•"/>
            </a:pPr>
            <a:r>
              <a:rPr lang="en-US" dirty="0">
                <a:latin typeface="Bahnschrift" panose="020B0502040204020203" pitchFamily="34" charset="0"/>
              </a:rPr>
              <a:t>Income</a:t>
            </a:r>
          </a:p>
          <a:p>
            <a:pPr marL="285750" indent="-285750">
              <a:buFont typeface="Arial" panose="020B0604020202020204" pitchFamily="34" charset="0"/>
              <a:buChar char="•"/>
            </a:pPr>
            <a:r>
              <a:rPr lang="en-US" dirty="0">
                <a:latin typeface="Bahnschrift" panose="020B0502040204020203" pitchFamily="34" charset="0"/>
              </a:rPr>
              <a:t>Enquires</a:t>
            </a:r>
          </a:p>
          <a:p>
            <a:pPr marL="285750" indent="-285750">
              <a:buFont typeface="Arial" panose="020B0604020202020204" pitchFamily="34" charset="0"/>
              <a:buChar char="•"/>
            </a:pPr>
            <a:r>
              <a:rPr lang="en-US" dirty="0">
                <a:latin typeface="Bahnschrift" panose="020B0502040204020203" pitchFamily="34" charset="0"/>
              </a:rPr>
              <a:t>Account </a:t>
            </a:r>
          </a:p>
          <a:p>
            <a:pPr marL="285750" indent="-285750">
              <a:buFont typeface="Arial" panose="020B0604020202020204" pitchFamily="34" charset="0"/>
              <a:buChar char="•"/>
            </a:pPr>
            <a:r>
              <a:rPr lang="en-US" dirty="0">
                <a:latin typeface="Bahnschrift" panose="020B0502040204020203" pitchFamily="34" charset="0"/>
              </a:rPr>
              <a:t>No of Defaults</a:t>
            </a:r>
          </a:p>
        </p:txBody>
      </p:sp>
      <p:sp>
        <p:nvSpPr>
          <p:cNvPr id="12" name="TextBox 11">
            <a:extLst>
              <a:ext uri="{FF2B5EF4-FFF2-40B4-BE49-F238E27FC236}">
                <a16:creationId xmlns:a16="http://schemas.microsoft.com/office/drawing/2014/main" id="{34AD4BB9-65FA-44FC-841A-0FE6F2E93912}"/>
              </a:ext>
            </a:extLst>
          </p:cNvPr>
          <p:cNvSpPr txBox="1"/>
          <p:nvPr/>
        </p:nvSpPr>
        <p:spPr>
          <a:xfrm>
            <a:off x="1896902" y="623631"/>
            <a:ext cx="3559722" cy="1915431"/>
          </a:xfrm>
          <a:prstGeom prst="rect">
            <a:avLst/>
          </a:prstGeom>
          <a:noFill/>
          <a:ln>
            <a:solidFill>
              <a:srgbClr val="FFC000"/>
            </a:solidFill>
          </a:ln>
        </p:spPr>
        <p:txBody>
          <a:bodyPr wrap="square" rtlCol="0">
            <a:spAutoFit/>
          </a:bodyPr>
          <a:lstStyle/>
          <a:p>
            <a:pPr marL="285750" indent="-285750">
              <a:lnSpc>
                <a:spcPct val="150000"/>
              </a:lnSpc>
              <a:buFont typeface="Arial" panose="020B0604020202020204" pitchFamily="34" charset="0"/>
              <a:buChar char="•"/>
            </a:pPr>
            <a:r>
              <a:rPr lang="en-IN" sz="1600" dirty="0">
                <a:latin typeface="Bahnschrift" panose="020B0502040204020203" pitchFamily="34" charset="0"/>
              </a:rPr>
              <a:t>No. of observations : 3980</a:t>
            </a:r>
          </a:p>
          <a:p>
            <a:pPr marL="285750" indent="-285750">
              <a:lnSpc>
                <a:spcPct val="150000"/>
              </a:lnSpc>
              <a:buFont typeface="Arial" panose="020B0604020202020204" pitchFamily="34" charset="0"/>
              <a:buChar char="•"/>
            </a:pPr>
            <a:r>
              <a:rPr lang="en-IN" sz="1600" dirty="0">
                <a:latin typeface="Bahnschrift" panose="020B0502040204020203" pitchFamily="34" charset="0"/>
              </a:rPr>
              <a:t>No. of variables : 35</a:t>
            </a:r>
          </a:p>
          <a:p>
            <a:pPr marL="285750" indent="-285750">
              <a:lnSpc>
                <a:spcPct val="150000"/>
              </a:lnSpc>
              <a:buFont typeface="Arial" panose="020B0604020202020204" pitchFamily="34" charset="0"/>
              <a:buChar char="•"/>
            </a:pPr>
            <a:r>
              <a:rPr lang="en-IN" sz="1600" dirty="0">
                <a:latin typeface="Bahnschrift" panose="020B0502040204020203" pitchFamily="34" charset="0"/>
              </a:rPr>
              <a:t>Missing values</a:t>
            </a:r>
          </a:p>
          <a:p>
            <a:pPr marL="285750" indent="-285750">
              <a:lnSpc>
                <a:spcPct val="150000"/>
              </a:lnSpc>
              <a:buFont typeface="Arial" panose="020B0604020202020204" pitchFamily="34" charset="0"/>
              <a:buChar char="•"/>
            </a:pPr>
            <a:r>
              <a:rPr lang="en-IN" sz="1600" dirty="0">
                <a:latin typeface="Bahnschrift" panose="020B0502040204020203" pitchFamily="34" charset="0"/>
              </a:rPr>
              <a:t>Variable creat</a:t>
            </a:r>
            <a:r>
              <a:rPr lang="en-IN" sz="1600" dirty="0">
                <a:latin typeface="Bodoni MT" panose="02070603080606020203" pitchFamily="18" charset="0"/>
              </a:rPr>
              <a:t>ion </a:t>
            </a:r>
          </a:p>
          <a:p>
            <a:endParaRPr lang="en-IN" dirty="0"/>
          </a:p>
        </p:txBody>
      </p:sp>
      <p:sp>
        <p:nvSpPr>
          <p:cNvPr id="13" name="TextBox 12">
            <a:extLst>
              <a:ext uri="{FF2B5EF4-FFF2-40B4-BE49-F238E27FC236}">
                <a16:creationId xmlns:a16="http://schemas.microsoft.com/office/drawing/2014/main" id="{CEA874BC-8DD5-4177-9407-3400645400DD}"/>
              </a:ext>
            </a:extLst>
          </p:cNvPr>
          <p:cNvSpPr txBox="1"/>
          <p:nvPr/>
        </p:nvSpPr>
        <p:spPr>
          <a:xfrm>
            <a:off x="8416659" y="3623002"/>
            <a:ext cx="2948381" cy="1200329"/>
          </a:xfrm>
          <a:prstGeom prst="rect">
            <a:avLst/>
          </a:prstGeom>
          <a:noFill/>
          <a:ln>
            <a:solidFill>
              <a:srgbClr val="FFC000"/>
            </a:solidFill>
          </a:ln>
        </p:spPr>
        <p:txBody>
          <a:bodyPr wrap="square" rtlCol="0">
            <a:spAutoFit/>
          </a:bodyPr>
          <a:lstStyle/>
          <a:p>
            <a:pPr algn="ctr"/>
            <a:r>
              <a:rPr lang="en-US" b="1" u="sng" dirty="0">
                <a:latin typeface="Bahnschrift" panose="020B0502040204020203" pitchFamily="34" charset="0"/>
              </a:rPr>
              <a:t>Target</a:t>
            </a:r>
            <a:r>
              <a:rPr lang="en-US" dirty="0">
                <a:latin typeface="Bahnschrift" panose="020B0502040204020203" pitchFamily="34" charset="0"/>
              </a:rPr>
              <a:t> </a:t>
            </a:r>
          </a:p>
          <a:p>
            <a:endParaRPr lang="en-US" dirty="0">
              <a:latin typeface="Bahnschrift" panose="020B0502040204020203" pitchFamily="34" charset="0"/>
            </a:endParaRPr>
          </a:p>
          <a:p>
            <a:pPr algn="ctr"/>
            <a:r>
              <a:rPr lang="en-US" dirty="0">
                <a:latin typeface="Bahnschrift" panose="020B0502040204020203" pitchFamily="34" charset="0"/>
              </a:rPr>
              <a:t>0 ( Non- Delinquent)</a:t>
            </a:r>
          </a:p>
          <a:p>
            <a:pPr algn="ctr"/>
            <a:r>
              <a:rPr lang="en-US" dirty="0">
                <a:latin typeface="Bahnschrift" panose="020B0502040204020203" pitchFamily="34" charset="0"/>
              </a:rPr>
              <a:t>1 ( Delinquent )</a:t>
            </a:r>
            <a:endParaRPr lang="en-IN" dirty="0">
              <a:latin typeface="Bahnschrift" panose="020B0502040204020203" pitchFamily="34" charset="0"/>
            </a:endParaRPr>
          </a:p>
        </p:txBody>
      </p:sp>
      <p:sp>
        <p:nvSpPr>
          <p:cNvPr id="4" name="TextBox 3">
            <a:extLst>
              <a:ext uri="{FF2B5EF4-FFF2-40B4-BE49-F238E27FC236}">
                <a16:creationId xmlns:a16="http://schemas.microsoft.com/office/drawing/2014/main" id="{0FA3A5EF-0B5D-4F42-BF91-9E83652E4026}"/>
              </a:ext>
            </a:extLst>
          </p:cNvPr>
          <p:cNvSpPr txBox="1"/>
          <p:nvPr/>
        </p:nvSpPr>
        <p:spPr>
          <a:xfrm>
            <a:off x="4753439" y="3528323"/>
            <a:ext cx="2948380" cy="2031325"/>
          </a:xfrm>
          <a:prstGeom prst="rect">
            <a:avLst/>
          </a:prstGeom>
          <a:noFill/>
          <a:ln>
            <a:solidFill>
              <a:schemeClr val="accent1"/>
            </a:solidFill>
          </a:ln>
        </p:spPr>
        <p:txBody>
          <a:bodyPr wrap="square" rtlCol="0">
            <a:spAutoFit/>
          </a:bodyPr>
          <a:lstStyle/>
          <a:p>
            <a:pPr algn="ctr"/>
            <a:r>
              <a:rPr lang="en-US" b="1" u="sng" dirty="0">
                <a:latin typeface="Bahnschrift" panose="020B0502040204020203" pitchFamily="34" charset="0"/>
              </a:rPr>
              <a:t>Categorical Data :</a:t>
            </a:r>
          </a:p>
          <a:p>
            <a:endParaRPr lang="en-US" dirty="0">
              <a:latin typeface="Bahnschrift" panose="020B0502040204020203" pitchFamily="34" charset="0"/>
            </a:endParaRPr>
          </a:p>
          <a:p>
            <a:pPr marL="285750" indent="-285750">
              <a:buFont typeface="Arial" panose="020B0604020202020204" pitchFamily="34" charset="0"/>
              <a:buChar char="•"/>
            </a:pPr>
            <a:r>
              <a:rPr lang="en-US" dirty="0">
                <a:latin typeface="Bahnschrift" panose="020B0502040204020203" pitchFamily="34" charset="0"/>
              </a:rPr>
              <a:t>Customer Type</a:t>
            </a:r>
          </a:p>
          <a:p>
            <a:pPr marL="285750" indent="-285750">
              <a:buFont typeface="Arial" panose="020B0604020202020204" pitchFamily="34" charset="0"/>
              <a:buChar char="•"/>
            </a:pPr>
            <a:r>
              <a:rPr lang="en-US" dirty="0">
                <a:latin typeface="Bahnschrift" panose="020B0502040204020203" pitchFamily="34" charset="0"/>
              </a:rPr>
              <a:t>Marital Status</a:t>
            </a:r>
          </a:p>
          <a:p>
            <a:pPr marL="285750" indent="-285750">
              <a:buFont typeface="Arial" panose="020B0604020202020204" pitchFamily="34" charset="0"/>
              <a:buChar char="•"/>
            </a:pPr>
            <a:r>
              <a:rPr lang="en-US" dirty="0">
                <a:latin typeface="Bahnschrift" panose="020B0502040204020203" pitchFamily="34" charset="0"/>
              </a:rPr>
              <a:t>SEX</a:t>
            </a:r>
          </a:p>
          <a:p>
            <a:pPr marL="285750" indent="-285750">
              <a:buFont typeface="Arial" panose="020B0604020202020204" pitchFamily="34" charset="0"/>
              <a:buChar char="•"/>
            </a:pPr>
            <a:r>
              <a:rPr lang="en-US" dirty="0">
                <a:latin typeface="Bahnschrift" panose="020B0502040204020203" pitchFamily="34" charset="0"/>
              </a:rPr>
              <a:t>Industry, Organization Type</a:t>
            </a:r>
            <a:endParaRPr lang="en-IN" dirty="0">
              <a:latin typeface="Bahnschrift" panose="020B0502040204020203" pitchFamily="34" charset="0"/>
            </a:endParaRPr>
          </a:p>
        </p:txBody>
      </p:sp>
      <p:cxnSp>
        <p:nvCxnSpPr>
          <p:cNvPr id="15" name="Straight Connector 14">
            <a:extLst>
              <a:ext uri="{FF2B5EF4-FFF2-40B4-BE49-F238E27FC236}">
                <a16:creationId xmlns:a16="http://schemas.microsoft.com/office/drawing/2014/main" id="{D22031B5-4739-4395-8ED1-20D38B6DB88C}"/>
              </a:ext>
            </a:extLst>
          </p:cNvPr>
          <p:cNvCxnSpPr/>
          <p:nvPr/>
        </p:nvCxnSpPr>
        <p:spPr>
          <a:xfrm>
            <a:off x="0" y="329031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179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CB664-046C-4DB7-9AF4-707DF36FBC7E}"/>
              </a:ext>
            </a:extLst>
          </p:cNvPr>
          <p:cNvSpPr>
            <a:spLocks noGrp="1"/>
          </p:cNvSpPr>
          <p:nvPr>
            <p:ph type="title"/>
          </p:nvPr>
        </p:nvSpPr>
        <p:spPr/>
        <p:txBody>
          <a:bodyPr/>
          <a:lstStyle/>
          <a:p>
            <a:r>
              <a:rPr lang="en-US" dirty="0"/>
              <a:t>Pre-processing</a:t>
            </a:r>
            <a:endParaRPr lang="en-IN" dirty="0"/>
          </a:p>
        </p:txBody>
      </p:sp>
      <p:sp>
        <p:nvSpPr>
          <p:cNvPr id="3" name="Content Placeholder 2">
            <a:extLst>
              <a:ext uri="{FF2B5EF4-FFF2-40B4-BE49-F238E27FC236}">
                <a16:creationId xmlns:a16="http://schemas.microsoft.com/office/drawing/2014/main" id="{142B0493-02F2-47F7-B02F-DD810FA3C153}"/>
              </a:ext>
            </a:extLst>
          </p:cNvPr>
          <p:cNvSpPr>
            <a:spLocks noGrp="1"/>
          </p:cNvSpPr>
          <p:nvPr>
            <p:ph idx="1"/>
          </p:nvPr>
        </p:nvSpPr>
        <p:spPr/>
        <p:txBody>
          <a:bodyPr>
            <a:normAutofit lnSpcReduction="10000"/>
          </a:bodyPr>
          <a:lstStyle/>
          <a:p>
            <a:pPr>
              <a:lnSpc>
                <a:spcPct val="120000"/>
              </a:lnSpc>
              <a:buFont typeface="Wingdings" panose="05000000000000000000" pitchFamily="2" charset="2"/>
              <a:buChar char="ü"/>
            </a:pPr>
            <a:r>
              <a:rPr lang="en-US" sz="2000" dirty="0">
                <a:latin typeface="Bahnschrift" panose="020B0502040204020203" pitchFamily="34" charset="0"/>
              </a:rPr>
              <a:t>Duplicate ID (Primary key) was dropped.</a:t>
            </a:r>
          </a:p>
          <a:p>
            <a:pPr>
              <a:lnSpc>
                <a:spcPct val="120000"/>
              </a:lnSpc>
              <a:buFont typeface="Wingdings" panose="05000000000000000000" pitchFamily="2" charset="2"/>
              <a:buChar char="ü"/>
            </a:pPr>
            <a:endParaRPr lang="en-US" sz="2000" dirty="0">
              <a:latin typeface="Bahnschrift" panose="020B0502040204020203" pitchFamily="34" charset="0"/>
            </a:endParaRPr>
          </a:p>
          <a:p>
            <a:pPr>
              <a:lnSpc>
                <a:spcPct val="120000"/>
              </a:lnSpc>
              <a:buFont typeface="Wingdings" panose="05000000000000000000" pitchFamily="2" charset="2"/>
              <a:buChar char="ü"/>
            </a:pPr>
            <a:r>
              <a:rPr lang="en-US" sz="2000" dirty="0">
                <a:latin typeface="Bahnschrift" panose="020B0502040204020203" pitchFamily="34" charset="0"/>
              </a:rPr>
              <a:t>Replacing NULL values:</a:t>
            </a:r>
          </a:p>
          <a:p>
            <a:pPr marL="457200" lvl="1" indent="0">
              <a:lnSpc>
                <a:spcPct val="120000"/>
              </a:lnSpc>
              <a:buNone/>
            </a:pPr>
            <a:r>
              <a:rPr lang="en-US" sz="1600" dirty="0">
                <a:latin typeface="Bahnschrift" panose="020B0502040204020203" pitchFamily="34" charset="0"/>
              </a:rPr>
              <a:t>1) Age : Mean</a:t>
            </a:r>
          </a:p>
          <a:p>
            <a:pPr marL="457200" lvl="1" indent="0">
              <a:lnSpc>
                <a:spcPct val="120000"/>
              </a:lnSpc>
              <a:buNone/>
            </a:pPr>
            <a:r>
              <a:rPr lang="en-US" sz="1600" dirty="0">
                <a:latin typeface="Bahnschrift" panose="020B0502040204020203" pitchFamily="34" charset="0"/>
              </a:rPr>
              <a:t>2) SEX, Marital status : not specified.</a:t>
            </a:r>
          </a:p>
          <a:p>
            <a:pPr marL="457200" lvl="1" indent="0">
              <a:lnSpc>
                <a:spcPct val="120000"/>
              </a:lnSpc>
              <a:buNone/>
            </a:pPr>
            <a:r>
              <a:rPr lang="en-US" sz="1600" dirty="0">
                <a:latin typeface="Bahnschrift" panose="020B0502040204020203" pitchFamily="34" charset="0"/>
              </a:rPr>
              <a:t>3) Type of industry : Mode</a:t>
            </a:r>
          </a:p>
          <a:p>
            <a:pPr marL="457200" lvl="1" indent="0">
              <a:lnSpc>
                <a:spcPct val="120000"/>
              </a:lnSpc>
              <a:buNone/>
            </a:pPr>
            <a:r>
              <a:rPr lang="en-US" sz="1600" dirty="0">
                <a:latin typeface="Bahnschrift" panose="020B0502040204020203" pitchFamily="34" charset="0"/>
              </a:rPr>
              <a:t>4) Bank balance : -999.99</a:t>
            </a:r>
          </a:p>
          <a:p>
            <a:pPr marL="0" indent="0">
              <a:lnSpc>
                <a:spcPct val="120000"/>
              </a:lnSpc>
              <a:buNone/>
            </a:pPr>
            <a:endParaRPr lang="en-US" sz="2000" dirty="0">
              <a:latin typeface="Bahnschrift" panose="020B0502040204020203" pitchFamily="34" charset="0"/>
            </a:endParaRPr>
          </a:p>
          <a:p>
            <a:pPr>
              <a:lnSpc>
                <a:spcPct val="120000"/>
              </a:lnSpc>
              <a:buFont typeface="Wingdings" panose="05000000000000000000" pitchFamily="2" charset="2"/>
              <a:buChar char="ü"/>
            </a:pPr>
            <a:r>
              <a:rPr lang="en-US" sz="2000" dirty="0">
                <a:latin typeface="Bahnschrift" panose="020B0502040204020203" pitchFamily="34" charset="0"/>
              </a:rPr>
              <a:t>Dropped columns </a:t>
            </a:r>
            <a:r>
              <a:rPr lang="en-US" sz="2000" dirty="0">
                <a:solidFill>
                  <a:srgbClr val="FF0000"/>
                </a:solidFill>
                <a:latin typeface="Bahnschrift" panose="020B0502040204020203" pitchFamily="34" charset="0"/>
              </a:rPr>
              <a:t>Months in city </a:t>
            </a:r>
            <a:r>
              <a:rPr lang="en-US" sz="2000" dirty="0">
                <a:latin typeface="Bahnschrift" panose="020B0502040204020203" pitchFamily="34" charset="0"/>
              </a:rPr>
              <a:t>and </a:t>
            </a:r>
            <a:r>
              <a:rPr lang="en-US" sz="2000" dirty="0">
                <a:solidFill>
                  <a:srgbClr val="FF0000"/>
                </a:solidFill>
                <a:latin typeface="Bahnschrift" panose="020B0502040204020203" pitchFamily="34" charset="0"/>
              </a:rPr>
              <a:t>Months in current job</a:t>
            </a:r>
            <a:r>
              <a:rPr lang="en-US" sz="2000" dirty="0">
                <a:latin typeface="Bahnschrift" panose="020B0502040204020203" pitchFamily="34" charset="0"/>
              </a:rPr>
              <a:t>.</a:t>
            </a:r>
            <a:endParaRPr lang="en-IN" sz="2000" dirty="0">
              <a:latin typeface="Bahnschrift" panose="020B0502040204020203" pitchFamily="34" charset="0"/>
            </a:endParaRPr>
          </a:p>
        </p:txBody>
      </p:sp>
      <p:sp>
        <p:nvSpPr>
          <p:cNvPr id="4" name="Date Placeholder 3">
            <a:extLst>
              <a:ext uri="{FF2B5EF4-FFF2-40B4-BE49-F238E27FC236}">
                <a16:creationId xmlns:a16="http://schemas.microsoft.com/office/drawing/2014/main" id="{2B0D5A55-F823-4751-8965-F626B10E321F}"/>
              </a:ext>
            </a:extLst>
          </p:cNvPr>
          <p:cNvSpPr>
            <a:spLocks noGrp="1"/>
          </p:cNvSpPr>
          <p:nvPr>
            <p:ph type="dt" sz="half" idx="10"/>
          </p:nvPr>
        </p:nvSpPr>
        <p:spPr/>
        <p:txBody>
          <a:bodyPr/>
          <a:lstStyle/>
          <a:p>
            <a:r>
              <a:rPr lang="en-US"/>
              <a:t>9/4/20XX</a:t>
            </a:r>
            <a:endParaRPr lang="en-US" dirty="0"/>
          </a:p>
        </p:txBody>
      </p:sp>
      <p:sp>
        <p:nvSpPr>
          <p:cNvPr id="5" name="Footer Placeholder 4">
            <a:extLst>
              <a:ext uri="{FF2B5EF4-FFF2-40B4-BE49-F238E27FC236}">
                <a16:creationId xmlns:a16="http://schemas.microsoft.com/office/drawing/2014/main" id="{99C492B7-756B-4C0E-B01A-DC044213C0C4}"/>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47B1670-4945-42BF-9026-D8B5450086C2}"/>
              </a:ext>
            </a:extLst>
          </p:cNvPr>
          <p:cNvSpPr>
            <a:spLocks noGrp="1"/>
          </p:cNvSpPr>
          <p:nvPr>
            <p:ph type="sldNum" sz="quarter" idx="12"/>
          </p:nvPr>
        </p:nvSpPr>
        <p:spPr/>
        <p:txBody>
          <a:bodyPr/>
          <a:lstStyle/>
          <a:p>
            <a:fld id="{A65A5C87-DF58-40C8-B092-1DE63DB4547E}" type="slidenum">
              <a:rPr lang="en-US" smtClean="0"/>
              <a:t>8</a:t>
            </a:fld>
            <a:endParaRPr lang="en-US" dirty="0"/>
          </a:p>
        </p:txBody>
      </p:sp>
    </p:spTree>
    <p:extLst>
      <p:ext uri="{BB962C8B-B14F-4D97-AF65-F5344CB8AC3E}">
        <p14:creationId xmlns:p14="http://schemas.microsoft.com/office/powerpoint/2010/main" val="4340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6CA33D-120A-44E8-8432-3C8F1F6B4F59}"/>
              </a:ext>
            </a:extLst>
          </p:cNvPr>
          <p:cNvSpPr>
            <a:spLocks noGrp="1"/>
          </p:cNvSpPr>
          <p:nvPr>
            <p:ph type="dt" sz="half" idx="10"/>
          </p:nvPr>
        </p:nvSpPr>
        <p:spPr/>
        <p:txBody>
          <a:bodyPr/>
          <a:lstStyle/>
          <a:p>
            <a:r>
              <a:rPr lang="en-US"/>
              <a:t>9/4/20XX</a:t>
            </a:r>
            <a:endParaRPr lang="en-US" dirty="0"/>
          </a:p>
        </p:txBody>
      </p:sp>
      <p:sp>
        <p:nvSpPr>
          <p:cNvPr id="3" name="Footer Placeholder 2">
            <a:extLst>
              <a:ext uri="{FF2B5EF4-FFF2-40B4-BE49-F238E27FC236}">
                <a16:creationId xmlns:a16="http://schemas.microsoft.com/office/drawing/2014/main" id="{AB8F20DB-FB6F-458C-981D-D5F6690E5B77}"/>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113E880-B50A-4C42-8BDE-798D80BDFFD3}"/>
              </a:ext>
            </a:extLst>
          </p:cNvPr>
          <p:cNvSpPr>
            <a:spLocks noGrp="1"/>
          </p:cNvSpPr>
          <p:nvPr>
            <p:ph type="sldNum" sz="quarter" idx="12"/>
          </p:nvPr>
        </p:nvSpPr>
        <p:spPr/>
        <p:txBody>
          <a:bodyPr/>
          <a:lstStyle/>
          <a:p>
            <a:fld id="{A65A5C87-DF58-40C8-B092-1DE63DB4547E}" type="slidenum">
              <a:rPr lang="en-US" smtClean="0"/>
              <a:t>9</a:t>
            </a:fld>
            <a:endParaRPr lang="en-US" dirty="0"/>
          </a:p>
        </p:txBody>
      </p:sp>
      <p:sp>
        <p:nvSpPr>
          <p:cNvPr id="17" name="Rectangle 16">
            <a:extLst>
              <a:ext uri="{FF2B5EF4-FFF2-40B4-BE49-F238E27FC236}">
                <a16:creationId xmlns:a16="http://schemas.microsoft.com/office/drawing/2014/main" id="{B505A31C-CE97-4009-BC5E-F5FF54149A68}"/>
              </a:ext>
            </a:extLst>
          </p:cNvPr>
          <p:cNvSpPr/>
          <p:nvPr/>
        </p:nvSpPr>
        <p:spPr>
          <a:xfrm>
            <a:off x="388606" y="136525"/>
            <a:ext cx="11261480" cy="97215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8" name="TextBox 17">
            <a:extLst>
              <a:ext uri="{FF2B5EF4-FFF2-40B4-BE49-F238E27FC236}">
                <a16:creationId xmlns:a16="http://schemas.microsoft.com/office/drawing/2014/main" id="{923771EF-054D-46C5-808E-D63B755ED9DF}"/>
              </a:ext>
            </a:extLst>
          </p:cNvPr>
          <p:cNvSpPr txBox="1"/>
          <p:nvPr/>
        </p:nvSpPr>
        <p:spPr>
          <a:xfrm>
            <a:off x="3869356" y="268658"/>
            <a:ext cx="3906069" cy="707886"/>
          </a:xfrm>
          <a:prstGeom prst="rect">
            <a:avLst/>
          </a:prstGeom>
          <a:noFill/>
        </p:spPr>
        <p:txBody>
          <a:bodyPr wrap="none" rtlCol="0">
            <a:spAutoFit/>
          </a:bodyPr>
          <a:lstStyle/>
          <a:p>
            <a:r>
              <a:rPr lang="en-US" sz="4000" dirty="0"/>
              <a:t>Glimpse of data</a:t>
            </a:r>
            <a:endParaRPr lang="en-IN" sz="4000" dirty="0"/>
          </a:p>
        </p:txBody>
      </p:sp>
      <p:sp>
        <p:nvSpPr>
          <p:cNvPr id="19" name="TextBox 18">
            <a:extLst>
              <a:ext uri="{FF2B5EF4-FFF2-40B4-BE49-F238E27FC236}">
                <a16:creationId xmlns:a16="http://schemas.microsoft.com/office/drawing/2014/main" id="{15591BA6-5D38-4B40-9D7C-5AA70C751B94}"/>
              </a:ext>
            </a:extLst>
          </p:cNvPr>
          <p:cNvSpPr txBox="1"/>
          <p:nvPr/>
        </p:nvSpPr>
        <p:spPr>
          <a:xfrm>
            <a:off x="8610600" y="5786141"/>
            <a:ext cx="3039486" cy="461665"/>
          </a:xfrm>
          <a:prstGeom prst="rect">
            <a:avLst/>
          </a:prstGeom>
          <a:noFill/>
        </p:spPr>
        <p:txBody>
          <a:bodyPr wrap="square" rtlCol="0">
            <a:spAutoFit/>
          </a:bodyPr>
          <a:lstStyle/>
          <a:p>
            <a:pPr algn="r"/>
            <a:r>
              <a:rPr lang="en-US" sz="2400" dirty="0"/>
              <a:t>. . . AND SO ON</a:t>
            </a:r>
            <a:endParaRPr lang="en-IN" sz="2400" dirty="0"/>
          </a:p>
        </p:txBody>
      </p:sp>
      <p:grpSp>
        <p:nvGrpSpPr>
          <p:cNvPr id="35" name="Group 34">
            <a:extLst>
              <a:ext uri="{FF2B5EF4-FFF2-40B4-BE49-F238E27FC236}">
                <a16:creationId xmlns:a16="http://schemas.microsoft.com/office/drawing/2014/main" id="{ECCB741B-3A75-4B90-9A9E-CBD252CE679B}"/>
              </a:ext>
            </a:extLst>
          </p:cNvPr>
          <p:cNvGrpSpPr/>
          <p:nvPr/>
        </p:nvGrpSpPr>
        <p:grpSpPr>
          <a:xfrm>
            <a:off x="388606" y="3829548"/>
            <a:ext cx="11261480" cy="1848050"/>
            <a:chOff x="388606" y="3829548"/>
            <a:chExt cx="11261480" cy="1848050"/>
          </a:xfrm>
        </p:grpSpPr>
        <p:grpSp>
          <p:nvGrpSpPr>
            <p:cNvPr id="16" name="Group 15">
              <a:extLst>
                <a:ext uri="{FF2B5EF4-FFF2-40B4-BE49-F238E27FC236}">
                  <a16:creationId xmlns:a16="http://schemas.microsoft.com/office/drawing/2014/main" id="{79BF4E98-7F0C-49F6-ADD2-E19F2A2D0555}"/>
                </a:ext>
              </a:extLst>
            </p:cNvPr>
            <p:cNvGrpSpPr/>
            <p:nvPr/>
          </p:nvGrpSpPr>
          <p:grpSpPr>
            <a:xfrm>
              <a:off x="388606" y="3829548"/>
              <a:ext cx="11261480" cy="1848050"/>
              <a:chOff x="541914" y="2362578"/>
              <a:chExt cx="11108172" cy="1476455"/>
            </a:xfrm>
          </p:grpSpPr>
          <p:pic>
            <p:nvPicPr>
              <p:cNvPr id="8" name="Picture 7">
                <a:extLst>
                  <a:ext uri="{FF2B5EF4-FFF2-40B4-BE49-F238E27FC236}">
                    <a16:creationId xmlns:a16="http://schemas.microsoft.com/office/drawing/2014/main" id="{B013FBC6-7345-48CE-BE07-C9BA4B47A65E}"/>
                  </a:ext>
                </a:extLst>
              </p:cNvPr>
              <p:cNvPicPr>
                <a:picLocks noChangeAspect="1"/>
              </p:cNvPicPr>
              <p:nvPr/>
            </p:nvPicPr>
            <p:blipFill>
              <a:blip r:embed="rId2"/>
              <a:stretch>
                <a:fillRect/>
              </a:stretch>
            </p:blipFill>
            <p:spPr>
              <a:xfrm>
                <a:off x="541914" y="2362578"/>
                <a:ext cx="6039160" cy="1476455"/>
              </a:xfrm>
              <a:prstGeom prst="rect">
                <a:avLst/>
              </a:prstGeom>
              <a:ln>
                <a:solidFill>
                  <a:schemeClr val="tx2"/>
                </a:solidFill>
              </a:ln>
            </p:spPr>
          </p:pic>
          <p:pic>
            <p:nvPicPr>
              <p:cNvPr id="10" name="Picture 9">
                <a:extLst>
                  <a:ext uri="{FF2B5EF4-FFF2-40B4-BE49-F238E27FC236}">
                    <a16:creationId xmlns:a16="http://schemas.microsoft.com/office/drawing/2014/main" id="{D441B6BE-4367-489D-B57E-BDA02287E472}"/>
                  </a:ext>
                </a:extLst>
              </p:cNvPr>
              <p:cNvPicPr>
                <a:picLocks noChangeAspect="1"/>
              </p:cNvPicPr>
              <p:nvPr/>
            </p:nvPicPr>
            <p:blipFill>
              <a:blip r:embed="rId3"/>
              <a:stretch>
                <a:fillRect/>
              </a:stretch>
            </p:blipFill>
            <p:spPr>
              <a:xfrm>
                <a:off x="6581074" y="2362579"/>
                <a:ext cx="5069012" cy="1476454"/>
              </a:xfrm>
              <a:prstGeom prst="rect">
                <a:avLst/>
              </a:prstGeom>
              <a:ln>
                <a:solidFill>
                  <a:schemeClr val="tx2"/>
                </a:solidFill>
              </a:ln>
            </p:spPr>
          </p:pic>
        </p:grpSp>
        <p:cxnSp>
          <p:nvCxnSpPr>
            <p:cNvPr id="21" name="Straight Connector 20">
              <a:extLst>
                <a:ext uri="{FF2B5EF4-FFF2-40B4-BE49-F238E27FC236}">
                  <a16:creationId xmlns:a16="http://schemas.microsoft.com/office/drawing/2014/main" id="{00CF7241-EC1F-41BD-A0A9-F8FE726D9CAD}"/>
                </a:ext>
              </a:extLst>
            </p:cNvPr>
            <p:cNvCxnSpPr/>
            <p:nvPr/>
          </p:nvCxnSpPr>
          <p:spPr>
            <a:xfrm>
              <a:off x="1508289" y="3839371"/>
              <a:ext cx="0" cy="1838227"/>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0CF89EE-CCDF-4B81-92F1-1FC53C008EB3}"/>
                </a:ext>
              </a:extLst>
            </p:cNvPr>
            <p:cNvCxnSpPr/>
            <p:nvPr/>
          </p:nvCxnSpPr>
          <p:spPr>
            <a:xfrm>
              <a:off x="2886173" y="3829548"/>
              <a:ext cx="0" cy="1838227"/>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1C70F5F-3F0E-4484-99F4-AB13ECD55523}"/>
                </a:ext>
              </a:extLst>
            </p:cNvPr>
            <p:cNvCxnSpPr/>
            <p:nvPr/>
          </p:nvCxnSpPr>
          <p:spPr>
            <a:xfrm>
              <a:off x="3649744" y="3829548"/>
              <a:ext cx="0" cy="1838227"/>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A10B49B2-8007-4F1F-8926-A5FD4F1ECC28}"/>
                </a:ext>
              </a:extLst>
            </p:cNvPr>
            <p:cNvCxnSpPr/>
            <p:nvPr/>
          </p:nvCxnSpPr>
          <p:spPr>
            <a:xfrm>
              <a:off x="4667840" y="3829548"/>
              <a:ext cx="0" cy="1838227"/>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E569E355-F177-465C-9F5C-6C5234CF1E6E}"/>
                </a:ext>
              </a:extLst>
            </p:cNvPr>
            <p:cNvCxnSpPr/>
            <p:nvPr/>
          </p:nvCxnSpPr>
          <p:spPr>
            <a:xfrm>
              <a:off x="5459691" y="3839371"/>
              <a:ext cx="0" cy="1838227"/>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F7B0EFC-DEA0-4A11-B6FF-1115EDFDFD17}"/>
                </a:ext>
              </a:extLst>
            </p:cNvPr>
            <p:cNvCxnSpPr/>
            <p:nvPr/>
          </p:nvCxnSpPr>
          <p:spPr>
            <a:xfrm>
              <a:off x="6511115" y="3829548"/>
              <a:ext cx="0" cy="1838227"/>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C3D0634-EA8C-48B3-ABBD-6927C8C46571}"/>
                </a:ext>
              </a:extLst>
            </p:cNvPr>
            <p:cNvCxnSpPr/>
            <p:nvPr/>
          </p:nvCxnSpPr>
          <p:spPr>
            <a:xfrm>
              <a:off x="6949126" y="3829548"/>
              <a:ext cx="0" cy="1838227"/>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C2B0FE9-E0EA-4247-9E3A-C0CAA0A40F03}"/>
                </a:ext>
              </a:extLst>
            </p:cNvPr>
            <p:cNvCxnSpPr/>
            <p:nvPr/>
          </p:nvCxnSpPr>
          <p:spPr>
            <a:xfrm>
              <a:off x="7590149" y="3829548"/>
              <a:ext cx="0" cy="1838227"/>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BDB527AA-A60D-4368-8BF9-68184CC44BAD}"/>
                </a:ext>
              </a:extLst>
            </p:cNvPr>
            <p:cNvCxnSpPr/>
            <p:nvPr/>
          </p:nvCxnSpPr>
          <p:spPr>
            <a:xfrm>
              <a:off x="8344293" y="3829548"/>
              <a:ext cx="0" cy="1838227"/>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5A27626D-11EE-45F4-9C53-2677E6A33397}"/>
                </a:ext>
              </a:extLst>
            </p:cNvPr>
            <p:cNvCxnSpPr/>
            <p:nvPr/>
          </p:nvCxnSpPr>
          <p:spPr>
            <a:xfrm>
              <a:off x="9173852" y="3839371"/>
              <a:ext cx="0" cy="1838227"/>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FD9CF4E4-FC08-430D-8193-FEDE51240E73}"/>
                </a:ext>
              </a:extLst>
            </p:cNvPr>
            <p:cNvCxnSpPr/>
            <p:nvPr/>
          </p:nvCxnSpPr>
          <p:spPr>
            <a:xfrm>
              <a:off x="10305068" y="3839371"/>
              <a:ext cx="0" cy="1838227"/>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grpSp>
      <p:grpSp>
        <p:nvGrpSpPr>
          <p:cNvPr id="48" name="Group 47">
            <a:extLst>
              <a:ext uri="{FF2B5EF4-FFF2-40B4-BE49-F238E27FC236}">
                <a16:creationId xmlns:a16="http://schemas.microsoft.com/office/drawing/2014/main" id="{72F5716F-1056-4013-B31B-3E6456B7C98E}"/>
              </a:ext>
            </a:extLst>
          </p:cNvPr>
          <p:cNvGrpSpPr/>
          <p:nvPr/>
        </p:nvGrpSpPr>
        <p:grpSpPr>
          <a:xfrm>
            <a:off x="388606" y="1621410"/>
            <a:ext cx="11261480" cy="2014069"/>
            <a:chOff x="388606" y="1621410"/>
            <a:chExt cx="11261480" cy="2014069"/>
          </a:xfrm>
        </p:grpSpPr>
        <p:pic>
          <p:nvPicPr>
            <p:cNvPr id="6" name="Picture 5">
              <a:extLst>
                <a:ext uri="{FF2B5EF4-FFF2-40B4-BE49-F238E27FC236}">
                  <a16:creationId xmlns:a16="http://schemas.microsoft.com/office/drawing/2014/main" id="{A03DBBC3-2C5B-4D48-AEB6-10E5D031111E}"/>
                </a:ext>
              </a:extLst>
            </p:cNvPr>
            <p:cNvPicPr>
              <a:picLocks noChangeAspect="1"/>
            </p:cNvPicPr>
            <p:nvPr/>
          </p:nvPicPr>
          <p:blipFill>
            <a:blip r:embed="rId4"/>
            <a:stretch>
              <a:fillRect/>
            </a:stretch>
          </p:blipFill>
          <p:spPr>
            <a:xfrm>
              <a:off x="388606" y="1629537"/>
              <a:ext cx="11261480" cy="2005942"/>
            </a:xfrm>
            <a:prstGeom prst="rect">
              <a:avLst/>
            </a:prstGeom>
            <a:ln>
              <a:solidFill>
                <a:schemeClr val="tx2"/>
              </a:solidFill>
            </a:ln>
          </p:spPr>
        </p:pic>
        <p:cxnSp>
          <p:nvCxnSpPr>
            <p:cNvPr id="37" name="Straight Connector 36">
              <a:extLst>
                <a:ext uri="{FF2B5EF4-FFF2-40B4-BE49-F238E27FC236}">
                  <a16:creationId xmlns:a16="http://schemas.microsoft.com/office/drawing/2014/main" id="{07978B24-2307-4DEB-B206-4D173196CA14}"/>
                </a:ext>
              </a:extLst>
            </p:cNvPr>
            <p:cNvCxnSpPr/>
            <p:nvPr/>
          </p:nvCxnSpPr>
          <p:spPr>
            <a:xfrm>
              <a:off x="914400" y="1621410"/>
              <a:ext cx="0" cy="199848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5B0E4D69-E39D-4EC4-B8D4-67E18A7C1543}"/>
                </a:ext>
              </a:extLst>
            </p:cNvPr>
            <p:cNvCxnSpPr/>
            <p:nvPr/>
          </p:nvCxnSpPr>
          <p:spPr>
            <a:xfrm>
              <a:off x="1377884" y="1621410"/>
              <a:ext cx="0" cy="1998483"/>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D21F2BC-4C9B-4A3C-B755-F028BA41D1DC}"/>
                </a:ext>
              </a:extLst>
            </p:cNvPr>
            <p:cNvCxnSpPr/>
            <p:nvPr/>
          </p:nvCxnSpPr>
          <p:spPr>
            <a:xfrm>
              <a:off x="2603369" y="1629537"/>
              <a:ext cx="0" cy="1998483"/>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8886BEB9-573E-4AA6-A902-5165E4D6898A}"/>
                </a:ext>
              </a:extLst>
            </p:cNvPr>
            <p:cNvCxnSpPr/>
            <p:nvPr/>
          </p:nvCxnSpPr>
          <p:spPr>
            <a:xfrm>
              <a:off x="3800573" y="1636996"/>
              <a:ext cx="0" cy="199848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4C55395C-2D71-49D6-871D-29CF23B20CAD}"/>
                </a:ext>
              </a:extLst>
            </p:cNvPr>
            <p:cNvCxnSpPr/>
            <p:nvPr/>
          </p:nvCxnSpPr>
          <p:spPr>
            <a:xfrm>
              <a:off x="4771534" y="1621410"/>
              <a:ext cx="0" cy="1998483"/>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AC1F2F3-884D-4294-976E-DBF05E5CC47E}"/>
                </a:ext>
              </a:extLst>
            </p:cNvPr>
            <p:cNvCxnSpPr/>
            <p:nvPr/>
          </p:nvCxnSpPr>
          <p:spPr>
            <a:xfrm>
              <a:off x="5461262" y="1621410"/>
              <a:ext cx="0" cy="1998483"/>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AC7521D5-F91F-4A93-91FF-247EE1FC7DA4}"/>
                </a:ext>
              </a:extLst>
            </p:cNvPr>
            <p:cNvCxnSpPr/>
            <p:nvPr/>
          </p:nvCxnSpPr>
          <p:spPr>
            <a:xfrm>
              <a:off x="6845431" y="1636996"/>
              <a:ext cx="0" cy="199848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3C82C81-6EA8-4E6E-885E-44E5A13C801F}"/>
                </a:ext>
              </a:extLst>
            </p:cNvPr>
            <p:cNvCxnSpPr/>
            <p:nvPr/>
          </p:nvCxnSpPr>
          <p:spPr>
            <a:xfrm>
              <a:off x="7995501" y="1629537"/>
              <a:ext cx="0" cy="199848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7A84B981-B725-4667-9872-55553C7C15EE}"/>
                </a:ext>
              </a:extLst>
            </p:cNvPr>
            <p:cNvCxnSpPr/>
            <p:nvPr/>
          </p:nvCxnSpPr>
          <p:spPr>
            <a:xfrm>
              <a:off x="9004169" y="1621410"/>
              <a:ext cx="0" cy="1998483"/>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141797E-47F5-4DE8-BC39-230E6F8CB670}"/>
                </a:ext>
              </a:extLst>
            </p:cNvPr>
            <p:cNvCxnSpPr/>
            <p:nvPr/>
          </p:nvCxnSpPr>
          <p:spPr>
            <a:xfrm>
              <a:off x="10135385" y="1636996"/>
              <a:ext cx="0" cy="1998483"/>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CD8C2E83-7D42-4525-AC77-523DBC9F282A}"/>
                </a:ext>
              </a:extLst>
            </p:cNvPr>
            <p:cNvCxnSpPr/>
            <p:nvPr/>
          </p:nvCxnSpPr>
          <p:spPr>
            <a:xfrm>
              <a:off x="11030932" y="1621410"/>
              <a:ext cx="0" cy="1998483"/>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996072987"/>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27DC71-2909-427C-BDB0-3E47E2101517}">
  <ds:schemaRefs>
    <ds:schemaRef ds:uri="http://schemas.microsoft.com/sharepoint/v3/contenttype/forms"/>
  </ds:schemaRefs>
</ds:datastoreItem>
</file>

<file path=customXml/itemProps2.xml><?xml version="1.0" encoding="utf-8"?>
<ds:datastoreItem xmlns:ds="http://schemas.openxmlformats.org/officeDocument/2006/customXml" ds:itemID="{290D7697-8E53-4EA8-8CBB-9C19575257B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DF0A252-5923-47A2-A53A-F9BF729089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AccentBox presentation</Template>
  <TotalTime>5262</TotalTime>
  <Words>912</Words>
  <Application>Microsoft Office PowerPoint</Application>
  <PresentationFormat>Widescreen</PresentationFormat>
  <Paragraphs>230</Paragraphs>
  <Slides>26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Avenir Next LT Pro</vt:lpstr>
      <vt:lpstr>Bahnschrift</vt:lpstr>
      <vt:lpstr>Bodoni MT</vt:lpstr>
      <vt:lpstr>Calibri</vt:lpstr>
      <vt:lpstr>Segoe UI</vt:lpstr>
      <vt:lpstr>Wingdings</vt:lpstr>
      <vt:lpstr>AccentBoxVTI</vt:lpstr>
      <vt:lpstr>Acquisition Scorecard Model</vt:lpstr>
      <vt:lpstr>Index</vt:lpstr>
      <vt:lpstr>Background</vt:lpstr>
      <vt:lpstr>  Process Flow</vt:lpstr>
      <vt:lpstr>PowerPoint Presentation</vt:lpstr>
      <vt:lpstr>Ideal Data (Sources and Nature)</vt:lpstr>
      <vt:lpstr>PowerPoint Presentation</vt:lpstr>
      <vt:lpstr>Pre-processing</vt:lpstr>
      <vt:lpstr>PowerPoint Presentation</vt:lpstr>
      <vt:lpstr>PowerPoint Presentation</vt:lpstr>
      <vt:lpstr>Methodology</vt:lpstr>
      <vt:lpstr>PowerPoint Presentation</vt:lpstr>
      <vt:lpstr>Dimensionality Reduction</vt:lpstr>
      <vt:lpstr>PowerPoint Presentation</vt:lpstr>
      <vt:lpstr>Model </vt:lpstr>
      <vt:lpstr>PowerPoint Presentation</vt:lpstr>
      <vt:lpstr>Lift Table for Train </vt:lpstr>
      <vt:lpstr>Lift Table for Test</vt:lpstr>
      <vt:lpstr>PowerPoint Presentation</vt:lpstr>
      <vt:lpstr>PowerPoint Presentation</vt:lpstr>
      <vt:lpstr>Receiver Operating Characteristic Curve</vt:lpstr>
      <vt:lpstr>Trend Interpretation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Acquisition Scorecard Model</dc:title>
  <dc:creator>Gifty Reji</dc:creator>
  <cp:lastModifiedBy>Anudnya Ware</cp:lastModifiedBy>
  <cp:revision>128</cp:revision>
  <dcterms:created xsi:type="dcterms:W3CDTF">2021-07-19T14:53:02Z</dcterms:created>
  <dcterms:modified xsi:type="dcterms:W3CDTF">2021-07-30T17:44:52Z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