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1" r:id="rId4"/>
    <p:sldId id="272" r:id="rId5"/>
    <p:sldId id="273" r:id="rId6"/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83D4C3-5924-4835-96DA-4D42BE64B65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5" csCatId="colorful" phldr="1"/>
      <dgm:spPr/>
      <dgm:t>
        <a:bodyPr/>
        <a:lstStyle/>
        <a:p>
          <a:endParaRPr lang="en-US"/>
        </a:p>
      </dgm:t>
    </dgm:pt>
    <dgm:pt modelId="{9F974987-742B-4F15-A2EE-A164BEB28DF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/>
            <a:t>City</a:t>
          </a:r>
          <a:endParaRPr lang="en-US"/>
        </a:p>
      </dgm:t>
    </dgm:pt>
    <dgm:pt modelId="{98623C46-8D18-4B0A-8394-B0170AC94C28}" type="parTrans" cxnId="{7DBCB0BA-7221-4FB0-8F8E-6E99CA83A7A3}">
      <dgm:prSet/>
      <dgm:spPr/>
      <dgm:t>
        <a:bodyPr/>
        <a:lstStyle/>
        <a:p>
          <a:endParaRPr lang="en-US"/>
        </a:p>
      </dgm:t>
    </dgm:pt>
    <dgm:pt modelId="{148AF38B-F231-4958-BACA-C5A61CD29329}" type="sibTrans" cxnId="{7DBCB0BA-7221-4FB0-8F8E-6E99CA83A7A3}">
      <dgm:prSet/>
      <dgm:spPr/>
      <dgm:t>
        <a:bodyPr/>
        <a:lstStyle/>
        <a:p>
          <a:endParaRPr lang="en-US"/>
        </a:p>
      </dgm:t>
    </dgm:pt>
    <dgm:pt modelId="{5ACB4360-535D-4D72-82DE-A5566A66004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/>
            <a:t>Blood group</a:t>
          </a:r>
          <a:endParaRPr lang="en-US"/>
        </a:p>
      </dgm:t>
    </dgm:pt>
    <dgm:pt modelId="{A100BF93-D72E-499E-BD54-A93398B7B91C}" type="parTrans" cxnId="{45DEA119-BD6D-4C71-95AF-AAEBB4D4DF06}">
      <dgm:prSet/>
      <dgm:spPr/>
      <dgm:t>
        <a:bodyPr/>
        <a:lstStyle/>
        <a:p>
          <a:endParaRPr lang="en-US"/>
        </a:p>
      </dgm:t>
    </dgm:pt>
    <dgm:pt modelId="{1D304332-6CD1-4E85-AE15-EAB1D5F7E650}" type="sibTrans" cxnId="{45DEA119-BD6D-4C71-95AF-AAEBB4D4DF06}">
      <dgm:prSet/>
      <dgm:spPr/>
      <dgm:t>
        <a:bodyPr/>
        <a:lstStyle/>
        <a:p>
          <a:endParaRPr lang="en-US"/>
        </a:p>
      </dgm:t>
    </dgm:pt>
    <dgm:pt modelId="{F2A2A1AA-C796-483F-A6FE-7659037E1F5C}" type="pres">
      <dgm:prSet presAssocID="{3C83D4C3-5924-4835-96DA-4D42BE64B650}" presName="root" presStyleCnt="0">
        <dgm:presLayoutVars>
          <dgm:dir/>
          <dgm:resizeHandles val="exact"/>
        </dgm:presLayoutVars>
      </dgm:prSet>
      <dgm:spPr/>
    </dgm:pt>
    <dgm:pt modelId="{C4F588CC-2BE9-429E-BFBF-FECB1FA9C453}" type="pres">
      <dgm:prSet presAssocID="{9F974987-742B-4F15-A2EE-A164BEB28DFF}" presName="compNode" presStyleCnt="0"/>
      <dgm:spPr/>
    </dgm:pt>
    <dgm:pt modelId="{F3A3CF02-39F1-4679-9653-BB4980396A64}" type="pres">
      <dgm:prSet presAssocID="{9F974987-742B-4F15-A2EE-A164BEB28DFF}" presName="iconBgRect" presStyleLbl="bgShp" presStyleIdx="0" presStyleCnt="2"/>
      <dgm:spPr/>
    </dgm:pt>
    <dgm:pt modelId="{C85F0942-0726-45E7-A2FD-B8E9D16A9614}" type="pres">
      <dgm:prSet presAssocID="{9F974987-742B-4F15-A2EE-A164BEB28DF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43166BB4-7B80-49BF-9D7E-E05BD022755F}" type="pres">
      <dgm:prSet presAssocID="{9F974987-742B-4F15-A2EE-A164BEB28DFF}" presName="spaceRect" presStyleCnt="0"/>
      <dgm:spPr/>
    </dgm:pt>
    <dgm:pt modelId="{A1B315BE-8D30-4267-9257-41245A093133}" type="pres">
      <dgm:prSet presAssocID="{9F974987-742B-4F15-A2EE-A164BEB28DFF}" presName="textRect" presStyleLbl="revTx" presStyleIdx="0" presStyleCnt="2">
        <dgm:presLayoutVars>
          <dgm:chMax val="1"/>
          <dgm:chPref val="1"/>
        </dgm:presLayoutVars>
      </dgm:prSet>
      <dgm:spPr/>
    </dgm:pt>
    <dgm:pt modelId="{04CA630A-AF55-45E5-9B03-C545049D2188}" type="pres">
      <dgm:prSet presAssocID="{148AF38B-F231-4958-BACA-C5A61CD29329}" presName="sibTrans" presStyleCnt="0"/>
      <dgm:spPr/>
    </dgm:pt>
    <dgm:pt modelId="{C957D879-84D0-44F6-B701-48FE356F3C39}" type="pres">
      <dgm:prSet presAssocID="{5ACB4360-535D-4D72-82DE-A5566A660049}" presName="compNode" presStyleCnt="0"/>
      <dgm:spPr/>
    </dgm:pt>
    <dgm:pt modelId="{CF81E7FA-BCBA-4A83-9627-AADCB5C939C1}" type="pres">
      <dgm:prSet presAssocID="{5ACB4360-535D-4D72-82DE-A5566A660049}" presName="iconBgRect" presStyleLbl="bgShp" presStyleIdx="1" presStyleCnt="2"/>
      <dgm:spPr/>
    </dgm:pt>
    <dgm:pt modelId="{7BCDE419-804A-4A50-B9C4-22C7AC19113E}" type="pres">
      <dgm:prSet presAssocID="{5ACB4360-535D-4D72-82DE-A5566A66004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edle"/>
        </a:ext>
      </dgm:extLst>
    </dgm:pt>
    <dgm:pt modelId="{596F387D-89B9-4DED-A0E9-E3BC5C174F45}" type="pres">
      <dgm:prSet presAssocID="{5ACB4360-535D-4D72-82DE-A5566A660049}" presName="spaceRect" presStyleCnt="0"/>
      <dgm:spPr/>
    </dgm:pt>
    <dgm:pt modelId="{5C27F756-F679-4848-870D-B92CB64E2E09}" type="pres">
      <dgm:prSet presAssocID="{5ACB4360-535D-4D72-82DE-A5566A66004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5DEA119-BD6D-4C71-95AF-AAEBB4D4DF06}" srcId="{3C83D4C3-5924-4835-96DA-4D42BE64B650}" destId="{5ACB4360-535D-4D72-82DE-A5566A660049}" srcOrd="1" destOrd="0" parTransId="{A100BF93-D72E-499E-BD54-A93398B7B91C}" sibTransId="{1D304332-6CD1-4E85-AE15-EAB1D5F7E650}"/>
    <dgm:cxn modelId="{900BAF32-680D-4B8F-AD33-6FA563E10DB9}" type="presOf" srcId="{9F974987-742B-4F15-A2EE-A164BEB28DFF}" destId="{A1B315BE-8D30-4267-9257-41245A093133}" srcOrd="0" destOrd="0" presId="urn:microsoft.com/office/officeart/2018/5/layout/IconCircleLabelList"/>
    <dgm:cxn modelId="{7DBCB0BA-7221-4FB0-8F8E-6E99CA83A7A3}" srcId="{3C83D4C3-5924-4835-96DA-4D42BE64B650}" destId="{9F974987-742B-4F15-A2EE-A164BEB28DFF}" srcOrd="0" destOrd="0" parTransId="{98623C46-8D18-4B0A-8394-B0170AC94C28}" sibTransId="{148AF38B-F231-4958-BACA-C5A61CD29329}"/>
    <dgm:cxn modelId="{4C04F8D6-EF23-4019-BA0E-E10EA21570D1}" type="presOf" srcId="{3C83D4C3-5924-4835-96DA-4D42BE64B650}" destId="{F2A2A1AA-C796-483F-A6FE-7659037E1F5C}" srcOrd="0" destOrd="0" presId="urn:microsoft.com/office/officeart/2018/5/layout/IconCircleLabelList"/>
    <dgm:cxn modelId="{C53978F9-32C3-4FDA-91EA-AF7412CF4C7D}" type="presOf" srcId="{5ACB4360-535D-4D72-82DE-A5566A660049}" destId="{5C27F756-F679-4848-870D-B92CB64E2E09}" srcOrd="0" destOrd="0" presId="urn:microsoft.com/office/officeart/2018/5/layout/IconCircleLabelList"/>
    <dgm:cxn modelId="{0E39AF12-73E8-48B2-AFE7-4370A3EDBCF9}" type="presParOf" srcId="{F2A2A1AA-C796-483F-A6FE-7659037E1F5C}" destId="{C4F588CC-2BE9-429E-BFBF-FECB1FA9C453}" srcOrd="0" destOrd="0" presId="urn:microsoft.com/office/officeart/2018/5/layout/IconCircleLabelList"/>
    <dgm:cxn modelId="{F702D3E0-3F3D-405C-9745-B10E36EA395A}" type="presParOf" srcId="{C4F588CC-2BE9-429E-BFBF-FECB1FA9C453}" destId="{F3A3CF02-39F1-4679-9653-BB4980396A64}" srcOrd="0" destOrd="0" presId="urn:microsoft.com/office/officeart/2018/5/layout/IconCircleLabelList"/>
    <dgm:cxn modelId="{D5643E4E-5AE4-41C9-BD3B-B67D0A8CC079}" type="presParOf" srcId="{C4F588CC-2BE9-429E-BFBF-FECB1FA9C453}" destId="{C85F0942-0726-45E7-A2FD-B8E9D16A9614}" srcOrd="1" destOrd="0" presId="urn:microsoft.com/office/officeart/2018/5/layout/IconCircleLabelList"/>
    <dgm:cxn modelId="{E4632C4F-7D9A-45F1-985D-ED89973ABB24}" type="presParOf" srcId="{C4F588CC-2BE9-429E-BFBF-FECB1FA9C453}" destId="{43166BB4-7B80-49BF-9D7E-E05BD022755F}" srcOrd="2" destOrd="0" presId="urn:microsoft.com/office/officeart/2018/5/layout/IconCircleLabelList"/>
    <dgm:cxn modelId="{64B3FBBE-54C3-4C04-BA74-3B4E956C25C1}" type="presParOf" srcId="{C4F588CC-2BE9-429E-BFBF-FECB1FA9C453}" destId="{A1B315BE-8D30-4267-9257-41245A093133}" srcOrd="3" destOrd="0" presId="urn:microsoft.com/office/officeart/2018/5/layout/IconCircleLabelList"/>
    <dgm:cxn modelId="{F834D12C-071A-40E3-AB00-F50B1F2547BC}" type="presParOf" srcId="{F2A2A1AA-C796-483F-A6FE-7659037E1F5C}" destId="{04CA630A-AF55-45E5-9B03-C545049D2188}" srcOrd="1" destOrd="0" presId="urn:microsoft.com/office/officeart/2018/5/layout/IconCircleLabelList"/>
    <dgm:cxn modelId="{7EE8F738-8E80-4BF6-B73C-3990074B89BA}" type="presParOf" srcId="{F2A2A1AA-C796-483F-A6FE-7659037E1F5C}" destId="{C957D879-84D0-44F6-B701-48FE356F3C39}" srcOrd="2" destOrd="0" presId="urn:microsoft.com/office/officeart/2018/5/layout/IconCircleLabelList"/>
    <dgm:cxn modelId="{C244EE85-DE86-4BF5-9FC5-B5A30F287E06}" type="presParOf" srcId="{C957D879-84D0-44F6-B701-48FE356F3C39}" destId="{CF81E7FA-BCBA-4A83-9627-AADCB5C939C1}" srcOrd="0" destOrd="0" presId="urn:microsoft.com/office/officeart/2018/5/layout/IconCircleLabelList"/>
    <dgm:cxn modelId="{5F185695-3F1A-4AC3-97C5-EE986FC342F7}" type="presParOf" srcId="{C957D879-84D0-44F6-B701-48FE356F3C39}" destId="{7BCDE419-804A-4A50-B9C4-22C7AC19113E}" srcOrd="1" destOrd="0" presId="urn:microsoft.com/office/officeart/2018/5/layout/IconCircleLabelList"/>
    <dgm:cxn modelId="{EB2E48D4-5CC8-4AAC-A2A1-DF7DC3D4DE4B}" type="presParOf" srcId="{C957D879-84D0-44F6-B701-48FE356F3C39}" destId="{596F387D-89B9-4DED-A0E9-E3BC5C174F45}" srcOrd="2" destOrd="0" presId="urn:microsoft.com/office/officeart/2018/5/layout/IconCircleLabelList"/>
    <dgm:cxn modelId="{2FFEDEA6-C8C0-4D4A-A4A5-F8BBA991504A}" type="presParOf" srcId="{C957D879-84D0-44F6-B701-48FE356F3C39}" destId="{5C27F756-F679-4848-870D-B92CB64E2E0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A3CF02-39F1-4679-9653-BB4980396A64}">
      <dsp:nvSpPr>
        <dsp:cNvPr id="0" name=""/>
        <dsp:cNvSpPr/>
      </dsp:nvSpPr>
      <dsp:spPr>
        <a:xfrm>
          <a:off x="302969" y="780741"/>
          <a:ext cx="942521" cy="94252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5F0942-0726-45E7-A2FD-B8E9D16A9614}">
      <dsp:nvSpPr>
        <dsp:cNvPr id="0" name=""/>
        <dsp:cNvSpPr/>
      </dsp:nvSpPr>
      <dsp:spPr>
        <a:xfrm>
          <a:off x="503835" y="981606"/>
          <a:ext cx="540791" cy="5407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B315BE-8D30-4267-9257-41245A093133}">
      <dsp:nvSpPr>
        <dsp:cNvPr id="0" name=""/>
        <dsp:cNvSpPr/>
      </dsp:nvSpPr>
      <dsp:spPr>
        <a:xfrm>
          <a:off x="1672" y="2016834"/>
          <a:ext cx="1545117" cy="61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900" kern="1200"/>
            <a:t>City</a:t>
          </a:r>
          <a:endParaRPr lang="en-US" sz="1900" kern="1200"/>
        </a:p>
      </dsp:txBody>
      <dsp:txXfrm>
        <a:off x="1672" y="2016834"/>
        <a:ext cx="1545117" cy="618046"/>
      </dsp:txXfrm>
    </dsp:sp>
    <dsp:sp modelId="{CF81E7FA-BCBA-4A83-9627-AADCB5C939C1}">
      <dsp:nvSpPr>
        <dsp:cNvPr id="0" name=""/>
        <dsp:cNvSpPr/>
      </dsp:nvSpPr>
      <dsp:spPr>
        <a:xfrm>
          <a:off x="2118482" y="780741"/>
          <a:ext cx="942521" cy="942521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CDE419-804A-4A50-B9C4-22C7AC19113E}">
      <dsp:nvSpPr>
        <dsp:cNvPr id="0" name=""/>
        <dsp:cNvSpPr/>
      </dsp:nvSpPr>
      <dsp:spPr>
        <a:xfrm>
          <a:off x="2319347" y="981606"/>
          <a:ext cx="540791" cy="5407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27F756-F679-4848-870D-B92CB64E2E09}">
      <dsp:nvSpPr>
        <dsp:cNvPr id="0" name=""/>
        <dsp:cNvSpPr/>
      </dsp:nvSpPr>
      <dsp:spPr>
        <a:xfrm>
          <a:off x="1817184" y="2016834"/>
          <a:ext cx="1545117" cy="61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900" kern="1200"/>
            <a:t>Blood group</a:t>
          </a:r>
          <a:endParaRPr lang="en-US" sz="1900" kern="1200"/>
        </a:p>
      </dsp:txBody>
      <dsp:txXfrm>
        <a:off x="1817184" y="2016834"/>
        <a:ext cx="1545117" cy="6180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0C533-C97C-414B-BD20-C1822BF773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C1D54A-6A8C-48A2-AF56-42B428B6AC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A0DF8-6B11-4F83-B7E1-E3ED174EC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E4ED-057D-4F75-B149-E2F54D928C67}" type="datetimeFigureOut">
              <a:rPr lang="en-IN" smtClean="0"/>
              <a:t>03-12-2019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FEDD3-14A7-4205-9B7A-301F51C1A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E073C-62AC-4ACC-B6D2-59357B858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AC12-5322-46E6-A8DA-B7CB2D31852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145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51CC7-FEC4-4C7B-B3A3-BD9554CA5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24FEA7-B491-423F-9698-58A46E8BA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2A236-909F-4F0E-AD15-4014ED121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E4ED-057D-4F75-B149-E2F54D928C67}" type="datetimeFigureOut">
              <a:rPr lang="en-IN" smtClean="0"/>
              <a:t>03-12-2019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0B609-11BA-48FE-B023-9572B5DE0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C9CA7-0DEE-4922-9307-A6A02DCE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AC12-5322-46E6-A8DA-B7CB2D31852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5709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B329D5-7817-4861-8910-B13409C5CE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858D9-5FCA-4303-82F9-A2B9447544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6A177-CE1A-401E-BD46-ADB249706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E4ED-057D-4F75-B149-E2F54D928C67}" type="datetimeFigureOut">
              <a:rPr lang="en-IN" smtClean="0"/>
              <a:t>03-12-2019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39864-3C9B-4300-AFE0-5F3C41932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AD37A-48C6-4DE5-9EF4-9292E02E5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AC12-5322-46E6-A8DA-B7CB2D31852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8928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4999A-D8D8-41E6-B9EA-D09BACB75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2611F-DFFB-4A28-9740-5DC9EA4E1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B6244-8EB3-4ED0-911B-1E4DFEFED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E4ED-057D-4F75-B149-E2F54D928C67}" type="datetimeFigureOut">
              <a:rPr lang="en-IN" smtClean="0"/>
              <a:t>03-12-2019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81654-F8E6-4C63-B349-6B7ECEAE1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2F756-118B-4C24-BE69-2EDB8CBC2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AC12-5322-46E6-A8DA-B7CB2D31852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5186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890A1-97EE-43B1-B44E-56EDF4BDA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AEC30-3223-484C-BCE1-05AFDCF17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BFA5E-6DE5-459A-9FDF-898D52148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E4ED-057D-4F75-B149-E2F54D928C67}" type="datetimeFigureOut">
              <a:rPr lang="en-IN" smtClean="0"/>
              <a:t>03-12-2019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E7E30-7E59-42B0-957A-0F35D34D8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ED752-B0F8-4185-A613-256BED5A6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AC12-5322-46E6-A8DA-B7CB2D31852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1526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1E492-489C-4A95-A5FD-C65926E65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21C1F-45C7-4FD2-9F72-58C4DB6743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5E6E76-7F0F-463B-83E8-BD54DCE2E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26949-132D-4A5A-AB10-A8A446E77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E4ED-057D-4F75-B149-E2F54D928C67}" type="datetimeFigureOut">
              <a:rPr lang="en-IN" smtClean="0"/>
              <a:t>03-12-2019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ADA50-3878-4B78-BF89-05B04AD0A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1D9E87-A5FD-451C-8EDC-8AF340997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AC12-5322-46E6-A8DA-B7CB2D31852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4812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31D2B-ACE7-4CDE-B2DE-32F259292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4E23E-D774-4292-A4D4-9A8814501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F06EA8-3C79-4EA4-AD26-553BCBFFE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57E949-A4F2-4558-8B4B-6631626676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40FA48-72F1-46B9-8547-B315A277DC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1858C8-3A26-40F3-8DA4-EE6D8A609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E4ED-057D-4F75-B149-E2F54D928C67}" type="datetimeFigureOut">
              <a:rPr lang="en-IN" smtClean="0"/>
              <a:t>03-12-2019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1FCE87-7365-4A5D-B5B5-E95B0340B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783857-587E-49DD-94D1-FA4A39773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AC12-5322-46E6-A8DA-B7CB2D31852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7772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573ED-D547-4410-AC83-001510DB5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20E75-2A8C-444F-949E-5C8B6B775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E4ED-057D-4F75-B149-E2F54D928C67}" type="datetimeFigureOut">
              <a:rPr lang="en-IN" smtClean="0"/>
              <a:t>03-12-2019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850766-B488-453A-8B60-8746995E1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1D099A-9001-494D-9EFF-0EF34C757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AC12-5322-46E6-A8DA-B7CB2D31852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903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9E85-39D1-48C6-B715-F81108942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E4ED-057D-4F75-B149-E2F54D928C67}" type="datetimeFigureOut">
              <a:rPr lang="en-IN" smtClean="0"/>
              <a:t>03-12-2019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3A5D0F-857C-4B9D-ADF6-450ADD126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E58D6-AF03-4EBC-BF9A-AE893BEC3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AC12-5322-46E6-A8DA-B7CB2D31852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5335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2B8CD-A136-4E67-BDEB-20E39BD44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D9E13-9C0F-4FE0-AEB0-EFA1F81E0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E240F-BF81-4B52-9EB2-99127D4A2B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4F7783-289E-4D53-9C48-9843C624F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E4ED-057D-4F75-B149-E2F54D928C67}" type="datetimeFigureOut">
              <a:rPr lang="en-IN" smtClean="0"/>
              <a:t>03-12-2019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0D271-33AC-4A0F-91DD-C48281E54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C6DE6-F548-4B8C-AC20-F6861F3AF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AC12-5322-46E6-A8DA-B7CB2D31852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6117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FC1D9-B2BD-4F23-8CD6-0AC30A7B6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D0294B-6767-47F8-9F45-CDF63803AA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2E8E6C-BA07-402A-8E9C-A7E17F649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B24352-7952-4984-A285-2748BE882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E4ED-057D-4F75-B149-E2F54D928C67}" type="datetimeFigureOut">
              <a:rPr lang="en-IN" smtClean="0"/>
              <a:t>03-12-2019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83C652-2C37-4701-BA8E-894142907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86F1C5-3B14-47B4-BC88-5FF7EF87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AC12-5322-46E6-A8DA-B7CB2D31852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0849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BD4AF1-B917-4AE4-950C-86B1B3E70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C144A-31CF-46DF-924E-A50FB5F2A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935E3-8952-468E-BE91-4725E14764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0E4ED-057D-4F75-B149-E2F54D928C67}" type="datetimeFigureOut">
              <a:rPr lang="en-IN" smtClean="0"/>
              <a:t>03-12-2019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FC8F7-7599-4913-BD58-593BC55E01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1791E-A7E1-41B2-B98F-436DA9792B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1AC12-5322-46E6-A8DA-B7CB2D31852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7901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071FB-2FA4-43A2-A9D2-B7A64AFC0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BLOOD 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CF93F-E8F9-407F-89D5-860933FBDE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/>
              <a:t>Submitted by:                                        </a:t>
            </a:r>
          </a:p>
          <a:p>
            <a:pPr marL="0" indent="0">
              <a:buNone/>
            </a:pPr>
            <a:r>
              <a:rPr lang="en-IN" dirty="0"/>
              <a:t>Kannaboina Vinod Yadav</a:t>
            </a:r>
          </a:p>
          <a:p>
            <a:pPr marL="0" indent="0">
              <a:buNone/>
            </a:pPr>
            <a:r>
              <a:rPr lang="en-IN" dirty="0" err="1"/>
              <a:t>Gojur</a:t>
            </a:r>
            <a:r>
              <a:rPr lang="en-IN" dirty="0"/>
              <a:t> Ravi </a:t>
            </a:r>
            <a:r>
              <a:rPr lang="en-IN" dirty="0" err="1"/>
              <a:t>Kanth</a:t>
            </a:r>
            <a:endParaRPr lang="en-IN" dirty="0"/>
          </a:p>
          <a:p>
            <a:pPr marL="0" indent="0">
              <a:buNone/>
            </a:pPr>
            <a:r>
              <a:rPr lang="en-IN" dirty="0" err="1"/>
              <a:t>Tokala</a:t>
            </a:r>
            <a:r>
              <a:rPr lang="en-IN" dirty="0"/>
              <a:t> Rajesh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01FFB1-6C96-4F6A-AF1B-7C5F486BA1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/>
              <a:t>Supervisor:</a:t>
            </a:r>
          </a:p>
          <a:p>
            <a:pPr marL="0" indent="0">
              <a:buNone/>
            </a:pPr>
            <a:r>
              <a:rPr lang="en-IN" dirty="0"/>
              <a:t>Mr. Kiran Kumar Kaki</a:t>
            </a:r>
          </a:p>
          <a:p>
            <a:pPr marL="0" indent="0">
              <a:buNone/>
            </a:pPr>
            <a:r>
              <a:rPr lang="en-IN" dirty="0"/>
              <a:t>Assistant Professor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3010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D13A40-DAEA-4D1C-86AE-86DF841A9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IN" sz="2800"/>
              <a:t>Blood bank search module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244C01-4CAB-45A5-9CD1-7B040955A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410" y="643467"/>
            <a:ext cx="3295365" cy="5410199"/>
          </a:xfrm>
          <a:prstGeom prst="rect">
            <a:avLst/>
          </a:prstGeom>
        </p:spPr>
      </p:pic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E132C2D-8113-4C34-A3B9-044C4E616A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4940391"/>
              </p:ext>
            </p:extLst>
          </p:nvPr>
        </p:nvGraphicFramePr>
        <p:xfrm>
          <a:off x="643468" y="2638043"/>
          <a:ext cx="3363974" cy="34156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462977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221D91-35A1-4F96-A301-F1AEFC335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>
            <a:normAutofit/>
          </a:bodyPr>
          <a:lstStyle/>
          <a:p>
            <a:r>
              <a:rPr lang="en-IN" sz="3600"/>
              <a:t>Blood bank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29D70-E536-4F94-86CE-5F704A032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74" y="1774372"/>
            <a:ext cx="4064409" cy="2754086"/>
          </a:xfrm>
        </p:spPr>
        <p:txBody>
          <a:bodyPr anchor="t">
            <a:normAutofit/>
          </a:bodyPr>
          <a:lstStyle/>
          <a:p>
            <a:r>
              <a:rPr lang="en-IN" sz="1800"/>
              <a:t>Availability of blood </a:t>
            </a:r>
          </a:p>
          <a:p>
            <a:r>
              <a:rPr lang="en-IN" sz="1800"/>
              <a:t>Request blood unit </a:t>
            </a:r>
          </a:p>
          <a:p>
            <a:r>
              <a:rPr lang="en-IN" sz="1800"/>
              <a:t>Donate blood unit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C43241D-18E1-4157-B3DF-64C994875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782" y="643467"/>
            <a:ext cx="3497251" cy="527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0763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Top Corners Rounded 9">
            <a:extLst>
              <a:ext uri="{FF2B5EF4-FFF2-40B4-BE49-F238E27FC236}">
                <a16:creationId xmlns:a16="http://schemas.microsoft.com/office/drawing/2014/main" id="{3BAF1561-20C4-41FD-A35F-BF2B9E727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: Top Corners Rounded 11">
            <a:extLst>
              <a:ext uri="{FF2B5EF4-FFF2-40B4-BE49-F238E27FC236}">
                <a16:creationId xmlns:a16="http://schemas.microsoft.com/office/drawing/2014/main" id="{839DC788-B140-4F3E-A91E-CB3E70ED9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066189-D46D-44F7-96C3-F8FD02E3B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>
            <a:normAutofit/>
          </a:bodyPr>
          <a:lstStyle/>
          <a:p>
            <a:r>
              <a:rPr lang="en-IN" sz="3600">
                <a:solidFill>
                  <a:schemeClr val="bg1"/>
                </a:solidFill>
              </a:rPr>
              <a:t>Request blood unit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C18D930-0EEE-448F-ABF1-2AA3C83DA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B6DCB-65C4-4597-AE11-455E9D54B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2834809"/>
            <a:ext cx="4092951" cy="3042099"/>
          </a:xfrm>
        </p:spPr>
        <p:txBody>
          <a:bodyPr anchor="t">
            <a:normAutofit/>
          </a:bodyPr>
          <a:lstStyle/>
          <a:p>
            <a:r>
              <a:rPr lang="en-IN" sz="2000">
                <a:solidFill>
                  <a:schemeClr val="bg1"/>
                </a:solidFill>
              </a:rPr>
              <a:t>City</a:t>
            </a:r>
          </a:p>
          <a:p>
            <a:r>
              <a:rPr lang="en-IN" sz="2000">
                <a:solidFill>
                  <a:schemeClr val="bg1"/>
                </a:solidFill>
              </a:rPr>
              <a:t>Blood group </a:t>
            </a:r>
          </a:p>
          <a:p>
            <a:r>
              <a:rPr lang="en-IN" sz="2000">
                <a:solidFill>
                  <a:schemeClr val="bg1"/>
                </a:solidFill>
              </a:rPr>
              <a:t>Message 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B56B31A-A68A-4F44-8DE0-20751BEB5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256" y="467256"/>
            <a:ext cx="2811139" cy="576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935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99A9F-5B05-40B6-A231-D2B4F198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BCAF3-BFC1-47D6-91C3-53D733E52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When you click on send request it sends a message to the administrator requesting for a particular blood type in particular location.</a:t>
            </a:r>
          </a:p>
        </p:txBody>
      </p:sp>
    </p:spTree>
    <p:extLst>
      <p:ext uri="{BB962C8B-B14F-4D97-AF65-F5344CB8AC3E}">
        <p14:creationId xmlns:p14="http://schemas.microsoft.com/office/powerpoint/2010/main" val="3758564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50ABB-84F7-4C2E-811E-86A37905F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3320859"/>
            <a:ext cx="4524973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Admin login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861DC-F822-436A-B29C-93787F93E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3" y="2348680"/>
            <a:ext cx="4524973" cy="9721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Username </a:t>
            </a:r>
          </a:p>
          <a:p>
            <a:r>
              <a:rPr lang="en-US" sz="1400">
                <a:solidFill>
                  <a:schemeClr val="tx1"/>
                </a:solidFill>
              </a:rPr>
              <a:t>Password</a:t>
            </a:r>
          </a:p>
          <a:p>
            <a:r>
              <a:rPr lang="en-US" sz="1400">
                <a:solidFill>
                  <a:schemeClr val="tx1"/>
                </a:solidFill>
              </a:rPr>
              <a:t>Login button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CC47BAE-EA39-498A-9F81-64DEA1A9F1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50126"/>
          <a:stretch/>
        </p:blipFill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42225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1A7AC2-6BA6-4811-ADF2-A5A32113F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Blood bank search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3CF5F-A6B8-4A2B-8379-0AC15AC32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13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City</a:t>
            </a:r>
          </a:p>
          <a:p>
            <a:pPr algn="ctr"/>
            <a:r>
              <a:rPr lang="en-US" sz="13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Blood group </a:t>
            </a:r>
          </a:p>
          <a:p>
            <a:pPr algn="ctr"/>
            <a:r>
              <a:rPr lang="en-US" sz="13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Add blood unit</a:t>
            </a:r>
          </a:p>
          <a:p>
            <a:pPr algn="ctr"/>
            <a:r>
              <a:rPr lang="en-US" sz="13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Availability of blood</a:t>
            </a:r>
          </a:p>
          <a:p>
            <a:pPr algn="ctr"/>
            <a:r>
              <a:rPr lang="en-US" sz="13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Edit and delete for Updation of blood availability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3023B46-88CA-4304-83AE-CB01FFC51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149" y="492573"/>
            <a:ext cx="3508925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971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BC9373-F13C-454E-B121-B99F9148C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Updation of blood availability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56387-CE23-4011-B669-A6E32BC38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13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City</a:t>
            </a:r>
          </a:p>
          <a:p>
            <a:pPr algn="ctr"/>
            <a:r>
              <a:rPr lang="en-US" sz="13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Blood group </a:t>
            </a:r>
          </a:p>
          <a:p>
            <a:pPr algn="ctr"/>
            <a:r>
              <a:rPr lang="en-US" sz="13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Mobile number </a:t>
            </a:r>
          </a:p>
          <a:p>
            <a:pPr algn="ctr"/>
            <a:r>
              <a:rPr lang="en-US" sz="13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Blood bank name</a:t>
            </a:r>
          </a:p>
          <a:p>
            <a:pPr algn="ctr"/>
            <a:r>
              <a:rPr lang="en-US" sz="13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Number of units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C1F5903-FDE0-4630-8152-B810FB134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150" y="492573"/>
            <a:ext cx="2866888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120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54AF6-F20F-4134-A7BE-6556EEE5B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3320859"/>
            <a:ext cx="4524973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Update : Delete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01C81-E1BE-43FC-B8F6-538D8116F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3" y="2348680"/>
            <a:ext cx="4524973" cy="9721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On clicking deleting button it updates the availability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57913EF-33F4-44E0-912C-CF91398AB4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79" r="1" b="25147"/>
          <a:stretch/>
        </p:blipFill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007213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E24E0-8699-4253-8FFC-040DD59EB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3320859"/>
            <a:ext cx="4524973" cy="28989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/>
              <a:t>Generating certificate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1FF2E-B230-4918-A969-8A8B718FF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3" y="1244527"/>
            <a:ext cx="4524973" cy="20763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600" dirty="0">
                <a:solidFill>
                  <a:schemeClr val="tx1"/>
                </a:solidFill>
              </a:rPr>
              <a:t>Name of the Admin</a:t>
            </a:r>
          </a:p>
          <a:p>
            <a:r>
              <a:rPr lang="en-US" sz="2600" dirty="0">
                <a:solidFill>
                  <a:schemeClr val="tx1"/>
                </a:solidFill>
              </a:rPr>
              <a:t>Date</a:t>
            </a:r>
          </a:p>
          <a:p>
            <a:r>
              <a:rPr lang="en-US" sz="2600" dirty="0">
                <a:solidFill>
                  <a:schemeClr val="tx1"/>
                </a:solidFill>
              </a:rPr>
              <a:t>Location </a:t>
            </a:r>
          </a:p>
          <a:p>
            <a:r>
              <a:rPr lang="en-US" sz="2600" dirty="0">
                <a:solidFill>
                  <a:schemeClr val="tx1"/>
                </a:solidFill>
              </a:rPr>
              <a:t>signature</a:t>
            </a:r>
          </a:p>
          <a:p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4D64C2C-4F8F-4FD4-A2D1-DFC30ADAD4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07" r="1" b="28119"/>
          <a:stretch/>
        </p:blipFill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460061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AFFAF-E715-4FF2-AAFA-660F6ADE8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Conclusion and 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0334F-6C6D-464B-B4A6-62F5A995B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React Native is the future of mobile apps, which has cross-platform compatibility. The Blood Count app which we developed is useful to the society in emergency and it is available for both android and iOS users. </a:t>
            </a:r>
          </a:p>
          <a:p>
            <a:pPr marL="0" indent="0">
              <a:buNone/>
            </a:pPr>
            <a:r>
              <a:rPr lang="en-IN" dirty="0"/>
              <a:t>In the future we can make an IOT refrigerator to store the blood and to update the blood availability automatically.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4274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7B0A1-6DE6-4C1C-948F-C895FEFC6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F6415-3BC5-428E-90AD-9FE9BD807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the present situation searching for blood donors is done  through blood bank centres or through toll free numbers. </a:t>
            </a:r>
          </a:p>
          <a:p>
            <a:r>
              <a:rPr lang="en-IN" dirty="0"/>
              <a:t>Lots of time is wasted for going to blood bank if the particular type of blood is not available in case of urgency or emergency it leads to a bad situation. </a:t>
            </a:r>
          </a:p>
          <a:p>
            <a:r>
              <a:rPr lang="en-IN" dirty="0"/>
              <a:t>We have created Blood Count app(React-Native based) which will provide you near by blood banks and availability of particular type of blood in the blood bank</a:t>
            </a:r>
          </a:p>
          <a:p>
            <a:r>
              <a:rPr lang="en-IN" dirty="0"/>
              <a:t>We allow the user to donate, request of blood and we provide e-certificate after donation.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14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F990D-9B8C-4630-8253-0FAFB9739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020"/>
            <a:ext cx="10515600" cy="1325563"/>
          </a:xfrm>
        </p:spPr>
        <p:txBody>
          <a:bodyPr/>
          <a:lstStyle/>
          <a:p>
            <a:r>
              <a:rPr lang="en-IN" dirty="0"/>
              <a:t>           Reason for choosing react native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E28AC-818A-4387-B1A2-C8FCBCFCB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Cross-Platform Support</a:t>
            </a:r>
          </a:p>
          <a:p>
            <a:r>
              <a:rPr lang="en-IN" dirty="0"/>
              <a:t>Reuse of code</a:t>
            </a:r>
          </a:p>
          <a:p>
            <a:r>
              <a:rPr lang="en-IN" dirty="0"/>
              <a:t>Runs like a native app</a:t>
            </a:r>
          </a:p>
          <a:p>
            <a:r>
              <a:rPr lang="en-IN" dirty="0"/>
              <a:t>Less Complexity</a:t>
            </a:r>
          </a:p>
          <a:p>
            <a:r>
              <a:rPr lang="en-IN" dirty="0"/>
              <a:t>Simple to learn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0838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75D1B-534C-47DA-9D19-339D89A75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 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711C0-36B5-4D34-99FD-1CE878949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To allow probable recipients to make search by current location and get nearby blood banks.</a:t>
            </a:r>
          </a:p>
          <a:p>
            <a:r>
              <a:rPr lang="en-IN" dirty="0"/>
              <a:t>To provide synchronized and centralized donor and blood stock database.</a:t>
            </a:r>
          </a:p>
          <a:p>
            <a:r>
              <a:rPr lang="en-IN" dirty="0"/>
              <a:t>To provide immediate storage and retrieval of data and information.</a:t>
            </a:r>
          </a:p>
          <a:p>
            <a:r>
              <a:rPr lang="en-IN" dirty="0"/>
              <a:t>The use of e-certificate for future use.</a:t>
            </a:r>
          </a:p>
          <a:p>
            <a:r>
              <a:rPr lang="en-IN" dirty="0"/>
              <a:t>To help the people regarding blood during urgency and emergency situations.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7669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5704A-1A5C-4EDE-8A06-92641A17C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      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537E8-A072-4191-9F56-6C2AB0A3F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The main purpose of this project is to interconnect all the blood banks, donors on to a single network.</a:t>
            </a:r>
          </a:p>
          <a:p>
            <a:r>
              <a:rPr lang="en-IN" dirty="0"/>
              <a:t>This application provides the required information in less time and also helps out in quicker decision making.</a:t>
            </a:r>
          </a:p>
          <a:p>
            <a:r>
              <a:rPr lang="en-IN" dirty="0"/>
              <a:t>Blood Banks, Request Blood, Donate Blood, E-Certificate are the important modules.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9479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344037-E8B4-43CA-B1C3-8E586A7F3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011" y="4502330"/>
            <a:ext cx="10765410" cy="1207269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BLOOD COUNT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FE29A2-9AA4-4FFE-B4E9-22C47D3AD2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6313" y="5665510"/>
            <a:ext cx="9426806" cy="719122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2"/>
                </a:solidFill>
              </a:rPr>
              <a:t>Shares blood 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8693D2-4534-4E61-B868-B0A15BD08A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92" y="323157"/>
            <a:ext cx="1754682" cy="3599349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64940E8-4031-4205-8D84-CBBB398C9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28433" y="1062381"/>
            <a:ext cx="0" cy="2120900"/>
          </a:xfrm>
          <a:prstGeom prst="line">
            <a:avLst/>
          </a:prstGeom>
          <a:ln w="19050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4F42713-9588-4BEE-8F9C-7DB8B60703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692" y="323157"/>
            <a:ext cx="1754682" cy="359934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C68721A-3920-404F-817F-D207616A4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062381"/>
            <a:ext cx="0" cy="2120900"/>
          </a:xfrm>
          <a:prstGeom prst="line">
            <a:avLst/>
          </a:prstGeom>
          <a:ln w="19050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5303C3F-8575-4C49-89BC-52D766A488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611" y="320308"/>
            <a:ext cx="1756071" cy="3602198"/>
          </a:xfrm>
          <a:prstGeom prst="rect">
            <a:avLst/>
          </a:prstGeom>
        </p:spPr>
      </p:pic>
      <p:cxnSp>
        <p:nvCxnSpPr>
          <p:cNvPr id="39" name="Straight Connector 21">
            <a:extLst>
              <a:ext uri="{FF2B5EF4-FFF2-40B4-BE49-F238E27FC236}">
                <a16:creationId xmlns:a16="http://schemas.microsoft.com/office/drawing/2014/main" id="{3D83F26F-C55B-4A92-9AFF-4894D14E2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3567" y="1062381"/>
            <a:ext cx="0" cy="2120900"/>
          </a:xfrm>
          <a:prstGeom prst="line">
            <a:avLst/>
          </a:prstGeom>
          <a:ln w="19050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0393CB83-919A-4AC4-9D05-0A5EF0763D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8601" y="321732"/>
            <a:ext cx="1756071" cy="360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091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00632-777C-42D8-8ACD-E1810A324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Blood Count?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53876-14D7-4377-8601-BE37E0778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Blood  count is an application which provides online services , establishes connection between blood banks and people.      </a:t>
            </a:r>
          </a:p>
          <a:p>
            <a:r>
              <a:rPr lang="en-IN" dirty="0"/>
              <a:t> users donate and request blood.</a:t>
            </a:r>
          </a:p>
        </p:txBody>
      </p:sp>
    </p:spTree>
    <p:extLst>
      <p:ext uri="{BB962C8B-B14F-4D97-AF65-F5344CB8AC3E}">
        <p14:creationId xmlns:p14="http://schemas.microsoft.com/office/powerpoint/2010/main" val="1602181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: Top Corners Rounded 21">
            <a:extLst>
              <a:ext uri="{FF2B5EF4-FFF2-40B4-BE49-F238E27FC236}">
                <a16:creationId xmlns:a16="http://schemas.microsoft.com/office/drawing/2014/main" id="{3BAF1561-20C4-41FD-A35F-BF2B9E727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: Top Corners Rounded 23">
            <a:extLst>
              <a:ext uri="{FF2B5EF4-FFF2-40B4-BE49-F238E27FC236}">
                <a16:creationId xmlns:a16="http://schemas.microsoft.com/office/drawing/2014/main" id="{839DC788-B140-4F3E-A91E-CB3E70ED9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671A14-F598-4E8A-A986-2FB8EC0A4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>
            <a:normAutofit/>
          </a:bodyPr>
          <a:lstStyle/>
          <a:p>
            <a:r>
              <a:rPr lang="en-IN" sz="3600">
                <a:solidFill>
                  <a:schemeClr val="bg1"/>
                </a:solidFill>
              </a:rPr>
              <a:t>Registration Module</a:t>
            </a:r>
          </a:p>
        </p:txBody>
      </p:sp>
      <p:cxnSp>
        <p:nvCxnSpPr>
          <p:cNvPr id="30" name="Straight Connector 25">
            <a:extLst>
              <a:ext uri="{FF2B5EF4-FFF2-40B4-BE49-F238E27FC236}">
                <a16:creationId xmlns:a16="http://schemas.microsoft.com/office/drawing/2014/main" id="{FC18D930-0EEE-448F-ABF1-2AA3C83DA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C2D2D-23F6-4B64-BEE1-A11B87A22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2834809"/>
            <a:ext cx="4092951" cy="3042099"/>
          </a:xfrm>
        </p:spPr>
        <p:txBody>
          <a:bodyPr anchor="t">
            <a:normAutofit/>
          </a:bodyPr>
          <a:lstStyle/>
          <a:p>
            <a:r>
              <a:rPr lang="en-IN" sz="2000">
                <a:solidFill>
                  <a:schemeClr val="bg1"/>
                </a:solidFill>
              </a:rPr>
              <a:t>Username</a:t>
            </a:r>
          </a:p>
          <a:p>
            <a:r>
              <a:rPr lang="en-IN" sz="2000">
                <a:solidFill>
                  <a:schemeClr val="bg1"/>
                </a:solidFill>
              </a:rPr>
              <a:t>Password</a:t>
            </a:r>
          </a:p>
          <a:p>
            <a:r>
              <a:rPr lang="en-IN" sz="2000">
                <a:solidFill>
                  <a:schemeClr val="bg1"/>
                </a:solidFill>
              </a:rPr>
              <a:t>Full name </a:t>
            </a:r>
          </a:p>
          <a:p>
            <a:r>
              <a:rPr lang="en-IN" sz="2000">
                <a:solidFill>
                  <a:schemeClr val="bg1"/>
                </a:solidFill>
              </a:rPr>
              <a:t>City</a:t>
            </a:r>
          </a:p>
          <a:p>
            <a:r>
              <a:rPr lang="en-IN" sz="2000">
                <a:solidFill>
                  <a:schemeClr val="bg1"/>
                </a:solidFill>
              </a:rPr>
              <a:t>Blood group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0991404-94C9-4D36-BD31-E6E6D90B5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256" y="467256"/>
            <a:ext cx="4098616" cy="625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237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F40704-F55F-44C5-A5C9-DEED0FA4A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IN" sz="2800"/>
              <a:t>Login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CF382-5FDC-4C65-9D7C-E227807D6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IN" sz="2000"/>
              <a:t>Username </a:t>
            </a:r>
          </a:p>
          <a:p>
            <a:r>
              <a:rPr lang="en-IN" sz="2000"/>
              <a:t>Password</a:t>
            </a:r>
          </a:p>
          <a:p>
            <a:r>
              <a:rPr lang="en-IN" sz="2000"/>
              <a:t>Login button</a:t>
            </a:r>
          </a:p>
          <a:p>
            <a:r>
              <a:rPr lang="en-IN" sz="2000"/>
              <a:t>Signup button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2CE46C9-8969-48B4-A1B1-02AF44796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410" y="643467"/>
            <a:ext cx="3453861" cy="583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5066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160</TotalTime>
  <Words>486</Words>
  <Application>Microsoft Office PowerPoint</Application>
  <PresentationFormat>Widescreen</PresentationFormat>
  <Paragraphs>91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                        BLOOD COUNT</vt:lpstr>
      <vt:lpstr>                      INTRODUCTION</vt:lpstr>
      <vt:lpstr>           Reason for choosing react native</vt:lpstr>
      <vt:lpstr>                            Objectives</vt:lpstr>
      <vt:lpstr>                                 Scope</vt:lpstr>
      <vt:lpstr>BLOOD COUNT</vt:lpstr>
      <vt:lpstr>What is Blood Count?</vt:lpstr>
      <vt:lpstr>Registration Module</vt:lpstr>
      <vt:lpstr>Login Module</vt:lpstr>
      <vt:lpstr>Blood bank search module</vt:lpstr>
      <vt:lpstr>Blood bank details</vt:lpstr>
      <vt:lpstr>Request blood unit</vt:lpstr>
      <vt:lpstr>PowerPoint Presentation</vt:lpstr>
      <vt:lpstr>Admin login</vt:lpstr>
      <vt:lpstr>Blood bank search</vt:lpstr>
      <vt:lpstr>Updation of blood availability</vt:lpstr>
      <vt:lpstr>Update : Delete</vt:lpstr>
      <vt:lpstr>Generating certificate</vt:lpstr>
      <vt:lpstr>          Conclusion and future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BLOOD COUNT</dc:title>
  <dc:creator>Kannaboina Vinod Yadav</dc:creator>
  <cp:lastModifiedBy>Kannaboina Vinod Yadav</cp:lastModifiedBy>
  <cp:revision>9</cp:revision>
  <dcterms:created xsi:type="dcterms:W3CDTF">2019-12-02T20:51:55Z</dcterms:created>
  <dcterms:modified xsi:type="dcterms:W3CDTF">2019-12-03T07:06:26Z</dcterms:modified>
</cp:coreProperties>
</file>