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92" r:id="rId3"/>
    <p:sldId id="538" r:id="rId4"/>
    <p:sldId id="543" r:id="rId5"/>
    <p:sldId id="544" r:id="rId6"/>
    <p:sldId id="54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994B4-2AC3-4D1D-83C9-DF20D2D0DE26}" v="11" dt="2024-07-15T21:03:09.728"/>
    <p1510:client id="{94293FBC-F31B-46BE-8B07-7216CDCAC933}" v="2" dt="2024-07-15T19:53:55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96327"/>
  </p:normalViewPr>
  <p:slideViewPr>
    <p:cSldViewPr snapToGrid="0">
      <p:cViewPr varScale="1">
        <p:scale>
          <a:sx n="79" d="100"/>
          <a:sy n="79" d="100"/>
        </p:scale>
        <p:origin x="66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grah Sebastian" userId="8686f9dd1ae651d4" providerId="LiveId" clId="{94293FBC-F31B-46BE-8B07-7216CDCAC933}"/>
    <pc:docChg chg="undo custSel addSld delSld modSld">
      <pc:chgData name="Anugrah Sebastian" userId="8686f9dd1ae651d4" providerId="LiveId" clId="{94293FBC-F31B-46BE-8B07-7216CDCAC933}" dt="2024-07-15T20:14:44.208" v="872" actId="5793"/>
      <pc:docMkLst>
        <pc:docMk/>
      </pc:docMkLst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379351311" sldId="522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2074514507" sldId="530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434595244" sldId="534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951210426" sldId="537"/>
        </pc:sldMkLst>
      </pc:sldChg>
      <pc:sldChg chg="addSp modSp mod">
        <pc:chgData name="Anugrah Sebastian" userId="8686f9dd1ae651d4" providerId="LiveId" clId="{94293FBC-F31B-46BE-8B07-7216CDCAC933}" dt="2024-07-15T19:54:09.320" v="192" actId="20577"/>
        <pc:sldMkLst>
          <pc:docMk/>
          <pc:sldMk cId="3976766790" sldId="538"/>
        </pc:sldMkLst>
        <pc:spChg chg="mod">
          <ac:chgData name="Anugrah Sebastian" userId="8686f9dd1ae651d4" providerId="LiveId" clId="{94293FBC-F31B-46BE-8B07-7216CDCAC933}" dt="2024-07-15T19:54:09.320" v="192" actId="20577"/>
          <ac:spMkLst>
            <pc:docMk/>
            <pc:sldMk cId="3976766790" sldId="538"/>
            <ac:spMk id="5" creationId="{00000000-0000-0000-0000-000000000000}"/>
          </ac:spMkLst>
        </pc:spChg>
        <pc:spChg chg="mod">
          <ac:chgData name="Anugrah Sebastian" userId="8686f9dd1ae651d4" providerId="LiveId" clId="{94293FBC-F31B-46BE-8B07-7216CDCAC933}" dt="2024-07-15T19:53:18.355" v="177" actId="20577"/>
          <ac:spMkLst>
            <pc:docMk/>
            <pc:sldMk cId="3976766790" sldId="538"/>
            <ac:spMk id="6" creationId="{00000000-0000-0000-0000-000000000000}"/>
          </ac:spMkLst>
        </pc:spChg>
        <pc:picChg chg="add mod">
          <ac:chgData name="Anugrah Sebastian" userId="8686f9dd1ae651d4" providerId="LiveId" clId="{94293FBC-F31B-46BE-8B07-7216CDCAC933}" dt="2024-07-15T19:53:44.025" v="183" actId="1076"/>
          <ac:picMkLst>
            <pc:docMk/>
            <pc:sldMk cId="3976766790" sldId="538"/>
            <ac:picMk id="7" creationId="{7328E530-A53E-62FC-A320-2D0014A9D463}"/>
          </ac:picMkLst>
        </pc:picChg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4202213221" sldId="541"/>
        </pc:sldMkLst>
      </pc:sldChg>
      <pc:sldChg chg="modSp mod">
        <pc:chgData name="Anugrah Sebastian" userId="8686f9dd1ae651d4" providerId="LiveId" clId="{94293FBC-F31B-46BE-8B07-7216CDCAC933}" dt="2024-07-15T20:14:32.495" v="871"/>
        <pc:sldMkLst>
          <pc:docMk/>
          <pc:sldMk cId="3458222353" sldId="542"/>
        </pc:sldMkLst>
        <pc:spChg chg="mod">
          <ac:chgData name="Anugrah Sebastian" userId="8686f9dd1ae651d4" providerId="LiveId" clId="{94293FBC-F31B-46BE-8B07-7216CDCAC933}" dt="2024-07-15T20:14:32.495" v="871"/>
          <ac:spMkLst>
            <pc:docMk/>
            <pc:sldMk cId="3458222353" sldId="542"/>
            <ac:spMk id="3" creationId="{0F349726-1B51-D7EB-DB1F-E4C8AC0ADCFA}"/>
          </ac:spMkLst>
        </pc:spChg>
      </pc:sldChg>
      <pc:sldChg chg="delSp modSp add mod">
        <pc:chgData name="Anugrah Sebastian" userId="8686f9dd1ae651d4" providerId="LiveId" clId="{94293FBC-F31B-46BE-8B07-7216CDCAC933}" dt="2024-07-15T20:14:44.208" v="872" actId="5793"/>
        <pc:sldMkLst>
          <pc:docMk/>
          <pc:sldMk cId="153557065" sldId="543"/>
        </pc:sldMkLst>
        <pc:spChg chg="mod">
          <ac:chgData name="Anugrah Sebastian" userId="8686f9dd1ae651d4" providerId="LiveId" clId="{94293FBC-F31B-46BE-8B07-7216CDCAC933}" dt="2024-07-15T19:54:18.439" v="202" actId="20577"/>
          <ac:spMkLst>
            <pc:docMk/>
            <pc:sldMk cId="153557065" sldId="543"/>
            <ac:spMk id="5" creationId="{00000000-0000-0000-0000-000000000000}"/>
          </ac:spMkLst>
        </pc:spChg>
        <pc:spChg chg="mod">
          <ac:chgData name="Anugrah Sebastian" userId="8686f9dd1ae651d4" providerId="LiveId" clId="{94293FBC-F31B-46BE-8B07-7216CDCAC933}" dt="2024-07-15T20:14:44.208" v="872" actId="5793"/>
          <ac:spMkLst>
            <pc:docMk/>
            <pc:sldMk cId="153557065" sldId="543"/>
            <ac:spMk id="6" creationId="{00000000-0000-0000-0000-000000000000}"/>
          </ac:spMkLst>
        </pc:spChg>
        <pc:picChg chg="del">
          <ac:chgData name="Anugrah Sebastian" userId="8686f9dd1ae651d4" providerId="LiveId" clId="{94293FBC-F31B-46BE-8B07-7216CDCAC933}" dt="2024-07-15T19:54:23.345" v="203" actId="478"/>
          <ac:picMkLst>
            <pc:docMk/>
            <pc:sldMk cId="153557065" sldId="543"/>
            <ac:picMk id="7" creationId="{7328E530-A53E-62FC-A320-2D0014A9D463}"/>
          </ac:picMkLst>
        </pc:picChg>
      </pc:sldChg>
    </pc:docChg>
  </pc:docChgLst>
  <pc:docChgLst>
    <pc:chgData name="Anugrah Sebastian" userId="8686f9dd1ae651d4" providerId="LiveId" clId="{890994B4-2AC3-4D1D-83C9-DF20D2D0DE26}"/>
    <pc:docChg chg="undo custSel addSld modSld">
      <pc:chgData name="Anugrah Sebastian" userId="8686f9dd1ae651d4" providerId="LiveId" clId="{890994B4-2AC3-4D1D-83C9-DF20D2D0DE26}" dt="2024-07-15T21:03:09.728" v="270"/>
      <pc:docMkLst>
        <pc:docMk/>
      </pc:docMkLst>
      <pc:sldChg chg="addSp modSp add mod">
        <pc:chgData name="Anugrah Sebastian" userId="8686f9dd1ae651d4" providerId="LiveId" clId="{890994B4-2AC3-4D1D-83C9-DF20D2D0DE26}" dt="2024-07-15T21:03:09.728" v="270"/>
        <pc:sldMkLst>
          <pc:docMk/>
          <pc:sldMk cId="3134114081" sldId="544"/>
        </pc:sldMkLst>
        <pc:spChg chg="mod">
          <ac:chgData name="Anugrah Sebastian" userId="8686f9dd1ae651d4" providerId="LiveId" clId="{890994B4-2AC3-4D1D-83C9-DF20D2D0DE26}" dt="2024-07-15T20:16:30.572" v="172" actId="20577"/>
          <ac:spMkLst>
            <pc:docMk/>
            <pc:sldMk cId="3134114081" sldId="544"/>
            <ac:spMk id="6" creationId="{00000000-0000-0000-0000-000000000000}"/>
          </ac:spMkLst>
        </pc:spChg>
        <pc:graphicFrameChg chg="add mod modGraphic">
          <ac:chgData name="Anugrah Sebastian" userId="8686f9dd1ae651d4" providerId="LiveId" clId="{890994B4-2AC3-4D1D-83C9-DF20D2D0DE26}" dt="2024-07-15T21:03:09.728" v="270"/>
          <ac:graphicFrameMkLst>
            <pc:docMk/>
            <pc:sldMk cId="3134114081" sldId="544"/>
            <ac:graphicFrameMk id="3" creationId="{FB3BE865-4392-5145-3E9E-C24CE1C55DFB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2:34:18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0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6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01929-0B25-9A9C-B4CE-283D89EC6C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BDFA5-7E95-7CC4-9D99-225406DB6A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37E4-9A01-78F4-E3D3-0A490581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19427-9B26-4021-D5B9-711529AC9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365125"/>
            <a:ext cx="8702339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48BD0-305A-00BC-F003-E990A4F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FBA0B5-3487-E0FD-7182-EE5DE2D20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50916-E722-CC3A-5226-941F0848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87AC7-C649-2821-7AEA-D64999F3B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A530-1101-C808-BC4F-69794827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5467-967D-EE75-C741-B46236B33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0563" y="3016250"/>
            <a:ext cx="5680075" cy="6223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365FD-2A85-CBDD-69CF-19FE1603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2EB66-F5B8-D75C-B1E7-70C4A616E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567" y="1705342"/>
            <a:ext cx="11100631" cy="474042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CFE2C-99BA-B1F4-F02C-1B9DB4A9C0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175D9-8CBE-C12A-F48D-B6C59EE2A9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40FED-0C14-8DFC-A766-BAA2E6AB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F812A-9771-BA5F-92E6-2ED9C2211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79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54" r:id="rId4"/>
    <p:sldLayoutId id="2147483656" r:id="rId5"/>
    <p:sldLayoutId id="2147483649" r:id="rId6"/>
    <p:sldLayoutId id="2147483684" r:id="rId7"/>
    <p:sldLayoutId id="2147483691" r:id="rId8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4.jp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FF1A23DB-72C1-9274-CD20-393ED616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A30D7C-AE9A-9BE8-EC02-A42B1E51923F}"/>
              </a:ext>
            </a:extLst>
          </p:cNvPr>
          <p:cNvSpPr/>
          <p:nvPr/>
        </p:nvSpPr>
        <p:spPr>
          <a:xfrm>
            <a:off x="162656" y="2090344"/>
            <a:ext cx="6882512" cy="2298776"/>
          </a:xfrm>
          <a:prstGeom prst="rect">
            <a:avLst/>
          </a:prstGeom>
          <a:solidFill>
            <a:schemeClr val="tx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668F99-B908-F9BC-184F-C189A27A1085}"/>
              </a:ext>
            </a:extLst>
          </p:cNvPr>
          <p:cNvCxnSpPr>
            <a:cxnSpLocks/>
          </p:cNvCxnSpPr>
          <p:nvPr/>
        </p:nvCxnSpPr>
        <p:spPr>
          <a:xfrm>
            <a:off x="391872" y="3236759"/>
            <a:ext cx="636233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39" y="2230682"/>
            <a:ext cx="6629400" cy="78970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Progress Update on 3D Scanner System for 3D Printer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8339" y="3478825"/>
            <a:ext cx="5680075" cy="10506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Progress report</a:t>
            </a:r>
          </a:p>
          <a:p>
            <a:r>
              <a:rPr lang="en-GB" dirty="0">
                <a:solidFill>
                  <a:schemeClr val="bg1"/>
                </a:solidFill>
              </a:rPr>
              <a:t>15.07.2024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386B3-60CB-0021-F524-9D8084976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 So Far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3830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Extracted pixel displacement from each frame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Dynamically reconstructed the reference line from image frame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Created depth match for individual frames</a:t>
            </a:r>
            <a:endParaRPr lang="en-GB" sz="2300" b="1" dirty="0"/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b="1" dirty="0"/>
          </a:p>
          <a:p>
            <a:pPr lvl="1">
              <a:spcAft>
                <a:spcPts val="667"/>
              </a:spcAft>
              <a:buFont typeface="Courier New" panose="02070309020205020404" pitchFamily="49" charset="0"/>
              <a:buChar char="o"/>
            </a:pPr>
            <a:endParaRPr lang="en-GB" sz="23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7EBA90-284D-7749-488B-F7DE652E6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dirty="0"/>
              <a:t>From the edge</a:t>
            </a:r>
            <a:r>
              <a:rPr lang="en-GB" sz="2300" b="1" dirty="0"/>
              <a:t> </a:t>
            </a:r>
            <a:r>
              <a:rPr lang="en-GB" sz="2300" dirty="0"/>
              <a:t>trace from Sobel X gradient method, the laser line was recovered in the image</a:t>
            </a:r>
            <a:br>
              <a:rPr lang="en-GB" sz="2300" dirty="0"/>
            </a:b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7328E530-A53E-62FC-A320-2D0014A9D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19" y="2171666"/>
            <a:ext cx="8427127" cy="41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dirty="0"/>
              <a:t>From the recovered laser line reference line trace, tasks become to recover the laser trace falling on the object and the reconstructing the reference laser line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Laser trace falling on the object can be recovered by considering a breakpoint pixel displacement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Reference line can be reconstructing using pixel interpolation</a:t>
            </a:r>
          </a:p>
          <a:p>
            <a:pPr marL="0" lvl="1" indent="0">
              <a:spcBef>
                <a:spcPts val="1000"/>
              </a:spcBef>
              <a:spcAft>
                <a:spcPts val="667"/>
              </a:spcAft>
              <a:buNone/>
            </a:pPr>
            <a:r>
              <a:rPr lang="en-GB" sz="2300" dirty="0"/>
              <a:t>  </a:t>
            </a: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5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Interpolation with corresponding results</a:t>
            </a:r>
            <a:br>
              <a:rPr lang="en-GB" sz="2300" dirty="0"/>
            </a:br>
            <a:endParaRPr lang="en-GB" sz="2300" dirty="0"/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3BE865-4392-5145-3E9E-C24CE1C5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05487"/>
              </p:ext>
            </p:extLst>
          </p:nvPr>
        </p:nvGraphicFramePr>
        <p:xfrm>
          <a:off x="2006600" y="279890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04">
                  <a:extLst>
                    <a:ext uri="{9D8B030D-6E8A-4147-A177-3AD203B41FA5}">
                      <a16:colId xmlns:a16="http://schemas.microsoft.com/office/drawing/2014/main" val="4086465688"/>
                    </a:ext>
                  </a:extLst>
                </a:gridCol>
                <a:gridCol w="4575062">
                  <a:extLst>
                    <a:ext uri="{9D8B030D-6E8A-4147-A177-3AD203B41FA5}">
                      <a16:colId xmlns:a16="http://schemas.microsoft.com/office/drawing/2014/main" val="5647163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Interpolation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9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22.75110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8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Interpolation (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23.7864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0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Interpolation (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21.5395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4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Cubic Spline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33.7757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 Neighbour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22.75110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11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9726-1B51-D7EB-DB1F-E4C8AC0ADC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396538"/>
            <a:ext cx="11474450" cy="5461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/>
          </a:p>
          <a:p>
            <a:pPr>
              <a:spcAft>
                <a:spcPts val="667"/>
              </a:spcAft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Muñoz-Rodríguez, J. A., &amp; Rodríguez-Vera, R. (2003). Evaluation of the light line displacement location for object shape detection.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Journal of Modern Optics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50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137-154.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C129E1-1239-6722-6D85-75E66B0D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/>
              <a:t>References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33BF1-8CE4-50C7-E9E4-3D466980A3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2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e University at sunset">
            <a:extLst>
              <a:ext uri="{FF2B5EF4-FFF2-40B4-BE49-F238E27FC236}">
                <a16:creationId xmlns:a16="http://schemas.microsoft.com/office/drawing/2014/main" id="{778F38A2-01CF-7145-BA22-B7FAA6519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03AA1-5E47-2841-A2C0-74489FA31D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1798637"/>
            <a:ext cx="7737528" cy="2100263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Thanks!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3432E9-D115-206D-6431-B4CF6626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5228" y="5699322"/>
            <a:ext cx="3413095" cy="854153"/>
            <a:chOff x="8385228" y="5699322"/>
            <a:chExt cx="3413095" cy="8541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40EF60-50F4-EBB4-F749-2CF288220BA6}"/>
                </a:ext>
              </a:extLst>
            </p:cNvPr>
            <p:cNvSpPr txBox="1"/>
            <p:nvPr/>
          </p:nvSpPr>
          <p:spPr>
            <a:xfrm>
              <a:off x="8385228" y="5699322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F721E-3F58-C3D6-3764-8B8557371C56}"/>
                </a:ext>
              </a:extLst>
            </p:cNvPr>
            <p:cNvSpPr txBox="1"/>
            <p:nvPr/>
          </p:nvSpPr>
          <p:spPr>
            <a:xfrm>
              <a:off x="9098531" y="6091810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243618-BCA5-59B7-3F2F-003585B767A8}"/>
                </a:ext>
              </a:extLst>
            </p:cNvPr>
            <p:cNvGrpSpPr/>
            <p:nvPr/>
          </p:nvGrpSpPr>
          <p:grpSpPr>
            <a:xfrm>
              <a:off x="8516481" y="6162367"/>
              <a:ext cx="841333" cy="347112"/>
              <a:chOff x="8601252" y="6162367"/>
              <a:chExt cx="841333" cy="347112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EF1E1D0-4776-66CA-6593-212D8816F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8761" y="6162367"/>
                <a:ext cx="475023" cy="34711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A87A7A4-A77D-8F28-1744-96EEB60F0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94185" y="6223334"/>
                <a:ext cx="248400" cy="24839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414EE59-FA10-EF9D-539B-501F9400A1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01252" y="6221141"/>
                <a:ext cx="239105" cy="239106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74F3EA-53B4-1C23-219F-09709BEB3511}"/>
                  </a:ext>
                </a:extLst>
              </p14:cNvPr>
              <p14:cNvContentPartPr/>
              <p14:nvPr/>
            </p14:nvContentPartPr>
            <p14:xfrm>
              <a:off x="2875547" y="169618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74F3EA-53B4-1C23-219F-09709BEB3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9427" y="169006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617A7-40BC-533A-C704-817C6437FA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4084</TotalTime>
  <Words>208</Words>
  <Application>Microsoft Office PowerPoint</Application>
  <PresentationFormat>Widescreen</PresentationFormat>
  <Paragraphs>52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Progress Update on 3D Scanner System for 3D Printer Project</vt:lpstr>
      <vt:lpstr>Progress So Far</vt:lpstr>
      <vt:lpstr>Progress</vt:lpstr>
      <vt:lpstr>Progress</vt:lpstr>
      <vt:lpstr>Progress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Anugrah Sebastian</cp:lastModifiedBy>
  <cp:revision>182</cp:revision>
  <dcterms:created xsi:type="dcterms:W3CDTF">2021-01-06T14:22:07Z</dcterms:created>
  <dcterms:modified xsi:type="dcterms:W3CDTF">2024-07-15T21:03:17Z</dcterms:modified>
</cp:coreProperties>
</file>