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492" r:id="rId3"/>
    <p:sldId id="538" r:id="rId4"/>
    <p:sldId id="543" r:id="rId5"/>
    <p:sldId id="542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44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293FBC-F31B-46BE-8B07-7216CDCAC933}" v="2" dt="2024-07-15T19:53:55.6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9" autoAdjust="0"/>
    <p:restoredTop sz="96327"/>
  </p:normalViewPr>
  <p:slideViewPr>
    <p:cSldViewPr snapToGrid="0">
      <p:cViewPr varScale="1">
        <p:scale>
          <a:sx n="76" d="100"/>
          <a:sy n="76" d="100"/>
        </p:scale>
        <p:origin x="67" y="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grah Sebastian" userId="8686f9dd1ae651d4" providerId="LiveId" clId="{94293FBC-F31B-46BE-8B07-7216CDCAC933}"/>
    <pc:docChg chg="undo custSel addSld delSld modSld">
      <pc:chgData name="Anugrah Sebastian" userId="8686f9dd1ae651d4" providerId="LiveId" clId="{94293FBC-F31B-46BE-8B07-7216CDCAC933}" dt="2024-07-15T20:14:44.208" v="872" actId="5793"/>
      <pc:docMkLst>
        <pc:docMk/>
      </pc:docMkLst>
      <pc:sldChg chg="del">
        <pc:chgData name="Anugrah Sebastian" userId="8686f9dd1ae651d4" providerId="LiveId" clId="{94293FBC-F31B-46BE-8B07-7216CDCAC933}" dt="2024-07-15T20:09:02.052" v="870" actId="47"/>
        <pc:sldMkLst>
          <pc:docMk/>
          <pc:sldMk cId="1379351311" sldId="522"/>
        </pc:sldMkLst>
      </pc:sldChg>
      <pc:sldChg chg="del">
        <pc:chgData name="Anugrah Sebastian" userId="8686f9dd1ae651d4" providerId="LiveId" clId="{94293FBC-F31B-46BE-8B07-7216CDCAC933}" dt="2024-07-15T20:09:02.052" v="870" actId="47"/>
        <pc:sldMkLst>
          <pc:docMk/>
          <pc:sldMk cId="2074514507" sldId="530"/>
        </pc:sldMkLst>
      </pc:sldChg>
      <pc:sldChg chg="del">
        <pc:chgData name="Anugrah Sebastian" userId="8686f9dd1ae651d4" providerId="LiveId" clId="{94293FBC-F31B-46BE-8B07-7216CDCAC933}" dt="2024-07-15T20:09:02.052" v="870" actId="47"/>
        <pc:sldMkLst>
          <pc:docMk/>
          <pc:sldMk cId="1434595244" sldId="534"/>
        </pc:sldMkLst>
      </pc:sldChg>
      <pc:sldChg chg="del">
        <pc:chgData name="Anugrah Sebastian" userId="8686f9dd1ae651d4" providerId="LiveId" clId="{94293FBC-F31B-46BE-8B07-7216CDCAC933}" dt="2024-07-15T20:09:02.052" v="870" actId="47"/>
        <pc:sldMkLst>
          <pc:docMk/>
          <pc:sldMk cId="1951210426" sldId="537"/>
        </pc:sldMkLst>
      </pc:sldChg>
      <pc:sldChg chg="addSp modSp mod">
        <pc:chgData name="Anugrah Sebastian" userId="8686f9dd1ae651d4" providerId="LiveId" clId="{94293FBC-F31B-46BE-8B07-7216CDCAC933}" dt="2024-07-15T19:54:09.320" v="192" actId="20577"/>
        <pc:sldMkLst>
          <pc:docMk/>
          <pc:sldMk cId="3976766790" sldId="538"/>
        </pc:sldMkLst>
        <pc:spChg chg="mod">
          <ac:chgData name="Anugrah Sebastian" userId="8686f9dd1ae651d4" providerId="LiveId" clId="{94293FBC-F31B-46BE-8B07-7216CDCAC933}" dt="2024-07-15T19:54:09.320" v="192" actId="20577"/>
          <ac:spMkLst>
            <pc:docMk/>
            <pc:sldMk cId="3976766790" sldId="538"/>
            <ac:spMk id="5" creationId="{00000000-0000-0000-0000-000000000000}"/>
          </ac:spMkLst>
        </pc:spChg>
        <pc:spChg chg="mod">
          <ac:chgData name="Anugrah Sebastian" userId="8686f9dd1ae651d4" providerId="LiveId" clId="{94293FBC-F31B-46BE-8B07-7216CDCAC933}" dt="2024-07-15T19:53:18.355" v="177" actId="20577"/>
          <ac:spMkLst>
            <pc:docMk/>
            <pc:sldMk cId="3976766790" sldId="538"/>
            <ac:spMk id="6" creationId="{00000000-0000-0000-0000-000000000000}"/>
          </ac:spMkLst>
        </pc:spChg>
        <pc:picChg chg="add mod">
          <ac:chgData name="Anugrah Sebastian" userId="8686f9dd1ae651d4" providerId="LiveId" clId="{94293FBC-F31B-46BE-8B07-7216CDCAC933}" dt="2024-07-15T19:53:44.025" v="183" actId="1076"/>
          <ac:picMkLst>
            <pc:docMk/>
            <pc:sldMk cId="3976766790" sldId="538"/>
            <ac:picMk id="7" creationId="{7328E530-A53E-62FC-A320-2D0014A9D463}"/>
          </ac:picMkLst>
        </pc:picChg>
      </pc:sldChg>
      <pc:sldChg chg="del">
        <pc:chgData name="Anugrah Sebastian" userId="8686f9dd1ae651d4" providerId="LiveId" clId="{94293FBC-F31B-46BE-8B07-7216CDCAC933}" dt="2024-07-15T20:09:02.052" v="870" actId="47"/>
        <pc:sldMkLst>
          <pc:docMk/>
          <pc:sldMk cId="4202213221" sldId="541"/>
        </pc:sldMkLst>
      </pc:sldChg>
      <pc:sldChg chg="modSp mod">
        <pc:chgData name="Anugrah Sebastian" userId="8686f9dd1ae651d4" providerId="LiveId" clId="{94293FBC-F31B-46BE-8B07-7216CDCAC933}" dt="2024-07-15T20:14:32.495" v="871"/>
        <pc:sldMkLst>
          <pc:docMk/>
          <pc:sldMk cId="3458222353" sldId="542"/>
        </pc:sldMkLst>
        <pc:spChg chg="mod">
          <ac:chgData name="Anugrah Sebastian" userId="8686f9dd1ae651d4" providerId="LiveId" clId="{94293FBC-F31B-46BE-8B07-7216CDCAC933}" dt="2024-07-15T20:14:32.495" v="871"/>
          <ac:spMkLst>
            <pc:docMk/>
            <pc:sldMk cId="3458222353" sldId="542"/>
            <ac:spMk id="3" creationId="{0F349726-1B51-D7EB-DB1F-E4C8AC0ADCFA}"/>
          </ac:spMkLst>
        </pc:spChg>
      </pc:sldChg>
      <pc:sldChg chg="delSp modSp add mod">
        <pc:chgData name="Anugrah Sebastian" userId="8686f9dd1ae651d4" providerId="LiveId" clId="{94293FBC-F31B-46BE-8B07-7216CDCAC933}" dt="2024-07-15T20:14:44.208" v="872" actId="5793"/>
        <pc:sldMkLst>
          <pc:docMk/>
          <pc:sldMk cId="153557065" sldId="543"/>
        </pc:sldMkLst>
        <pc:spChg chg="mod">
          <ac:chgData name="Anugrah Sebastian" userId="8686f9dd1ae651d4" providerId="LiveId" clId="{94293FBC-F31B-46BE-8B07-7216CDCAC933}" dt="2024-07-15T19:54:18.439" v="202" actId="20577"/>
          <ac:spMkLst>
            <pc:docMk/>
            <pc:sldMk cId="153557065" sldId="543"/>
            <ac:spMk id="5" creationId="{00000000-0000-0000-0000-000000000000}"/>
          </ac:spMkLst>
        </pc:spChg>
        <pc:spChg chg="mod">
          <ac:chgData name="Anugrah Sebastian" userId="8686f9dd1ae651d4" providerId="LiveId" clId="{94293FBC-F31B-46BE-8B07-7216CDCAC933}" dt="2024-07-15T20:14:44.208" v="872" actId="5793"/>
          <ac:spMkLst>
            <pc:docMk/>
            <pc:sldMk cId="153557065" sldId="543"/>
            <ac:spMk id="6" creationId="{00000000-0000-0000-0000-000000000000}"/>
          </ac:spMkLst>
        </pc:spChg>
        <pc:picChg chg="del">
          <ac:chgData name="Anugrah Sebastian" userId="8686f9dd1ae651d4" providerId="LiveId" clId="{94293FBC-F31B-46BE-8B07-7216CDCAC933}" dt="2024-07-15T19:54:23.345" v="203" actId="478"/>
          <ac:picMkLst>
            <pc:docMk/>
            <pc:sldMk cId="153557065" sldId="543"/>
            <ac:picMk id="7" creationId="{7328E530-A53E-62FC-A320-2D0014A9D463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22:34:18.0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95AE2-43AC-144B-AE88-DCB376799F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4E5BB-E6B0-B84A-ABCD-9A3E9C2D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42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78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5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3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6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3BB4406-02B4-284F-84C5-A21F22E6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5FEA054A-F191-E34B-8C26-BA11F3F0C0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5750" y="1627188"/>
            <a:ext cx="11474450" cy="46069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01929-0B25-9A9C-B4CE-283D89EC6CC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DBDFA5-7E95-7CC4-9D99-225406DB6A6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9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0170" y="365126"/>
            <a:ext cx="8713630" cy="1040342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8667"/>
            <a:ext cx="5181600" cy="45682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8667"/>
            <a:ext cx="5181600" cy="45682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A37E4-9A01-78F4-E3D3-0A490581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19427-9B26-4021-D5B9-711529AC95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52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048" y="365125"/>
            <a:ext cx="8702339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948BD0-305A-00BC-F003-E990A4F0F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FBA0B5-3487-E0FD-7182-EE5DE2D202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40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7420DD-2415-454D-AA0F-DBDA719C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550916-E722-CC3A-5226-941F0848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287AC7-C649-2821-7AEA-D64999F3BB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28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680" y="2123676"/>
            <a:ext cx="4027169" cy="1600200"/>
          </a:xfrm>
        </p:spPr>
        <p:txBody>
          <a:bodyPr anchor="t">
            <a:normAutofit/>
          </a:bodyPr>
          <a:lstStyle>
            <a:lvl1pPr algn="l">
              <a:defRPr sz="28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680" y="3934224"/>
            <a:ext cx="4030345" cy="193476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1A530-1101-C808-BC4F-69794827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5467-967D-EE75-C741-B46236B33A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03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9978F3-40AA-B047-B077-E6C1CE004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418" y="1657926"/>
            <a:ext cx="6629400" cy="789709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57762F7-94EF-0744-BA0E-BF26083BC29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90563" y="3016250"/>
            <a:ext cx="5680075" cy="6223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7365FD-2A85-CBDD-69CF-19FE16037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02EB66-F5B8-D75C-B1E7-70C4A616EC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27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C5A3FE5F-792E-894C-96F2-B918CA1BC6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9567" y="1705342"/>
            <a:ext cx="11100631" cy="474042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Body text Arial 24pt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7CFE2C-99BA-B1F4-F02C-1B9DB4A9C0C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F175D9-8CBE-C12A-F48D-B6C59EE2A9B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81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qu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540FED-0C14-8DFC-A766-BAA2E6AB7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2F812A-9771-BA5F-92E6-2ED9C22118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79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1800" y="681037"/>
            <a:ext cx="5842000" cy="1009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262A0F-9E49-6B4D-94F3-647B33A2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9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2" r:id="rId2"/>
    <p:sldLayoutId id="2147483653" r:id="rId3"/>
    <p:sldLayoutId id="2147483654" r:id="rId4"/>
    <p:sldLayoutId id="2147483656" r:id="rId5"/>
    <p:sldLayoutId id="2147483649" r:id="rId6"/>
    <p:sldLayoutId id="2147483684" r:id="rId7"/>
    <p:sldLayoutId id="2147483691" r:id="rId8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4.jp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e Gilbert Scott Building">
            <a:extLst>
              <a:ext uri="{FF2B5EF4-FFF2-40B4-BE49-F238E27FC236}">
                <a16:creationId xmlns:a16="http://schemas.microsoft.com/office/drawing/2014/main" id="{FF1A23DB-72C1-9274-CD20-393ED6169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A30D7C-AE9A-9BE8-EC02-A42B1E51923F}"/>
              </a:ext>
            </a:extLst>
          </p:cNvPr>
          <p:cNvSpPr/>
          <p:nvPr/>
        </p:nvSpPr>
        <p:spPr>
          <a:xfrm>
            <a:off x="162656" y="2090344"/>
            <a:ext cx="6882512" cy="2298776"/>
          </a:xfrm>
          <a:prstGeom prst="rect">
            <a:avLst/>
          </a:prstGeom>
          <a:solidFill>
            <a:schemeClr val="tx2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668F99-B908-F9BC-184F-C189A27A1085}"/>
              </a:ext>
            </a:extLst>
          </p:cNvPr>
          <p:cNvCxnSpPr>
            <a:cxnSpLocks/>
          </p:cNvCxnSpPr>
          <p:nvPr/>
        </p:nvCxnSpPr>
        <p:spPr>
          <a:xfrm>
            <a:off x="391872" y="3236759"/>
            <a:ext cx="636233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339" y="2230682"/>
            <a:ext cx="6629400" cy="789709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Progress Update on 3D Scanner System for 3D Printer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58339" y="3478825"/>
            <a:ext cx="5680075" cy="10506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Progress report</a:t>
            </a:r>
          </a:p>
          <a:p>
            <a:r>
              <a:rPr lang="en-GB" dirty="0">
                <a:solidFill>
                  <a:schemeClr val="bg1"/>
                </a:solidFill>
              </a:rPr>
              <a:t>15.07.2024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5386B3-60CB-0021-F524-9D80849762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17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Progress So Far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3830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b="1" dirty="0"/>
              <a:t>Extracted pixel displacement from each frame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b="1" dirty="0"/>
              <a:t>Dynamically reconstructed the reference line from image frame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b="1" dirty="0"/>
              <a:t>Created depth match for individual frames</a:t>
            </a:r>
            <a:endParaRPr lang="en-GB" sz="2300" b="1" dirty="0"/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GB" sz="2300" b="1" dirty="0"/>
          </a:p>
          <a:p>
            <a:pPr lvl="1">
              <a:spcAft>
                <a:spcPts val="667"/>
              </a:spcAft>
              <a:buFont typeface="Courier New" panose="02070309020205020404" pitchFamily="49" charset="0"/>
              <a:buChar char="o"/>
            </a:pPr>
            <a:endParaRPr lang="en-GB" sz="2300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C7EBA90-284D-7749-488B-F7DE652E67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71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74261" y="4036109"/>
            <a:ext cx="4097131" cy="2434182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Progress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lvl="1">
              <a:spcBef>
                <a:spcPts val="1000"/>
              </a:spcBef>
              <a:spcAft>
                <a:spcPts val="667"/>
              </a:spcAft>
            </a:pPr>
            <a:r>
              <a:rPr lang="en-GB" dirty="0"/>
              <a:t>From the edge</a:t>
            </a:r>
            <a:r>
              <a:rPr lang="en-GB" sz="2300" b="1" dirty="0"/>
              <a:t> </a:t>
            </a:r>
            <a:r>
              <a:rPr lang="en-GB" sz="2300" dirty="0"/>
              <a:t>trace from Sobel X gradient method, the laser line was recovered in the image</a:t>
            </a:r>
            <a:br>
              <a:rPr lang="en-GB" sz="2300" dirty="0"/>
            </a:br>
            <a:br>
              <a:rPr lang="en-GB" sz="2300" dirty="0"/>
            </a:br>
            <a:endParaRPr lang="en-GB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808472-73FB-818B-B904-EFDC84FDE0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3</a:t>
            </a:fld>
            <a:endParaRPr lang="en-GB"/>
          </a:p>
        </p:txBody>
      </p:sp>
      <p:pic>
        <p:nvPicPr>
          <p:cNvPr id="7" name="Picture 6" descr="A graph of a graph&#10;&#10;Description automatically generated">
            <a:extLst>
              <a:ext uri="{FF2B5EF4-FFF2-40B4-BE49-F238E27FC236}">
                <a16:creationId xmlns:a16="http://schemas.microsoft.com/office/drawing/2014/main" id="{7328E530-A53E-62FC-A320-2D0014A9D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819" y="2171666"/>
            <a:ext cx="8427127" cy="417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6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74261" y="4036109"/>
            <a:ext cx="4097131" cy="2434182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Progress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lvl="1">
              <a:spcBef>
                <a:spcPts val="1000"/>
              </a:spcBef>
              <a:spcAft>
                <a:spcPts val="667"/>
              </a:spcAft>
            </a:pPr>
            <a:r>
              <a:rPr lang="en-GB" dirty="0"/>
              <a:t>From the recovered laser line reference line trace, tasks become to recover the laser trace falling on the object and the reconstructing the reference laser line</a:t>
            </a:r>
          </a:p>
          <a:p>
            <a:pPr marL="228600" lvl="1">
              <a:spcBef>
                <a:spcPts val="1000"/>
              </a:spcBef>
              <a:spcAft>
                <a:spcPts val="667"/>
              </a:spcAft>
            </a:pPr>
            <a:r>
              <a:rPr lang="en-GB" sz="2300" dirty="0"/>
              <a:t>Laser trace falling on the object can be recovered by considering a breakpoint pixel displacement</a:t>
            </a:r>
          </a:p>
          <a:p>
            <a:pPr marL="228600" lvl="1">
              <a:spcBef>
                <a:spcPts val="1000"/>
              </a:spcBef>
              <a:spcAft>
                <a:spcPts val="667"/>
              </a:spcAft>
            </a:pPr>
            <a:r>
              <a:rPr lang="en-GB" sz="2300" dirty="0"/>
              <a:t>Reference line can be reconstructing using pixel interpolation</a:t>
            </a:r>
          </a:p>
          <a:p>
            <a:pPr marL="0" lvl="1" indent="0">
              <a:spcBef>
                <a:spcPts val="1000"/>
              </a:spcBef>
              <a:spcAft>
                <a:spcPts val="667"/>
              </a:spcAft>
              <a:buNone/>
            </a:pPr>
            <a:r>
              <a:rPr lang="en-GB" sz="2300" dirty="0"/>
              <a:t>  </a:t>
            </a:r>
            <a:br>
              <a:rPr lang="en-GB" sz="2300" dirty="0"/>
            </a:br>
            <a:endParaRPr lang="en-GB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808472-73FB-818B-B904-EFDC84FDE0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5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49726-1B51-D7EB-DB1F-E4C8AC0ADC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5750" y="1396538"/>
            <a:ext cx="11474450" cy="54614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b="1" dirty="0"/>
          </a:p>
          <a:p>
            <a:pPr>
              <a:spcAft>
                <a:spcPts val="667"/>
              </a:spcAft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Muñoz-Rodríguez, J. A., &amp; Rodríguez-Vera, R. (2003). Evaluation of the light line displacement location for object shape detection.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Journal of Modern Optics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50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(1), 137-154.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5C129E1-1239-6722-6D85-75E66B0DF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200" dirty="0"/>
              <a:t>References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133BF1-8CE4-50C7-E9E4-3D466980A34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22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he University at sunset">
            <a:extLst>
              <a:ext uri="{FF2B5EF4-FFF2-40B4-BE49-F238E27FC236}">
                <a16:creationId xmlns:a16="http://schemas.microsoft.com/office/drawing/2014/main" id="{778F38A2-01CF-7145-BA22-B7FAA6519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C03AA1-5E47-2841-A2C0-74489FA31DD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7700" y="1798637"/>
            <a:ext cx="7737528" cy="2100263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Thanks!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E3432E9-D115-206D-6431-B4CF6626B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5228" y="5699322"/>
            <a:ext cx="3413095" cy="854153"/>
            <a:chOff x="8385228" y="5699322"/>
            <a:chExt cx="3413095" cy="85415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40EF60-50F4-EBB4-F749-2CF288220BA6}"/>
                </a:ext>
              </a:extLst>
            </p:cNvPr>
            <p:cNvSpPr txBox="1"/>
            <p:nvPr/>
          </p:nvSpPr>
          <p:spPr>
            <a:xfrm>
              <a:off x="8385228" y="5699322"/>
              <a:ext cx="3413095" cy="461665"/>
            </a:xfrm>
            <a:prstGeom prst="rect">
              <a:avLst/>
            </a:prstGeom>
            <a:noFill/>
            <a:effectLst>
              <a:outerShdw blurRad="1270000" dist="50800" dir="5400000" sx="200000" sy="200000" algn="ctr" rotWithShape="0">
                <a:schemeClr val="tx1"/>
              </a:outerShd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</a:t>
              </a:r>
              <a:r>
                <a:rPr lang="en-US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UofGWorldChangers</a:t>
              </a:r>
              <a:endPara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F721E-3F58-C3D6-3764-8B8557371C56}"/>
                </a:ext>
              </a:extLst>
            </p:cNvPr>
            <p:cNvSpPr txBox="1"/>
            <p:nvPr/>
          </p:nvSpPr>
          <p:spPr>
            <a:xfrm>
              <a:off x="9098531" y="6091810"/>
              <a:ext cx="26997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@</a:t>
              </a:r>
              <a:r>
                <a:rPr lang="en-US" sz="2400" b="1" dirty="0" err="1">
                  <a:solidFill>
                    <a:schemeClr val="bg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UofGlasgow</a:t>
              </a:r>
              <a:endPara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1243618-BCA5-59B7-3F2F-003585B767A8}"/>
                </a:ext>
              </a:extLst>
            </p:cNvPr>
            <p:cNvGrpSpPr/>
            <p:nvPr/>
          </p:nvGrpSpPr>
          <p:grpSpPr>
            <a:xfrm>
              <a:off x="8516481" y="6162367"/>
              <a:ext cx="841333" cy="347112"/>
              <a:chOff x="8601252" y="6162367"/>
              <a:chExt cx="841333" cy="347112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CEF1E1D0-4776-66CA-6593-212D8816FA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8761" y="6162367"/>
                <a:ext cx="475023" cy="347112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DA87A7A4-A77D-8F28-1744-96EEB60F0D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194185" y="6223334"/>
                <a:ext cx="248400" cy="248399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414EE59-FA10-EF9D-539B-501F9400A1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601252" y="6221141"/>
                <a:ext cx="239105" cy="239106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B74F3EA-53B4-1C23-219F-09709BEB3511}"/>
                  </a:ext>
                </a:extLst>
              </p14:cNvPr>
              <p14:cNvContentPartPr/>
              <p14:nvPr/>
            </p14:nvContentPartPr>
            <p14:xfrm>
              <a:off x="2875547" y="1696187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B74F3EA-53B4-1C23-219F-09709BEB351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69427" y="169006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617A7-40BC-533A-C704-817C6437FA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378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ofG colours">
      <a:dk1>
        <a:srgbClr val="003865"/>
      </a:dk1>
      <a:lt1>
        <a:srgbClr val="FFFFFE"/>
      </a:lt1>
      <a:dk2>
        <a:srgbClr val="000000"/>
      </a:dk2>
      <a:lt2>
        <a:srgbClr val="7D2238"/>
      </a:lt2>
      <a:accent1>
        <a:srgbClr val="0075B0"/>
      </a:accent1>
      <a:accent2>
        <a:srgbClr val="5B4D93"/>
      </a:accent2>
      <a:accent3>
        <a:srgbClr val="CF1C20"/>
      </a:accent3>
      <a:accent4>
        <a:srgbClr val="00833C"/>
      </a:accent4>
      <a:accent5>
        <a:srgbClr val="BE4D00"/>
      </a:accent5>
      <a:accent6>
        <a:srgbClr val="951271"/>
      </a:accent6>
      <a:hlink>
        <a:srgbClr val="584B3D"/>
      </a:hlink>
      <a:folHlink>
        <a:srgbClr val="0068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61AF5F2-503D-2641-86A1-09AD8919EA9C}" vid="{A816E7D6-9491-074F-A4D5-6596497DAC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4036</TotalTime>
  <Words>162</Words>
  <Application>Microsoft Office PowerPoint</Application>
  <PresentationFormat>Widescreen</PresentationFormat>
  <Paragraphs>30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 New</vt:lpstr>
      <vt:lpstr>Office Theme</vt:lpstr>
      <vt:lpstr>Progress Update on 3D Scanner System for 3D Printer Project</vt:lpstr>
      <vt:lpstr>Progress So Far</vt:lpstr>
      <vt:lpstr>Progress</vt:lpstr>
      <vt:lpstr>Progress</vt:lpstr>
      <vt:lpstr>References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 Howard</dc:creator>
  <cp:lastModifiedBy>Anugrah Sebastian</cp:lastModifiedBy>
  <cp:revision>182</cp:revision>
  <dcterms:created xsi:type="dcterms:W3CDTF">2021-01-06T14:22:07Z</dcterms:created>
  <dcterms:modified xsi:type="dcterms:W3CDTF">2024-07-15T20:14:51Z</dcterms:modified>
</cp:coreProperties>
</file>