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B25E-E3FE-4293-9EDD-AFFA18BF7343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CFBE5-8978-4682-AE99-783CCA6C74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3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CFBE5-8978-4682-AE99-783CCA6C749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04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9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89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7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61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18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368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93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649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7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8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0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09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68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3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5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12B99B-9EC5-4A09-990F-8200107BD19C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EB47B3-493D-460D-A907-595CDBCFF2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89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29C88-5ED5-D30B-CFCE-30F82C8B7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dan passing parameter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7863F9-4C3E-A452-798B-DA4F63707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Dwi Otik </a:t>
            </a:r>
            <a:r>
              <a:rPr lang="en-US" dirty="0" err="1"/>
              <a:t>kurniawati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070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B416-3860-C9A6-5806-E834BC7F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88" y="2167466"/>
            <a:ext cx="8825659" cy="4326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3200" b="1" dirty="0" err="1"/>
              <a:t>Struktur</a:t>
            </a:r>
            <a:r>
              <a:rPr lang="en-ID" sz="3200" b="1" dirty="0"/>
              <a:t> Parameter dan </a:t>
            </a:r>
            <a:r>
              <a:rPr lang="en-ID" sz="3200" b="1" dirty="0" err="1"/>
              <a:t>Argumen</a:t>
            </a:r>
            <a:endParaRPr lang="en-ID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3200" b="1" dirty="0"/>
              <a:t>Parameter:</a:t>
            </a:r>
            <a:r>
              <a:rPr lang="en-ID" sz="3200" dirty="0"/>
              <a:t> </a:t>
            </a:r>
            <a:r>
              <a:rPr lang="en-ID" sz="3200" dirty="0" err="1"/>
              <a:t>Variabel</a:t>
            </a:r>
            <a:r>
              <a:rPr lang="en-ID" sz="3200" dirty="0"/>
              <a:t> yang </a:t>
            </a:r>
            <a:r>
              <a:rPr lang="en-ID" sz="3200" dirty="0" err="1"/>
              <a:t>dideklarasikan</a:t>
            </a:r>
            <a:r>
              <a:rPr lang="en-ID" sz="3200" dirty="0"/>
              <a:t> di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tanda</a:t>
            </a:r>
            <a:r>
              <a:rPr lang="en-ID" sz="3200" dirty="0"/>
              <a:t> </a:t>
            </a:r>
            <a:r>
              <a:rPr lang="en-ID" sz="3200" dirty="0" err="1"/>
              <a:t>kurung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mendefinisikan</a:t>
            </a:r>
            <a:r>
              <a:rPr lang="en-ID" sz="3200" dirty="0"/>
              <a:t> </a:t>
            </a:r>
            <a:r>
              <a:rPr lang="en-ID" sz="3200" dirty="0" err="1"/>
              <a:t>fungsi</a:t>
            </a:r>
            <a:r>
              <a:rPr lang="en-ID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3200" b="1" dirty="0" err="1"/>
              <a:t>Argumen</a:t>
            </a:r>
            <a:r>
              <a:rPr lang="en-ID" sz="3200" b="1" dirty="0"/>
              <a:t>:</a:t>
            </a:r>
            <a:r>
              <a:rPr lang="en-ID" sz="3200" dirty="0"/>
              <a:t> Nilai </a:t>
            </a:r>
            <a:r>
              <a:rPr lang="en-ID" sz="3200" dirty="0" err="1"/>
              <a:t>atau</a:t>
            </a:r>
            <a:r>
              <a:rPr lang="en-ID" sz="3200" dirty="0"/>
              <a:t> data yang </a:t>
            </a:r>
            <a:r>
              <a:rPr lang="en-ID" sz="3200" dirty="0" err="1"/>
              <a:t>dikirimkan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fungsi</a:t>
            </a:r>
            <a:r>
              <a:rPr lang="en-ID" sz="3200" dirty="0"/>
              <a:t> </a:t>
            </a:r>
            <a:r>
              <a:rPr lang="en-ID" sz="3200" dirty="0" err="1"/>
              <a:t>dipanggil</a:t>
            </a:r>
            <a:r>
              <a:rPr lang="en-ID" sz="3200" dirty="0"/>
              <a:t>.</a:t>
            </a:r>
          </a:p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57950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BF1C-4893-45D0-BF41-E56197C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D" sz="2800" b="1" dirty="0" err="1"/>
              <a:t>Menerapkan</a:t>
            </a:r>
            <a:r>
              <a:rPr lang="en-ID" sz="2800" b="1" dirty="0"/>
              <a:t> </a:t>
            </a:r>
            <a:r>
              <a:rPr lang="en-ID" sz="2800" b="1" dirty="0" err="1"/>
              <a:t>Fungsi</a:t>
            </a:r>
            <a:r>
              <a:rPr lang="en-ID" sz="2800" b="1" dirty="0"/>
              <a:t> dan Passing Parameter pada Stack, Queue, Graph, dan Tree</a:t>
            </a:r>
          </a:p>
          <a:p>
            <a:pPr marL="0" indent="0">
              <a:buNone/>
            </a:pPr>
            <a:r>
              <a:rPr lang="en-ID" sz="2800" dirty="0"/>
              <a:t>Pada </a:t>
            </a:r>
            <a:r>
              <a:rPr lang="en-ID" sz="2800" dirty="0" err="1"/>
              <a:t>struktur</a:t>
            </a:r>
            <a:r>
              <a:rPr lang="en-ID" sz="2800" dirty="0"/>
              <a:t> data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b="1" dirty="0"/>
              <a:t>Stack, Queue, Graph, dan Tree</a:t>
            </a:r>
            <a:r>
              <a:rPr lang="en-ID" sz="2800" dirty="0"/>
              <a:t>, </a:t>
            </a:r>
            <a:r>
              <a:rPr lang="en-ID" sz="2800" dirty="0" err="1"/>
              <a:t>fungsi</a:t>
            </a:r>
            <a:r>
              <a:rPr lang="en-ID" sz="2800" dirty="0"/>
              <a:t> dan parameter sangat </a:t>
            </a:r>
            <a:r>
              <a:rPr lang="en-ID" sz="2800" dirty="0" err="1"/>
              <a:t>penting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mengelola</a:t>
            </a:r>
            <a:r>
              <a:rPr lang="en-ID" sz="2800" dirty="0"/>
              <a:t> data dan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operasi</a:t>
            </a:r>
            <a:r>
              <a:rPr lang="en-ID" sz="2800" dirty="0"/>
              <a:t> </a:t>
            </a:r>
            <a:r>
              <a:rPr lang="en-ID" sz="2800" dirty="0" err="1"/>
              <a:t>tertentu</a:t>
            </a:r>
            <a:r>
              <a:rPr lang="en-ID" sz="2800" dirty="0"/>
              <a:t>. 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0102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4B2360-A3A2-98C3-0955-209616A13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1895604"/>
            <a:ext cx="105121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Stack 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Tumpukan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struktur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LIFO (Last In, First Out)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mana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terakhir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dimasukkan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menjadi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pertama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dikeluarkan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Operasi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Utama pada Stack: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push():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pop():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Menghapus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peek():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Mengambil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tanpa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menghapusnya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is_empty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Mengecek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apakah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stack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kosong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10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88D1-361E-70F6-9FFD-E149FF24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7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9F84-7090-781F-A20B-1A92950E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65C-B9DC-3B0E-C03A-48E57D07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dan passing parameter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C9F5-088B-9DFC-7AB0-FC9C1DC4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1"/>
            <a:ext cx="10054329" cy="40675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ID" sz="3400" b="1" dirty="0"/>
              <a:t>Apa Itu </a:t>
            </a:r>
            <a:r>
              <a:rPr lang="en-ID" sz="3400" b="1" dirty="0" err="1"/>
              <a:t>Fungsi</a:t>
            </a:r>
            <a:r>
              <a:rPr lang="en-ID" sz="3400" b="1" dirty="0"/>
              <a:t>?</a:t>
            </a:r>
          </a:p>
          <a:p>
            <a:pPr>
              <a:lnSpc>
                <a:spcPct val="160000"/>
              </a:lnSpc>
              <a:buNone/>
            </a:pPr>
            <a:r>
              <a:rPr lang="en-ID" sz="3400" b="1" dirty="0" err="1"/>
              <a:t>Fungsi</a:t>
            </a:r>
            <a:r>
              <a:rPr lang="en-ID" sz="3400" dirty="0"/>
              <a:t> </a:t>
            </a:r>
            <a:r>
              <a:rPr lang="en-ID" sz="3400" dirty="0" err="1"/>
              <a:t>adalah</a:t>
            </a:r>
            <a:r>
              <a:rPr lang="en-ID" sz="3400" dirty="0"/>
              <a:t> </a:t>
            </a:r>
            <a:r>
              <a:rPr lang="en-ID" sz="3400" dirty="0" err="1"/>
              <a:t>sebuah</a:t>
            </a:r>
            <a:r>
              <a:rPr lang="en-ID" sz="3400" dirty="0"/>
              <a:t> </a:t>
            </a:r>
            <a:r>
              <a:rPr lang="en-ID" sz="3400" dirty="0" err="1"/>
              <a:t>blok</a:t>
            </a:r>
            <a:r>
              <a:rPr lang="en-ID" sz="3400" dirty="0"/>
              <a:t> </a:t>
            </a:r>
            <a:r>
              <a:rPr lang="en-ID" sz="3400" dirty="0" err="1"/>
              <a:t>kode</a:t>
            </a:r>
            <a:r>
              <a:rPr lang="en-ID" sz="3400" dirty="0"/>
              <a:t> yang </a:t>
            </a:r>
            <a:r>
              <a:rPr lang="en-ID" sz="3400" dirty="0" err="1"/>
              <a:t>dirancang</a:t>
            </a:r>
            <a:r>
              <a:rPr lang="en-ID" sz="3400" dirty="0"/>
              <a:t> </a:t>
            </a:r>
            <a:r>
              <a:rPr lang="en-ID" sz="3400" dirty="0" err="1"/>
              <a:t>untuk</a:t>
            </a:r>
            <a:r>
              <a:rPr lang="en-ID" sz="3400" dirty="0"/>
              <a:t> </a:t>
            </a:r>
            <a:r>
              <a:rPr lang="en-ID" sz="3400" dirty="0" err="1"/>
              <a:t>melakukan</a:t>
            </a:r>
            <a:r>
              <a:rPr lang="en-ID" sz="3400" dirty="0"/>
              <a:t> </a:t>
            </a:r>
            <a:r>
              <a:rPr lang="en-ID" sz="3400" dirty="0" err="1"/>
              <a:t>tugas</a:t>
            </a:r>
            <a:r>
              <a:rPr lang="en-ID" sz="3400" dirty="0"/>
              <a:t> </a:t>
            </a:r>
            <a:r>
              <a:rPr lang="en-ID" sz="3400" dirty="0" err="1"/>
              <a:t>tertentu</a:t>
            </a:r>
            <a:r>
              <a:rPr lang="en-ID" sz="3400" dirty="0"/>
              <a:t>. </a:t>
            </a:r>
            <a:r>
              <a:rPr lang="en-ID" sz="3400" dirty="0" err="1"/>
              <a:t>Bayangkan</a:t>
            </a:r>
            <a:r>
              <a:rPr lang="en-ID" sz="3400" dirty="0"/>
              <a:t> </a:t>
            </a:r>
            <a:r>
              <a:rPr lang="en-ID" sz="3400" dirty="0" err="1"/>
              <a:t>fungsi</a:t>
            </a:r>
            <a:r>
              <a:rPr lang="en-ID" sz="3400" dirty="0"/>
              <a:t> </a:t>
            </a:r>
            <a:r>
              <a:rPr lang="en-ID" sz="3400" dirty="0" err="1"/>
              <a:t>seperti</a:t>
            </a:r>
            <a:r>
              <a:rPr lang="en-ID" sz="3400" dirty="0"/>
              <a:t> </a:t>
            </a:r>
            <a:r>
              <a:rPr lang="en-ID" sz="3400" dirty="0" err="1"/>
              <a:t>mesin</a:t>
            </a:r>
            <a:r>
              <a:rPr lang="en-ID" sz="3400" dirty="0"/>
              <a:t> di </a:t>
            </a:r>
            <a:r>
              <a:rPr lang="en-ID" sz="3400" dirty="0" err="1"/>
              <a:t>pabrik</a:t>
            </a:r>
            <a:r>
              <a:rPr lang="en-ID" sz="3400" dirty="0"/>
              <a:t>. </a:t>
            </a:r>
            <a:r>
              <a:rPr lang="en-ID" sz="3400" dirty="0" err="1"/>
              <a:t>Mesin</a:t>
            </a:r>
            <a:r>
              <a:rPr lang="en-ID" sz="3400" dirty="0"/>
              <a:t> </a:t>
            </a:r>
            <a:r>
              <a:rPr lang="en-ID" sz="3400" dirty="0" err="1"/>
              <a:t>tersebut</a:t>
            </a:r>
            <a:r>
              <a:rPr lang="en-ID" sz="3400" dirty="0"/>
              <a:t> </a:t>
            </a:r>
            <a:r>
              <a:rPr lang="en-ID" sz="3400" dirty="0" err="1"/>
              <a:t>bisa</a:t>
            </a:r>
            <a:r>
              <a:rPr lang="en-ID" sz="3400" dirty="0"/>
              <a:t> </a:t>
            </a:r>
            <a:r>
              <a:rPr lang="en-ID" sz="3400" dirty="0" err="1"/>
              <a:t>menerima</a:t>
            </a:r>
            <a:r>
              <a:rPr lang="en-ID" sz="3400" dirty="0"/>
              <a:t> </a:t>
            </a:r>
            <a:r>
              <a:rPr lang="en-ID" sz="3400" dirty="0" err="1"/>
              <a:t>bahan</a:t>
            </a:r>
            <a:r>
              <a:rPr lang="en-ID" sz="3400" dirty="0"/>
              <a:t> </a:t>
            </a:r>
            <a:r>
              <a:rPr lang="en-ID" sz="3400" dirty="0" err="1"/>
              <a:t>baku</a:t>
            </a:r>
            <a:r>
              <a:rPr lang="en-ID" sz="3400" dirty="0"/>
              <a:t> (input), </a:t>
            </a:r>
            <a:r>
              <a:rPr lang="en-ID" sz="3400" dirty="0" err="1"/>
              <a:t>mengolahnya</a:t>
            </a:r>
            <a:r>
              <a:rPr lang="en-ID" sz="3400" dirty="0"/>
              <a:t>, dan </a:t>
            </a:r>
            <a:r>
              <a:rPr lang="en-ID" sz="3400" dirty="0" err="1"/>
              <a:t>menghasilkan</a:t>
            </a:r>
            <a:r>
              <a:rPr lang="en-ID" sz="3400" dirty="0"/>
              <a:t> </a:t>
            </a:r>
            <a:r>
              <a:rPr lang="en-ID" sz="3400" dirty="0" err="1"/>
              <a:t>produk</a:t>
            </a:r>
            <a:r>
              <a:rPr lang="en-ID" sz="3400" dirty="0"/>
              <a:t> </a:t>
            </a:r>
            <a:r>
              <a:rPr lang="en-ID" sz="3400" dirty="0" err="1"/>
              <a:t>jadi</a:t>
            </a:r>
            <a:r>
              <a:rPr lang="en-ID" sz="3400" dirty="0"/>
              <a:t> (output).</a:t>
            </a:r>
          </a:p>
          <a:p>
            <a:pPr>
              <a:lnSpc>
                <a:spcPct val="160000"/>
              </a:lnSpc>
              <a:buNone/>
            </a:pPr>
            <a:r>
              <a:rPr lang="en-ID" sz="3400" dirty="0" err="1"/>
              <a:t>Fungsi</a:t>
            </a:r>
            <a:r>
              <a:rPr lang="en-ID" sz="3400" dirty="0"/>
              <a:t> </a:t>
            </a:r>
            <a:r>
              <a:rPr lang="en-ID" sz="3400" dirty="0" err="1"/>
              <a:t>membantu</a:t>
            </a:r>
            <a:r>
              <a:rPr lang="en-ID" sz="3400" dirty="0"/>
              <a:t> </a:t>
            </a:r>
            <a:r>
              <a:rPr lang="en-ID" sz="3400" dirty="0" err="1"/>
              <a:t>kita</a:t>
            </a:r>
            <a:r>
              <a:rPr lang="en-ID" sz="3400" dirty="0"/>
              <a:t>: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D" sz="3400" dirty="0" err="1"/>
              <a:t>Mengorganisir</a:t>
            </a:r>
            <a:r>
              <a:rPr lang="en-ID" sz="3400" dirty="0"/>
              <a:t> </a:t>
            </a:r>
            <a:r>
              <a:rPr lang="en-ID" sz="3400" dirty="0" err="1"/>
              <a:t>kode</a:t>
            </a:r>
            <a:r>
              <a:rPr lang="en-ID" sz="3400" dirty="0"/>
              <a:t> agar </a:t>
            </a:r>
            <a:r>
              <a:rPr lang="en-ID" sz="3400" dirty="0" err="1"/>
              <a:t>lebih</a:t>
            </a:r>
            <a:r>
              <a:rPr lang="en-ID" sz="3400" dirty="0"/>
              <a:t> </a:t>
            </a:r>
            <a:r>
              <a:rPr lang="en-ID" sz="3400" dirty="0" err="1"/>
              <a:t>rapi</a:t>
            </a:r>
            <a:r>
              <a:rPr lang="en-ID" sz="3400" dirty="0"/>
              <a:t> dan modular.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D" sz="3400" dirty="0" err="1"/>
              <a:t>Menghindari</a:t>
            </a:r>
            <a:r>
              <a:rPr lang="en-ID" sz="3400" dirty="0"/>
              <a:t> </a:t>
            </a:r>
            <a:r>
              <a:rPr lang="en-ID" sz="3400" dirty="0" err="1"/>
              <a:t>pengulangan</a:t>
            </a:r>
            <a:r>
              <a:rPr lang="en-ID" sz="3400" dirty="0"/>
              <a:t> </a:t>
            </a:r>
            <a:r>
              <a:rPr lang="en-ID" sz="3400" dirty="0" err="1"/>
              <a:t>kode</a:t>
            </a:r>
            <a:r>
              <a:rPr lang="en-ID" sz="3400" dirty="0"/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D" sz="3400" dirty="0" err="1"/>
              <a:t>Memudahkan</a:t>
            </a:r>
            <a:r>
              <a:rPr lang="en-ID" sz="3400" dirty="0"/>
              <a:t> debugging.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D" sz="3400" dirty="0" err="1"/>
              <a:t>Memungkinkan</a:t>
            </a:r>
            <a:r>
              <a:rPr lang="en-ID" sz="3400" dirty="0"/>
              <a:t> </a:t>
            </a:r>
            <a:r>
              <a:rPr lang="en-ID" sz="3400" dirty="0" err="1"/>
              <a:t>penggunaan</a:t>
            </a:r>
            <a:r>
              <a:rPr lang="en-ID" sz="3400" dirty="0"/>
              <a:t> </a:t>
            </a:r>
            <a:r>
              <a:rPr lang="en-ID" sz="3400" dirty="0" err="1"/>
              <a:t>kembali</a:t>
            </a:r>
            <a:r>
              <a:rPr lang="en-ID" sz="3400" dirty="0"/>
              <a:t> </a:t>
            </a:r>
            <a:r>
              <a:rPr lang="en-ID" sz="3400" dirty="0" err="1"/>
              <a:t>kode</a:t>
            </a:r>
            <a:r>
              <a:rPr lang="en-ID" sz="3400" dirty="0"/>
              <a:t> </a:t>
            </a:r>
            <a:r>
              <a:rPr lang="en-ID" sz="3400" dirty="0" err="1"/>
              <a:t>tersebut</a:t>
            </a:r>
            <a:r>
              <a:rPr lang="en-ID" sz="3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4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DB60-A937-26B5-5283-E644D33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Dasar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9ADC79-2219-11B4-DFF4-5903D24A9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418824"/>
            <a:ext cx="105036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Deklarasi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kunci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mendefinisikan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mengidentifikasi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Harus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mengikuti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penamaan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boleh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diawali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menerima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dipanggil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Ditempatkan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setelah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nama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parameter,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1289D7-1F20-90BD-7589-4095D1ADB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798142"/>
            <a:ext cx="10815145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titik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dua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Menandai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 Kode (Body):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Kumpulan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dijalankan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dipanggil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diindentasi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tab) agar Python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Statement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Opsional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maka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otomatis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Docstring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Opsional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menjelaskan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Ditulis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""" ... """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D78E-41FF-958C-3068-5440AA2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7BBD-580E-8D72-D018-BFB53F2F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def </a:t>
            </a:r>
            <a:r>
              <a:rPr lang="en-ID" dirty="0" err="1"/>
              <a:t>nama_fungsi</a:t>
            </a:r>
            <a:r>
              <a:rPr lang="en-ID" dirty="0"/>
              <a:t> (parameter1, parameter2):</a:t>
            </a:r>
          </a:p>
          <a:p>
            <a:r>
              <a:rPr lang="en-ID" dirty="0"/>
              <a:t>    """</a:t>
            </a:r>
          </a:p>
          <a:p>
            <a:r>
              <a:rPr lang="en-ID" dirty="0"/>
              <a:t>    Ini </a:t>
            </a:r>
            <a:r>
              <a:rPr lang="en-ID" dirty="0" err="1"/>
              <a:t>adalah</a:t>
            </a:r>
            <a:r>
              <a:rPr lang="en-ID" dirty="0"/>
              <a:t> docstring (</a:t>
            </a:r>
            <a:r>
              <a:rPr lang="en-ID" dirty="0" err="1"/>
              <a:t>opsional</a:t>
            </a:r>
            <a:r>
              <a:rPr lang="en-ID" dirty="0"/>
              <a:t>)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r>
              <a:rPr lang="en-ID" dirty="0"/>
              <a:t>    """</a:t>
            </a:r>
          </a:p>
          <a:p>
            <a:r>
              <a:rPr lang="en-ID" dirty="0"/>
              <a:t>    # Blok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  <a:p>
            <a:r>
              <a:rPr lang="en-ID" dirty="0"/>
              <a:t>    </a:t>
            </a:r>
            <a:r>
              <a:rPr lang="en-ID" dirty="0" err="1"/>
              <a:t>hasil</a:t>
            </a:r>
            <a:r>
              <a:rPr lang="en-ID" dirty="0"/>
              <a:t> = parameter1 + parameter2</a:t>
            </a:r>
          </a:p>
          <a:p>
            <a:r>
              <a:rPr lang="en-ID" dirty="0"/>
              <a:t>    </a:t>
            </a:r>
          </a:p>
          <a:p>
            <a:r>
              <a:rPr lang="en-ID" dirty="0"/>
              <a:t>    # Return statement (</a:t>
            </a:r>
            <a:r>
              <a:rPr lang="en-ID" dirty="0" err="1"/>
              <a:t>opsional</a:t>
            </a:r>
            <a:r>
              <a:rPr lang="en-ID" dirty="0"/>
              <a:t>)</a:t>
            </a:r>
          </a:p>
          <a:p>
            <a:r>
              <a:rPr lang="en-ID" dirty="0"/>
              <a:t>    return </a:t>
            </a:r>
            <a:r>
              <a:rPr lang="en-ID" dirty="0" err="1"/>
              <a:t>hasil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617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8443DB-9931-4640-5CDF-3E9EF79755E5}"/>
              </a:ext>
            </a:extLst>
          </p:cNvPr>
          <p:cNvSpPr txBox="1"/>
          <p:nvPr/>
        </p:nvSpPr>
        <p:spPr>
          <a:xfrm>
            <a:off x="1608667" y="2420541"/>
            <a:ext cx="93302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def </a:t>
            </a:r>
            <a:r>
              <a:rPr lang="en-ID" dirty="0" err="1"/>
              <a:t>hitung_luas_persegi_panjang</a:t>
            </a:r>
            <a:r>
              <a:rPr lang="en-ID" dirty="0"/>
              <a:t>(</a:t>
            </a:r>
            <a:r>
              <a:rPr lang="en-ID" dirty="0" err="1"/>
              <a:t>panjang</a:t>
            </a:r>
            <a:r>
              <a:rPr lang="en-ID" dirty="0"/>
              <a:t>, </a:t>
            </a:r>
            <a:r>
              <a:rPr lang="en-ID" dirty="0" err="1"/>
              <a:t>lebar</a:t>
            </a:r>
            <a:r>
              <a:rPr lang="en-ID" dirty="0"/>
              <a:t>):</a:t>
            </a:r>
          </a:p>
          <a:p>
            <a:r>
              <a:rPr lang="en-ID" dirty="0"/>
              <a:t>    """</a:t>
            </a:r>
          </a:p>
          <a:p>
            <a:r>
              <a:rPr lang="en-ID" dirty="0"/>
              <a:t>   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  <a:p>
            <a:r>
              <a:rPr lang="en-ID" dirty="0"/>
              <a:t>    Parameter:</a:t>
            </a:r>
          </a:p>
          <a:p>
            <a:r>
              <a:rPr lang="en-ID" dirty="0"/>
              <a:t>    - </a:t>
            </a:r>
            <a:r>
              <a:rPr lang="en-ID" dirty="0" err="1"/>
              <a:t>panjang</a:t>
            </a:r>
            <a:r>
              <a:rPr lang="en-ID" dirty="0"/>
              <a:t>: Panjang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  <a:p>
            <a:r>
              <a:rPr lang="en-ID" dirty="0"/>
              <a:t>    - </a:t>
            </a:r>
            <a:r>
              <a:rPr lang="en-ID" dirty="0" err="1"/>
              <a:t>lebar</a:t>
            </a:r>
            <a:r>
              <a:rPr lang="en-ID" dirty="0"/>
              <a:t>: Lebar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  <a:p>
            <a:r>
              <a:rPr lang="en-ID" dirty="0"/>
              <a:t>    """</a:t>
            </a:r>
          </a:p>
          <a:p>
            <a:r>
              <a:rPr lang="en-ID" dirty="0"/>
              <a:t>    </a:t>
            </a:r>
            <a:r>
              <a:rPr lang="en-ID" dirty="0" err="1"/>
              <a:t>luas</a:t>
            </a:r>
            <a:r>
              <a:rPr lang="en-ID" dirty="0"/>
              <a:t> = </a:t>
            </a:r>
            <a:r>
              <a:rPr lang="en-ID" dirty="0" err="1"/>
              <a:t>panjang</a:t>
            </a:r>
            <a:r>
              <a:rPr lang="en-ID" dirty="0"/>
              <a:t> * </a:t>
            </a:r>
            <a:r>
              <a:rPr lang="en-ID" dirty="0" err="1"/>
              <a:t>lebar</a:t>
            </a:r>
            <a:endParaRPr lang="en-ID" dirty="0"/>
          </a:p>
          <a:p>
            <a:r>
              <a:rPr lang="en-ID" dirty="0"/>
              <a:t>    return </a:t>
            </a:r>
            <a:r>
              <a:rPr lang="en-ID" dirty="0" err="1"/>
              <a:t>luas</a:t>
            </a:r>
            <a:endParaRPr lang="en-ID" dirty="0"/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  <a:p>
            <a:r>
              <a:rPr lang="en-ID" dirty="0" err="1"/>
              <a:t>hasil</a:t>
            </a:r>
            <a:r>
              <a:rPr lang="en-ID" dirty="0"/>
              <a:t> = </a:t>
            </a:r>
            <a:r>
              <a:rPr lang="en-ID" dirty="0" err="1"/>
              <a:t>hitung_luas_persegi_panjang</a:t>
            </a:r>
            <a:r>
              <a:rPr lang="en-ID" dirty="0"/>
              <a:t>(5, 3)</a:t>
            </a:r>
          </a:p>
          <a:p>
            <a:r>
              <a:rPr lang="en-ID" dirty="0"/>
              <a:t>print("Luas </a:t>
            </a:r>
            <a:r>
              <a:rPr lang="en-ID" dirty="0" err="1"/>
              <a:t>Persegi</a:t>
            </a:r>
            <a:r>
              <a:rPr lang="en-ID" dirty="0"/>
              <a:t> Panjang:", </a:t>
            </a:r>
            <a:r>
              <a:rPr lang="en-ID" dirty="0" err="1"/>
              <a:t>hasil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93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4F6-468D-0F21-57C4-E3772C18AE9C}"/>
              </a:ext>
            </a:extLst>
          </p:cNvPr>
          <p:cNvSpPr txBox="1"/>
          <p:nvPr/>
        </p:nvSpPr>
        <p:spPr>
          <a:xfrm>
            <a:off x="1913467" y="2389256"/>
            <a:ext cx="8974665" cy="3504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 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</a:t>
            </a:r>
            <a:r>
              <a:rPr lang="en-ID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instruksi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dipanggil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  Body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diindentasi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Python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mengenali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  Body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pernyataan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if-else, looping,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 statement.</a:t>
            </a:r>
          </a:p>
        </p:txBody>
      </p:sp>
    </p:spTree>
    <p:extLst>
      <p:ext uri="{BB962C8B-B14F-4D97-AF65-F5344CB8AC3E}">
        <p14:creationId xmlns:p14="http://schemas.microsoft.com/office/powerpoint/2010/main" val="174523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3C5F-9B85-C1BF-5472-FF6F2844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87" y="2116667"/>
            <a:ext cx="8825659" cy="41063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2800" b="1" dirty="0"/>
              <a:t>Apa Itu Passing Parameter?</a:t>
            </a:r>
          </a:p>
          <a:p>
            <a:pPr>
              <a:buNone/>
            </a:pPr>
            <a:r>
              <a:rPr lang="en-ID" sz="2800" b="1" dirty="0"/>
              <a:t>Passing parameter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proses </a:t>
            </a:r>
            <a:r>
              <a:rPr lang="en-ID" sz="2800" dirty="0" err="1"/>
              <a:t>mengirimkan</a:t>
            </a:r>
            <a:r>
              <a:rPr lang="en-ID" sz="2800" dirty="0"/>
              <a:t> data (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variabel</a:t>
            </a:r>
            <a:r>
              <a:rPr lang="en-ID" sz="2800" dirty="0"/>
              <a:t>)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agar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diproses</a:t>
            </a:r>
            <a:r>
              <a:rPr lang="en-ID" sz="2800" dirty="0"/>
              <a:t> di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.</a:t>
            </a:r>
          </a:p>
          <a:p>
            <a:pPr marL="0" indent="0">
              <a:buNone/>
            </a:pPr>
            <a:r>
              <a:rPr lang="en-ID" sz="2800" dirty="0"/>
              <a:t>Saat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memanggil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mengirimkan</a:t>
            </a:r>
            <a:r>
              <a:rPr lang="en-ID" sz="2800" dirty="0"/>
              <a:t> data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b="1" dirty="0"/>
              <a:t>parameter</a:t>
            </a:r>
            <a:r>
              <a:rPr lang="en-ID" sz="2800" dirty="0"/>
              <a:t>. Data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diterima</a:t>
            </a:r>
            <a:r>
              <a:rPr lang="en-ID" sz="2800" dirty="0"/>
              <a:t> oleh </a:t>
            </a: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b="1" dirty="0" err="1"/>
              <a:t>argumen</a:t>
            </a:r>
            <a:r>
              <a:rPr lang="en-ID" sz="2800" dirty="0"/>
              <a:t>.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2002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EF35-5D6D-B7AA-C59F-863C090D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99733"/>
            <a:ext cx="8825659" cy="39200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2400" b="1" dirty="0" err="1"/>
              <a:t>Mengapa</a:t>
            </a:r>
            <a:r>
              <a:rPr lang="en-ID" sz="2400" b="1" dirty="0"/>
              <a:t> </a:t>
            </a:r>
            <a:r>
              <a:rPr lang="en-ID" sz="2400" b="1" dirty="0" err="1"/>
              <a:t>Menggunakan</a:t>
            </a:r>
            <a:r>
              <a:rPr lang="en-ID" sz="2400" b="1" dirty="0"/>
              <a:t> Parameter?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Fleksibilitas: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Reusability (</a:t>
            </a:r>
            <a:r>
              <a:rPr lang="en-ID" sz="2400" b="1" dirty="0" err="1"/>
              <a:t>Penggunaan</a:t>
            </a:r>
            <a:r>
              <a:rPr lang="en-ID" sz="2400" b="1" dirty="0"/>
              <a:t> </a:t>
            </a:r>
            <a:r>
              <a:rPr lang="en-ID" sz="2400" b="1" dirty="0" err="1"/>
              <a:t>Ulang</a:t>
            </a:r>
            <a:r>
              <a:rPr lang="en-ID" sz="2400" b="1" dirty="0"/>
              <a:t>):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ditulis</a:t>
            </a:r>
            <a:r>
              <a:rPr lang="en-ID" sz="2400" dirty="0"/>
              <a:t> </a:t>
            </a:r>
            <a:r>
              <a:rPr lang="en-ID" sz="2400" dirty="0" err="1"/>
              <a:t>ulang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yang </a:t>
            </a:r>
            <a:r>
              <a:rPr lang="en-ID" sz="2400" dirty="0" err="1"/>
              <a:t>berbeda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b="1" dirty="0" err="1"/>
              <a:t>Modularisasi</a:t>
            </a:r>
            <a:r>
              <a:rPr lang="en-ID" sz="2400" b="1" dirty="0"/>
              <a:t>:</a:t>
            </a:r>
            <a:r>
              <a:rPr lang="en-ID" sz="2400" dirty="0"/>
              <a:t> Kode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terstruktur</a:t>
            </a:r>
            <a:r>
              <a:rPr lang="en-ID" sz="2400" dirty="0"/>
              <a:t> dan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dipelihara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88043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648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Century Gothic</vt:lpstr>
      <vt:lpstr>Wingdings 3</vt:lpstr>
      <vt:lpstr>Ion Boardroom</vt:lpstr>
      <vt:lpstr>Fungsi dan passing parameter </vt:lpstr>
      <vt:lpstr>Fungsi dan passing parameter </vt:lpstr>
      <vt:lpstr>Struktur Dasar Fungsi Terdiri dari: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Dwi Otik Kurniawati</dc:creator>
  <cp:lastModifiedBy>Dwi Otik Kurniawati</cp:lastModifiedBy>
  <cp:revision>3</cp:revision>
  <dcterms:created xsi:type="dcterms:W3CDTF">2025-05-19T04:35:15Z</dcterms:created>
  <dcterms:modified xsi:type="dcterms:W3CDTF">2025-05-19T07:14:52Z</dcterms:modified>
</cp:coreProperties>
</file>