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Mono-boldItalic.fntdata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7908" y="718467"/>
            <a:ext cx="11528154" cy="583762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>
            <a:stCxn id="84" idx="1"/>
            <a:endCxn id="84" idx="3"/>
          </p:cNvCxnSpPr>
          <p:nvPr/>
        </p:nvCxnSpPr>
        <p:spPr>
          <a:xfrm>
            <a:off x="257908" y="3637277"/>
            <a:ext cx="1152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3"/>
          <p:cNvCxnSpPr>
            <a:stCxn id="84" idx="0"/>
            <a:endCxn id="84" idx="2"/>
          </p:cNvCxnSpPr>
          <p:nvPr/>
        </p:nvCxnSpPr>
        <p:spPr>
          <a:xfrm>
            <a:off x="6021985" y="718467"/>
            <a:ext cx="0" cy="583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0" y="0"/>
            <a:ext cx="2972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7275 Data Mining in Engineering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629328" y="-1"/>
            <a:ext cx="1646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Project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82045" y="349135"/>
            <a:ext cx="5852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19:  Priyanka Donta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Anugraha Rose Varkey</a:t>
            </a:r>
            <a:endParaRPr b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7900" y="718475"/>
            <a:ext cx="5754300" cy="292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 the 80/20 rule has proven that many businesses only a small percentage of customers produce most of the revenue. Keeping this concept, we are going to segment and categorize Gstore’s customers based on the revenue they bring to the compan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a Google Merchandise Store  customer dataset to predict the revenue per customer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Objective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result that shows the percentage of customers that contribute to the revenue of the store using various algorithms and predictive analysis using R studio. Use different visualization charts and graphs to represent the data for different outcomes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57947" y="3700280"/>
            <a:ext cx="5754300" cy="304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Origin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https://www.kaggle.com/c/ga-customer-revenue-prediction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 Attributes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grouping,operating systems, browser,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page views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,bounces,hits</a:t>
            </a:r>
            <a:endParaRPr sz="1200">
              <a:solidFill>
                <a:schemeClr val="dk1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 Quality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➔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missing variables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➔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Factoring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character variables into categorical.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031875" y="735900"/>
            <a:ext cx="5754300" cy="292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DESIGN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Preprocessing/Exploration, Variable Selection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consists of the various types such as character numeric and JSON files. The data needs to be preprocessed by converting all the fields to CSV format.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Prediction/Classification/Time Series Forecasting/Unsupervised Learning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➔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customer revenue based on transaction revenue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➔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the customers based 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grouping,operating systems, browser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➔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forecasting by workday and by month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Predictors/Outcomes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Revenue based on number of sessions of channel grouping,operating systems and browser.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031700" y="3700275"/>
            <a:ext cx="5754300" cy="304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➔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Plotting graphs using ggplot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➔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Filtering the data using filter functions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Validation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being validated using approaches like linear regression in relation with  time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find out the best model for our prediction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Performance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with a performance of about 80% is expected.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