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3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12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7F5-58AD-4A9B-BA86-4ECA311C537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B16D-E8AF-4E31-BADB-4ED526FFA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6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7F5-58AD-4A9B-BA86-4ECA311C537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B16D-E8AF-4E31-BADB-4ED526FFA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3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7F5-58AD-4A9B-BA86-4ECA311C537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B16D-E8AF-4E31-BADB-4ED526FFA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7F5-58AD-4A9B-BA86-4ECA311C537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B16D-E8AF-4E31-BADB-4ED526FFA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3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7F5-58AD-4A9B-BA86-4ECA311C537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B16D-E8AF-4E31-BADB-4ED526FFA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8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7F5-58AD-4A9B-BA86-4ECA311C537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B16D-E8AF-4E31-BADB-4ED526FFA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1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7F5-58AD-4A9B-BA86-4ECA311C537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B16D-E8AF-4E31-BADB-4ED526FFA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7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7F5-58AD-4A9B-BA86-4ECA311C537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B16D-E8AF-4E31-BADB-4ED526FFA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7F5-58AD-4A9B-BA86-4ECA311C537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B16D-E8AF-4E31-BADB-4ED526FFA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1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7F5-58AD-4A9B-BA86-4ECA311C537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B16D-E8AF-4E31-BADB-4ED526FFA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B7F5-58AD-4A9B-BA86-4ECA311C537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B16D-E8AF-4E31-BADB-4ED526FFA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0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1B7F5-58AD-4A9B-BA86-4ECA311C537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8B16D-E8AF-4E31-BADB-4ED526FFA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0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51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022"/>
            <a:ext cx="6048375" cy="3667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4116185"/>
            <a:ext cx="9438063" cy="218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5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err="1" smtClean="0"/>
              <a:t>Continue</a:t>
            </a:r>
            <a:r>
              <a:rPr lang="en-US" sz="4000" dirty="0" err="1" smtClean="0"/>
              <a:t>:here</a:t>
            </a:r>
            <a:r>
              <a:rPr lang="en-US" sz="4000" dirty="0" smtClean="0"/>
              <a:t> it stop from the below statements and move back to the condition.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83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                    </a:t>
            </a:r>
            <a:r>
              <a:rPr lang="en-US" b="1" u="sng" dirty="0" smtClean="0"/>
              <a:t>FOR LOOP</a:t>
            </a:r>
            <a:endParaRPr lang="en-US" b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466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35" y="533400"/>
            <a:ext cx="11405062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76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565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274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879" y="931025"/>
            <a:ext cx="8999730" cy="41563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128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72" y="581891"/>
            <a:ext cx="9842278" cy="5486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333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633" y="166254"/>
            <a:ext cx="8288059" cy="3011459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633" y="3591099"/>
            <a:ext cx="8288059" cy="2709862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101544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" y="365760"/>
            <a:ext cx="11870575" cy="62511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808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924" y="704966"/>
            <a:ext cx="7298401" cy="4605221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2854752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505"/>
            <a:ext cx="10515600" cy="8757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286315"/>
            <a:ext cx="10515600" cy="534960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760738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627" y="477318"/>
            <a:ext cx="9960212" cy="5790478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367935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18</Words>
  <Application>Microsoft Office PowerPoint</Application>
  <PresentationFormat>Widescreen</PresentationFormat>
  <Paragraphs>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Looping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Continue:here it stop from the below statements and move back to the condition.</vt:lpstr>
      <vt:lpstr>                    FOR LOOP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Looping</dc:title>
  <dc:creator>Anugraha</dc:creator>
  <cp:lastModifiedBy>Anugraha</cp:lastModifiedBy>
  <cp:revision>6</cp:revision>
  <dcterms:created xsi:type="dcterms:W3CDTF">2023-07-12T14:58:01Z</dcterms:created>
  <dcterms:modified xsi:type="dcterms:W3CDTF">2023-07-12T16:12:58Z</dcterms:modified>
</cp:coreProperties>
</file>