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66" r:id="rId13"/>
    <p:sldId id="267" r:id="rId14"/>
    <p:sldId id="268" r:id="rId15"/>
    <p:sldId id="271"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graha Shaju" userId="71a259dc963d91c3" providerId="LiveId" clId="{760CD989-CD68-488E-9730-D08BF003E4FB}"/>
    <pc:docChg chg="undo custSel addSld delSld modSld sldOrd">
      <pc:chgData name="Anugraha Shaju" userId="71a259dc963d91c3" providerId="LiveId" clId="{760CD989-CD68-488E-9730-D08BF003E4FB}" dt="2025-09-16T04:04:55.595" v="792" actId="20577"/>
      <pc:docMkLst>
        <pc:docMk/>
      </pc:docMkLst>
      <pc:sldChg chg="modSp mod">
        <pc:chgData name="Anugraha Shaju" userId="71a259dc963d91c3" providerId="LiveId" clId="{760CD989-CD68-488E-9730-D08BF003E4FB}" dt="2025-09-16T03:30:16.041" v="781" actId="20577"/>
        <pc:sldMkLst>
          <pc:docMk/>
          <pc:sldMk cId="455446505" sldId="260"/>
        </pc:sldMkLst>
        <pc:spChg chg="mod">
          <ac:chgData name="Anugraha Shaju" userId="71a259dc963d91c3" providerId="LiveId" clId="{760CD989-CD68-488E-9730-D08BF003E4FB}" dt="2025-09-16T03:30:16.041" v="781" actId="20577"/>
          <ac:spMkLst>
            <pc:docMk/>
            <pc:sldMk cId="455446505" sldId="260"/>
            <ac:spMk id="3" creationId="{A2CD890B-0AC6-D36D-C009-4B3ED5FC895C}"/>
          </ac:spMkLst>
        </pc:spChg>
      </pc:sldChg>
      <pc:sldChg chg="modSp mod">
        <pc:chgData name="Anugraha Shaju" userId="71a259dc963d91c3" providerId="LiveId" clId="{760CD989-CD68-488E-9730-D08BF003E4FB}" dt="2025-09-16T03:31:20.746" v="786" actId="20577"/>
        <pc:sldMkLst>
          <pc:docMk/>
          <pc:sldMk cId="3075238489" sldId="263"/>
        </pc:sldMkLst>
        <pc:spChg chg="mod">
          <ac:chgData name="Anugraha Shaju" userId="71a259dc963d91c3" providerId="LiveId" clId="{760CD989-CD68-488E-9730-D08BF003E4FB}" dt="2025-09-16T03:31:20.746" v="786" actId="20577"/>
          <ac:spMkLst>
            <pc:docMk/>
            <pc:sldMk cId="3075238489" sldId="263"/>
            <ac:spMk id="3" creationId="{071F2733-6013-E656-4ADE-28549CAC2E4E}"/>
          </ac:spMkLst>
        </pc:spChg>
      </pc:sldChg>
      <pc:sldChg chg="modSp add mod">
        <pc:chgData name="Anugraha Shaju" userId="71a259dc963d91c3" providerId="LiveId" clId="{760CD989-CD68-488E-9730-D08BF003E4FB}" dt="2025-09-10T16:13:35.071" v="10" actId="2711"/>
        <pc:sldMkLst>
          <pc:docMk/>
          <pc:sldMk cId="1269563788" sldId="264"/>
        </pc:sldMkLst>
        <pc:spChg chg="mod">
          <ac:chgData name="Anugraha Shaju" userId="71a259dc963d91c3" providerId="LiveId" clId="{760CD989-CD68-488E-9730-D08BF003E4FB}" dt="2025-09-10T16:13:35.071" v="10" actId="2711"/>
          <ac:spMkLst>
            <pc:docMk/>
            <pc:sldMk cId="1269563788" sldId="264"/>
            <ac:spMk id="3" creationId="{4E0150B4-1C94-8C41-F6DF-C2A9978A31BD}"/>
          </ac:spMkLst>
        </pc:spChg>
      </pc:sldChg>
      <pc:sldChg chg="modSp add mod">
        <pc:chgData name="Anugraha Shaju" userId="71a259dc963d91c3" providerId="LiveId" clId="{760CD989-CD68-488E-9730-D08BF003E4FB}" dt="2025-09-10T16:16:32.035" v="58" actId="2711"/>
        <pc:sldMkLst>
          <pc:docMk/>
          <pc:sldMk cId="2811529770" sldId="265"/>
        </pc:sldMkLst>
        <pc:spChg chg="mod">
          <ac:chgData name="Anugraha Shaju" userId="71a259dc963d91c3" providerId="LiveId" clId="{760CD989-CD68-488E-9730-D08BF003E4FB}" dt="2025-09-10T16:14:07.213" v="13" actId="2711"/>
          <ac:spMkLst>
            <pc:docMk/>
            <pc:sldMk cId="2811529770" sldId="265"/>
            <ac:spMk id="2" creationId="{FD5ED38A-2819-4800-3BB3-D3533E77E6E1}"/>
          </ac:spMkLst>
        </pc:spChg>
        <pc:spChg chg="mod">
          <ac:chgData name="Anugraha Shaju" userId="71a259dc963d91c3" providerId="LiveId" clId="{760CD989-CD68-488E-9730-D08BF003E4FB}" dt="2025-09-10T16:16:32.035" v="58" actId="2711"/>
          <ac:spMkLst>
            <pc:docMk/>
            <pc:sldMk cId="2811529770" sldId="265"/>
            <ac:spMk id="3" creationId="{8FB80730-72F8-AC93-0A17-4F78FB801D34}"/>
          </ac:spMkLst>
        </pc:spChg>
      </pc:sldChg>
      <pc:sldChg chg="modSp add mod">
        <pc:chgData name="Anugraha Shaju" userId="71a259dc963d91c3" providerId="LiveId" clId="{760CD989-CD68-488E-9730-D08BF003E4FB}" dt="2025-09-10T16:18:53.693" v="76" actId="2711"/>
        <pc:sldMkLst>
          <pc:docMk/>
          <pc:sldMk cId="3966379966" sldId="266"/>
        </pc:sldMkLst>
        <pc:spChg chg="mod">
          <ac:chgData name="Anugraha Shaju" userId="71a259dc963d91c3" providerId="LiveId" clId="{760CD989-CD68-488E-9730-D08BF003E4FB}" dt="2025-09-10T16:17:25.179" v="66" actId="2711"/>
          <ac:spMkLst>
            <pc:docMk/>
            <pc:sldMk cId="3966379966" sldId="266"/>
            <ac:spMk id="2" creationId="{1DF2A2BB-E6F7-AE5F-CACE-27E1D580BD7F}"/>
          </ac:spMkLst>
        </pc:spChg>
        <pc:spChg chg="mod">
          <ac:chgData name="Anugraha Shaju" userId="71a259dc963d91c3" providerId="LiveId" clId="{760CD989-CD68-488E-9730-D08BF003E4FB}" dt="2025-09-10T16:18:53.693" v="76" actId="2711"/>
          <ac:spMkLst>
            <pc:docMk/>
            <pc:sldMk cId="3966379966" sldId="266"/>
            <ac:spMk id="3" creationId="{75A7A76F-0377-D479-4506-EF0604A600EC}"/>
          </ac:spMkLst>
        </pc:spChg>
      </pc:sldChg>
      <pc:sldChg chg="modSp add mod">
        <pc:chgData name="Anugraha Shaju" userId="71a259dc963d91c3" providerId="LiveId" clId="{760CD989-CD68-488E-9730-D08BF003E4FB}" dt="2025-09-10T16:21:03.813" v="91" actId="20577"/>
        <pc:sldMkLst>
          <pc:docMk/>
          <pc:sldMk cId="1866795343" sldId="267"/>
        </pc:sldMkLst>
        <pc:spChg chg="mod">
          <ac:chgData name="Anugraha Shaju" userId="71a259dc963d91c3" providerId="LiveId" clId="{760CD989-CD68-488E-9730-D08BF003E4FB}" dt="2025-09-10T16:19:17.265" v="79" actId="2711"/>
          <ac:spMkLst>
            <pc:docMk/>
            <pc:sldMk cId="1866795343" sldId="267"/>
            <ac:spMk id="2" creationId="{601B1348-2136-1E55-58BC-154D4DDE6D20}"/>
          </ac:spMkLst>
        </pc:spChg>
        <pc:spChg chg="mod">
          <ac:chgData name="Anugraha Shaju" userId="71a259dc963d91c3" providerId="LiveId" clId="{760CD989-CD68-488E-9730-D08BF003E4FB}" dt="2025-09-10T16:21:03.813" v="91" actId="20577"/>
          <ac:spMkLst>
            <pc:docMk/>
            <pc:sldMk cId="1866795343" sldId="267"/>
            <ac:spMk id="3" creationId="{4E3D5913-859F-0F5D-824D-651AFA3B3F55}"/>
          </ac:spMkLst>
        </pc:spChg>
      </pc:sldChg>
      <pc:sldChg chg="modSp add mod">
        <pc:chgData name="Anugraha Shaju" userId="71a259dc963d91c3" providerId="LiveId" clId="{760CD989-CD68-488E-9730-D08BF003E4FB}" dt="2025-09-16T04:04:55.595" v="792" actId="20577"/>
        <pc:sldMkLst>
          <pc:docMk/>
          <pc:sldMk cId="3129155865" sldId="268"/>
        </pc:sldMkLst>
        <pc:spChg chg="mod">
          <ac:chgData name="Anugraha Shaju" userId="71a259dc963d91c3" providerId="LiveId" clId="{760CD989-CD68-488E-9730-D08BF003E4FB}" dt="2025-09-16T04:04:55.595" v="792" actId="20577"/>
          <ac:spMkLst>
            <pc:docMk/>
            <pc:sldMk cId="3129155865" sldId="268"/>
            <ac:spMk id="3" creationId="{222F8DA8-A57C-C025-5791-4AFC6C1E276F}"/>
          </ac:spMkLst>
        </pc:spChg>
      </pc:sldChg>
      <pc:sldChg chg="modSp add mod">
        <pc:chgData name="Anugraha Shaju" userId="71a259dc963d91c3" providerId="LiveId" clId="{760CD989-CD68-488E-9730-D08BF003E4FB}" dt="2025-09-10T16:34:12.210" v="174" actId="2711"/>
        <pc:sldMkLst>
          <pc:docMk/>
          <pc:sldMk cId="1716591937" sldId="269"/>
        </pc:sldMkLst>
        <pc:spChg chg="mod">
          <ac:chgData name="Anugraha Shaju" userId="71a259dc963d91c3" providerId="LiveId" clId="{760CD989-CD68-488E-9730-D08BF003E4FB}" dt="2025-09-10T16:32:18.739" v="142" actId="20577"/>
          <ac:spMkLst>
            <pc:docMk/>
            <pc:sldMk cId="1716591937" sldId="269"/>
            <ac:spMk id="2" creationId="{8A7851C7-241E-263D-A138-C6B180C4C904}"/>
          </ac:spMkLst>
        </pc:spChg>
        <pc:spChg chg="mod">
          <ac:chgData name="Anugraha Shaju" userId="71a259dc963d91c3" providerId="LiveId" clId="{760CD989-CD68-488E-9730-D08BF003E4FB}" dt="2025-09-10T16:34:12.210" v="174" actId="2711"/>
          <ac:spMkLst>
            <pc:docMk/>
            <pc:sldMk cId="1716591937" sldId="269"/>
            <ac:spMk id="3" creationId="{53312B5B-23E0-EC03-142B-6874CA8DEE9C}"/>
          </ac:spMkLst>
        </pc:spChg>
      </pc:sldChg>
      <pc:sldChg chg="modSp add mod">
        <pc:chgData name="Anugraha Shaju" userId="71a259dc963d91c3" providerId="LiveId" clId="{760CD989-CD68-488E-9730-D08BF003E4FB}" dt="2025-09-10T16:46:29.558" v="185" actId="207"/>
        <pc:sldMkLst>
          <pc:docMk/>
          <pc:sldMk cId="1804165240" sldId="270"/>
        </pc:sldMkLst>
        <pc:spChg chg="mod">
          <ac:chgData name="Anugraha Shaju" userId="71a259dc963d91c3" providerId="LiveId" clId="{760CD989-CD68-488E-9730-D08BF003E4FB}" dt="2025-09-10T16:46:29.558" v="185" actId="207"/>
          <ac:spMkLst>
            <pc:docMk/>
            <pc:sldMk cId="1804165240" sldId="270"/>
            <ac:spMk id="3" creationId="{ACD0CBAD-044C-6B53-1D54-23A87C9D2448}"/>
          </ac:spMkLst>
        </pc:spChg>
      </pc:sldChg>
      <pc:sldChg chg="modSp add mod">
        <pc:chgData name="Anugraha Shaju" userId="71a259dc963d91c3" providerId="LiveId" clId="{760CD989-CD68-488E-9730-D08BF003E4FB}" dt="2025-09-10T16:50:38.653" v="316" actId="20577"/>
        <pc:sldMkLst>
          <pc:docMk/>
          <pc:sldMk cId="939615733" sldId="271"/>
        </pc:sldMkLst>
        <pc:spChg chg="mod">
          <ac:chgData name="Anugraha Shaju" userId="71a259dc963d91c3" providerId="LiveId" clId="{760CD989-CD68-488E-9730-D08BF003E4FB}" dt="2025-09-10T16:47:21.276" v="197" actId="255"/>
          <ac:spMkLst>
            <pc:docMk/>
            <pc:sldMk cId="939615733" sldId="271"/>
            <ac:spMk id="2" creationId="{A670B6AF-9702-09F6-F6A4-6276F6872C1D}"/>
          </ac:spMkLst>
        </pc:spChg>
        <pc:spChg chg="mod">
          <ac:chgData name="Anugraha Shaju" userId="71a259dc963d91c3" providerId="LiveId" clId="{760CD989-CD68-488E-9730-D08BF003E4FB}" dt="2025-09-10T16:50:38.653" v="316" actId="20577"/>
          <ac:spMkLst>
            <pc:docMk/>
            <pc:sldMk cId="939615733" sldId="271"/>
            <ac:spMk id="3" creationId="{DE4A615A-F37B-18A0-B3CE-83D70AA498AD}"/>
          </ac:spMkLst>
        </pc:spChg>
      </pc:sldChg>
      <pc:sldChg chg="modSp add del mod">
        <pc:chgData name="Anugraha Shaju" userId="71a259dc963d91c3" providerId="LiveId" clId="{760CD989-CD68-488E-9730-D08BF003E4FB}" dt="2025-09-16T03:34:55.574" v="787" actId="2696"/>
        <pc:sldMkLst>
          <pc:docMk/>
          <pc:sldMk cId="2112089772" sldId="272"/>
        </pc:sldMkLst>
      </pc:sldChg>
      <pc:sldChg chg="modSp add del mod">
        <pc:chgData name="Anugraha Shaju" userId="71a259dc963d91c3" providerId="LiveId" clId="{760CD989-CD68-488E-9730-D08BF003E4FB}" dt="2025-09-16T03:35:04.328" v="788" actId="2696"/>
        <pc:sldMkLst>
          <pc:docMk/>
          <pc:sldMk cId="4176970" sldId="273"/>
        </pc:sldMkLst>
      </pc:sldChg>
      <pc:sldChg chg="modSp add mod ord">
        <pc:chgData name="Anugraha Shaju" userId="71a259dc963d91c3" providerId="LiveId" clId="{760CD989-CD68-488E-9730-D08BF003E4FB}" dt="2025-09-10T17:29:49.546" v="392" actId="207"/>
        <pc:sldMkLst>
          <pc:docMk/>
          <pc:sldMk cId="781190804" sldId="274"/>
        </pc:sldMkLst>
        <pc:spChg chg="mod">
          <ac:chgData name="Anugraha Shaju" userId="71a259dc963d91c3" providerId="LiveId" clId="{760CD989-CD68-488E-9730-D08BF003E4FB}" dt="2025-09-10T17:29:49.546" v="392" actId="207"/>
          <ac:spMkLst>
            <pc:docMk/>
            <pc:sldMk cId="781190804" sldId="274"/>
            <ac:spMk id="3" creationId="{80366348-C365-ACDC-1B02-3C3D69083518}"/>
          </ac:spMkLst>
        </pc:spChg>
      </pc:sldChg>
      <pc:sldChg chg="modSp new mod ord">
        <pc:chgData name="Anugraha Shaju" userId="71a259dc963d91c3" providerId="LiveId" clId="{760CD989-CD68-488E-9730-D08BF003E4FB}" dt="2025-09-12T09:40:07.544" v="502" actId="2711"/>
        <pc:sldMkLst>
          <pc:docMk/>
          <pc:sldMk cId="439685860" sldId="275"/>
        </pc:sldMkLst>
        <pc:spChg chg="mod">
          <ac:chgData name="Anugraha Shaju" userId="71a259dc963d91c3" providerId="LiveId" clId="{760CD989-CD68-488E-9730-D08BF003E4FB}" dt="2025-09-12T09:40:07.544" v="502" actId="2711"/>
          <ac:spMkLst>
            <pc:docMk/>
            <pc:sldMk cId="439685860" sldId="275"/>
            <ac:spMk id="2" creationId="{33B6E283-D7B3-13C1-B254-830BEEC872A6}"/>
          </ac:spMkLst>
        </pc:spChg>
        <pc:spChg chg="mod">
          <ac:chgData name="Anugraha Shaju" userId="71a259dc963d91c3" providerId="LiveId" clId="{760CD989-CD68-488E-9730-D08BF003E4FB}" dt="2025-09-11T09:20:03.624" v="481" actId="313"/>
          <ac:spMkLst>
            <pc:docMk/>
            <pc:sldMk cId="439685860" sldId="275"/>
            <ac:spMk id="3" creationId="{56397864-150F-3411-3F9E-747806EF93FF}"/>
          </ac:spMkLst>
        </pc:spChg>
      </pc:sldChg>
      <pc:sldChg chg="modSp add mod ord">
        <pc:chgData name="Anugraha Shaju" userId="71a259dc963d91c3" providerId="LiveId" clId="{760CD989-CD68-488E-9730-D08BF003E4FB}" dt="2025-09-12T10:12:06.531" v="780" actId="207"/>
        <pc:sldMkLst>
          <pc:docMk/>
          <pc:sldMk cId="1921615921" sldId="276"/>
        </pc:sldMkLst>
        <pc:spChg chg="mod">
          <ac:chgData name="Anugraha Shaju" userId="71a259dc963d91c3" providerId="LiveId" clId="{760CD989-CD68-488E-9730-D08BF003E4FB}" dt="2025-09-12T10:12:06.531" v="780" actId="207"/>
          <ac:spMkLst>
            <pc:docMk/>
            <pc:sldMk cId="1921615921" sldId="276"/>
            <ac:spMk id="3" creationId="{CFD2C0DF-F7BC-8729-2930-5C1165E77464}"/>
          </ac:spMkLst>
        </pc:spChg>
      </pc:sldChg>
      <pc:sldChg chg="modSp new mod">
        <pc:chgData name="Anugraha Shaju" userId="71a259dc963d91c3" providerId="LiveId" clId="{760CD989-CD68-488E-9730-D08BF003E4FB}" dt="2025-09-12T09:50:22.650" v="663" actId="2711"/>
        <pc:sldMkLst>
          <pc:docMk/>
          <pc:sldMk cId="2128554438" sldId="277"/>
        </pc:sldMkLst>
        <pc:spChg chg="mod">
          <ac:chgData name="Anugraha Shaju" userId="71a259dc963d91c3" providerId="LiveId" clId="{760CD989-CD68-488E-9730-D08BF003E4FB}" dt="2025-09-12T09:48:12.083" v="515" actId="113"/>
          <ac:spMkLst>
            <pc:docMk/>
            <pc:sldMk cId="2128554438" sldId="277"/>
            <ac:spMk id="2" creationId="{1EC6F273-FDA1-57CE-8DAB-4F45CEBF9322}"/>
          </ac:spMkLst>
        </pc:spChg>
        <pc:spChg chg="mod">
          <ac:chgData name="Anugraha Shaju" userId="71a259dc963d91c3" providerId="LiveId" clId="{760CD989-CD68-488E-9730-D08BF003E4FB}" dt="2025-09-12T09:50:22.650" v="663" actId="2711"/>
          <ac:spMkLst>
            <pc:docMk/>
            <pc:sldMk cId="2128554438" sldId="277"/>
            <ac:spMk id="3" creationId="{6DB22EC7-714F-95A5-85AC-47F8D33F4077}"/>
          </ac:spMkLst>
        </pc:spChg>
      </pc:sldChg>
      <pc:sldChg chg="addSp modSp new mod">
        <pc:chgData name="Anugraha Shaju" userId="71a259dc963d91c3" providerId="LiveId" clId="{760CD989-CD68-488E-9730-D08BF003E4FB}" dt="2025-09-12T10:00:42.761" v="779" actId="20577"/>
        <pc:sldMkLst>
          <pc:docMk/>
          <pc:sldMk cId="4091484088" sldId="278"/>
        </pc:sldMkLst>
        <pc:spChg chg="mod">
          <ac:chgData name="Anugraha Shaju" userId="71a259dc963d91c3" providerId="LiveId" clId="{760CD989-CD68-488E-9730-D08BF003E4FB}" dt="2025-09-12T09:50:49.033" v="684" actId="2711"/>
          <ac:spMkLst>
            <pc:docMk/>
            <pc:sldMk cId="4091484088" sldId="278"/>
            <ac:spMk id="2" creationId="{889E51C0-F319-DDDD-5558-6231B7401330}"/>
          </ac:spMkLst>
        </pc:spChg>
        <pc:spChg chg="mod">
          <ac:chgData name="Anugraha Shaju" userId="71a259dc963d91c3" providerId="LiveId" clId="{760CD989-CD68-488E-9730-D08BF003E4FB}" dt="2025-09-12T10:00:21.923" v="763" actId="27636"/>
          <ac:spMkLst>
            <pc:docMk/>
            <pc:sldMk cId="4091484088" sldId="278"/>
            <ac:spMk id="3" creationId="{572B3CCE-3B40-B17A-EEAF-9824FB6FC29F}"/>
          </ac:spMkLst>
        </pc:spChg>
        <pc:spChg chg="add mod">
          <ac:chgData name="Anugraha Shaju" userId="71a259dc963d91c3" providerId="LiveId" clId="{760CD989-CD68-488E-9730-D08BF003E4FB}" dt="2025-09-12T10:00:42.761" v="779" actId="20577"/>
          <ac:spMkLst>
            <pc:docMk/>
            <pc:sldMk cId="4091484088" sldId="278"/>
            <ac:spMk id="4" creationId="{CD393931-C7B1-2029-C5A1-9389EE6141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E748-5663-D06A-8DE0-35B01F1D1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057F8F-C574-6CEC-73C8-8F269D96F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DA55EE-CEFA-2BC8-853E-02513D26875C}"/>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5" name="Footer Placeholder 4">
            <a:extLst>
              <a:ext uri="{FF2B5EF4-FFF2-40B4-BE49-F238E27FC236}">
                <a16:creationId xmlns:a16="http://schemas.microsoft.com/office/drawing/2014/main" id="{6E9EEC5D-0389-3294-D5DD-DE80654B3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6EBD9-8E7C-3B5A-B3E2-0D6DC2FEEFA8}"/>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372065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D90-564D-A2E1-7C77-E60714D89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9BA9-A4D8-7324-3AF5-D439591F4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C7271-27DC-6E75-D8FE-10F3CEE8F9DE}"/>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5" name="Footer Placeholder 4">
            <a:extLst>
              <a:ext uri="{FF2B5EF4-FFF2-40B4-BE49-F238E27FC236}">
                <a16:creationId xmlns:a16="http://schemas.microsoft.com/office/drawing/2014/main" id="{EBFA2521-53A7-CE7B-3DFF-CA07E78E9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DB95A-2CFF-3501-7D3E-D7DB2E151F0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75572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9392-B165-011A-DD06-BF6518CC1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DC58C-E8BE-764B-1404-DF23E5783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28339-60BE-B9D2-561F-58669D7106EC}"/>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5" name="Footer Placeholder 4">
            <a:extLst>
              <a:ext uri="{FF2B5EF4-FFF2-40B4-BE49-F238E27FC236}">
                <a16:creationId xmlns:a16="http://schemas.microsoft.com/office/drawing/2014/main" id="{A0322C79-1484-AB84-865A-B191FB006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7A959-F5D0-5F37-A1BB-52D60707344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8949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0FA-293A-FEEE-1337-F8CE13AE0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30A9A-7C66-097F-1628-D8D8EF545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EA491-CBD0-8399-03EF-A9B11C0F643E}"/>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5" name="Footer Placeholder 4">
            <a:extLst>
              <a:ext uri="{FF2B5EF4-FFF2-40B4-BE49-F238E27FC236}">
                <a16:creationId xmlns:a16="http://schemas.microsoft.com/office/drawing/2014/main" id="{024253F0-B929-2475-665A-99F5BD7AC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95DAC-8131-3FC1-EBD4-56F5C3AC479C}"/>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0486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E003-703C-0703-D498-D15C11906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D2C51C-6896-7F64-6A97-789D3FF366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8E94-4ECA-268C-C1E0-41F341AC13D8}"/>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5" name="Footer Placeholder 4">
            <a:extLst>
              <a:ext uri="{FF2B5EF4-FFF2-40B4-BE49-F238E27FC236}">
                <a16:creationId xmlns:a16="http://schemas.microsoft.com/office/drawing/2014/main" id="{789D6D44-F818-0C78-7642-297168B97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E770F-7F70-5819-F89D-AA83E0617AC3}"/>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61184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E106-DA5A-6115-BB5F-78D10E4E7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F3D996-951C-BF58-0ACD-58EA72D82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5A460-7081-636B-ED05-EF2CA078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9B065-EFEE-7DB0-7F3B-DFCCA6497877}"/>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6" name="Footer Placeholder 5">
            <a:extLst>
              <a:ext uri="{FF2B5EF4-FFF2-40B4-BE49-F238E27FC236}">
                <a16:creationId xmlns:a16="http://schemas.microsoft.com/office/drawing/2014/main" id="{F6F735B4-2933-5AE7-559D-D9A2B62E6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25ECB-E7B0-8BDD-0D7E-4C62794B8ED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54053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41DD-3546-2B8F-BB95-8CE49D81B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6B01E-1245-A9C0-1682-81989C814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1AC41-16E4-C0F9-4294-4D09553ACA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C491B9-38C0-7AEB-2D09-1B18C2DDF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51029-B8EC-8AE7-F1D0-80E669475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F06BD9-B5C3-9B1A-4087-34290BC7FA32}"/>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8" name="Footer Placeholder 7">
            <a:extLst>
              <a:ext uri="{FF2B5EF4-FFF2-40B4-BE49-F238E27FC236}">
                <a16:creationId xmlns:a16="http://schemas.microsoft.com/office/drawing/2014/main" id="{EE28846F-949D-32EF-FDCD-C19651D1A0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90F8A5-87DD-D7F4-7149-7E045B62ACBD}"/>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69507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3C7A-9EBE-C496-AD9F-DC61D080A5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F62FF-F6F0-0DA3-B61C-5522D0D1A34A}"/>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4" name="Footer Placeholder 3">
            <a:extLst>
              <a:ext uri="{FF2B5EF4-FFF2-40B4-BE49-F238E27FC236}">
                <a16:creationId xmlns:a16="http://schemas.microsoft.com/office/drawing/2014/main" id="{E1ABBA4C-46DA-1453-EBA4-ABFAEBBA22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47F59-C070-8290-56D5-E2ACC3D5D60A}"/>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25846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7F33-D429-DD49-092C-0AD9B7D8ABEA}"/>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3" name="Footer Placeholder 2">
            <a:extLst>
              <a:ext uri="{FF2B5EF4-FFF2-40B4-BE49-F238E27FC236}">
                <a16:creationId xmlns:a16="http://schemas.microsoft.com/office/drawing/2014/main" id="{5666E9C8-1B57-EAC5-7A88-9F5E3F48E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F6D0F9-818A-1EE9-8B6D-E6F728A5F18F}"/>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407535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4C6B-2ECE-5C2D-904F-AEC21DB69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A2C6CD-90BD-AC67-BA5B-A7CFF231C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D3982-3851-FA2C-C472-EA04F5C8E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6D35-96D5-6D4F-6405-9614B6F36BC9}"/>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6" name="Footer Placeholder 5">
            <a:extLst>
              <a:ext uri="{FF2B5EF4-FFF2-40B4-BE49-F238E27FC236}">
                <a16:creationId xmlns:a16="http://schemas.microsoft.com/office/drawing/2014/main" id="{21EB6555-BF69-ACDA-6336-1F6992A5E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5827B-D0E2-6DC6-8DF3-D90538217DA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92818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2F3-361E-3CB6-5026-E4AB22C0F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DDC42D-98E9-51DC-536E-47CDAE9B5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FD38E3-076E-6DC9-2BC9-DA944742A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82746-F636-CE63-2147-FDDF471F890F}"/>
              </a:ext>
            </a:extLst>
          </p:cNvPr>
          <p:cNvSpPr>
            <a:spLocks noGrp="1"/>
          </p:cNvSpPr>
          <p:nvPr>
            <p:ph type="dt" sz="half" idx="10"/>
          </p:nvPr>
        </p:nvSpPr>
        <p:spPr/>
        <p:txBody>
          <a:bodyPr/>
          <a:lstStyle/>
          <a:p>
            <a:fld id="{6684D319-E430-4CC1-BA6E-D22CC260F6C5}" type="datetimeFigureOut">
              <a:rPr lang="en-IN" smtClean="0"/>
              <a:t>16-09-2025</a:t>
            </a:fld>
            <a:endParaRPr lang="en-IN"/>
          </a:p>
        </p:txBody>
      </p:sp>
      <p:sp>
        <p:nvSpPr>
          <p:cNvPr id="6" name="Footer Placeholder 5">
            <a:extLst>
              <a:ext uri="{FF2B5EF4-FFF2-40B4-BE49-F238E27FC236}">
                <a16:creationId xmlns:a16="http://schemas.microsoft.com/office/drawing/2014/main" id="{26CAB845-5728-6095-F1BF-E12BF2881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5EDE-7B37-9B5A-0783-2178C468509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122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4F5D-B0D3-9FDD-D2ED-E1439FDBC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33D02-FF52-6091-D09D-AB87843E2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E4C74-EF91-52AC-99B6-A3D4C3FA2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84D319-E430-4CC1-BA6E-D22CC260F6C5}" type="datetimeFigureOut">
              <a:rPr lang="en-IN" smtClean="0"/>
              <a:t>16-09-2025</a:t>
            </a:fld>
            <a:endParaRPr lang="en-IN"/>
          </a:p>
        </p:txBody>
      </p:sp>
      <p:sp>
        <p:nvSpPr>
          <p:cNvPr id="5" name="Footer Placeholder 4">
            <a:extLst>
              <a:ext uri="{FF2B5EF4-FFF2-40B4-BE49-F238E27FC236}">
                <a16:creationId xmlns:a16="http://schemas.microsoft.com/office/drawing/2014/main" id="{8C9EEBF8-1E80-3251-6382-69B1CB5E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47CCAD-70AE-031A-A62A-EA85BD6E3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5BC24E-AFE6-4C74-AA31-2B319D5B377A}" type="slidenum">
              <a:rPr lang="en-IN" smtClean="0"/>
              <a:t>‹#›</a:t>
            </a:fld>
            <a:endParaRPr lang="en-IN"/>
          </a:p>
        </p:txBody>
      </p:sp>
    </p:spTree>
    <p:extLst>
      <p:ext uri="{BB962C8B-B14F-4D97-AF65-F5344CB8AC3E}">
        <p14:creationId xmlns:p14="http://schemas.microsoft.com/office/powerpoint/2010/main" val="404238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0CAE-2EE6-BAB5-FCD8-C8A11084F817}"/>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D07BEB-7559-F712-B985-8AE473FF3D00}"/>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solidFill>
                  <a:srgbClr val="00B050"/>
                </a:solidFill>
              </a:rPr>
              <a:t>Summarize the definition, initialization and accessing of single and multi dimensional arrays, Develop programs using single and multidimensional arrays</a:t>
            </a:r>
            <a:r>
              <a:rPr lang="en-US" dirty="0"/>
              <a:t>,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 Illustrate passing arrays as parameters to a function.</a:t>
            </a:r>
            <a:endParaRPr lang="en-IN" dirty="0"/>
          </a:p>
        </p:txBody>
      </p:sp>
    </p:spTree>
    <p:extLst>
      <p:ext uri="{BB962C8B-B14F-4D97-AF65-F5344CB8AC3E}">
        <p14:creationId xmlns:p14="http://schemas.microsoft.com/office/powerpoint/2010/main" val="251040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F364-A452-7252-36A7-97D3543D0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851C7-241E-263D-A138-C6B180C4C90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12B5B-23E0-EC03-142B-6874CA8DEE9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Finding the Sum and Average of Array Elements</a:t>
            </a:r>
          </a:p>
          <a:p>
            <a:pPr marL="0" indent="0">
              <a:buNone/>
            </a:pPr>
            <a:r>
              <a:rPr lang="en-IN" dirty="0">
                <a:latin typeface="Times New Roman" panose="02020603050405020304" pitchFamily="18" charset="0"/>
                <a:cs typeface="Times New Roman" panose="02020603050405020304" pitchFamily="18" charset="0"/>
              </a:rPr>
              <a:t>Enter 5 integers: </a:t>
            </a:r>
          </a:p>
          <a:p>
            <a:pPr marL="0" indent="0">
              <a:buNone/>
            </a:pPr>
            <a:r>
              <a:rPr lang="en-IN" dirty="0">
                <a:latin typeface="Times New Roman" panose="02020603050405020304" pitchFamily="18" charset="0"/>
                <a:cs typeface="Times New Roman" panose="02020603050405020304" pitchFamily="18" charset="0"/>
              </a:rPr>
              <a:t>Enter element 1: 10 </a:t>
            </a:r>
          </a:p>
          <a:p>
            <a:pPr marL="0" indent="0">
              <a:buNone/>
            </a:pPr>
            <a:r>
              <a:rPr lang="en-IN" dirty="0">
                <a:latin typeface="Times New Roman" panose="02020603050405020304" pitchFamily="18" charset="0"/>
                <a:cs typeface="Times New Roman" panose="02020603050405020304" pitchFamily="18" charset="0"/>
              </a:rPr>
              <a:t>Enter element 2: 20 </a:t>
            </a:r>
          </a:p>
          <a:p>
            <a:pPr marL="0" indent="0">
              <a:buNone/>
            </a:pPr>
            <a:r>
              <a:rPr lang="en-IN" dirty="0">
                <a:latin typeface="Times New Roman" panose="02020603050405020304" pitchFamily="18" charset="0"/>
                <a:cs typeface="Times New Roman" panose="02020603050405020304" pitchFamily="18" charset="0"/>
              </a:rPr>
              <a:t>Enter element 3: 30 </a:t>
            </a:r>
          </a:p>
          <a:p>
            <a:pPr marL="0" indent="0">
              <a:buNone/>
            </a:pPr>
            <a:r>
              <a:rPr lang="en-IN" dirty="0">
                <a:latin typeface="Times New Roman" panose="02020603050405020304" pitchFamily="18" charset="0"/>
                <a:cs typeface="Times New Roman" panose="02020603050405020304" pitchFamily="18" charset="0"/>
              </a:rPr>
              <a:t>Enter element 4: 40 </a:t>
            </a:r>
          </a:p>
          <a:p>
            <a:pPr marL="0" indent="0">
              <a:buNone/>
            </a:pPr>
            <a:r>
              <a:rPr lang="en-IN" dirty="0">
                <a:latin typeface="Times New Roman" panose="02020603050405020304" pitchFamily="18" charset="0"/>
                <a:cs typeface="Times New Roman" panose="02020603050405020304" pitchFamily="18" charset="0"/>
              </a:rPr>
              <a:t>Enter element 5: 50 </a:t>
            </a:r>
          </a:p>
          <a:p>
            <a:pPr marL="0" indent="0">
              <a:buNone/>
            </a:pPr>
            <a:r>
              <a:rPr lang="en-IN" dirty="0">
                <a:latin typeface="Times New Roman" panose="02020603050405020304" pitchFamily="18" charset="0"/>
                <a:cs typeface="Times New Roman" panose="02020603050405020304" pitchFamily="18" charset="0"/>
              </a:rPr>
              <a:t>Sum of elements: 150 </a:t>
            </a:r>
          </a:p>
          <a:p>
            <a:pPr marL="0" indent="0">
              <a:buNone/>
            </a:pPr>
            <a:r>
              <a:rPr lang="en-IN" dirty="0">
                <a:latin typeface="Times New Roman" panose="02020603050405020304" pitchFamily="18" charset="0"/>
                <a:cs typeface="Times New Roman" panose="02020603050405020304" pitchFamily="18" charset="0"/>
              </a:rPr>
              <a:t>Average of elements: 30.00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59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E863-4222-098F-B534-09EA7C213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57929-D929-D8FB-837A-212162C9022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0CBAD-044C-6B53-1D54-23A87C9D2448}"/>
              </a:ext>
            </a:extLst>
          </p:cNvPr>
          <p:cNvSpPr>
            <a:spLocks noGrp="1"/>
          </p:cNvSpPr>
          <p:nvPr>
            <p:ph idx="1"/>
          </p:nvPr>
        </p:nvSpPr>
        <p:spPr/>
        <p:txBody>
          <a:bodyPr>
            <a:normAutofit/>
          </a:bodyPr>
          <a:lstStyle/>
          <a:p>
            <a:r>
              <a:rPr lang="en-US" b="1" dirty="0" err="1">
                <a:solidFill>
                  <a:srgbClr val="FF0000"/>
                </a:solidFill>
              </a:rPr>
              <a:t>HomeWork</a:t>
            </a:r>
            <a:endParaRPr lang="en-US" b="1" dirty="0">
              <a:solidFill>
                <a:srgbClr val="FF0000"/>
              </a:solidFill>
            </a:endParaRPr>
          </a:p>
          <a:p>
            <a:r>
              <a:rPr lang="en-US" b="1" dirty="0"/>
              <a:t>Finding Maximum and Minimum Elements</a:t>
            </a:r>
          </a:p>
          <a:p>
            <a:r>
              <a:rPr lang="de-DE" dirty="0"/>
              <a:t>Enter 5 integers: </a:t>
            </a:r>
          </a:p>
          <a:p>
            <a:r>
              <a:rPr lang="de-DE" dirty="0"/>
              <a:t>45 72 29 90 61 </a:t>
            </a:r>
          </a:p>
          <a:p>
            <a:r>
              <a:rPr lang="de-DE" dirty="0"/>
              <a:t>Maximum element: 90 </a:t>
            </a:r>
          </a:p>
          <a:p>
            <a:r>
              <a:rPr lang="de-DE" dirty="0"/>
              <a:t>Minimum element: 29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16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6469-5C1F-6BE6-D6B2-AA4780B40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2A2BB-E6F7-AE5F-CACE-27E1D580BD7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Defining Multi-dimensional Arrays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A7A76F-0377-D479-4506-EF0604A600E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E8FE9-B8EC-A8E3-6C90-202FAA1E7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B1348-2136-1E55-58BC-154D4DDE6D2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D5913-859F-0F5D-824D-651AFA3B3F5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r>
              <a:rPr lang="en-US" b="1" dirty="0">
                <a:latin typeface="Times New Roman" panose="02020603050405020304" pitchFamily="18" charset="0"/>
                <a:cs typeface="Times New Roman" panose="02020603050405020304" pitchFamily="18" charset="0"/>
              </a:rPr>
              <a:t>Syntax for Declaration: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type array_name[size1][size2]...[</a:t>
            </a:r>
            <a:r>
              <a:rPr lang="en-US" dirty="0" err="1">
                <a:latin typeface="Times New Roman" panose="02020603050405020304" pitchFamily="18" charset="0"/>
                <a:cs typeface="Times New Roman" panose="02020603050405020304" pitchFamily="18" charset="0"/>
              </a:rPr>
              <a:t>sizeN</a:t>
            </a:r>
            <a:r>
              <a:rPr lang="en-US" dirty="0">
                <a:latin typeface="Times New Roman" panose="02020603050405020304" pitchFamily="18" charset="0"/>
                <a:cs typeface="Times New Roman" panose="02020603050405020304" pitchFamily="18" charset="0"/>
              </a:rPr>
              <a:t>];</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9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1694-3228-378F-DA6E-CF119ADB0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3B12E-C51B-1422-90CF-583A9553249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F8DA8-A57C-C025-5791-4AFC6C1E276F}"/>
              </a:ext>
            </a:extLst>
          </p:cNvPr>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Initialization:</a:t>
            </a:r>
            <a:r>
              <a:rPr lang="en-US" sz="2400" dirty="0">
                <a:latin typeface="Times New Roman" panose="02020603050405020304" pitchFamily="18" charset="0"/>
                <a:cs typeface="Times New Roman" panose="02020603050405020304" pitchFamily="18" charset="0"/>
              </a:rPr>
              <a:t> Each row is enclosed in a separate set of curly braces, improving readability. This is also necessary for partial initialization of specific rows.</a:t>
            </a:r>
          </a:p>
          <a:p>
            <a:pPr marL="0" indent="0" algn="just">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[2][3] = { {10, 20, 30}, {40, 50, 60} };</a:t>
            </a:r>
          </a:p>
          <a:p>
            <a:pPr algn="just"/>
            <a:r>
              <a:rPr lang="en-US" sz="2400" dirty="0">
                <a:latin typeface="Times New Roman" panose="02020603050405020304" pitchFamily="18" charset="0"/>
                <a:cs typeface="Times New Roman" panose="02020603050405020304" pitchFamily="18" charset="0"/>
              </a:rPr>
              <a:t>Each inner set of braces represents a logical row.</a:t>
            </a:r>
          </a:p>
          <a:p>
            <a:pPr algn="just"/>
            <a:r>
              <a:rPr lang="en-IN" sz="2400" dirty="0">
                <a:latin typeface="Times New Roman" panose="02020603050405020304" pitchFamily="18" charset="0"/>
                <a:cs typeface="Times New Roman" panose="02020603050405020304" pitchFamily="18" charset="0"/>
              </a:rPr>
              <a:t>Accessing Elements in Multi-dimensional Arrays</a:t>
            </a:r>
          </a:p>
          <a:p>
            <a:pPr algn="just"/>
            <a:r>
              <a:rPr lang="en-US" sz="2400" dirty="0">
                <a:latin typeface="Times New Roman" panose="02020603050405020304" pitchFamily="18" charset="0"/>
                <a:cs typeface="Times New Roman" panose="02020603050405020304" pitchFamily="18" charset="0"/>
              </a:rPr>
              <a:t>Accessing an element requires a subscript for each dimension, e.g., 			</a:t>
            </a:r>
            <a:r>
              <a:rPr lang="en-US" dirty="0">
                <a:latin typeface="Times New Roman" panose="02020603050405020304" pitchFamily="18" charset="0"/>
                <a:cs typeface="Times New Roman" panose="02020603050405020304" pitchFamily="18" charset="0"/>
              </a:rPr>
              <a:t>array_name[</a:t>
            </a:r>
            <a:r>
              <a:rPr lang="en-US" dirty="0" err="1">
                <a:latin typeface="Times New Roman" panose="02020603050405020304" pitchFamily="18" charset="0"/>
                <a:cs typeface="Times New Roman" panose="02020603050405020304" pitchFamily="18" charset="0"/>
              </a:rPr>
              <a:t>row_index</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column_index</a:t>
            </a:r>
            <a:r>
              <a:rPr lang="en-US"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Nested loops are the standard way to traverse all elements. The outer loop typically iterates through rows, and the inner loop iterates through columns.</a:t>
            </a:r>
          </a:p>
        </p:txBody>
      </p:sp>
    </p:spTree>
    <p:extLst>
      <p:ext uri="{BB962C8B-B14F-4D97-AF65-F5344CB8AC3E}">
        <p14:creationId xmlns:p14="http://schemas.microsoft.com/office/powerpoint/2010/main" val="312915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AD5CB-AD0F-8E23-B5CB-F557D388F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0B6AF-9702-09F6-F6A4-6276F6872C1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DE4A615A-F37B-18A0-B3CE-83D70AA498AD}"/>
              </a:ext>
            </a:extLst>
          </p:cNvPr>
          <p:cNvSpPr>
            <a:spLocks noGrp="1"/>
          </p:cNvSpPr>
          <p:nvPr>
            <p:ph idx="1"/>
          </p:nvPr>
        </p:nvSpPr>
        <p:spPr/>
        <p:txBody>
          <a:bodyPr>
            <a:noAutofit/>
          </a:bodyPr>
          <a:lstStyle/>
          <a:p>
            <a:pPr algn="just"/>
            <a:r>
              <a:rPr lang="en-IN" sz="2400" b="1" dirty="0"/>
              <a:t>Printing a 2D Array as a Matrix</a:t>
            </a:r>
          </a:p>
          <a:p>
            <a:pPr algn="just"/>
            <a:r>
              <a:rPr lang="en-US" dirty="0"/>
              <a:t>The matrix is: 1 2 3 4 5 </a:t>
            </a:r>
          </a:p>
          <a:p>
            <a:pPr marL="0" indent="0" algn="just">
              <a:buNone/>
            </a:pPr>
            <a:r>
              <a:rPr lang="en-US" dirty="0"/>
              <a:t>		       10 20 30 40 50</a:t>
            </a:r>
          </a:p>
          <a:p>
            <a:pPr marL="0" indent="0" algn="just">
              <a:buNone/>
            </a:pPr>
            <a:r>
              <a:rPr lang="en-US" dirty="0"/>
              <a:t>		        5 10 15 20 25</a:t>
            </a:r>
          </a:p>
        </p:txBody>
      </p:sp>
    </p:spTree>
    <p:extLst>
      <p:ext uri="{BB962C8B-B14F-4D97-AF65-F5344CB8AC3E}">
        <p14:creationId xmlns:p14="http://schemas.microsoft.com/office/powerpoint/2010/main" val="93961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96884-77CC-75AA-4BB8-50CBCBE00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72C54-B1BE-59C4-B9A1-3CED065A409B}"/>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366348-C365-ACDC-1B02-3C3D69083518}"/>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a:t>
            </a:r>
            <a:r>
              <a:rPr lang="en-US" dirty="0">
                <a:solidFill>
                  <a:schemeClr val="accent6"/>
                </a:solidFill>
              </a:rPr>
              <a:t>, Illustrate passing arrays as parameters to a function.</a:t>
            </a:r>
            <a:endParaRPr lang="en-IN" dirty="0">
              <a:solidFill>
                <a:schemeClr val="accent6"/>
              </a:solidFill>
            </a:endParaRPr>
          </a:p>
        </p:txBody>
      </p:sp>
    </p:spTree>
    <p:extLst>
      <p:ext uri="{BB962C8B-B14F-4D97-AF65-F5344CB8AC3E}">
        <p14:creationId xmlns:p14="http://schemas.microsoft.com/office/powerpoint/2010/main" val="78119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E283-D7B3-13C1-B254-830BEEC872A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Passing Arrays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97864-150F-3411-3F9E-747806EF93F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 you can </a:t>
            </a:r>
            <a:r>
              <a:rPr lang="en-US" b="1" dirty="0">
                <a:latin typeface="Times New Roman" panose="02020603050405020304" pitchFamily="18" charset="0"/>
                <a:cs typeface="Times New Roman" panose="02020603050405020304" pitchFamily="18" charset="0"/>
              </a:rPr>
              <a:t>pass arrays as parameters to a function</a:t>
            </a:r>
            <a:r>
              <a:rPr lang="en-US" dirty="0">
                <a:latin typeface="Times New Roman" panose="02020603050405020304" pitchFamily="18" charset="0"/>
                <a:cs typeface="Times New Roman" panose="02020603050405020304" pitchFamily="18" charset="0"/>
              </a:rPr>
              <a:t> in order to process them (like printing, summing, etc.).</a:t>
            </a:r>
          </a:p>
          <a:p>
            <a:r>
              <a:rPr lang="en-US" dirty="0">
                <a:latin typeface="Times New Roman" panose="02020603050405020304" pitchFamily="18" charset="0"/>
                <a:cs typeface="Times New Roman" panose="02020603050405020304" pitchFamily="18" charset="0"/>
              </a:rPr>
              <a:t>Function to calculate sum of array elements –Single Dimensional</a:t>
            </a:r>
          </a:p>
          <a:p>
            <a:r>
              <a:rPr lang="en-US" dirty="0">
                <a:latin typeface="Times New Roman" panose="02020603050405020304" pitchFamily="18" charset="0"/>
                <a:cs typeface="Times New Roman" panose="02020603050405020304" pitchFamily="18" charset="0"/>
              </a:rPr>
              <a:t>Print 2d Matrix Array – Multi- Dimensional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68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81140-F5AE-0546-7E17-8640A4B22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8CA2A-8F7E-ABBF-B17A-2A102FEA21A6}"/>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D2C0DF-F7BC-8729-2930-5C1165E77464}"/>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a:t>
            </a:r>
            <a:r>
              <a:rPr lang="en-US" dirty="0">
                <a:solidFill>
                  <a:srgbClr val="00B050"/>
                </a:solidFill>
              </a:rPr>
              <a:t>Explain the representation of strings in C</a:t>
            </a:r>
            <a:r>
              <a:rPr lang="en-US" dirty="0">
                <a:solidFill>
                  <a:schemeClr val="bg2">
                    <a:lumMod val="10000"/>
                  </a:schemeClr>
                </a:solidFill>
              </a:rPr>
              <a:t>, </a:t>
            </a:r>
            <a:r>
              <a:rPr lang="en-US" dirty="0">
                <a:solidFill>
                  <a:srgbClr val="00B050"/>
                </a:solidFill>
              </a:rPr>
              <a:t>Develop C programs to perform different operations on strings</a:t>
            </a:r>
            <a:r>
              <a:rPr lang="en-US" dirty="0">
                <a:solidFill>
                  <a:schemeClr val="bg2">
                    <a:lumMod val="10000"/>
                  </a:schemeClr>
                </a:solidFill>
              </a:rPr>
              <a:t>, Illustrate passing arrays as parameters to a function.</a:t>
            </a:r>
            <a:endParaRPr lang="en-IN" dirty="0">
              <a:solidFill>
                <a:schemeClr val="bg2">
                  <a:lumMod val="10000"/>
                </a:schemeClr>
              </a:solidFill>
            </a:endParaRPr>
          </a:p>
        </p:txBody>
      </p:sp>
    </p:spTree>
    <p:extLst>
      <p:ext uri="{BB962C8B-B14F-4D97-AF65-F5344CB8AC3E}">
        <p14:creationId xmlns:p14="http://schemas.microsoft.com/office/powerpoint/2010/main" val="1921615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273-FDA1-57CE-8DAB-4F45CEBF932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String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B22EC7-714F-95A5-85AC-47F8D33F407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String is a sequence of characters  stored in a 	contiguous block of memory and terminated by a </a:t>
            </a:r>
            <a:r>
              <a:rPr lang="en-US" dirty="0">
                <a:solidFill>
                  <a:schemeClr val="tx2">
                    <a:lumMod val="50000"/>
                    <a:lumOff val="50000"/>
                  </a:schemeClr>
                </a:solidFill>
                <a:latin typeface="Times New Roman" panose="02020603050405020304" pitchFamily="18" charset="0"/>
                <a:cs typeface="Times New Roman" panose="02020603050405020304" pitchFamily="18" charset="0"/>
              </a:rPr>
              <a:t>null character(‘\0’).</a:t>
            </a:r>
          </a:p>
          <a:p>
            <a:r>
              <a:rPr lang="en-US" dirty="0">
                <a:latin typeface="Times New Roman" panose="02020603050405020304" pitchFamily="18" charset="0"/>
                <a:cs typeface="Times New Roman" panose="02020603050405020304" pitchFamily="18" charset="0"/>
              </a:rPr>
              <a:t>This null terminator is crucial as it signals the end of the string, allowing functions to know where the string ends.</a:t>
            </a:r>
          </a:p>
          <a:p>
            <a:r>
              <a:rPr lang="en-IN" dirty="0">
                <a:latin typeface="Times New Roman" panose="02020603050405020304" pitchFamily="18" charset="0"/>
                <a:cs typeface="Times New Roman" panose="02020603050405020304" pitchFamily="18" charset="0"/>
              </a:rPr>
              <a:t>char </a:t>
            </a:r>
            <a:r>
              <a:rPr lang="en-IN" dirty="0" err="1">
                <a:latin typeface="Times New Roman" panose="02020603050405020304" pitchFamily="18" charset="0"/>
                <a:cs typeface="Times New Roman" panose="02020603050405020304" pitchFamily="18" charset="0"/>
              </a:rPr>
              <a:t>str_array</a:t>
            </a:r>
            <a:r>
              <a:rPr lang="en-IN" dirty="0">
                <a:latin typeface="Times New Roman" panose="02020603050405020304" pitchFamily="18" charset="0"/>
                <a:cs typeface="Times New Roman" panose="02020603050405020304" pitchFamily="18" charset="0"/>
              </a:rPr>
              <a:t>[] = "Hello";</a:t>
            </a:r>
          </a:p>
        </p:txBody>
      </p:sp>
    </p:spTree>
    <p:extLst>
      <p:ext uri="{BB962C8B-B14F-4D97-AF65-F5344CB8AC3E}">
        <p14:creationId xmlns:p14="http://schemas.microsoft.com/office/powerpoint/2010/main" val="212855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E1EC-10D6-E741-F164-4A796DBE3F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F7EAF5-FF48-F2A1-C9EC-8CBDC202593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data structure used to store and manage a collection of multiple data items under a single variable name.</a:t>
            </a:r>
          </a:p>
          <a:p>
            <a:pPr algn="just"/>
            <a:r>
              <a:rPr lang="en-US" dirty="0">
                <a:latin typeface="Times New Roman" panose="02020603050405020304" pitchFamily="18" charset="0"/>
                <a:cs typeface="Times New Roman" panose="02020603050405020304" pitchFamily="18" charset="0"/>
              </a:rPr>
              <a:t>It solves the problem of declaring numerous individual variables for a series of data.</a:t>
            </a:r>
          </a:p>
          <a:p>
            <a:pPr algn="just"/>
            <a:r>
              <a:rPr lang="en-US" dirty="0">
                <a:latin typeface="Times New Roman" panose="02020603050405020304" pitchFamily="18" charset="0"/>
                <a:cs typeface="Times New Roman" panose="02020603050405020304" pitchFamily="18" charset="0"/>
              </a:rPr>
              <a:t>An array can be visualized as a "list" of "items" or a "pill organizer" where elements are "joined together in a contiguous manner.</a:t>
            </a:r>
          </a:p>
          <a:p>
            <a:pPr algn="just"/>
            <a:r>
              <a:rPr lang="en-US" dirty="0">
                <a:latin typeface="Times New Roman" panose="02020603050405020304" pitchFamily="18" charset="0"/>
                <a:cs typeface="Times New Roman" panose="02020603050405020304" pitchFamily="18" charset="0"/>
              </a:rPr>
              <a:t>Elements are accessed using a numeric index, which enables efficient use of loops for repetitive operations. </a:t>
            </a:r>
          </a:p>
        </p:txBody>
      </p:sp>
    </p:spTree>
    <p:extLst>
      <p:ext uri="{BB962C8B-B14F-4D97-AF65-F5344CB8AC3E}">
        <p14:creationId xmlns:p14="http://schemas.microsoft.com/office/powerpoint/2010/main" val="176439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51C0-F319-DDDD-5558-6231B740133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String Operations</a:t>
            </a:r>
            <a:r>
              <a:rPr lang="en-US" dirty="0"/>
              <a:t>	</a:t>
            </a:r>
            <a:endParaRPr lang="en-IN" dirty="0"/>
          </a:p>
        </p:txBody>
      </p:sp>
      <p:sp>
        <p:nvSpPr>
          <p:cNvPr id="3" name="Content Placeholder 2">
            <a:extLst>
              <a:ext uri="{FF2B5EF4-FFF2-40B4-BE49-F238E27FC236}">
                <a16:creationId xmlns:a16="http://schemas.microsoft.com/office/drawing/2014/main" id="{572B3CCE-3B40-B17A-EEAF-9824FB6FC29F}"/>
              </a:ext>
            </a:extLst>
          </p:cNvPr>
          <p:cNvSpPr>
            <a:spLocks noGrp="1"/>
          </p:cNvSpPr>
          <p:nvPr>
            <p:ph idx="1"/>
          </p:nvPr>
        </p:nvSpPr>
        <p:spPr/>
        <p:txBody>
          <a:bodyPr>
            <a:normAutofit lnSpcReduction="10000"/>
          </a:bodyPr>
          <a:lstStyle/>
          <a:p>
            <a:r>
              <a:rPr lang="en-US" dirty="0"/>
              <a:t>String manipulation in C is done using functions from the &lt;</a:t>
            </a:r>
            <a:r>
              <a:rPr lang="en-US" dirty="0" err="1"/>
              <a:t>string.h</a:t>
            </a:r>
            <a:r>
              <a:rPr lang="en-US" dirty="0"/>
              <a:t>&gt; header file.</a:t>
            </a:r>
          </a:p>
          <a:p>
            <a:r>
              <a:rPr lang="en-IN" dirty="0">
                <a:solidFill>
                  <a:schemeClr val="tx2">
                    <a:lumMod val="90000"/>
                    <a:lumOff val="10000"/>
                  </a:schemeClr>
                </a:solidFill>
              </a:rPr>
              <a:t>Concatenation</a:t>
            </a:r>
          </a:p>
          <a:p>
            <a:pPr lvl="1"/>
            <a:r>
              <a:rPr lang="en-IN" dirty="0" err="1"/>
              <a:t>strcat</a:t>
            </a:r>
            <a:r>
              <a:rPr lang="en-IN" dirty="0"/>
              <a:t>(str1, str2);</a:t>
            </a:r>
          </a:p>
          <a:p>
            <a:r>
              <a:rPr lang="en-IN" dirty="0">
                <a:solidFill>
                  <a:schemeClr val="tx2">
                    <a:lumMod val="90000"/>
                    <a:lumOff val="10000"/>
                  </a:schemeClr>
                </a:solidFill>
              </a:rPr>
              <a:t>Copying</a:t>
            </a:r>
          </a:p>
          <a:p>
            <a:pPr lvl="1"/>
            <a:r>
              <a:rPr lang="en-IN" dirty="0" err="1"/>
              <a:t>strcpy</a:t>
            </a:r>
            <a:r>
              <a:rPr lang="en-IN" dirty="0"/>
              <a:t>(destination, source);</a:t>
            </a:r>
            <a:endParaRPr lang="en-IN" dirty="0">
              <a:solidFill>
                <a:schemeClr val="tx2">
                  <a:lumMod val="90000"/>
                  <a:lumOff val="10000"/>
                </a:schemeClr>
              </a:solidFill>
            </a:endParaRPr>
          </a:p>
          <a:p>
            <a:r>
              <a:rPr lang="en-IN" dirty="0">
                <a:solidFill>
                  <a:schemeClr val="tx2">
                    <a:lumMod val="90000"/>
                    <a:lumOff val="10000"/>
                  </a:schemeClr>
                </a:solidFill>
              </a:rPr>
              <a:t>Length Calculation</a:t>
            </a:r>
          </a:p>
          <a:p>
            <a:pPr lvl="1"/>
            <a:r>
              <a:rPr lang="en-IN" dirty="0"/>
              <a:t>int length = </a:t>
            </a:r>
            <a:r>
              <a:rPr lang="en-IN" dirty="0" err="1"/>
              <a:t>strlen</a:t>
            </a:r>
            <a:r>
              <a:rPr lang="en-IN" dirty="0"/>
              <a:t>(str);</a:t>
            </a:r>
            <a:endParaRPr lang="en-IN" dirty="0">
              <a:solidFill>
                <a:schemeClr val="tx2">
                  <a:lumMod val="90000"/>
                  <a:lumOff val="10000"/>
                </a:schemeClr>
              </a:solidFill>
            </a:endParaRPr>
          </a:p>
          <a:p>
            <a:r>
              <a:rPr lang="en-IN" dirty="0">
                <a:solidFill>
                  <a:schemeClr val="tx2">
                    <a:lumMod val="90000"/>
                    <a:lumOff val="10000"/>
                  </a:schemeClr>
                </a:solidFill>
              </a:rPr>
              <a:t>Comparison</a:t>
            </a:r>
          </a:p>
          <a:p>
            <a:pPr lvl="1"/>
            <a:r>
              <a:rPr lang="en-IN" dirty="0"/>
              <a:t>int result1 = </a:t>
            </a:r>
            <a:r>
              <a:rPr lang="en-IN" dirty="0" err="1"/>
              <a:t>strcmp</a:t>
            </a:r>
            <a:r>
              <a:rPr lang="en-IN" dirty="0"/>
              <a:t>(str1, str2);</a:t>
            </a:r>
            <a:endParaRPr lang="en-IN" dirty="0">
              <a:solidFill>
                <a:schemeClr val="tx2">
                  <a:lumMod val="90000"/>
                  <a:lumOff val="10000"/>
                </a:schemeClr>
              </a:solidFill>
            </a:endParaRPr>
          </a:p>
          <a:p>
            <a:endParaRPr lang="en-IN" dirty="0"/>
          </a:p>
        </p:txBody>
      </p:sp>
      <p:sp>
        <p:nvSpPr>
          <p:cNvPr id="4" name="TextBox 3">
            <a:extLst>
              <a:ext uri="{FF2B5EF4-FFF2-40B4-BE49-F238E27FC236}">
                <a16:creationId xmlns:a16="http://schemas.microsoft.com/office/drawing/2014/main" id="{CD393931-C7B1-2029-C5A1-9389EE6141A5}"/>
              </a:ext>
            </a:extLst>
          </p:cNvPr>
          <p:cNvSpPr txBox="1"/>
          <p:nvPr/>
        </p:nvSpPr>
        <p:spPr>
          <a:xfrm>
            <a:off x="8917858" y="5034116"/>
            <a:ext cx="1938929" cy="369332"/>
          </a:xfrm>
          <a:prstGeom prst="rect">
            <a:avLst/>
          </a:prstGeom>
          <a:noFill/>
        </p:spPr>
        <p:txBody>
          <a:bodyPr wrap="none" rtlCol="0">
            <a:spAutoFit/>
          </a:bodyPr>
          <a:lstStyle/>
          <a:p>
            <a:r>
              <a:rPr lang="en-US" dirty="0"/>
              <a:t>Sample Programs</a:t>
            </a:r>
            <a:endParaRPr lang="en-IN" dirty="0"/>
          </a:p>
        </p:txBody>
      </p:sp>
    </p:spTree>
    <p:extLst>
      <p:ext uri="{BB962C8B-B14F-4D97-AF65-F5344CB8AC3E}">
        <p14:creationId xmlns:p14="http://schemas.microsoft.com/office/powerpoint/2010/main" val="409148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091A-9C71-9B62-6E39-B2B1EF13376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Definition: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D936D8-E57F-6BC0-C162-BC461BE6B04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a:t>
            </a:r>
            <a:r>
              <a:rPr lang="en-US" b="1" dirty="0">
                <a:latin typeface="Times New Roman" panose="02020603050405020304" pitchFamily="18" charset="0"/>
                <a:cs typeface="Times New Roman" panose="02020603050405020304" pitchFamily="18" charset="0"/>
              </a:rPr>
              <a:t>linear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homogeneous</a:t>
            </a:r>
            <a:r>
              <a:rPr lang="en-US" dirty="0">
                <a:latin typeface="Times New Roman" panose="02020603050405020304" pitchFamily="18" charset="0"/>
                <a:cs typeface="Times New Roman" panose="02020603050405020304" pitchFamily="18" charset="0"/>
              </a:rPr>
              <a:t> data structure.</a:t>
            </a:r>
          </a:p>
          <a:p>
            <a:pPr algn="just"/>
            <a:r>
              <a:rPr lang="en-US" b="1" dirty="0">
                <a:latin typeface="Times New Roman" panose="02020603050405020304" pitchFamily="18" charset="0"/>
                <a:cs typeface="Times New Roman" panose="02020603050405020304" pitchFamily="18" charset="0"/>
              </a:rPr>
              <a:t>Linear Data Structure:</a:t>
            </a:r>
            <a:r>
              <a:rPr lang="en-US" dirty="0">
                <a:latin typeface="Times New Roman" panose="02020603050405020304" pitchFamily="18" charset="0"/>
                <a:cs typeface="Times New Roman" panose="02020603050405020304" pitchFamily="18" charset="0"/>
              </a:rPr>
              <a:t> Elements are stored in a single, contiguous block of memory. The entire array occupies a single, uninterrupted span of memory addresses, without any padding or separation between elements.</a:t>
            </a:r>
          </a:p>
          <a:p>
            <a:pPr algn="just"/>
            <a:r>
              <a:rPr lang="en-US" b="1" dirty="0">
                <a:latin typeface="Times New Roman" panose="02020603050405020304" pitchFamily="18" charset="0"/>
                <a:cs typeface="Times New Roman" panose="02020603050405020304" pitchFamily="18" charset="0"/>
              </a:rPr>
              <a:t>Homogeneous Data Structure:</a:t>
            </a:r>
            <a:r>
              <a:rPr lang="en-US" dirty="0">
                <a:latin typeface="Times New Roman" panose="02020603050405020304" pitchFamily="18" charset="0"/>
                <a:cs typeface="Times New Roman" panose="02020603050405020304" pitchFamily="18" charset="0"/>
              </a:rPr>
              <a:t> All elements in an array must be of the same data type (e.g., int, float, char). The declared data type determines the memory size for each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79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A823-7CAD-E3AE-2340-23782C448EA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Single Vs Multi-Dimensional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CD890B-0AC6-D36D-C009-4B3ED5FC895C}"/>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Single-Dimensional Array:</a:t>
            </a:r>
            <a:r>
              <a:rPr lang="en-US" dirty="0">
                <a:latin typeface="Times New Roman" panose="02020603050405020304" pitchFamily="18" charset="0"/>
                <a:cs typeface="Times New Roman" panose="02020603050405020304" pitchFamily="18" charset="0"/>
              </a:rPr>
              <a:t> This is the simplest type, functioning as a linear list. It requires a single subscript to access its elements.</a:t>
            </a:r>
          </a:p>
          <a:p>
            <a:pPr algn="just"/>
            <a:r>
              <a:rPr lang="en-US" b="1" dirty="0">
                <a:latin typeface="Times New Roman" panose="02020603050405020304" pitchFamily="18" charset="0"/>
                <a:cs typeface="Times New Roman" panose="02020603050405020304" pitchFamily="18" charset="0"/>
              </a:rPr>
              <a:t>Multi-Dimensional Array:</a:t>
            </a:r>
            <a:r>
              <a:rPr lang="en-US" dirty="0">
                <a:latin typeface="Times New Roman" panose="02020603050405020304" pitchFamily="18" charset="0"/>
                <a:cs typeface="Times New Roman" panose="02020603050405020304" pitchFamily="18" charset="0"/>
              </a:rPr>
              <a:t> These arrays have more than one set of square brackets in their declaration and are conceptualized as "arrays of arrays". A two-dimensional array, for example, is an array where each element is itself a one-dimensional array. This structure is ideal for representing data in a grid or tabular format, such as matrices or game boards.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44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36D1-B907-0ADD-9E94-3973A6E08B7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Declaration: The Blueprint of an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C0B1C2-312B-2334-1DE5-457894B422FF}"/>
              </a:ext>
            </a:extLst>
          </p:cNvPr>
          <p:cNvSpPr>
            <a:spLocks noGrp="1"/>
          </p:cNvSpPr>
          <p:nvPr>
            <p:ph idx="1"/>
          </p:nvPr>
        </p:nvSpPr>
        <p:spPr/>
        <p:txBody>
          <a:bodyPr/>
          <a:lstStyle/>
          <a:p>
            <a:pPr algn="just"/>
            <a:r>
              <a:rPr lang="en-US" b="1" dirty="0"/>
              <a:t>Syntax:</a:t>
            </a:r>
            <a:r>
              <a:rPr lang="en-US" dirty="0"/>
              <a:t> </a:t>
            </a:r>
            <a:r>
              <a:rPr lang="en-US" dirty="0">
                <a:solidFill>
                  <a:srgbClr val="FF0000"/>
                </a:solidFill>
              </a:rPr>
              <a:t>data_type  </a:t>
            </a:r>
            <a:r>
              <a:rPr lang="en-US" dirty="0">
                <a:solidFill>
                  <a:srgbClr val="002060"/>
                </a:solidFill>
              </a:rPr>
              <a:t>array_name</a:t>
            </a:r>
            <a:r>
              <a:rPr lang="en-US" dirty="0"/>
              <a:t>[</a:t>
            </a:r>
            <a:r>
              <a:rPr lang="en-US" dirty="0">
                <a:solidFill>
                  <a:schemeClr val="accent5">
                    <a:lumMod val="75000"/>
                  </a:schemeClr>
                </a:solidFill>
              </a:rPr>
              <a:t>array_size</a:t>
            </a:r>
            <a:r>
              <a:rPr lang="en-US" dirty="0"/>
              <a:t>];</a:t>
            </a:r>
          </a:p>
          <a:p>
            <a:pPr algn="just"/>
            <a:r>
              <a:rPr lang="en-US" dirty="0">
                <a:solidFill>
                  <a:srgbClr val="FF0000"/>
                </a:solidFill>
              </a:rPr>
              <a:t>data_type</a:t>
            </a:r>
            <a:r>
              <a:rPr lang="en-US" dirty="0"/>
              <a:t>: The type of elements the array will store (e.g., int, float, char).</a:t>
            </a:r>
          </a:p>
          <a:p>
            <a:pPr algn="just"/>
            <a:r>
              <a:rPr lang="en-US" dirty="0">
                <a:solidFill>
                  <a:srgbClr val="002060"/>
                </a:solidFill>
              </a:rPr>
              <a:t>array_name</a:t>
            </a:r>
            <a:r>
              <a:rPr lang="en-US" dirty="0"/>
              <a:t>: The identifier for the array.</a:t>
            </a:r>
          </a:p>
          <a:p>
            <a:pPr algn="just"/>
            <a:r>
              <a:rPr lang="en-US" dirty="0">
                <a:solidFill>
                  <a:schemeClr val="accent5">
                    <a:lumMod val="75000"/>
                  </a:schemeClr>
                </a:solidFill>
              </a:rPr>
              <a:t>array_size</a:t>
            </a:r>
            <a:r>
              <a:rPr lang="en-US" dirty="0"/>
              <a:t>: A positive integer constant specifying the number of elements. The size is fixed at compile time.</a:t>
            </a:r>
          </a:p>
          <a:p>
            <a:pPr algn="just"/>
            <a:r>
              <a:rPr lang="en-US" dirty="0"/>
              <a:t>Declaration alone does not assign values; local arrays will contain "garbage values" until initialized</a:t>
            </a:r>
            <a:endParaRPr lang="en-IN" dirty="0"/>
          </a:p>
        </p:txBody>
      </p:sp>
    </p:spTree>
    <p:extLst>
      <p:ext uri="{BB962C8B-B14F-4D97-AF65-F5344CB8AC3E}">
        <p14:creationId xmlns:p14="http://schemas.microsoft.com/office/powerpoint/2010/main" val="411609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6E17-B3D6-03EF-BAC4-3FCB5BB9D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43C98-F39E-B49A-BD09-5347FD152DD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2093B-BA36-D21B-7A04-1BD44991F57D}"/>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Array initialization is the process of assigning values, which can be done at compile-time or run-time.</a:t>
            </a:r>
          </a:p>
          <a:p>
            <a:pPr marL="0" indent="0" algn="just">
              <a:buNone/>
            </a:pPr>
            <a:r>
              <a:rPr lang="en-IN" b="1" dirty="0">
                <a:latin typeface="Times New Roman" panose="02020603050405020304" pitchFamily="18" charset="0"/>
                <a:cs typeface="Times New Roman" panose="02020603050405020304" pitchFamily="18" charset="0"/>
              </a:rPr>
              <a:t>Compile-Time Initialization</a:t>
            </a:r>
          </a:p>
          <a:p>
            <a:pPr algn="just"/>
            <a:r>
              <a:rPr lang="en-US" dirty="0">
                <a:latin typeface="Times New Roman" panose="02020603050405020304" pitchFamily="18" charset="0"/>
                <a:cs typeface="Times New Roman" panose="02020603050405020304" pitchFamily="18" charset="0"/>
              </a:rPr>
              <a:t>Values are assigned during declaration using curly braces {}.</a:t>
            </a:r>
          </a:p>
          <a:p>
            <a:pPr algn="just"/>
            <a:r>
              <a:rPr lang="en-US" b="1" dirty="0">
                <a:latin typeface="Times New Roman" panose="02020603050405020304" pitchFamily="18" charset="0"/>
                <a:cs typeface="Times New Roman" panose="02020603050405020304" pitchFamily="18" charset="0"/>
              </a:rPr>
              <a:t>Full Initialization:</a:t>
            </a:r>
            <a:r>
              <a:rPr lang="en-US" dirty="0">
                <a:latin typeface="Times New Roman" panose="02020603050405020304" pitchFamily="18" charset="0"/>
                <a:cs typeface="Times New Roman" panose="02020603050405020304" pitchFamily="18" charset="0"/>
              </a:rPr>
              <a:t> All elements are explicitly assigned values. Example:</a:t>
            </a:r>
          </a:p>
          <a:p>
            <a:pPr marL="0" indent="0" algn="just">
              <a:buNone/>
            </a:pPr>
            <a:r>
              <a:rPr lang="en-US" dirty="0">
                <a:solidFill>
                  <a:schemeClr val="accent5">
                    <a:lumMod val="75000"/>
                  </a:schemeClr>
                </a:solidFill>
                <a:latin typeface="Times New Roman" panose="02020603050405020304" pitchFamily="18" charset="0"/>
                <a:cs typeface="Times New Roman" panose="02020603050405020304" pitchFamily="18" charset="0"/>
              </a:rPr>
              <a:t>		int </a:t>
            </a:r>
            <a:r>
              <a:rPr lang="en-US" dirty="0">
                <a:latin typeface="Times New Roman" panose="02020603050405020304" pitchFamily="18" charset="0"/>
                <a:cs typeface="Times New Roman" panose="02020603050405020304" pitchFamily="18" charset="0"/>
              </a:rPr>
              <a:t>numbers[9] = {10, 20, 30, 40, 50};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Partial Initialization:</a:t>
            </a:r>
            <a:r>
              <a:rPr lang="en-US" dirty="0">
                <a:latin typeface="Times New Roman" panose="02020603050405020304" pitchFamily="18" charset="0"/>
                <a:cs typeface="Times New Roman" panose="02020603050405020304" pitchFamily="18" charset="0"/>
              </a:rPr>
              <a:t> If fewer values are provided than the declared size, the remaining elements are automatically set to 0. Example: </a:t>
            </a:r>
          </a:p>
          <a:p>
            <a:pPr marL="0" indent="0" algn="just">
              <a:buNone/>
            </a:pPr>
            <a:r>
              <a:rPr lang="fr-FR" dirty="0">
                <a:latin typeface="Times New Roman" panose="02020603050405020304" pitchFamily="18" charset="0"/>
                <a:cs typeface="Times New Roman" panose="02020603050405020304" pitchFamily="18" charset="0"/>
              </a:rPr>
              <a:t>		</a:t>
            </a:r>
            <a:r>
              <a:rPr lang="fr-FR" dirty="0" err="1">
                <a:solidFill>
                  <a:schemeClr val="accent5">
                    <a:lumMod val="75000"/>
                  </a:schemeClr>
                </a:solidFill>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values[9] = {1, 2};</a:t>
            </a:r>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F4634-AAF0-CAF0-91DA-84A438127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BD756-F45B-BEFF-E7C1-5282FE80C35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1F2733-6013-E656-4ADE-28549CAC2E4E}"/>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Initialization Without Specifying Size:</a:t>
            </a:r>
            <a:r>
              <a:rPr lang="en-US" dirty="0">
                <a:latin typeface="Times New Roman" panose="02020603050405020304" pitchFamily="18" charset="0"/>
                <a:cs typeface="Times New Roman" panose="02020603050405020304" pitchFamily="18" charset="0"/>
              </a:rPr>
              <a:t> The compiler automatically determines the size by counting the initializers. Example:</a:t>
            </a:r>
          </a:p>
          <a:p>
            <a:pPr marL="0" indent="0" algn="just">
              <a:buNone/>
            </a:pPr>
            <a:r>
              <a:rPr lang="en-US" dirty="0">
                <a:latin typeface="Times New Roman" panose="02020603050405020304" pitchFamily="18" charset="0"/>
                <a:cs typeface="Times New Roman" panose="02020603050405020304" pitchFamily="18" charset="0"/>
              </a:rPr>
              <a:t>		int marks = {75, 80, 85};</a:t>
            </a:r>
          </a:p>
          <a:p>
            <a:pPr algn="just"/>
            <a:r>
              <a:rPr lang="en-US" b="1" dirty="0">
                <a:latin typeface="Times New Roman" panose="02020603050405020304" pitchFamily="18" charset="0"/>
                <a:cs typeface="Times New Roman" panose="02020603050405020304" pitchFamily="18" charset="0"/>
              </a:rPr>
              <a:t>String Initialization:</a:t>
            </a:r>
            <a:r>
              <a:rPr lang="en-US" dirty="0">
                <a:latin typeface="Times New Roman" panose="02020603050405020304" pitchFamily="18" charset="0"/>
                <a:cs typeface="Times New Roman" panose="02020603050405020304" pitchFamily="18" charset="0"/>
              </a:rPr>
              <a:t> A character array can be initialized with a string literal. The compiler automatically adds a null terminator (\0) at the end, so the size is one greater than the number of characters in the string. Example:</a:t>
            </a:r>
          </a:p>
          <a:p>
            <a:pPr marL="0" indent="0" algn="just">
              <a:buNone/>
            </a:pPr>
            <a:r>
              <a:rPr lang="en-IN" dirty="0">
                <a:latin typeface="Times New Roman" panose="02020603050405020304" pitchFamily="18" charset="0"/>
                <a:cs typeface="Times New Roman" panose="02020603050405020304" pitchFamily="18" charset="0"/>
              </a:rPr>
              <a:t>		char city[5] = "Delhi";.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3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9B0ED-3AFC-0131-930D-C94E644DA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3E3A6-4E3B-6139-8BA1-DA33FD10AD9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150B4-1C94-8C41-F6DF-C2A9978A31BD}"/>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Run-Time Initialization</a:t>
            </a:r>
          </a:p>
          <a:p>
            <a:r>
              <a:rPr lang="en-US" dirty="0">
                <a:latin typeface="Times New Roman" panose="02020603050405020304" pitchFamily="18" charset="0"/>
                <a:cs typeface="Times New Roman" panose="02020603050405020304" pitchFamily="18" charset="0"/>
              </a:rPr>
              <a:t>Values are assigned during program execution, typically for large arrays or when values are unknown at compile time. </a:t>
            </a:r>
          </a:p>
          <a:p>
            <a:r>
              <a:rPr lang="en-US" dirty="0">
                <a:latin typeface="Times New Roman" panose="02020603050405020304" pitchFamily="18" charset="0"/>
                <a:cs typeface="Times New Roman" panose="02020603050405020304" pitchFamily="18" charset="0"/>
              </a:rPr>
              <a:t>This is commonly done using a loop with input functions like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956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8A53-982B-1ACB-1520-85F606E5B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ED38A-2819-4800-3BB3-D3533E77E6E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Accessing Elements: Navigating the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B80730-72F8-AC93-0A17-4F78FB801D34}"/>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Elements are accessed using the array name and a zero-based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enclosed in square brackets.</a:t>
            </a:r>
          </a:p>
          <a:p>
            <a:r>
              <a:rPr lang="en-US" dirty="0">
                <a:latin typeface="Times New Roman" panose="02020603050405020304" pitchFamily="18" charset="0"/>
                <a:cs typeface="Times New Roman" panose="02020603050405020304" pitchFamily="18" charset="0"/>
              </a:rPr>
              <a:t>The first element is at index 0, and the last element of an array of size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is at index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−1.</a:t>
            </a:r>
          </a:p>
          <a:p>
            <a:r>
              <a:rPr lang="en-US" b="1" dirty="0">
                <a:latin typeface="Times New Roman" panose="02020603050405020304" pitchFamily="18" charset="0"/>
                <a:cs typeface="Times New Roman" panose="02020603050405020304" pitchFamily="18" charset="0"/>
              </a:rPr>
              <a:t>Physical Memory Layout: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 | 100 | 200 | 300 | 400 | 500 |</a:t>
            </a:r>
          </a:p>
          <a:p>
            <a:pPr marL="914400" lvl="2"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Index: 0       1      2    3      4 </a:t>
            </a:r>
          </a:p>
          <a:p>
            <a:pPr marL="0" indent="0">
              <a:buNone/>
            </a:pPr>
            <a:r>
              <a:rPr lang="en-US" dirty="0">
                <a:latin typeface="Times New Roman" panose="02020603050405020304" pitchFamily="18" charset="0"/>
                <a:cs typeface="Times New Roman" panose="02020603050405020304" pitchFamily="18" charset="0"/>
              </a:rPr>
              <a:t>Address: 1000 1004 1008 1012 1016</a:t>
            </a:r>
          </a:p>
          <a:p>
            <a:pPr marL="0" indent="0">
              <a:buNone/>
            </a:pP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(int) is 4 bytes and the starting address is 1000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5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344</TotalTime>
  <Words>1505</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PROGRAMMING IN C </vt:lpstr>
      <vt:lpstr>Introduction to Arrays</vt:lpstr>
      <vt:lpstr>Definition: Arrays</vt:lpstr>
      <vt:lpstr>Single Vs Multi-Dimensional Arrays</vt:lpstr>
      <vt:lpstr>Single-Dimensional Arrays Declaration: The Blueprint of an Array</vt:lpstr>
      <vt:lpstr>Single-Dimensional Arrays Initialization: Assigning Values to the Blueprint</vt:lpstr>
      <vt:lpstr>Single-Dimensional Arrays Initialization: Assigning Values to the Blueprint</vt:lpstr>
      <vt:lpstr>Single-Dimensional Arrays Initialization: Assigning Values to the Blueprint</vt:lpstr>
      <vt:lpstr>Single-Dimensional Arrays Accessing Elements: Navigating the Array</vt:lpstr>
      <vt:lpstr>Single-Dimensional Arrays Programs</vt:lpstr>
      <vt:lpstr>Single-Dimensional Arrays Programs</vt:lpstr>
      <vt:lpstr>Multi-Dimensional Arrays Defining Multi-dimensional Arrays</vt:lpstr>
      <vt:lpstr>Multi-Dimensional Arrays Declaration and Initialization</vt:lpstr>
      <vt:lpstr>Multi-Dimensional Arrays Declaration and Initialization</vt:lpstr>
      <vt:lpstr>Multi-Dimensional Arrays Programs</vt:lpstr>
      <vt:lpstr>PROGRAMMING IN C </vt:lpstr>
      <vt:lpstr>Passing Arrays </vt:lpstr>
      <vt:lpstr>PROGRAMMING IN C </vt:lpstr>
      <vt:lpstr>String </vt:lpstr>
      <vt:lpstr>String Operations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Anugraha Shaju</dc:creator>
  <cp:lastModifiedBy>Anugraha Shaju</cp:lastModifiedBy>
  <cp:revision>1</cp:revision>
  <dcterms:created xsi:type="dcterms:W3CDTF">2025-09-10T14:40:30Z</dcterms:created>
  <dcterms:modified xsi:type="dcterms:W3CDTF">2025-09-16T04:05:02Z</dcterms:modified>
</cp:coreProperties>
</file>