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1" r:id="rId6"/>
    <p:sldId id="262" r:id="rId7"/>
    <p:sldId id="263" r:id="rId8"/>
    <p:sldId id="264" r:id="rId9"/>
    <p:sldId id="265" r:id="rId10"/>
    <p:sldId id="269" r:id="rId11"/>
    <p:sldId id="270" r:id="rId12"/>
    <p:sldId id="266" r:id="rId13"/>
    <p:sldId id="267" r:id="rId14"/>
    <p:sldId id="268" r:id="rId15"/>
    <p:sldId id="271" r:id="rId16"/>
    <p:sldId id="272" r:id="rId17"/>
    <p:sldId id="273" r:id="rId18"/>
    <p:sldId id="274" r:id="rId19"/>
    <p:sldId id="275"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6CE66B5-9B85-49BD-BEC5-B66D43C69D2B}" v="41" dt="2025-09-11T09:17:28.23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ugraha Shaju" userId="71a259dc963d91c3" providerId="LiveId" clId="{760CD989-CD68-488E-9730-D08BF003E4FB}"/>
    <pc:docChg chg="undo custSel addSld delSld modSld sldOrd">
      <pc:chgData name="Anugraha Shaju" userId="71a259dc963d91c3" providerId="LiveId" clId="{760CD989-CD68-488E-9730-D08BF003E4FB}" dt="2025-09-11T09:20:03.624" v="481" actId="313"/>
      <pc:docMkLst>
        <pc:docMk/>
      </pc:docMkLst>
      <pc:sldChg chg="modSp mod">
        <pc:chgData name="Anugraha Shaju" userId="71a259dc963d91c3" providerId="LiveId" clId="{760CD989-CD68-488E-9730-D08BF003E4FB}" dt="2025-09-10T16:12:27.079" v="0" actId="2711"/>
        <pc:sldMkLst>
          <pc:docMk/>
          <pc:sldMk cId="3075238489" sldId="263"/>
        </pc:sldMkLst>
        <pc:spChg chg="mod">
          <ac:chgData name="Anugraha Shaju" userId="71a259dc963d91c3" providerId="LiveId" clId="{760CD989-CD68-488E-9730-D08BF003E4FB}" dt="2025-09-10T16:12:27.079" v="0" actId="2711"/>
          <ac:spMkLst>
            <pc:docMk/>
            <pc:sldMk cId="3075238489" sldId="263"/>
            <ac:spMk id="3" creationId="{071F2733-6013-E656-4ADE-28549CAC2E4E}"/>
          </ac:spMkLst>
        </pc:spChg>
      </pc:sldChg>
      <pc:sldChg chg="modSp add mod">
        <pc:chgData name="Anugraha Shaju" userId="71a259dc963d91c3" providerId="LiveId" clId="{760CD989-CD68-488E-9730-D08BF003E4FB}" dt="2025-09-10T16:13:35.071" v="10" actId="2711"/>
        <pc:sldMkLst>
          <pc:docMk/>
          <pc:sldMk cId="1269563788" sldId="264"/>
        </pc:sldMkLst>
        <pc:spChg chg="mod">
          <ac:chgData name="Anugraha Shaju" userId="71a259dc963d91c3" providerId="LiveId" clId="{760CD989-CD68-488E-9730-D08BF003E4FB}" dt="2025-09-10T16:13:35.071" v="10" actId="2711"/>
          <ac:spMkLst>
            <pc:docMk/>
            <pc:sldMk cId="1269563788" sldId="264"/>
            <ac:spMk id="3" creationId="{4E0150B4-1C94-8C41-F6DF-C2A9978A31BD}"/>
          </ac:spMkLst>
        </pc:spChg>
      </pc:sldChg>
      <pc:sldChg chg="modSp add mod">
        <pc:chgData name="Anugraha Shaju" userId="71a259dc963d91c3" providerId="LiveId" clId="{760CD989-CD68-488E-9730-D08BF003E4FB}" dt="2025-09-10T16:16:32.035" v="58" actId="2711"/>
        <pc:sldMkLst>
          <pc:docMk/>
          <pc:sldMk cId="2811529770" sldId="265"/>
        </pc:sldMkLst>
        <pc:spChg chg="mod">
          <ac:chgData name="Anugraha Shaju" userId="71a259dc963d91c3" providerId="LiveId" clId="{760CD989-CD68-488E-9730-D08BF003E4FB}" dt="2025-09-10T16:14:07.213" v="13" actId="2711"/>
          <ac:spMkLst>
            <pc:docMk/>
            <pc:sldMk cId="2811529770" sldId="265"/>
            <ac:spMk id="2" creationId="{FD5ED38A-2819-4800-3BB3-D3533E77E6E1}"/>
          </ac:spMkLst>
        </pc:spChg>
        <pc:spChg chg="mod">
          <ac:chgData name="Anugraha Shaju" userId="71a259dc963d91c3" providerId="LiveId" clId="{760CD989-CD68-488E-9730-D08BF003E4FB}" dt="2025-09-10T16:16:32.035" v="58" actId="2711"/>
          <ac:spMkLst>
            <pc:docMk/>
            <pc:sldMk cId="2811529770" sldId="265"/>
            <ac:spMk id="3" creationId="{8FB80730-72F8-AC93-0A17-4F78FB801D34}"/>
          </ac:spMkLst>
        </pc:spChg>
      </pc:sldChg>
      <pc:sldChg chg="modSp add mod">
        <pc:chgData name="Anugraha Shaju" userId="71a259dc963d91c3" providerId="LiveId" clId="{760CD989-CD68-488E-9730-D08BF003E4FB}" dt="2025-09-10T16:18:53.693" v="76" actId="2711"/>
        <pc:sldMkLst>
          <pc:docMk/>
          <pc:sldMk cId="3966379966" sldId="266"/>
        </pc:sldMkLst>
        <pc:spChg chg="mod">
          <ac:chgData name="Anugraha Shaju" userId="71a259dc963d91c3" providerId="LiveId" clId="{760CD989-CD68-488E-9730-D08BF003E4FB}" dt="2025-09-10T16:17:25.179" v="66" actId="2711"/>
          <ac:spMkLst>
            <pc:docMk/>
            <pc:sldMk cId="3966379966" sldId="266"/>
            <ac:spMk id="2" creationId="{1DF2A2BB-E6F7-AE5F-CACE-27E1D580BD7F}"/>
          </ac:spMkLst>
        </pc:spChg>
        <pc:spChg chg="mod">
          <ac:chgData name="Anugraha Shaju" userId="71a259dc963d91c3" providerId="LiveId" clId="{760CD989-CD68-488E-9730-D08BF003E4FB}" dt="2025-09-10T16:18:53.693" v="76" actId="2711"/>
          <ac:spMkLst>
            <pc:docMk/>
            <pc:sldMk cId="3966379966" sldId="266"/>
            <ac:spMk id="3" creationId="{75A7A76F-0377-D479-4506-EF0604A600EC}"/>
          </ac:spMkLst>
        </pc:spChg>
      </pc:sldChg>
      <pc:sldChg chg="modSp add mod">
        <pc:chgData name="Anugraha Shaju" userId="71a259dc963d91c3" providerId="LiveId" clId="{760CD989-CD68-488E-9730-D08BF003E4FB}" dt="2025-09-10T16:21:03.813" v="91" actId="20577"/>
        <pc:sldMkLst>
          <pc:docMk/>
          <pc:sldMk cId="1866795343" sldId="267"/>
        </pc:sldMkLst>
        <pc:spChg chg="mod">
          <ac:chgData name="Anugraha Shaju" userId="71a259dc963d91c3" providerId="LiveId" clId="{760CD989-CD68-488E-9730-D08BF003E4FB}" dt="2025-09-10T16:19:17.265" v="79" actId="2711"/>
          <ac:spMkLst>
            <pc:docMk/>
            <pc:sldMk cId="1866795343" sldId="267"/>
            <ac:spMk id="2" creationId="{601B1348-2136-1E55-58BC-154D4DDE6D20}"/>
          </ac:spMkLst>
        </pc:spChg>
        <pc:spChg chg="mod">
          <ac:chgData name="Anugraha Shaju" userId="71a259dc963d91c3" providerId="LiveId" clId="{760CD989-CD68-488E-9730-D08BF003E4FB}" dt="2025-09-10T16:21:03.813" v="91" actId="20577"/>
          <ac:spMkLst>
            <pc:docMk/>
            <pc:sldMk cId="1866795343" sldId="267"/>
            <ac:spMk id="3" creationId="{4E3D5913-859F-0F5D-824D-651AFA3B3F55}"/>
          </ac:spMkLst>
        </pc:spChg>
      </pc:sldChg>
      <pc:sldChg chg="modSp add mod">
        <pc:chgData name="Anugraha Shaju" userId="71a259dc963d91c3" providerId="LiveId" clId="{760CD989-CD68-488E-9730-D08BF003E4FB}" dt="2025-09-10T16:29:13.533" v="133" actId="123"/>
        <pc:sldMkLst>
          <pc:docMk/>
          <pc:sldMk cId="3129155865" sldId="268"/>
        </pc:sldMkLst>
        <pc:spChg chg="mod">
          <ac:chgData name="Anugraha Shaju" userId="71a259dc963d91c3" providerId="LiveId" clId="{760CD989-CD68-488E-9730-D08BF003E4FB}" dt="2025-09-10T16:29:13.533" v="133" actId="123"/>
          <ac:spMkLst>
            <pc:docMk/>
            <pc:sldMk cId="3129155865" sldId="268"/>
            <ac:spMk id="3" creationId="{222F8DA8-A57C-C025-5791-4AFC6C1E276F}"/>
          </ac:spMkLst>
        </pc:spChg>
      </pc:sldChg>
      <pc:sldChg chg="modSp add mod">
        <pc:chgData name="Anugraha Shaju" userId="71a259dc963d91c3" providerId="LiveId" clId="{760CD989-CD68-488E-9730-D08BF003E4FB}" dt="2025-09-10T16:34:12.210" v="174" actId="2711"/>
        <pc:sldMkLst>
          <pc:docMk/>
          <pc:sldMk cId="1716591937" sldId="269"/>
        </pc:sldMkLst>
        <pc:spChg chg="mod">
          <ac:chgData name="Anugraha Shaju" userId="71a259dc963d91c3" providerId="LiveId" clId="{760CD989-CD68-488E-9730-D08BF003E4FB}" dt="2025-09-10T16:32:18.739" v="142" actId="20577"/>
          <ac:spMkLst>
            <pc:docMk/>
            <pc:sldMk cId="1716591937" sldId="269"/>
            <ac:spMk id="2" creationId="{8A7851C7-241E-263D-A138-C6B180C4C904}"/>
          </ac:spMkLst>
        </pc:spChg>
        <pc:spChg chg="mod">
          <ac:chgData name="Anugraha Shaju" userId="71a259dc963d91c3" providerId="LiveId" clId="{760CD989-CD68-488E-9730-D08BF003E4FB}" dt="2025-09-10T16:34:12.210" v="174" actId="2711"/>
          <ac:spMkLst>
            <pc:docMk/>
            <pc:sldMk cId="1716591937" sldId="269"/>
            <ac:spMk id="3" creationId="{53312B5B-23E0-EC03-142B-6874CA8DEE9C}"/>
          </ac:spMkLst>
        </pc:spChg>
      </pc:sldChg>
      <pc:sldChg chg="modSp add mod">
        <pc:chgData name="Anugraha Shaju" userId="71a259dc963d91c3" providerId="LiveId" clId="{760CD989-CD68-488E-9730-D08BF003E4FB}" dt="2025-09-10T16:46:29.558" v="185" actId="207"/>
        <pc:sldMkLst>
          <pc:docMk/>
          <pc:sldMk cId="1804165240" sldId="270"/>
        </pc:sldMkLst>
        <pc:spChg chg="mod">
          <ac:chgData name="Anugraha Shaju" userId="71a259dc963d91c3" providerId="LiveId" clId="{760CD989-CD68-488E-9730-D08BF003E4FB}" dt="2025-09-10T16:46:29.558" v="185" actId="207"/>
          <ac:spMkLst>
            <pc:docMk/>
            <pc:sldMk cId="1804165240" sldId="270"/>
            <ac:spMk id="3" creationId="{ACD0CBAD-044C-6B53-1D54-23A87C9D2448}"/>
          </ac:spMkLst>
        </pc:spChg>
      </pc:sldChg>
      <pc:sldChg chg="modSp add mod">
        <pc:chgData name="Anugraha Shaju" userId="71a259dc963d91c3" providerId="LiveId" clId="{760CD989-CD68-488E-9730-D08BF003E4FB}" dt="2025-09-10T16:50:38.653" v="316" actId="20577"/>
        <pc:sldMkLst>
          <pc:docMk/>
          <pc:sldMk cId="939615733" sldId="271"/>
        </pc:sldMkLst>
        <pc:spChg chg="mod">
          <ac:chgData name="Anugraha Shaju" userId="71a259dc963d91c3" providerId="LiveId" clId="{760CD989-CD68-488E-9730-D08BF003E4FB}" dt="2025-09-10T16:47:21.276" v="197" actId="255"/>
          <ac:spMkLst>
            <pc:docMk/>
            <pc:sldMk cId="939615733" sldId="271"/>
            <ac:spMk id="2" creationId="{A670B6AF-9702-09F6-F6A4-6276F6872C1D}"/>
          </ac:spMkLst>
        </pc:spChg>
        <pc:spChg chg="mod">
          <ac:chgData name="Anugraha Shaju" userId="71a259dc963d91c3" providerId="LiveId" clId="{760CD989-CD68-488E-9730-D08BF003E4FB}" dt="2025-09-10T16:50:38.653" v="316" actId="20577"/>
          <ac:spMkLst>
            <pc:docMk/>
            <pc:sldMk cId="939615733" sldId="271"/>
            <ac:spMk id="3" creationId="{DE4A615A-F37B-18A0-B3CE-83D70AA498AD}"/>
          </ac:spMkLst>
        </pc:spChg>
      </pc:sldChg>
      <pc:sldChg chg="modSp add mod">
        <pc:chgData name="Anugraha Shaju" userId="71a259dc963d91c3" providerId="LiveId" clId="{760CD989-CD68-488E-9730-D08BF003E4FB}" dt="2025-09-10T16:52:08.476" v="360" actId="113"/>
        <pc:sldMkLst>
          <pc:docMk/>
          <pc:sldMk cId="2112089772" sldId="272"/>
        </pc:sldMkLst>
        <pc:spChg chg="mod">
          <ac:chgData name="Anugraha Shaju" userId="71a259dc963d91c3" providerId="LiveId" clId="{760CD989-CD68-488E-9730-D08BF003E4FB}" dt="2025-09-10T16:51:52.701" v="357" actId="1076"/>
          <ac:spMkLst>
            <pc:docMk/>
            <pc:sldMk cId="2112089772" sldId="272"/>
            <ac:spMk id="2" creationId="{59A0782D-2382-9675-C518-24E2318F347F}"/>
          </ac:spMkLst>
        </pc:spChg>
        <pc:spChg chg="mod">
          <ac:chgData name="Anugraha Shaju" userId="71a259dc963d91c3" providerId="LiveId" clId="{760CD989-CD68-488E-9730-D08BF003E4FB}" dt="2025-09-10T16:52:08.476" v="360" actId="113"/>
          <ac:spMkLst>
            <pc:docMk/>
            <pc:sldMk cId="2112089772" sldId="272"/>
            <ac:spMk id="3" creationId="{3688865B-5714-42E4-E7FC-9D0199A442F8}"/>
          </ac:spMkLst>
        </pc:spChg>
      </pc:sldChg>
      <pc:sldChg chg="modSp add del mod">
        <pc:chgData name="Anugraha Shaju" userId="71a259dc963d91c3" providerId="LiveId" clId="{760CD989-CD68-488E-9730-D08BF003E4FB}" dt="2025-09-11T09:14:56.767" v="394" actId="2696"/>
        <pc:sldMkLst>
          <pc:docMk/>
          <pc:sldMk cId="4176970" sldId="273"/>
        </pc:sldMkLst>
        <pc:spChg chg="mod">
          <ac:chgData name="Anugraha Shaju" userId="71a259dc963d91c3" providerId="LiveId" clId="{760CD989-CD68-488E-9730-D08BF003E4FB}" dt="2025-09-10T16:53:24.156" v="386" actId="20577"/>
          <ac:spMkLst>
            <pc:docMk/>
            <pc:sldMk cId="4176970" sldId="273"/>
            <ac:spMk id="3" creationId="{C4728B69-1220-F2CE-13BD-8598162A9DD4}"/>
          </ac:spMkLst>
        </pc:spChg>
      </pc:sldChg>
      <pc:sldChg chg="modSp add mod ord">
        <pc:chgData name="Anugraha Shaju" userId="71a259dc963d91c3" providerId="LiveId" clId="{760CD989-CD68-488E-9730-D08BF003E4FB}" dt="2025-09-10T17:29:49.546" v="392" actId="207"/>
        <pc:sldMkLst>
          <pc:docMk/>
          <pc:sldMk cId="781190804" sldId="274"/>
        </pc:sldMkLst>
        <pc:spChg chg="mod">
          <ac:chgData name="Anugraha Shaju" userId="71a259dc963d91c3" providerId="LiveId" clId="{760CD989-CD68-488E-9730-D08BF003E4FB}" dt="2025-09-10T17:29:49.546" v="392" actId="207"/>
          <ac:spMkLst>
            <pc:docMk/>
            <pc:sldMk cId="781190804" sldId="274"/>
            <ac:spMk id="3" creationId="{80366348-C365-ACDC-1B02-3C3D69083518}"/>
          </ac:spMkLst>
        </pc:spChg>
      </pc:sldChg>
      <pc:sldChg chg="modSp new mod ord">
        <pc:chgData name="Anugraha Shaju" userId="71a259dc963d91c3" providerId="LiveId" clId="{760CD989-CD68-488E-9730-D08BF003E4FB}" dt="2025-09-11T09:20:03.624" v="481" actId="313"/>
        <pc:sldMkLst>
          <pc:docMk/>
          <pc:sldMk cId="439685860" sldId="275"/>
        </pc:sldMkLst>
        <pc:spChg chg="mod">
          <ac:chgData name="Anugraha Shaju" userId="71a259dc963d91c3" providerId="LiveId" clId="{760CD989-CD68-488E-9730-D08BF003E4FB}" dt="2025-09-11T09:15:39.783" v="398" actId="122"/>
          <ac:spMkLst>
            <pc:docMk/>
            <pc:sldMk cId="439685860" sldId="275"/>
            <ac:spMk id="2" creationId="{33B6E283-D7B3-13C1-B254-830BEEC872A6}"/>
          </ac:spMkLst>
        </pc:spChg>
        <pc:spChg chg="mod">
          <ac:chgData name="Anugraha Shaju" userId="71a259dc963d91c3" providerId="LiveId" clId="{760CD989-CD68-488E-9730-D08BF003E4FB}" dt="2025-09-11T09:20:03.624" v="481" actId="313"/>
          <ac:spMkLst>
            <pc:docMk/>
            <pc:sldMk cId="439685860" sldId="275"/>
            <ac:spMk id="3" creationId="{56397864-150F-3411-3F9E-747806EF93FF}"/>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8DE748-5663-D06A-8DE0-35B01F1D1BB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3057F8F-C574-6CEC-73C8-8F269D96F3A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4DA55EE-CEFA-2BC8-853E-02513D26875C}"/>
              </a:ext>
            </a:extLst>
          </p:cNvPr>
          <p:cNvSpPr>
            <a:spLocks noGrp="1"/>
          </p:cNvSpPr>
          <p:nvPr>
            <p:ph type="dt" sz="half" idx="10"/>
          </p:nvPr>
        </p:nvSpPr>
        <p:spPr/>
        <p:txBody>
          <a:bodyPr/>
          <a:lstStyle/>
          <a:p>
            <a:fld id="{6684D319-E430-4CC1-BA6E-D22CC260F6C5}" type="datetimeFigureOut">
              <a:rPr lang="en-IN" smtClean="0"/>
              <a:t>11-09-2025</a:t>
            </a:fld>
            <a:endParaRPr lang="en-IN"/>
          </a:p>
        </p:txBody>
      </p:sp>
      <p:sp>
        <p:nvSpPr>
          <p:cNvPr id="5" name="Footer Placeholder 4">
            <a:extLst>
              <a:ext uri="{FF2B5EF4-FFF2-40B4-BE49-F238E27FC236}">
                <a16:creationId xmlns:a16="http://schemas.microsoft.com/office/drawing/2014/main" id="{6E9EEC5D-0389-3294-D5DD-DE80654B342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2C6EBD9-8E7C-3B5A-B3E2-0D6DC2FEEFA8}"/>
              </a:ext>
            </a:extLst>
          </p:cNvPr>
          <p:cNvSpPr>
            <a:spLocks noGrp="1"/>
          </p:cNvSpPr>
          <p:nvPr>
            <p:ph type="sldNum" sz="quarter" idx="12"/>
          </p:nvPr>
        </p:nvSpPr>
        <p:spPr/>
        <p:txBody>
          <a:bodyPr/>
          <a:lstStyle/>
          <a:p>
            <a:fld id="{0C5BC24E-AFE6-4C74-AA31-2B319D5B377A}" type="slidenum">
              <a:rPr lang="en-IN" smtClean="0"/>
              <a:t>‹#›</a:t>
            </a:fld>
            <a:endParaRPr lang="en-IN"/>
          </a:p>
        </p:txBody>
      </p:sp>
    </p:spTree>
    <p:extLst>
      <p:ext uri="{BB962C8B-B14F-4D97-AF65-F5344CB8AC3E}">
        <p14:creationId xmlns:p14="http://schemas.microsoft.com/office/powerpoint/2010/main" val="37206506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7C6D90-564D-A2E1-7C77-E60714D896C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6199BA9-A4D8-7324-3AF5-D439591F450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49C7271-27DC-6E75-D8FE-10F3CEE8F9DE}"/>
              </a:ext>
            </a:extLst>
          </p:cNvPr>
          <p:cNvSpPr>
            <a:spLocks noGrp="1"/>
          </p:cNvSpPr>
          <p:nvPr>
            <p:ph type="dt" sz="half" idx="10"/>
          </p:nvPr>
        </p:nvSpPr>
        <p:spPr/>
        <p:txBody>
          <a:bodyPr/>
          <a:lstStyle/>
          <a:p>
            <a:fld id="{6684D319-E430-4CC1-BA6E-D22CC260F6C5}" type="datetimeFigureOut">
              <a:rPr lang="en-IN" smtClean="0"/>
              <a:t>11-09-2025</a:t>
            </a:fld>
            <a:endParaRPr lang="en-IN"/>
          </a:p>
        </p:txBody>
      </p:sp>
      <p:sp>
        <p:nvSpPr>
          <p:cNvPr id="5" name="Footer Placeholder 4">
            <a:extLst>
              <a:ext uri="{FF2B5EF4-FFF2-40B4-BE49-F238E27FC236}">
                <a16:creationId xmlns:a16="http://schemas.microsoft.com/office/drawing/2014/main" id="{EBFA2521-53A7-CE7B-3DFF-CA07E78E9B6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B2DB95A-2CFF-3501-7D3E-D7DB2E151F02}"/>
              </a:ext>
            </a:extLst>
          </p:cNvPr>
          <p:cNvSpPr>
            <a:spLocks noGrp="1"/>
          </p:cNvSpPr>
          <p:nvPr>
            <p:ph type="sldNum" sz="quarter" idx="12"/>
          </p:nvPr>
        </p:nvSpPr>
        <p:spPr/>
        <p:txBody>
          <a:bodyPr/>
          <a:lstStyle/>
          <a:p>
            <a:fld id="{0C5BC24E-AFE6-4C74-AA31-2B319D5B377A}" type="slidenum">
              <a:rPr lang="en-IN" smtClean="0"/>
              <a:t>‹#›</a:t>
            </a:fld>
            <a:endParaRPr lang="en-IN"/>
          </a:p>
        </p:txBody>
      </p:sp>
    </p:spTree>
    <p:extLst>
      <p:ext uri="{BB962C8B-B14F-4D97-AF65-F5344CB8AC3E}">
        <p14:creationId xmlns:p14="http://schemas.microsoft.com/office/powerpoint/2010/main" val="27557216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B249392-B165-011A-DD06-BF6518CC115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99DC58C-E8BE-764B-1404-DF23E5783C8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F928339-60BE-B9D2-561F-58669D7106EC}"/>
              </a:ext>
            </a:extLst>
          </p:cNvPr>
          <p:cNvSpPr>
            <a:spLocks noGrp="1"/>
          </p:cNvSpPr>
          <p:nvPr>
            <p:ph type="dt" sz="half" idx="10"/>
          </p:nvPr>
        </p:nvSpPr>
        <p:spPr/>
        <p:txBody>
          <a:bodyPr/>
          <a:lstStyle/>
          <a:p>
            <a:fld id="{6684D319-E430-4CC1-BA6E-D22CC260F6C5}" type="datetimeFigureOut">
              <a:rPr lang="en-IN" smtClean="0"/>
              <a:t>11-09-2025</a:t>
            </a:fld>
            <a:endParaRPr lang="en-IN"/>
          </a:p>
        </p:txBody>
      </p:sp>
      <p:sp>
        <p:nvSpPr>
          <p:cNvPr id="5" name="Footer Placeholder 4">
            <a:extLst>
              <a:ext uri="{FF2B5EF4-FFF2-40B4-BE49-F238E27FC236}">
                <a16:creationId xmlns:a16="http://schemas.microsoft.com/office/drawing/2014/main" id="{A0322C79-1484-AB84-865A-B191FB00609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697A959-F5D0-5F37-A1BB-52D607073444}"/>
              </a:ext>
            </a:extLst>
          </p:cNvPr>
          <p:cNvSpPr>
            <a:spLocks noGrp="1"/>
          </p:cNvSpPr>
          <p:nvPr>
            <p:ph type="sldNum" sz="quarter" idx="12"/>
          </p:nvPr>
        </p:nvSpPr>
        <p:spPr/>
        <p:txBody>
          <a:bodyPr/>
          <a:lstStyle/>
          <a:p>
            <a:fld id="{0C5BC24E-AFE6-4C74-AA31-2B319D5B377A}" type="slidenum">
              <a:rPr lang="en-IN" smtClean="0"/>
              <a:t>‹#›</a:t>
            </a:fld>
            <a:endParaRPr lang="en-IN"/>
          </a:p>
        </p:txBody>
      </p:sp>
    </p:spTree>
    <p:extLst>
      <p:ext uri="{BB962C8B-B14F-4D97-AF65-F5344CB8AC3E}">
        <p14:creationId xmlns:p14="http://schemas.microsoft.com/office/powerpoint/2010/main" val="5894923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2C50FA-293A-FEEE-1337-F8CE13AE0EC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8730A9A-7C66-097F-1628-D8D8EF54564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F5EA491-CBD0-8399-03EF-A9B11C0F643E}"/>
              </a:ext>
            </a:extLst>
          </p:cNvPr>
          <p:cNvSpPr>
            <a:spLocks noGrp="1"/>
          </p:cNvSpPr>
          <p:nvPr>
            <p:ph type="dt" sz="half" idx="10"/>
          </p:nvPr>
        </p:nvSpPr>
        <p:spPr/>
        <p:txBody>
          <a:bodyPr/>
          <a:lstStyle/>
          <a:p>
            <a:fld id="{6684D319-E430-4CC1-BA6E-D22CC260F6C5}" type="datetimeFigureOut">
              <a:rPr lang="en-IN" smtClean="0"/>
              <a:t>11-09-2025</a:t>
            </a:fld>
            <a:endParaRPr lang="en-IN"/>
          </a:p>
        </p:txBody>
      </p:sp>
      <p:sp>
        <p:nvSpPr>
          <p:cNvPr id="5" name="Footer Placeholder 4">
            <a:extLst>
              <a:ext uri="{FF2B5EF4-FFF2-40B4-BE49-F238E27FC236}">
                <a16:creationId xmlns:a16="http://schemas.microsoft.com/office/drawing/2014/main" id="{024253F0-B929-2475-665A-99F5BD7AC10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1F95DAC-8131-3FC1-EBD4-56F5C3AC479C}"/>
              </a:ext>
            </a:extLst>
          </p:cNvPr>
          <p:cNvSpPr>
            <a:spLocks noGrp="1"/>
          </p:cNvSpPr>
          <p:nvPr>
            <p:ph type="sldNum" sz="quarter" idx="12"/>
          </p:nvPr>
        </p:nvSpPr>
        <p:spPr/>
        <p:txBody>
          <a:bodyPr/>
          <a:lstStyle/>
          <a:p>
            <a:fld id="{0C5BC24E-AFE6-4C74-AA31-2B319D5B377A}" type="slidenum">
              <a:rPr lang="en-IN" smtClean="0"/>
              <a:t>‹#›</a:t>
            </a:fld>
            <a:endParaRPr lang="en-IN"/>
          </a:p>
        </p:txBody>
      </p:sp>
    </p:spTree>
    <p:extLst>
      <p:ext uri="{BB962C8B-B14F-4D97-AF65-F5344CB8AC3E}">
        <p14:creationId xmlns:p14="http://schemas.microsoft.com/office/powerpoint/2010/main" val="20486235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DE003-703C-0703-D498-D15C11906BE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8D2C51C-6896-7F64-6A97-789D3FF366F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25F8E94-4ECA-268C-C1E0-41F341AC13D8}"/>
              </a:ext>
            </a:extLst>
          </p:cNvPr>
          <p:cNvSpPr>
            <a:spLocks noGrp="1"/>
          </p:cNvSpPr>
          <p:nvPr>
            <p:ph type="dt" sz="half" idx="10"/>
          </p:nvPr>
        </p:nvSpPr>
        <p:spPr/>
        <p:txBody>
          <a:bodyPr/>
          <a:lstStyle/>
          <a:p>
            <a:fld id="{6684D319-E430-4CC1-BA6E-D22CC260F6C5}" type="datetimeFigureOut">
              <a:rPr lang="en-IN" smtClean="0"/>
              <a:t>11-09-2025</a:t>
            </a:fld>
            <a:endParaRPr lang="en-IN"/>
          </a:p>
        </p:txBody>
      </p:sp>
      <p:sp>
        <p:nvSpPr>
          <p:cNvPr id="5" name="Footer Placeholder 4">
            <a:extLst>
              <a:ext uri="{FF2B5EF4-FFF2-40B4-BE49-F238E27FC236}">
                <a16:creationId xmlns:a16="http://schemas.microsoft.com/office/drawing/2014/main" id="{789D6D44-F818-0C78-7642-297168B9716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87E770F-7F70-5819-F89D-AA83E0617AC3}"/>
              </a:ext>
            </a:extLst>
          </p:cNvPr>
          <p:cNvSpPr>
            <a:spLocks noGrp="1"/>
          </p:cNvSpPr>
          <p:nvPr>
            <p:ph type="sldNum" sz="quarter" idx="12"/>
          </p:nvPr>
        </p:nvSpPr>
        <p:spPr/>
        <p:txBody>
          <a:bodyPr/>
          <a:lstStyle/>
          <a:p>
            <a:fld id="{0C5BC24E-AFE6-4C74-AA31-2B319D5B377A}" type="slidenum">
              <a:rPr lang="en-IN" smtClean="0"/>
              <a:t>‹#›</a:t>
            </a:fld>
            <a:endParaRPr lang="en-IN"/>
          </a:p>
        </p:txBody>
      </p:sp>
    </p:spTree>
    <p:extLst>
      <p:ext uri="{BB962C8B-B14F-4D97-AF65-F5344CB8AC3E}">
        <p14:creationId xmlns:p14="http://schemas.microsoft.com/office/powerpoint/2010/main" val="26118470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4DE106-DA5A-6115-BB5F-78D10E4E757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FF3D996-951C-BF58-0ACD-58EA72D8255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085A460-7081-636B-ED05-EF2CA0780E4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BB9B065-EFEE-7DB0-7F3B-DFCCA6497877}"/>
              </a:ext>
            </a:extLst>
          </p:cNvPr>
          <p:cNvSpPr>
            <a:spLocks noGrp="1"/>
          </p:cNvSpPr>
          <p:nvPr>
            <p:ph type="dt" sz="half" idx="10"/>
          </p:nvPr>
        </p:nvSpPr>
        <p:spPr/>
        <p:txBody>
          <a:bodyPr/>
          <a:lstStyle/>
          <a:p>
            <a:fld id="{6684D319-E430-4CC1-BA6E-D22CC260F6C5}" type="datetimeFigureOut">
              <a:rPr lang="en-IN" smtClean="0"/>
              <a:t>11-09-2025</a:t>
            </a:fld>
            <a:endParaRPr lang="en-IN"/>
          </a:p>
        </p:txBody>
      </p:sp>
      <p:sp>
        <p:nvSpPr>
          <p:cNvPr id="6" name="Footer Placeholder 5">
            <a:extLst>
              <a:ext uri="{FF2B5EF4-FFF2-40B4-BE49-F238E27FC236}">
                <a16:creationId xmlns:a16="http://schemas.microsoft.com/office/drawing/2014/main" id="{F6F735B4-2933-5AE7-559D-D9A2B62E627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5B25ECB-E7B0-8BDD-0D7E-4C62794B8ED4}"/>
              </a:ext>
            </a:extLst>
          </p:cNvPr>
          <p:cNvSpPr>
            <a:spLocks noGrp="1"/>
          </p:cNvSpPr>
          <p:nvPr>
            <p:ph type="sldNum" sz="quarter" idx="12"/>
          </p:nvPr>
        </p:nvSpPr>
        <p:spPr/>
        <p:txBody>
          <a:bodyPr/>
          <a:lstStyle/>
          <a:p>
            <a:fld id="{0C5BC24E-AFE6-4C74-AA31-2B319D5B377A}" type="slidenum">
              <a:rPr lang="en-IN" smtClean="0"/>
              <a:t>‹#›</a:t>
            </a:fld>
            <a:endParaRPr lang="en-IN"/>
          </a:p>
        </p:txBody>
      </p:sp>
    </p:spTree>
    <p:extLst>
      <p:ext uri="{BB962C8B-B14F-4D97-AF65-F5344CB8AC3E}">
        <p14:creationId xmlns:p14="http://schemas.microsoft.com/office/powerpoint/2010/main" val="25405392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9141DD-3546-2B8F-BB95-8CE49D81B30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686B01E-1245-A9C0-1682-81989C814CE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541AC41-16E4-C0F9-4294-4D09553ACA9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4C491B9-38C0-7AEB-2D09-1B18C2DDFE3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2051029-B8EC-8AE7-F1D0-80E669475F0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6F06BD9-B5C3-9B1A-4087-34290BC7FA32}"/>
              </a:ext>
            </a:extLst>
          </p:cNvPr>
          <p:cNvSpPr>
            <a:spLocks noGrp="1"/>
          </p:cNvSpPr>
          <p:nvPr>
            <p:ph type="dt" sz="half" idx="10"/>
          </p:nvPr>
        </p:nvSpPr>
        <p:spPr/>
        <p:txBody>
          <a:bodyPr/>
          <a:lstStyle/>
          <a:p>
            <a:fld id="{6684D319-E430-4CC1-BA6E-D22CC260F6C5}" type="datetimeFigureOut">
              <a:rPr lang="en-IN" smtClean="0"/>
              <a:t>11-09-2025</a:t>
            </a:fld>
            <a:endParaRPr lang="en-IN"/>
          </a:p>
        </p:txBody>
      </p:sp>
      <p:sp>
        <p:nvSpPr>
          <p:cNvPr id="8" name="Footer Placeholder 7">
            <a:extLst>
              <a:ext uri="{FF2B5EF4-FFF2-40B4-BE49-F238E27FC236}">
                <a16:creationId xmlns:a16="http://schemas.microsoft.com/office/drawing/2014/main" id="{EE28846F-949D-32EF-FDCD-C19651D1A04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790F8A5-87DD-D7F4-7149-7E045B62ACBD}"/>
              </a:ext>
            </a:extLst>
          </p:cNvPr>
          <p:cNvSpPr>
            <a:spLocks noGrp="1"/>
          </p:cNvSpPr>
          <p:nvPr>
            <p:ph type="sldNum" sz="quarter" idx="12"/>
          </p:nvPr>
        </p:nvSpPr>
        <p:spPr/>
        <p:txBody>
          <a:bodyPr/>
          <a:lstStyle/>
          <a:p>
            <a:fld id="{0C5BC24E-AFE6-4C74-AA31-2B319D5B377A}" type="slidenum">
              <a:rPr lang="en-IN" smtClean="0"/>
              <a:t>‹#›</a:t>
            </a:fld>
            <a:endParaRPr lang="en-IN"/>
          </a:p>
        </p:txBody>
      </p:sp>
    </p:spTree>
    <p:extLst>
      <p:ext uri="{BB962C8B-B14F-4D97-AF65-F5344CB8AC3E}">
        <p14:creationId xmlns:p14="http://schemas.microsoft.com/office/powerpoint/2010/main" val="16950713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3E3C7A-9EBE-C496-AD9F-DC61D080A57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42F62FF-F6F0-0DA3-B61C-5522D0D1A34A}"/>
              </a:ext>
            </a:extLst>
          </p:cNvPr>
          <p:cNvSpPr>
            <a:spLocks noGrp="1"/>
          </p:cNvSpPr>
          <p:nvPr>
            <p:ph type="dt" sz="half" idx="10"/>
          </p:nvPr>
        </p:nvSpPr>
        <p:spPr/>
        <p:txBody>
          <a:bodyPr/>
          <a:lstStyle/>
          <a:p>
            <a:fld id="{6684D319-E430-4CC1-BA6E-D22CC260F6C5}" type="datetimeFigureOut">
              <a:rPr lang="en-IN" smtClean="0"/>
              <a:t>11-09-2025</a:t>
            </a:fld>
            <a:endParaRPr lang="en-IN"/>
          </a:p>
        </p:txBody>
      </p:sp>
      <p:sp>
        <p:nvSpPr>
          <p:cNvPr id="4" name="Footer Placeholder 3">
            <a:extLst>
              <a:ext uri="{FF2B5EF4-FFF2-40B4-BE49-F238E27FC236}">
                <a16:creationId xmlns:a16="http://schemas.microsoft.com/office/drawing/2014/main" id="{E1ABBA4C-46DA-1453-EBA4-ABFAEBBA221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F247F59-C070-8290-56D5-E2ACC3D5D60A}"/>
              </a:ext>
            </a:extLst>
          </p:cNvPr>
          <p:cNvSpPr>
            <a:spLocks noGrp="1"/>
          </p:cNvSpPr>
          <p:nvPr>
            <p:ph type="sldNum" sz="quarter" idx="12"/>
          </p:nvPr>
        </p:nvSpPr>
        <p:spPr/>
        <p:txBody>
          <a:bodyPr/>
          <a:lstStyle/>
          <a:p>
            <a:fld id="{0C5BC24E-AFE6-4C74-AA31-2B319D5B377A}" type="slidenum">
              <a:rPr lang="en-IN" smtClean="0"/>
              <a:t>‹#›</a:t>
            </a:fld>
            <a:endParaRPr lang="en-IN"/>
          </a:p>
        </p:txBody>
      </p:sp>
    </p:spTree>
    <p:extLst>
      <p:ext uri="{BB962C8B-B14F-4D97-AF65-F5344CB8AC3E}">
        <p14:creationId xmlns:p14="http://schemas.microsoft.com/office/powerpoint/2010/main" val="12584665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A897F33-D429-DD49-092C-0AD9B7D8ABEA}"/>
              </a:ext>
            </a:extLst>
          </p:cNvPr>
          <p:cNvSpPr>
            <a:spLocks noGrp="1"/>
          </p:cNvSpPr>
          <p:nvPr>
            <p:ph type="dt" sz="half" idx="10"/>
          </p:nvPr>
        </p:nvSpPr>
        <p:spPr/>
        <p:txBody>
          <a:bodyPr/>
          <a:lstStyle/>
          <a:p>
            <a:fld id="{6684D319-E430-4CC1-BA6E-D22CC260F6C5}" type="datetimeFigureOut">
              <a:rPr lang="en-IN" smtClean="0"/>
              <a:t>11-09-2025</a:t>
            </a:fld>
            <a:endParaRPr lang="en-IN"/>
          </a:p>
        </p:txBody>
      </p:sp>
      <p:sp>
        <p:nvSpPr>
          <p:cNvPr id="3" name="Footer Placeholder 2">
            <a:extLst>
              <a:ext uri="{FF2B5EF4-FFF2-40B4-BE49-F238E27FC236}">
                <a16:creationId xmlns:a16="http://schemas.microsoft.com/office/drawing/2014/main" id="{5666E9C8-1B57-EAC5-7A88-9F5E3F48E21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BF6D0F9-818A-1EE9-8B6D-E6F728A5F18F}"/>
              </a:ext>
            </a:extLst>
          </p:cNvPr>
          <p:cNvSpPr>
            <a:spLocks noGrp="1"/>
          </p:cNvSpPr>
          <p:nvPr>
            <p:ph type="sldNum" sz="quarter" idx="12"/>
          </p:nvPr>
        </p:nvSpPr>
        <p:spPr/>
        <p:txBody>
          <a:bodyPr/>
          <a:lstStyle/>
          <a:p>
            <a:fld id="{0C5BC24E-AFE6-4C74-AA31-2B319D5B377A}" type="slidenum">
              <a:rPr lang="en-IN" smtClean="0"/>
              <a:t>‹#›</a:t>
            </a:fld>
            <a:endParaRPr lang="en-IN"/>
          </a:p>
        </p:txBody>
      </p:sp>
    </p:spTree>
    <p:extLst>
      <p:ext uri="{BB962C8B-B14F-4D97-AF65-F5344CB8AC3E}">
        <p14:creationId xmlns:p14="http://schemas.microsoft.com/office/powerpoint/2010/main" val="40753598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64C6B-2ECE-5C2D-904F-AEC21DB69C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0A2C6CD-90BD-AC67-BA5B-A7CFF231CAE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41D3982-3851-FA2C-C472-EA04F5C8E9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A206D35-96D5-6D4F-6405-9614B6F36BC9}"/>
              </a:ext>
            </a:extLst>
          </p:cNvPr>
          <p:cNvSpPr>
            <a:spLocks noGrp="1"/>
          </p:cNvSpPr>
          <p:nvPr>
            <p:ph type="dt" sz="half" idx="10"/>
          </p:nvPr>
        </p:nvSpPr>
        <p:spPr/>
        <p:txBody>
          <a:bodyPr/>
          <a:lstStyle/>
          <a:p>
            <a:fld id="{6684D319-E430-4CC1-BA6E-D22CC260F6C5}" type="datetimeFigureOut">
              <a:rPr lang="en-IN" smtClean="0"/>
              <a:t>11-09-2025</a:t>
            </a:fld>
            <a:endParaRPr lang="en-IN"/>
          </a:p>
        </p:txBody>
      </p:sp>
      <p:sp>
        <p:nvSpPr>
          <p:cNvPr id="6" name="Footer Placeholder 5">
            <a:extLst>
              <a:ext uri="{FF2B5EF4-FFF2-40B4-BE49-F238E27FC236}">
                <a16:creationId xmlns:a16="http://schemas.microsoft.com/office/drawing/2014/main" id="{21EB6555-BF69-ACDA-6336-1F6992A5E99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575827B-D0E2-6DC6-8DF3-D90538217DA4}"/>
              </a:ext>
            </a:extLst>
          </p:cNvPr>
          <p:cNvSpPr>
            <a:spLocks noGrp="1"/>
          </p:cNvSpPr>
          <p:nvPr>
            <p:ph type="sldNum" sz="quarter" idx="12"/>
          </p:nvPr>
        </p:nvSpPr>
        <p:spPr/>
        <p:txBody>
          <a:bodyPr/>
          <a:lstStyle/>
          <a:p>
            <a:fld id="{0C5BC24E-AFE6-4C74-AA31-2B319D5B377A}" type="slidenum">
              <a:rPr lang="en-IN" smtClean="0"/>
              <a:t>‹#›</a:t>
            </a:fld>
            <a:endParaRPr lang="en-IN"/>
          </a:p>
        </p:txBody>
      </p:sp>
    </p:spTree>
    <p:extLst>
      <p:ext uri="{BB962C8B-B14F-4D97-AF65-F5344CB8AC3E}">
        <p14:creationId xmlns:p14="http://schemas.microsoft.com/office/powerpoint/2010/main" val="19281803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D02F3-361E-3CB6-5026-E4AB22C0F3A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8DDC42D-98E9-51DC-536E-47CDAE9B519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CFD38E3-076E-6DC9-2BC9-DA944742AD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8A82746-F636-CE63-2147-FDDF471F890F}"/>
              </a:ext>
            </a:extLst>
          </p:cNvPr>
          <p:cNvSpPr>
            <a:spLocks noGrp="1"/>
          </p:cNvSpPr>
          <p:nvPr>
            <p:ph type="dt" sz="half" idx="10"/>
          </p:nvPr>
        </p:nvSpPr>
        <p:spPr/>
        <p:txBody>
          <a:bodyPr/>
          <a:lstStyle/>
          <a:p>
            <a:fld id="{6684D319-E430-4CC1-BA6E-D22CC260F6C5}" type="datetimeFigureOut">
              <a:rPr lang="en-IN" smtClean="0"/>
              <a:t>11-09-2025</a:t>
            </a:fld>
            <a:endParaRPr lang="en-IN"/>
          </a:p>
        </p:txBody>
      </p:sp>
      <p:sp>
        <p:nvSpPr>
          <p:cNvPr id="6" name="Footer Placeholder 5">
            <a:extLst>
              <a:ext uri="{FF2B5EF4-FFF2-40B4-BE49-F238E27FC236}">
                <a16:creationId xmlns:a16="http://schemas.microsoft.com/office/drawing/2014/main" id="{26CAB845-5728-6095-F1BF-E12BF288160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5285EDE-7B37-9B5A-0783-2178C4685092}"/>
              </a:ext>
            </a:extLst>
          </p:cNvPr>
          <p:cNvSpPr>
            <a:spLocks noGrp="1"/>
          </p:cNvSpPr>
          <p:nvPr>
            <p:ph type="sldNum" sz="quarter" idx="12"/>
          </p:nvPr>
        </p:nvSpPr>
        <p:spPr/>
        <p:txBody>
          <a:bodyPr/>
          <a:lstStyle/>
          <a:p>
            <a:fld id="{0C5BC24E-AFE6-4C74-AA31-2B319D5B377A}" type="slidenum">
              <a:rPr lang="en-IN" smtClean="0"/>
              <a:t>‹#›</a:t>
            </a:fld>
            <a:endParaRPr lang="en-IN"/>
          </a:p>
        </p:txBody>
      </p:sp>
    </p:spTree>
    <p:extLst>
      <p:ext uri="{BB962C8B-B14F-4D97-AF65-F5344CB8AC3E}">
        <p14:creationId xmlns:p14="http://schemas.microsoft.com/office/powerpoint/2010/main" val="5122128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D0D4F5D-B0D3-9FDD-D2ED-E1439FDBC1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6433D02-FF52-6091-D09D-AB87843E272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C6E4C74-EF91-52AC-99B6-A3D4C3FA257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6684D319-E430-4CC1-BA6E-D22CC260F6C5}" type="datetimeFigureOut">
              <a:rPr lang="en-IN" smtClean="0"/>
              <a:t>11-09-2025</a:t>
            </a:fld>
            <a:endParaRPr lang="en-IN"/>
          </a:p>
        </p:txBody>
      </p:sp>
      <p:sp>
        <p:nvSpPr>
          <p:cNvPr id="5" name="Footer Placeholder 4">
            <a:extLst>
              <a:ext uri="{FF2B5EF4-FFF2-40B4-BE49-F238E27FC236}">
                <a16:creationId xmlns:a16="http://schemas.microsoft.com/office/drawing/2014/main" id="{8C9EEBF8-1E80-3251-6382-69B1CB5EF96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0847CCAD-70AE-031A-A62A-EA85BD6E363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0C5BC24E-AFE6-4C74-AA31-2B319D5B377A}" type="slidenum">
              <a:rPr lang="en-IN" smtClean="0"/>
              <a:t>‹#›</a:t>
            </a:fld>
            <a:endParaRPr lang="en-IN"/>
          </a:p>
        </p:txBody>
      </p:sp>
    </p:spTree>
    <p:extLst>
      <p:ext uri="{BB962C8B-B14F-4D97-AF65-F5344CB8AC3E}">
        <p14:creationId xmlns:p14="http://schemas.microsoft.com/office/powerpoint/2010/main" val="40423852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80CAE-2EE6-BAB5-FCD8-C8A11084F817}"/>
              </a:ext>
            </a:extLst>
          </p:cNvPr>
          <p:cNvSpPr>
            <a:spLocks noGrp="1"/>
          </p:cNvSpPr>
          <p:nvPr>
            <p:ph type="ctrTitle"/>
          </p:nvPr>
        </p:nvSpPr>
        <p:spPr>
          <a:xfrm>
            <a:off x="1809135" y="1041400"/>
            <a:ext cx="9144000" cy="2387600"/>
          </a:xfrm>
        </p:spPr>
        <p:txBody>
          <a:bodyPr/>
          <a:lstStyle/>
          <a:p>
            <a:r>
              <a:rPr lang="en-US" dirty="0">
                <a:solidFill>
                  <a:srgbClr val="FF0000"/>
                </a:solidFill>
                <a:latin typeface="Times New Roman" panose="02020603050405020304" pitchFamily="18" charset="0"/>
                <a:cs typeface="Times New Roman" panose="02020603050405020304" pitchFamily="18" charset="0"/>
              </a:rPr>
              <a:t>PROGRAMMING IN C	</a:t>
            </a:r>
            <a:endParaRPr lang="en-IN" dirty="0">
              <a:solidFill>
                <a:srgbClr val="FF0000"/>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81D07BEB-7559-F712-B985-8AE473FF3D00}"/>
              </a:ext>
            </a:extLst>
          </p:cNvPr>
          <p:cNvSpPr>
            <a:spLocks noGrp="1"/>
          </p:cNvSpPr>
          <p:nvPr>
            <p:ph type="subTitle" idx="1"/>
          </p:nvPr>
        </p:nvSpPr>
        <p:spPr>
          <a:xfrm>
            <a:off x="614516" y="3429000"/>
            <a:ext cx="10962967" cy="1854865"/>
          </a:xfrm>
        </p:spPr>
        <p:txBody>
          <a:bodyPr>
            <a:normAutofit fontScale="85000" lnSpcReduction="20000"/>
          </a:bodyPr>
          <a:lstStyle/>
          <a:p>
            <a:r>
              <a:rPr lang="en-US" dirty="0"/>
              <a:t>MODULE 2</a:t>
            </a:r>
          </a:p>
          <a:p>
            <a:pPr algn="just"/>
            <a:r>
              <a:rPr lang="en-US" dirty="0">
                <a:solidFill>
                  <a:srgbClr val="00B050"/>
                </a:solidFill>
              </a:rPr>
              <a:t>Summarize the definition, initialization and accessing of single and multi dimensional arrays, Develop programs using single and multidimensional arrays</a:t>
            </a:r>
            <a:r>
              <a:rPr lang="en-US" dirty="0"/>
              <a:t>, Illustrate the concept of divide and conquer method in solving problems, Develop C programs to implement searching (linear search and binary search) and sorting (selection sort and quicksort) algorithms.  Explain the representation of strings in C, Develop C programs to perform different operations on strings, Illustrate passing arrays as parameters to a function.</a:t>
            </a:r>
            <a:endParaRPr lang="en-IN" dirty="0"/>
          </a:p>
        </p:txBody>
      </p:sp>
    </p:spTree>
    <p:extLst>
      <p:ext uri="{BB962C8B-B14F-4D97-AF65-F5344CB8AC3E}">
        <p14:creationId xmlns:p14="http://schemas.microsoft.com/office/powerpoint/2010/main" val="25104025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43F364-A452-7252-36A7-97D3543D079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A7851C7-241E-263D-A138-C6B180C4C904}"/>
              </a:ext>
            </a:extLst>
          </p:cNvPr>
          <p:cNvSpPr>
            <a:spLocks noGrp="1"/>
          </p:cNvSpPr>
          <p:nvPr>
            <p:ph type="title"/>
          </p:nvPr>
        </p:nvSpPr>
        <p:spPr/>
        <p:txBody>
          <a:bodyPr/>
          <a:lstStyle/>
          <a:p>
            <a:pPr algn="ctr"/>
            <a:r>
              <a:rPr lang="en-IN" b="1" dirty="0">
                <a:latin typeface="Times New Roman" panose="02020603050405020304" pitchFamily="18" charset="0"/>
                <a:cs typeface="Times New Roman" panose="02020603050405020304" pitchFamily="18" charset="0"/>
              </a:rPr>
              <a:t>Single-Dimensional Arrays</a:t>
            </a:r>
            <a:br>
              <a:rPr lang="en-IN" b="1"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Programs</a:t>
            </a:r>
            <a:endParaRPr lang="en-IN" sz="28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3312B5B-23E0-EC03-142B-6874CA8DEE9C}"/>
              </a:ext>
            </a:extLst>
          </p:cNvPr>
          <p:cNvSpPr>
            <a:spLocks noGrp="1"/>
          </p:cNvSpPr>
          <p:nvPr>
            <p:ph idx="1"/>
          </p:nvPr>
        </p:nvSpPr>
        <p:spPr/>
        <p:txBody>
          <a:bodyPr>
            <a:normAutofit lnSpcReduction="10000"/>
          </a:bodyPr>
          <a:lstStyle/>
          <a:p>
            <a:r>
              <a:rPr lang="en-US" dirty="0">
                <a:latin typeface="Times New Roman" panose="02020603050405020304" pitchFamily="18" charset="0"/>
                <a:cs typeface="Times New Roman" panose="02020603050405020304" pitchFamily="18" charset="0"/>
              </a:rPr>
              <a:t>Finding the Sum and Average of Array Elements</a:t>
            </a:r>
          </a:p>
          <a:p>
            <a:pPr marL="0" indent="0">
              <a:buNone/>
            </a:pPr>
            <a:r>
              <a:rPr lang="en-IN" dirty="0">
                <a:latin typeface="Times New Roman" panose="02020603050405020304" pitchFamily="18" charset="0"/>
                <a:cs typeface="Times New Roman" panose="02020603050405020304" pitchFamily="18" charset="0"/>
              </a:rPr>
              <a:t>Enter 5 integers: </a:t>
            </a:r>
          </a:p>
          <a:p>
            <a:pPr marL="0" indent="0">
              <a:buNone/>
            </a:pPr>
            <a:r>
              <a:rPr lang="en-IN" dirty="0">
                <a:latin typeface="Times New Roman" panose="02020603050405020304" pitchFamily="18" charset="0"/>
                <a:cs typeface="Times New Roman" panose="02020603050405020304" pitchFamily="18" charset="0"/>
              </a:rPr>
              <a:t>Enter element 1: 10 </a:t>
            </a:r>
          </a:p>
          <a:p>
            <a:pPr marL="0" indent="0">
              <a:buNone/>
            </a:pPr>
            <a:r>
              <a:rPr lang="en-IN" dirty="0">
                <a:latin typeface="Times New Roman" panose="02020603050405020304" pitchFamily="18" charset="0"/>
                <a:cs typeface="Times New Roman" panose="02020603050405020304" pitchFamily="18" charset="0"/>
              </a:rPr>
              <a:t>Enter element 2: 20 </a:t>
            </a:r>
          </a:p>
          <a:p>
            <a:pPr marL="0" indent="0">
              <a:buNone/>
            </a:pPr>
            <a:r>
              <a:rPr lang="en-IN" dirty="0">
                <a:latin typeface="Times New Roman" panose="02020603050405020304" pitchFamily="18" charset="0"/>
                <a:cs typeface="Times New Roman" panose="02020603050405020304" pitchFamily="18" charset="0"/>
              </a:rPr>
              <a:t>Enter element 3: 30 </a:t>
            </a:r>
          </a:p>
          <a:p>
            <a:pPr marL="0" indent="0">
              <a:buNone/>
            </a:pPr>
            <a:r>
              <a:rPr lang="en-IN" dirty="0">
                <a:latin typeface="Times New Roman" panose="02020603050405020304" pitchFamily="18" charset="0"/>
                <a:cs typeface="Times New Roman" panose="02020603050405020304" pitchFamily="18" charset="0"/>
              </a:rPr>
              <a:t>Enter element 4: 40 </a:t>
            </a:r>
          </a:p>
          <a:p>
            <a:pPr marL="0" indent="0">
              <a:buNone/>
            </a:pPr>
            <a:r>
              <a:rPr lang="en-IN" dirty="0">
                <a:latin typeface="Times New Roman" panose="02020603050405020304" pitchFamily="18" charset="0"/>
                <a:cs typeface="Times New Roman" panose="02020603050405020304" pitchFamily="18" charset="0"/>
              </a:rPr>
              <a:t>Enter element 5: 50 </a:t>
            </a:r>
          </a:p>
          <a:p>
            <a:pPr marL="0" indent="0">
              <a:buNone/>
            </a:pPr>
            <a:r>
              <a:rPr lang="en-IN" dirty="0">
                <a:latin typeface="Times New Roman" panose="02020603050405020304" pitchFamily="18" charset="0"/>
                <a:cs typeface="Times New Roman" panose="02020603050405020304" pitchFamily="18" charset="0"/>
              </a:rPr>
              <a:t>Sum of elements: 150 </a:t>
            </a:r>
          </a:p>
          <a:p>
            <a:pPr marL="0" indent="0">
              <a:buNone/>
            </a:pPr>
            <a:r>
              <a:rPr lang="en-IN" dirty="0">
                <a:latin typeface="Times New Roman" panose="02020603050405020304" pitchFamily="18" charset="0"/>
                <a:cs typeface="Times New Roman" panose="02020603050405020304" pitchFamily="18" charset="0"/>
              </a:rPr>
              <a:t>Average of elements: 30.00</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165919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D7E863-4222-098F-B534-09EA7C213EF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F257929-D929-D8FB-837A-212162C9022D}"/>
              </a:ext>
            </a:extLst>
          </p:cNvPr>
          <p:cNvSpPr>
            <a:spLocks noGrp="1"/>
          </p:cNvSpPr>
          <p:nvPr>
            <p:ph type="title"/>
          </p:nvPr>
        </p:nvSpPr>
        <p:spPr/>
        <p:txBody>
          <a:bodyPr/>
          <a:lstStyle/>
          <a:p>
            <a:pPr algn="ctr"/>
            <a:r>
              <a:rPr lang="en-IN" b="1" dirty="0">
                <a:latin typeface="Times New Roman" panose="02020603050405020304" pitchFamily="18" charset="0"/>
                <a:cs typeface="Times New Roman" panose="02020603050405020304" pitchFamily="18" charset="0"/>
              </a:rPr>
              <a:t>Single-Dimensional Arrays</a:t>
            </a:r>
            <a:br>
              <a:rPr lang="en-IN" b="1"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Programs</a:t>
            </a:r>
            <a:endParaRPr lang="en-IN" sz="28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CD0CBAD-044C-6B53-1D54-23A87C9D2448}"/>
              </a:ext>
            </a:extLst>
          </p:cNvPr>
          <p:cNvSpPr>
            <a:spLocks noGrp="1"/>
          </p:cNvSpPr>
          <p:nvPr>
            <p:ph idx="1"/>
          </p:nvPr>
        </p:nvSpPr>
        <p:spPr/>
        <p:txBody>
          <a:bodyPr>
            <a:normAutofit/>
          </a:bodyPr>
          <a:lstStyle/>
          <a:p>
            <a:r>
              <a:rPr lang="en-US" b="1" dirty="0" err="1">
                <a:solidFill>
                  <a:srgbClr val="FF0000"/>
                </a:solidFill>
              </a:rPr>
              <a:t>HomeWork</a:t>
            </a:r>
            <a:endParaRPr lang="en-US" b="1" dirty="0">
              <a:solidFill>
                <a:srgbClr val="FF0000"/>
              </a:solidFill>
            </a:endParaRPr>
          </a:p>
          <a:p>
            <a:r>
              <a:rPr lang="en-US" b="1" dirty="0"/>
              <a:t>Finding Maximum and Minimum Elements</a:t>
            </a:r>
          </a:p>
          <a:p>
            <a:r>
              <a:rPr lang="de-DE" dirty="0"/>
              <a:t>Enter 5 integers: </a:t>
            </a:r>
          </a:p>
          <a:p>
            <a:r>
              <a:rPr lang="de-DE" dirty="0"/>
              <a:t>45 72 29 90 61 </a:t>
            </a:r>
          </a:p>
          <a:p>
            <a:r>
              <a:rPr lang="de-DE" dirty="0"/>
              <a:t>Maximum element: 90 </a:t>
            </a:r>
          </a:p>
          <a:p>
            <a:r>
              <a:rPr lang="de-DE" dirty="0"/>
              <a:t>Minimum element: 29</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041652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D36469-5C1F-6BE6-D6B2-AA4780B402F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DF2A2BB-E6F7-AE5F-CACE-27E1D580BD7F}"/>
              </a:ext>
            </a:extLst>
          </p:cNvPr>
          <p:cNvSpPr>
            <a:spLocks noGrp="1"/>
          </p:cNvSpPr>
          <p:nvPr>
            <p:ph type="title"/>
          </p:nvPr>
        </p:nvSpPr>
        <p:spPr/>
        <p:txBody>
          <a:bodyPr/>
          <a:lstStyle/>
          <a:p>
            <a:pPr algn="ctr"/>
            <a:r>
              <a:rPr lang="en-IN" b="1" dirty="0">
                <a:latin typeface="Times New Roman" panose="02020603050405020304" pitchFamily="18" charset="0"/>
                <a:cs typeface="Times New Roman" panose="02020603050405020304" pitchFamily="18" charset="0"/>
              </a:rPr>
              <a:t>Multi-Dimensional Arrays</a:t>
            </a:r>
            <a:br>
              <a:rPr lang="en-IN" b="1" dirty="0">
                <a:latin typeface="Times New Roman" panose="02020603050405020304" pitchFamily="18" charset="0"/>
                <a:cs typeface="Times New Roman" panose="02020603050405020304" pitchFamily="18" charset="0"/>
              </a:rPr>
            </a:br>
            <a:r>
              <a:rPr lang="en-IN" sz="2800" dirty="0">
                <a:latin typeface="Times New Roman" panose="02020603050405020304" pitchFamily="18" charset="0"/>
                <a:cs typeface="Times New Roman" panose="02020603050405020304" pitchFamily="18" charset="0"/>
              </a:rPr>
              <a:t>Defining Multi-dimensional Arrays</a:t>
            </a:r>
            <a:endParaRPr lang="en-IN" sz="28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5A7A76F-0377-D479-4506-EF0604A600EC}"/>
              </a:ext>
            </a:extLst>
          </p:cNvPr>
          <p:cNvSpPr>
            <a:spLocks noGrp="1"/>
          </p:cNvSpPr>
          <p:nvPr>
            <p:ph idx="1"/>
          </p:nvPr>
        </p:nvSpPr>
        <p:spPr/>
        <p:txBody>
          <a:bodyPr>
            <a:normAutofit/>
          </a:bodyPr>
          <a:lstStyle/>
          <a:p>
            <a:r>
              <a:rPr lang="en-US" dirty="0">
                <a:latin typeface="Times New Roman" panose="02020603050405020304" pitchFamily="18" charset="0"/>
                <a:cs typeface="Times New Roman" panose="02020603050405020304" pitchFamily="18" charset="0"/>
              </a:rPr>
              <a:t>Multi-dimensional arrays are arrays that contain one or more arrays as elements. </a:t>
            </a:r>
          </a:p>
          <a:p>
            <a:r>
              <a:rPr lang="en-US" dirty="0">
                <a:latin typeface="Times New Roman" panose="02020603050405020304" pitchFamily="18" charset="0"/>
                <a:cs typeface="Times New Roman" panose="02020603050405020304" pitchFamily="18" charset="0"/>
              </a:rPr>
              <a:t>A two-dimensional (2D) array is an array of one-dimensional arrays, logically viewed as a grid of rows and columns.</a:t>
            </a:r>
          </a:p>
          <a:p>
            <a:r>
              <a:rPr lang="en-US" dirty="0">
                <a:latin typeface="Times New Roman" panose="02020603050405020304" pitchFamily="18" charset="0"/>
                <a:cs typeface="Times New Roman" panose="02020603050405020304" pitchFamily="18" charset="0"/>
              </a:rPr>
              <a:t>This structure is highly useful for storing tabular data like matrices.</a:t>
            </a:r>
          </a:p>
          <a:p>
            <a:endParaRPr lang="en-US" dirty="0"/>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663799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0E8FE9-B8EC-A8E3-6C90-202FAA1E719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01B1348-2136-1E55-58BC-154D4DDE6D20}"/>
              </a:ext>
            </a:extLst>
          </p:cNvPr>
          <p:cNvSpPr>
            <a:spLocks noGrp="1"/>
          </p:cNvSpPr>
          <p:nvPr>
            <p:ph type="title"/>
          </p:nvPr>
        </p:nvSpPr>
        <p:spPr/>
        <p:txBody>
          <a:bodyPr/>
          <a:lstStyle/>
          <a:p>
            <a:pPr algn="ctr"/>
            <a:r>
              <a:rPr lang="en-IN" b="1" dirty="0">
                <a:latin typeface="Times New Roman" panose="02020603050405020304" pitchFamily="18" charset="0"/>
                <a:cs typeface="Times New Roman" panose="02020603050405020304" pitchFamily="18" charset="0"/>
              </a:rPr>
              <a:t>Multi-Dimensional Arrays</a:t>
            </a:r>
            <a:br>
              <a:rPr lang="en-IN" b="1" dirty="0">
                <a:latin typeface="Times New Roman" panose="02020603050405020304" pitchFamily="18" charset="0"/>
                <a:cs typeface="Times New Roman" panose="02020603050405020304" pitchFamily="18" charset="0"/>
              </a:rPr>
            </a:br>
            <a:r>
              <a:rPr lang="en-IN" sz="2800" dirty="0">
                <a:latin typeface="Times New Roman" panose="02020603050405020304" pitchFamily="18" charset="0"/>
                <a:cs typeface="Times New Roman" panose="02020603050405020304" pitchFamily="18" charset="0"/>
              </a:rPr>
              <a:t>Declaration and Initialization</a:t>
            </a:r>
            <a:endParaRPr lang="en-IN" sz="28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E3D5913-859F-0F5D-824D-651AFA3B3F55}"/>
              </a:ext>
            </a:extLst>
          </p:cNvPr>
          <p:cNvSpPr>
            <a:spLocks noGrp="1"/>
          </p:cNvSpPr>
          <p:nvPr>
            <p:ph idx="1"/>
          </p:nvPr>
        </p:nvSpPr>
        <p:spPr/>
        <p:txBody>
          <a:bodyPr>
            <a:normAutofit/>
          </a:bodyPr>
          <a:lstStyle/>
          <a:p>
            <a:r>
              <a:rPr lang="en-US" dirty="0">
                <a:latin typeface="Times New Roman" panose="02020603050405020304" pitchFamily="18" charset="0"/>
                <a:cs typeface="Times New Roman" panose="02020603050405020304" pitchFamily="18" charset="0"/>
              </a:rPr>
              <a:t>Multi-dimensional arrays are arrays that contain one or more arrays as elements. </a:t>
            </a:r>
          </a:p>
          <a:p>
            <a:r>
              <a:rPr lang="en-US" dirty="0">
                <a:latin typeface="Times New Roman" panose="02020603050405020304" pitchFamily="18" charset="0"/>
                <a:cs typeface="Times New Roman" panose="02020603050405020304" pitchFamily="18" charset="0"/>
              </a:rPr>
              <a:t>A two-dimensional (2D) array is an array of one-dimensional arrays, logically viewed as a grid of rows and columns.</a:t>
            </a:r>
          </a:p>
          <a:p>
            <a:r>
              <a:rPr lang="en-US" dirty="0">
                <a:latin typeface="Times New Roman" panose="02020603050405020304" pitchFamily="18" charset="0"/>
                <a:cs typeface="Times New Roman" panose="02020603050405020304" pitchFamily="18" charset="0"/>
              </a:rPr>
              <a:t>This structure is highly useful for storing tabular data like matrices.</a:t>
            </a:r>
          </a:p>
          <a:p>
            <a:r>
              <a:rPr lang="en-US" b="1" dirty="0">
                <a:latin typeface="Times New Roman" panose="02020603050405020304" pitchFamily="18" charset="0"/>
                <a:cs typeface="Times New Roman" panose="02020603050405020304" pitchFamily="18" charset="0"/>
              </a:rPr>
              <a:t>Syntax for Declaration:</a:t>
            </a:r>
            <a:r>
              <a:rPr lang="en-US" dirty="0">
                <a:latin typeface="Times New Roman" panose="02020603050405020304" pitchFamily="18" charset="0"/>
                <a:cs typeface="Times New Roman" panose="02020603050405020304" pitchFamily="18" charset="0"/>
              </a:rPr>
              <a:t> </a:t>
            </a:r>
          </a:p>
          <a:p>
            <a:pPr lvl="1"/>
            <a:r>
              <a:rPr lang="en-US" dirty="0">
                <a:latin typeface="Times New Roman" panose="02020603050405020304" pitchFamily="18" charset="0"/>
                <a:cs typeface="Times New Roman" panose="02020603050405020304" pitchFamily="18" charset="0"/>
              </a:rPr>
              <a:t>type array_name[size1][size2]...[</a:t>
            </a:r>
            <a:r>
              <a:rPr lang="en-US" dirty="0" err="1">
                <a:latin typeface="Times New Roman" panose="02020603050405020304" pitchFamily="18" charset="0"/>
                <a:cs typeface="Times New Roman" panose="02020603050405020304" pitchFamily="18" charset="0"/>
              </a:rPr>
              <a:t>sizeN</a:t>
            </a:r>
            <a:r>
              <a:rPr lang="en-US" dirty="0">
                <a:latin typeface="Times New Roman" panose="02020603050405020304" pitchFamily="18" charset="0"/>
                <a:cs typeface="Times New Roman" panose="02020603050405020304" pitchFamily="18" charset="0"/>
              </a:rPr>
              <a:t>];</a:t>
            </a:r>
            <a:endParaRPr lang="en-US" dirty="0"/>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667953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2B1694-3228-378F-DA6E-CF119ADB0DB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5D3B12E-C51B-1422-90CF-583A9553249A}"/>
              </a:ext>
            </a:extLst>
          </p:cNvPr>
          <p:cNvSpPr>
            <a:spLocks noGrp="1"/>
          </p:cNvSpPr>
          <p:nvPr>
            <p:ph type="title"/>
          </p:nvPr>
        </p:nvSpPr>
        <p:spPr/>
        <p:txBody>
          <a:bodyPr/>
          <a:lstStyle/>
          <a:p>
            <a:pPr algn="ctr"/>
            <a:r>
              <a:rPr lang="en-IN" b="1" dirty="0">
                <a:latin typeface="Times New Roman" panose="02020603050405020304" pitchFamily="18" charset="0"/>
                <a:cs typeface="Times New Roman" panose="02020603050405020304" pitchFamily="18" charset="0"/>
              </a:rPr>
              <a:t>Multi-Dimensional Arrays</a:t>
            </a:r>
            <a:br>
              <a:rPr lang="en-IN" b="1" dirty="0">
                <a:latin typeface="Times New Roman" panose="02020603050405020304" pitchFamily="18" charset="0"/>
                <a:cs typeface="Times New Roman" panose="02020603050405020304" pitchFamily="18" charset="0"/>
              </a:rPr>
            </a:br>
            <a:r>
              <a:rPr lang="en-IN" sz="2800" dirty="0">
                <a:latin typeface="Times New Roman" panose="02020603050405020304" pitchFamily="18" charset="0"/>
                <a:cs typeface="Times New Roman" panose="02020603050405020304" pitchFamily="18" charset="0"/>
              </a:rPr>
              <a:t>Declaration and Initialization</a:t>
            </a:r>
            <a:endParaRPr lang="en-IN" sz="28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22F8DA8-A57C-C025-5791-4AFC6C1E276F}"/>
              </a:ext>
            </a:extLst>
          </p:cNvPr>
          <p:cNvSpPr>
            <a:spLocks noGrp="1"/>
          </p:cNvSpPr>
          <p:nvPr>
            <p:ph idx="1"/>
          </p:nvPr>
        </p:nvSpPr>
        <p:spPr/>
        <p:txBody>
          <a:bodyPr>
            <a:noAutofit/>
          </a:bodyPr>
          <a:lstStyle/>
          <a:p>
            <a:pPr algn="just"/>
            <a:r>
              <a:rPr lang="en-US" sz="2400" b="1" dirty="0">
                <a:latin typeface="Times New Roman" panose="02020603050405020304" pitchFamily="18" charset="0"/>
                <a:cs typeface="Times New Roman" panose="02020603050405020304" pitchFamily="18" charset="0"/>
              </a:rPr>
              <a:t>Initialization:</a:t>
            </a:r>
            <a:r>
              <a:rPr lang="en-US" sz="2400" dirty="0">
                <a:latin typeface="Times New Roman" panose="02020603050405020304" pitchFamily="18" charset="0"/>
                <a:cs typeface="Times New Roman" panose="02020603050405020304" pitchFamily="18" charset="0"/>
              </a:rPr>
              <a:t> Each row is enclosed in a separate set of curly braces, improving readability. This is also necessary for partial initialization of specific rows.</a:t>
            </a:r>
          </a:p>
          <a:p>
            <a:pPr marL="0" indent="0" algn="just">
              <a:buNone/>
            </a:pPr>
            <a:r>
              <a:rPr lang="en-IN" sz="2400" dirty="0">
                <a:latin typeface="Times New Roman" panose="02020603050405020304" pitchFamily="18" charset="0"/>
                <a:cs typeface="Times New Roman" panose="02020603050405020304" pitchFamily="18" charset="0"/>
              </a:rPr>
              <a:t>	int </a:t>
            </a:r>
            <a:r>
              <a:rPr lang="en-IN" sz="2400" dirty="0" err="1">
                <a:latin typeface="Times New Roman" panose="02020603050405020304" pitchFamily="18" charset="0"/>
                <a:cs typeface="Times New Roman" panose="02020603050405020304" pitchFamily="18" charset="0"/>
              </a:rPr>
              <a:t>arr</a:t>
            </a:r>
            <a:r>
              <a:rPr lang="en-IN" sz="2400" dirty="0">
                <a:latin typeface="Times New Roman" panose="02020603050405020304" pitchFamily="18" charset="0"/>
                <a:cs typeface="Times New Roman" panose="02020603050405020304" pitchFamily="18" charset="0"/>
              </a:rPr>
              <a:t>[1][2] = { {10, 20, 30}, {40, 50, 60} };</a:t>
            </a:r>
          </a:p>
          <a:p>
            <a:pPr algn="just"/>
            <a:r>
              <a:rPr lang="en-US" sz="2400" dirty="0">
                <a:latin typeface="Times New Roman" panose="02020603050405020304" pitchFamily="18" charset="0"/>
                <a:cs typeface="Times New Roman" panose="02020603050405020304" pitchFamily="18" charset="0"/>
              </a:rPr>
              <a:t>Each inner set of braces represents a logical row.</a:t>
            </a:r>
          </a:p>
          <a:p>
            <a:pPr algn="just"/>
            <a:r>
              <a:rPr lang="en-IN" sz="2400" dirty="0">
                <a:latin typeface="Times New Roman" panose="02020603050405020304" pitchFamily="18" charset="0"/>
                <a:cs typeface="Times New Roman" panose="02020603050405020304" pitchFamily="18" charset="0"/>
              </a:rPr>
              <a:t>Accessing Elements in Multi-dimensional Arrays</a:t>
            </a:r>
          </a:p>
          <a:p>
            <a:pPr algn="just"/>
            <a:r>
              <a:rPr lang="en-US" sz="2400" dirty="0">
                <a:latin typeface="Times New Roman" panose="02020603050405020304" pitchFamily="18" charset="0"/>
                <a:cs typeface="Times New Roman" panose="02020603050405020304" pitchFamily="18" charset="0"/>
              </a:rPr>
              <a:t>Accessing an element requires a subscript for each dimension, e.g., 			</a:t>
            </a:r>
            <a:r>
              <a:rPr lang="en-US" dirty="0">
                <a:latin typeface="Times New Roman" panose="02020603050405020304" pitchFamily="18" charset="0"/>
                <a:cs typeface="Times New Roman" panose="02020603050405020304" pitchFamily="18" charset="0"/>
              </a:rPr>
              <a:t>array_name[</a:t>
            </a:r>
            <a:r>
              <a:rPr lang="en-US" dirty="0" err="1">
                <a:latin typeface="Times New Roman" panose="02020603050405020304" pitchFamily="18" charset="0"/>
                <a:cs typeface="Times New Roman" panose="02020603050405020304" pitchFamily="18" charset="0"/>
              </a:rPr>
              <a:t>row_index</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column_index</a:t>
            </a:r>
            <a:r>
              <a:rPr lang="en-US" dirty="0">
                <a:latin typeface="Times New Roman" panose="02020603050405020304" pitchFamily="18" charset="0"/>
                <a:cs typeface="Times New Roman" panose="02020603050405020304" pitchFamily="18" charset="0"/>
              </a:rPr>
              <a:t>]</a:t>
            </a:r>
          </a:p>
          <a:p>
            <a:pPr algn="just"/>
            <a:r>
              <a:rPr lang="en-US" sz="2400" dirty="0">
                <a:latin typeface="Times New Roman" panose="02020603050405020304" pitchFamily="18" charset="0"/>
                <a:cs typeface="Times New Roman" panose="02020603050405020304" pitchFamily="18" charset="0"/>
              </a:rPr>
              <a:t>Nested loops are the standard way to traverse all elements. The outer loop typically iterates through rows, and the inner loop iterates through columns.</a:t>
            </a:r>
          </a:p>
        </p:txBody>
      </p:sp>
    </p:spTree>
    <p:extLst>
      <p:ext uri="{BB962C8B-B14F-4D97-AF65-F5344CB8AC3E}">
        <p14:creationId xmlns:p14="http://schemas.microsoft.com/office/powerpoint/2010/main" val="31291558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3AD5CB-AD0F-8E23-B5CB-F557D388FD3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670B6AF-9702-09F6-F6A4-6276F6872C1D}"/>
              </a:ext>
            </a:extLst>
          </p:cNvPr>
          <p:cNvSpPr>
            <a:spLocks noGrp="1"/>
          </p:cNvSpPr>
          <p:nvPr>
            <p:ph type="title"/>
          </p:nvPr>
        </p:nvSpPr>
        <p:spPr/>
        <p:txBody>
          <a:bodyPr/>
          <a:lstStyle/>
          <a:p>
            <a:pPr algn="ctr"/>
            <a:r>
              <a:rPr lang="en-IN" b="1" dirty="0">
                <a:latin typeface="Times New Roman" panose="02020603050405020304" pitchFamily="18" charset="0"/>
                <a:cs typeface="Times New Roman" panose="02020603050405020304" pitchFamily="18" charset="0"/>
              </a:rPr>
              <a:t>Multi-Dimensional Arrays</a:t>
            </a:r>
            <a:br>
              <a:rPr lang="en-IN" b="1" dirty="0">
                <a:latin typeface="Times New Roman" panose="02020603050405020304" pitchFamily="18" charset="0"/>
                <a:cs typeface="Times New Roman" panose="02020603050405020304" pitchFamily="18" charset="0"/>
              </a:rPr>
            </a:br>
            <a:r>
              <a:rPr lang="en-IN" sz="2400" dirty="0">
                <a:latin typeface="Times New Roman" panose="02020603050405020304" pitchFamily="18" charset="0"/>
                <a:cs typeface="Times New Roman" panose="02020603050405020304" pitchFamily="18" charset="0"/>
              </a:rPr>
              <a:t>Programs</a:t>
            </a:r>
          </a:p>
        </p:txBody>
      </p:sp>
      <p:sp>
        <p:nvSpPr>
          <p:cNvPr id="3" name="Content Placeholder 2">
            <a:extLst>
              <a:ext uri="{FF2B5EF4-FFF2-40B4-BE49-F238E27FC236}">
                <a16:creationId xmlns:a16="http://schemas.microsoft.com/office/drawing/2014/main" id="{DE4A615A-F37B-18A0-B3CE-83D70AA498AD}"/>
              </a:ext>
            </a:extLst>
          </p:cNvPr>
          <p:cNvSpPr>
            <a:spLocks noGrp="1"/>
          </p:cNvSpPr>
          <p:nvPr>
            <p:ph idx="1"/>
          </p:nvPr>
        </p:nvSpPr>
        <p:spPr/>
        <p:txBody>
          <a:bodyPr>
            <a:noAutofit/>
          </a:bodyPr>
          <a:lstStyle/>
          <a:p>
            <a:pPr algn="just"/>
            <a:r>
              <a:rPr lang="en-IN" sz="2400" b="1" dirty="0"/>
              <a:t>Printing a 2D Array as a Matrix</a:t>
            </a:r>
          </a:p>
          <a:p>
            <a:pPr algn="just"/>
            <a:r>
              <a:rPr lang="en-US" dirty="0"/>
              <a:t>The matrix is: 1 2 3 4 5 </a:t>
            </a:r>
          </a:p>
          <a:p>
            <a:pPr marL="0" indent="0" algn="just">
              <a:buNone/>
            </a:pPr>
            <a:r>
              <a:rPr lang="en-US" dirty="0"/>
              <a:t>		       10 20 30 40 50</a:t>
            </a:r>
          </a:p>
          <a:p>
            <a:pPr marL="0" indent="0" algn="just">
              <a:buNone/>
            </a:pPr>
            <a:r>
              <a:rPr lang="en-US" dirty="0"/>
              <a:t>		        5 10 15 20 25</a:t>
            </a:r>
          </a:p>
        </p:txBody>
      </p:sp>
    </p:spTree>
    <p:extLst>
      <p:ext uri="{BB962C8B-B14F-4D97-AF65-F5344CB8AC3E}">
        <p14:creationId xmlns:p14="http://schemas.microsoft.com/office/powerpoint/2010/main" val="9396157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ACD90D-B770-2369-9B62-9306394B061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9A0782D-2382-9675-C518-24E2318F347F}"/>
              </a:ext>
            </a:extLst>
          </p:cNvPr>
          <p:cNvSpPr>
            <a:spLocks noGrp="1"/>
          </p:cNvSpPr>
          <p:nvPr>
            <p:ph type="title"/>
          </p:nvPr>
        </p:nvSpPr>
        <p:spPr>
          <a:xfrm>
            <a:off x="916858" y="-158699"/>
            <a:ext cx="10515600" cy="1325563"/>
          </a:xfrm>
        </p:spPr>
        <p:txBody>
          <a:bodyPr/>
          <a:lstStyle/>
          <a:p>
            <a:pPr algn="ctr"/>
            <a:r>
              <a:rPr lang="en-IN" b="1" dirty="0">
                <a:latin typeface="Times New Roman" panose="02020603050405020304" pitchFamily="18" charset="0"/>
                <a:cs typeface="Times New Roman" panose="02020603050405020304" pitchFamily="18" charset="0"/>
              </a:rPr>
              <a:t>Multi-Dimensional Arrays</a:t>
            </a:r>
            <a:br>
              <a:rPr lang="en-IN" b="1" dirty="0">
                <a:latin typeface="Times New Roman" panose="02020603050405020304" pitchFamily="18" charset="0"/>
                <a:cs typeface="Times New Roman" panose="02020603050405020304" pitchFamily="18" charset="0"/>
              </a:rPr>
            </a:br>
            <a:r>
              <a:rPr lang="en-IN" sz="2400" dirty="0">
                <a:latin typeface="Times New Roman" panose="02020603050405020304" pitchFamily="18" charset="0"/>
                <a:cs typeface="Times New Roman" panose="02020603050405020304" pitchFamily="18" charset="0"/>
              </a:rPr>
              <a:t>Programs</a:t>
            </a:r>
          </a:p>
        </p:txBody>
      </p:sp>
      <p:sp>
        <p:nvSpPr>
          <p:cNvPr id="3" name="Content Placeholder 2">
            <a:extLst>
              <a:ext uri="{FF2B5EF4-FFF2-40B4-BE49-F238E27FC236}">
                <a16:creationId xmlns:a16="http://schemas.microsoft.com/office/drawing/2014/main" id="{3688865B-5714-42E4-E7FC-9D0199A442F8}"/>
              </a:ext>
            </a:extLst>
          </p:cNvPr>
          <p:cNvSpPr>
            <a:spLocks noGrp="1"/>
          </p:cNvSpPr>
          <p:nvPr>
            <p:ph idx="1"/>
          </p:nvPr>
        </p:nvSpPr>
        <p:spPr>
          <a:xfrm>
            <a:off x="916858" y="940722"/>
            <a:ext cx="10515600" cy="4351338"/>
          </a:xfrm>
        </p:spPr>
        <p:txBody>
          <a:bodyPr>
            <a:noAutofit/>
          </a:bodyPr>
          <a:lstStyle/>
          <a:p>
            <a:pPr algn="just"/>
            <a:r>
              <a:rPr lang="en-IN" sz="1800" b="1" dirty="0"/>
              <a:t>Matrix Addition</a:t>
            </a:r>
          </a:p>
          <a:p>
            <a:pPr marL="0" indent="0" algn="just">
              <a:buNone/>
            </a:pPr>
            <a:r>
              <a:rPr lang="en-IN" sz="1800" dirty="0"/>
              <a:t>Enter elements for the first matrix (2 x 3): </a:t>
            </a:r>
          </a:p>
          <a:p>
            <a:pPr marL="0" indent="0" algn="just">
              <a:buNone/>
            </a:pPr>
            <a:r>
              <a:rPr lang="en-IN" sz="1800" dirty="0"/>
              <a:t>Enter element : 2 </a:t>
            </a:r>
          </a:p>
          <a:p>
            <a:pPr marL="0" indent="0" algn="just">
              <a:buNone/>
            </a:pPr>
            <a:r>
              <a:rPr lang="en-IN" sz="1800" dirty="0"/>
              <a:t>Enter element : 3 </a:t>
            </a:r>
          </a:p>
          <a:p>
            <a:pPr marL="0" indent="0" algn="just">
              <a:buNone/>
            </a:pPr>
            <a:r>
              <a:rPr lang="en-IN" sz="1800" dirty="0"/>
              <a:t>Enter element : 4 </a:t>
            </a:r>
          </a:p>
          <a:p>
            <a:pPr marL="0" indent="0" algn="just">
              <a:buNone/>
            </a:pPr>
            <a:r>
              <a:rPr lang="en-IN" sz="1800" dirty="0"/>
              <a:t>Enter element : 5 </a:t>
            </a:r>
          </a:p>
          <a:p>
            <a:pPr marL="0" indent="0" algn="just">
              <a:buNone/>
            </a:pPr>
            <a:r>
              <a:rPr lang="en-IN" sz="1800" dirty="0"/>
              <a:t>Enter element : 2 </a:t>
            </a:r>
          </a:p>
          <a:p>
            <a:pPr marL="0" indent="0" algn="just">
              <a:buNone/>
            </a:pPr>
            <a:r>
              <a:rPr lang="en-IN" sz="1800" dirty="0"/>
              <a:t>Enter element : 3 </a:t>
            </a:r>
          </a:p>
          <a:p>
            <a:pPr marL="0" indent="0" algn="just">
              <a:buNone/>
            </a:pPr>
            <a:r>
              <a:rPr lang="en-IN" sz="1800" dirty="0"/>
              <a:t>Enter elements for the second matrix (2 x 3): </a:t>
            </a:r>
          </a:p>
          <a:p>
            <a:pPr marL="0" indent="0" algn="just">
              <a:buNone/>
            </a:pPr>
            <a:r>
              <a:rPr lang="en-IN" sz="1800" dirty="0"/>
              <a:t>Enter element : -4 </a:t>
            </a:r>
          </a:p>
          <a:p>
            <a:pPr marL="0" indent="0" algn="just">
              <a:buNone/>
            </a:pPr>
            <a:r>
              <a:rPr lang="en-IN" sz="1800" dirty="0"/>
              <a:t>Enter element : 5 </a:t>
            </a:r>
          </a:p>
          <a:p>
            <a:pPr marL="0" indent="0" algn="just">
              <a:buNone/>
            </a:pPr>
            <a:r>
              <a:rPr lang="en-IN" sz="1800" dirty="0"/>
              <a:t>Enter element : 3 </a:t>
            </a:r>
          </a:p>
          <a:p>
            <a:pPr marL="0" indent="0" algn="just">
              <a:buNone/>
            </a:pPr>
            <a:r>
              <a:rPr lang="en-IN" sz="1800" dirty="0"/>
              <a:t>Enter element : 5 </a:t>
            </a:r>
          </a:p>
          <a:p>
            <a:pPr marL="0" indent="0" algn="just">
              <a:buNone/>
            </a:pPr>
            <a:r>
              <a:rPr lang="en-IN" sz="1800" dirty="0"/>
              <a:t>Enter element : 6 </a:t>
            </a:r>
          </a:p>
          <a:p>
            <a:pPr marL="0" indent="0" algn="just">
              <a:buNone/>
            </a:pPr>
            <a:r>
              <a:rPr lang="en-IN" sz="1800" dirty="0"/>
              <a:t>Enter element : 3 </a:t>
            </a:r>
          </a:p>
          <a:p>
            <a:pPr marL="0" indent="0" algn="just">
              <a:buNone/>
            </a:pPr>
            <a:r>
              <a:rPr lang="en-IN" sz="1800" dirty="0"/>
              <a:t>Sum of the two matrices: -2 8 7 10 8 6</a:t>
            </a:r>
            <a:endParaRPr lang="en-US" sz="1800" dirty="0"/>
          </a:p>
        </p:txBody>
      </p:sp>
    </p:spTree>
    <p:extLst>
      <p:ext uri="{BB962C8B-B14F-4D97-AF65-F5344CB8AC3E}">
        <p14:creationId xmlns:p14="http://schemas.microsoft.com/office/powerpoint/2010/main" val="21120897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13847C-3EAA-1D5F-3373-2F1738224FF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4A1A6EA-2022-E2C1-8994-94ECCE567825}"/>
              </a:ext>
            </a:extLst>
          </p:cNvPr>
          <p:cNvSpPr>
            <a:spLocks noGrp="1"/>
          </p:cNvSpPr>
          <p:nvPr>
            <p:ph type="title"/>
          </p:nvPr>
        </p:nvSpPr>
        <p:spPr>
          <a:xfrm>
            <a:off x="916858" y="-158699"/>
            <a:ext cx="10515600" cy="1325563"/>
          </a:xfrm>
        </p:spPr>
        <p:txBody>
          <a:bodyPr/>
          <a:lstStyle/>
          <a:p>
            <a:pPr algn="ctr"/>
            <a:r>
              <a:rPr lang="en-IN" b="1" dirty="0">
                <a:latin typeface="Times New Roman" panose="02020603050405020304" pitchFamily="18" charset="0"/>
                <a:cs typeface="Times New Roman" panose="02020603050405020304" pitchFamily="18" charset="0"/>
              </a:rPr>
              <a:t>Multi-Dimensional Arrays</a:t>
            </a:r>
            <a:br>
              <a:rPr lang="en-IN" b="1" dirty="0">
                <a:latin typeface="Times New Roman" panose="02020603050405020304" pitchFamily="18" charset="0"/>
                <a:cs typeface="Times New Roman" panose="02020603050405020304" pitchFamily="18" charset="0"/>
              </a:rPr>
            </a:br>
            <a:r>
              <a:rPr lang="en-IN" sz="2400" dirty="0">
                <a:latin typeface="Times New Roman" panose="02020603050405020304" pitchFamily="18" charset="0"/>
                <a:cs typeface="Times New Roman" panose="02020603050405020304" pitchFamily="18" charset="0"/>
              </a:rPr>
              <a:t>Programs</a:t>
            </a:r>
          </a:p>
        </p:txBody>
      </p:sp>
      <p:sp>
        <p:nvSpPr>
          <p:cNvPr id="3" name="Content Placeholder 2">
            <a:extLst>
              <a:ext uri="{FF2B5EF4-FFF2-40B4-BE49-F238E27FC236}">
                <a16:creationId xmlns:a16="http://schemas.microsoft.com/office/drawing/2014/main" id="{C4728B69-1220-F2CE-13BD-8598162A9DD4}"/>
              </a:ext>
            </a:extLst>
          </p:cNvPr>
          <p:cNvSpPr>
            <a:spLocks noGrp="1"/>
          </p:cNvSpPr>
          <p:nvPr>
            <p:ph idx="1"/>
          </p:nvPr>
        </p:nvSpPr>
        <p:spPr>
          <a:xfrm>
            <a:off x="916858" y="940722"/>
            <a:ext cx="10515600" cy="4351338"/>
          </a:xfrm>
        </p:spPr>
        <p:txBody>
          <a:bodyPr>
            <a:noAutofit/>
          </a:bodyPr>
          <a:lstStyle/>
          <a:p>
            <a:pPr algn="just"/>
            <a:endParaRPr lang="en-IN" sz="1800" b="1" dirty="0"/>
          </a:p>
          <a:p>
            <a:pPr algn="just"/>
            <a:r>
              <a:rPr lang="en-IN" sz="1800" b="1" dirty="0"/>
              <a:t>Home work</a:t>
            </a:r>
          </a:p>
          <a:p>
            <a:pPr algn="just"/>
            <a:r>
              <a:rPr lang="en-IN" sz="1800" b="1" dirty="0"/>
              <a:t>Matrix Transposition</a:t>
            </a:r>
          </a:p>
          <a:p>
            <a:pPr marL="0" indent="0" algn="just">
              <a:buNone/>
            </a:pPr>
            <a:r>
              <a:rPr lang="fr-FR" sz="1800" dirty="0"/>
              <a:t>Original Matrix (2 x 3): </a:t>
            </a:r>
          </a:p>
          <a:p>
            <a:pPr marL="0" indent="0" algn="just">
              <a:buNone/>
            </a:pPr>
            <a:r>
              <a:rPr lang="fr-FR" sz="1800" dirty="0"/>
              <a:t>1 2 3 </a:t>
            </a:r>
          </a:p>
          <a:p>
            <a:pPr marL="0" indent="0" algn="just">
              <a:buNone/>
            </a:pPr>
            <a:r>
              <a:rPr lang="fr-FR" sz="1800" dirty="0"/>
              <a:t>4 5 6 </a:t>
            </a:r>
          </a:p>
          <a:p>
            <a:pPr marL="0" indent="0" algn="just">
              <a:buNone/>
            </a:pPr>
            <a:r>
              <a:rPr lang="fr-FR" sz="1800" dirty="0" err="1"/>
              <a:t>Transposed</a:t>
            </a:r>
            <a:r>
              <a:rPr lang="fr-FR" sz="1800" dirty="0"/>
              <a:t> Matrix (3 x 2): </a:t>
            </a:r>
          </a:p>
          <a:p>
            <a:pPr marL="0" indent="0" algn="just">
              <a:buNone/>
            </a:pPr>
            <a:r>
              <a:rPr lang="fr-FR" sz="1800" dirty="0"/>
              <a:t>1 4 </a:t>
            </a:r>
          </a:p>
          <a:p>
            <a:pPr marL="0" indent="0" algn="just">
              <a:buNone/>
            </a:pPr>
            <a:r>
              <a:rPr lang="fr-FR" sz="1800" dirty="0"/>
              <a:t>2 5 </a:t>
            </a:r>
          </a:p>
          <a:p>
            <a:pPr marL="0" indent="0" algn="just">
              <a:buNone/>
            </a:pPr>
            <a:r>
              <a:rPr lang="fr-FR" sz="1800" dirty="0"/>
              <a:t>3 6</a:t>
            </a:r>
            <a:endParaRPr lang="en-IN" sz="1800" b="1" dirty="0"/>
          </a:p>
        </p:txBody>
      </p:sp>
    </p:spTree>
    <p:extLst>
      <p:ext uri="{BB962C8B-B14F-4D97-AF65-F5344CB8AC3E}">
        <p14:creationId xmlns:p14="http://schemas.microsoft.com/office/powerpoint/2010/main" val="41769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696884-77CC-75AA-4BB8-50CBCBE0025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2472C54-B1BE-59C4-B9A1-3CED065A409B}"/>
              </a:ext>
            </a:extLst>
          </p:cNvPr>
          <p:cNvSpPr>
            <a:spLocks noGrp="1"/>
          </p:cNvSpPr>
          <p:nvPr>
            <p:ph type="ctrTitle"/>
          </p:nvPr>
        </p:nvSpPr>
        <p:spPr>
          <a:xfrm>
            <a:off x="1809135" y="1041400"/>
            <a:ext cx="9144000" cy="2387600"/>
          </a:xfrm>
        </p:spPr>
        <p:txBody>
          <a:bodyPr/>
          <a:lstStyle/>
          <a:p>
            <a:r>
              <a:rPr lang="en-US" dirty="0">
                <a:solidFill>
                  <a:srgbClr val="FF0000"/>
                </a:solidFill>
                <a:latin typeface="Times New Roman" panose="02020603050405020304" pitchFamily="18" charset="0"/>
                <a:cs typeface="Times New Roman" panose="02020603050405020304" pitchFamily="18" charset="0"/>
              </a:rPr>
              <a:t>PROGRAMMING IN C	</a:t>
            </a:r>
            <a:endParaRPr lang="en-IN" dirty="0">
              <a:solidFill>
                <a:srgbClr val="FF0000"/>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80366348-C365-ACDC-1B02-3C3D69083518}"/>
              </a:ext>
            </a:extLst>
          </p:cNvPr>
          <p:cNvSpPr>
            <a:spLocks noGrp="1"/>
          </p:cNvSpPr>
          <p:nvPr>
            <p:ph type="subTitle" idx="1"/>
          </p:nvPr>
        </p:nvSpPr>
        <p:spPr>
          <a:xfrm>
            <a:off x="614516" y="3429000"/>
            <a:ext cx="10962967" cy="1854865"/>
          </a:xfrm>
        </p:spPr>
        <p:txBody>
          <a:bodyPr>
            <a:normAutofit fontScale="85000" lnSpcReduction="20000"/>
          </a:bodyPr>
          <a:lstStyle/>
          <a:p>
            <a:r>
              <a:rPr lang="en-US" dirty="0"/>
              <a:t>MODULE 2</a:t>
            </a:r>
          </a:p>
          <a:p>
            <a:pPr algn="just"/>
            <a:r>
              <a:rPr lang="en-US" dirty="0"/>
              <a:t>Summarize the definition, initialization and accessing of single and multi dimensional arrays, Develop programs using single and multidimensional arrays, Illustrate the concept of divide and conquer method in solving problems, Develop C programs to implement searching (linear search and binary search) and sorting (selection sort and quicksort) algorithms. Explain the representation of strings in C, Develop C programs to perform different operations on strings</a:t>
            </a:r>
            <a:r>
              <a:rPr lang="en-US" dirty="0">
                <a:solidFill>
                  <a:schemeClr val="accent6"/>
                </a:solidFill>
              </a:rPr>
              <a:t>, Illustrate passing arrays as parameters to a function.</a:t>
            </a:r>
            <a:endParaRPr lang="en-IN" dirty="0">
              <a:solidFill>
                <a:schemeClr val="accent6"/>
              </a:solidFill>
            </a:endParaRPr>
          </a:p>
        </p:txBody>
      </p:sp>
    </p:spTree>
    <p:extLst>
      <p:ext uri="{BB962C8B-B14F-4D97-AF65-F5344CB8AC3E}">
        <p14:creationId xmlns:p14="http://schemas.microsoft.com/office/powerpoint/2010/main" val="7811908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B6E283-D7B3-13C1-B254-830BEEC872A6}"/>
              </a:ext>
            </a:extLst>
          </p:cNvPr>
          <p:cNvSpPr>
            <a:spLocks noGrp="1"/>
          </p:cNvSpPr>
          <p:nvPr>
            <p:ph type="title"/>
          </p:nvPr>
        </p:nvSpPr>
        <p:spPr/>
        <p:txBody>
          <a:bodyPr/>
          <a:lstStyle/>
          <a:p>
            <a:pPr algn="ctr"/>
            <a:endParaRPr lang="en-IN" dirty="0"/>
          </a:p>
        </p:txBody>
      </p:sp>
      <p:sp>
        <p:nvSpPr>
          <p:cNvPr id="3" name="Content Placeholder 2">
            <a:extLst>
              <a:ext uri="{FF2B5EF4-FFF2-40B4-BE49-F238E27FC236}">
                <a16:creationId xmlns:a16="http://schemas.microsoft.com/office/drawing/2014/main" id="{56397864-150F-3411-3F9E-747806EF93FF}"/>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In C, you can </a:t>
            </a:r>
            <a:r>
              <a:rPr lang="en-US" b="1" dirty="0">
                <a:latin typeface="Times New Roman" panose="02020603050405020304" pitchFamily="18" charset="0"/>
                <a:cs typeface="Times New Roman" panose="02020603050405020304" pitchFamily="18" charset="0"/>
              </a:rPr>
              <a:t>pass arrays as parameters to a function</a:t>
            </a:r>
            <a:r>
              <a:rPr lang="en-US" dirty="0">
                <a:latin typeface="Times New Roman" panose="02020603050405020304" pitchFamily="18" charset="0"/>
                <a:cs typeface="Times New Roman" panose="02020603050405020304" pitchFamily="18" charset="0"/>
              </a:rPr>
              <a:t> in order to process them (like printing, summing, etc.).</a:t>
            </a:r>
          </a:p>
          <a:p>
            <a:r>
              <a:rPr lang="en-US" dirty="0">
                <a:latin typeface="Times New Roman" panose="02020603050405020304" pitchFamily="18" charset="0"/>
                <a:cs typeface="Times New Roman" panose="02020603050405020304" pitchFamily="18" charset="0"/>
              </a:rPr>
              <a:t>Function to calculate sum of array elements –Single Dimensional</a:t>
            </a:r>
          </a:p>
          <a:p>
            <a:r>
              <a:rPr lang="en-US" dirty="0">
                <a:latin typeface="Times New Roman" panose="02020603050405020304" pitchFamily="18" charset="0"/>
                <a:cs typeface="Times New Roman" panose="02020603050405020304" pitchFamily="18" charset="0"/>
              </a:rPr>
              <a:t>Print 2d Matrix Array – Multi- Dimensional</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396858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3E1EC-10D6-E741-F164-4A796DBE3FC2}"/>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Introduction to Arrays</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DF7EAF5-FF48-F2A1-C9EC-8CBDC202593B}"/>
              </a:ext>
            </a:extLst>
          </p:cNvPr>
          <p:cNvSpPr>
            <a:spLocks noGrp="1"/>
          </p:cNvSpPr>
          <p:nvPr>
            <p:ph idx="1"/>
          </p:nvPr>
        </p:nvSpPr>
        <p:spPr/>
        <p:txBody>
          <a:bodyPr/>
          <a:lstStyle/>
          <a:p>
            <a:pPr algn="just"/>
            <a:r>
              <a:rPr lang="en-US" dirty="0">
                <a:latin typeface="Times New Roman" panose="02020603050405020304" pitchFamily="18" charset="0"/>
                <a:cs typeface="Times New Roman" panose="02020603050405020304" pitchFamily="18" charset="0"/>
              </a:rPr>
              <a:t>An array is a data structure used to store and manage a collection of multiple data items under a single variable name.</a:t>
            </a:r>
          </a:p>
          <a:p>
            <a:pPr algn="just"/>
            <a:r>
              <a:rPr lang="en-US" dirty="0">
                <a:latin typeface="Times New Roman" panose="02020603050405020304" pitchFamily="18" charset="0"/>
                <a:cs typeface="Times New Roman" panose="02020603050405020304" pitchFamily="18" charset="0"/>
              </a:rPr>
              <a:t>It solves the problem of declaring numerous individual variables for a series of data.</a:t>
            </a:r>
          </a:p>
          <a:p>
            <a:pPr algn="just"/>
            <a:r>
              <a:rPr lang="en-US" dirty="0">
                <a:latin typeface="Times New Roman" panose="02020603050405020304" pitchFamily="18" charset="0"/>
                <a:cs typeface="Times New Roman" panose="02020603050405020304" pitchFamily="18" charset="0"/>
              </a:rPr>
              <a:t>An array can be visualized as a "list" of "items" or a "pill organizer" where elements are "joined together in a contiguous manner.</a:t>
            </a:r>
          </a:p>
          <a:p>
            <a:pPr algn="just"/>
            <a:r>
              <a:rPr lang="en-US" dirty="0">
                <a:latin typeface="Times New Roman" panose="02020603050405020304" pitchFamily="18" charset="0"/>
                <a:cs typeface="Times New Roman" panose="02020603050405020304" pitchFamily="18" charset="0"/>
              </a:rPr>
              <a:t>Elements are accessed using a numeric index, which enables efficient use of loops for repetitive operations. </a:t>
            </a:r>
          </a:p>
        </p:txBody>
      </p:sp>
    </p:spTree>
    <p:extLst>
      <p:ext uri="{BB962C8B-B14F-4D97-AF65-F5344CB8AC3E}">
        <p14:creationId xmlns:p14="http://schemas.microsoft.com/office/powerpoint/2010/main" val="17643993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BF091A-9C71-9B62-6E39-B2B1EF133761}"/>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Definition: Arrays</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BD936D8-E57F-6BC0-C162-BC461BE6B048}"/>
              </a:ext>
            </a:extLst>
          </p:cNvPr>
          <p:cNvSpPr>
            <a:spLocks noGrp="1"/>
          </p:cNvSpPr>
          <p:nvPr>
            <p:ph idx="1"/>
          </p:nvPr>
        </p:nvSpPr>
        <p:spPr/>
        <p:txBody>
          <a:bodyPr/>
          <a:lstStyle/>
          <a:p>
            <a:pPr algn="just"/>
            <a:r>
              <a:rPr lang="en-US" dirty="0">
                <a:latin typeface="Times New Roman" panose="02020603050405020304" pitchFamily="18" charset="0"/>
                <a:cs typeface="Times New Roman" panose="02020603050405020304" pitchFamily="18" charset="0"/>
              </a:rPr>
              <a:t>An array is a </a:t>
            </a:r>
            <a:r>
              <a:rPr lang="en-US" b="1" dirty="0">
                <a:latin typeface="Times New Roman" panose="02020603050405020304" pitchFamily="18" charset="0"/>
                <a:cs typeface="Times New Roman" panose="02020603050405020304" pitchFamily="18" charset="0"/>
              </a:rPr>
              <a:t>linear</a:t>
            </a:r>
            <a:r>
              <a:rPr lang="en-US" dirty="0">
                <a:latin typeface="Times New Roman" panose="02020603050405020304" pitchFamily="18" charset="0"/>
                <a:cs typeface="Times New Roman" panose="02020603050405020304" pitchFamily="18" charset="0"/>
              </a:rPr>
              <a:t> and </a:t>
            </a:r>
            <a:r>
              <a:rPr lang="en-US" b="1" dirty="0">
                <a:latin typeface="Times New Roman" panose="02020603050405020304" pitchFamily="18" charset="0"/>
                <a:cs typeface="Times New Roman" panose="02020603050405020304" pitchFamily="18" charset="0"/>
              </a:rPr>
              <a:t>homogeneous</a:t>
            </a:r>
            <a:r>
              <a:rPr lang="en-US" dirty="0">
                <a:latin typeface="Times New Roman" panose="02020603050405020304" pitchFamily="18" charset="0"/>
                <a:cs typeface="Times New Roman" panose="02020603050405020304" pitchFamily="18" charset="0"/>
              </a:rPr>
              <a:t> data structure.</a:t>
            </a:r>
          </a:p>
          <a:p>
            <a:pPr algn="just"/>
            <a:r>
              <a:rPr lang="en-US" b="1" dirty="0">
                <a:latin typeface="Times New Roman" panose="02020603050405020304" pitchFamily="18" charset="0"/>
                <a:cs typeface="Times New Roman" panose="02020603050405020304" pitchFamily="18" charset="0"/>
              </a:rPr>
              <a:t>Linear Data Structure:</a:t>
            </a:r>
            <a:r>
              <a:rPr lang="en-US" dirty="0">
                <a:latin typeface="Times New Roman" panose="02020603050405020304" pitchFamily="18" charset="0"/>
                <a:cs typeface="Times New Roman" panose="02020603050405020304" pitchFamily="18" charset="0"/>
              </a:rPr>
              <a:t> Elements are stored in a single, contiguous block of memory. The entire array occupies a single, uninterrupted span of memory addresses, without any padding or separation between elements.</a:t>
            </a:r>
          </a:p>
          <a:p>
            <a:pPr algn="just"/>
            <a:r>
              <a:rPr lang="en-US" b="1" dirty="0">
                <a:latin typeface="Times New Roman" panose="02020603050405020304" pitchFamily="18" charset="0"/>
                <a:cs typeface="Times New Roman" panose="02020603050405020304" pitchFamily="18" charset="0"/>
              </a:rPr>
              <a:t>Homogeneous Data Structure:</a:t>
            </a:r>
            <a:r>
              <a:rPr lang="en-US" dirty="0">
                <a:latin typeface="Times New Roman" panose="02020603050405020304" pitchFamily="18" charset="0"/>
                <a:cs typeface="Times New Roman" panose="02020603050405020304" pitchFamily="18" charset="0"/>
              </a:rPr>
              <a:t> All elements in an array must be of the same data type (e.g., int, float, char). The declared data type determines the memory size for each element.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557975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FEA823-7CAD-E3AE-2340-23782C448EA5}"/>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Single Vs Multi-Dimensional Arrays</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2CD890B-0AC6-D36D-C009-4B3ED5FC895C}"/>
              </a:ext>
            </a:extLst>
          </p:cNvPr>
          <p:cNvSpPr>
            <a:spLocks noGrp="1"/>
          </p:cNvSpPr>
          <p:nvPr>
            <p:ph idx="1"/>
          </p:nvPr>
        </p:nvSpPr>
        <p:spPr/>
        <p:txBody>
          <a:bodyPr/>
          <a:lstStyle/>
          <a:p>
            <a:pPr algn="just"/>
            <a:r>
              <a:rPr lang="en-US" b="1" dirty="0">
                <a:latin typeface="Times New Roman" panose="02020603050405020304" pitchFamily="18" charset="0"/>
                <a:cs typeface="Times New Roman" panose="02020603050405020304" pitchFamily="18" charset="0"/>
              </a:rPr>
              <a:t>Single-Dimensional Array:</a:t>
            </a:r>
            <a:r>
              <a:rPr lang="en-US" dirty="0">
                <a:latin typeface="Times New Roman" panose="02020603050405020304" pitchFamily="18" charset="0"/>
                <a:cs typeface="Times New Roman" panose="02020603050405020304" pitchFamily="18" charset="0"/>
              </a:rPr>
              <a:t> This is the simplest type, functioning as a linear list or vector of elements. It requires a single subscript to access its elements.</a:t>
            </a:r>
          </a:p>
          <a:p>
            <a:pPr algn="just"/>
            <a:r>
              <a:rPr lang="en-US" b="1" dirty="0">
                <a:latin typeface="Times New Roman" panose="02020603050405020304" pitchFamily="18" charset="0"/>
                <a:cs typeface="Times New Roman" panose="02020603050405020304" pitchFamily="18" charset="0"/>
              </a:rPr>
              <a:t>Multi-Dimensional Array:</a:t>
            </a:r>
            <a:r>
              <a:rPr lang="en-US" dirty="0">
                <a:latin typeface="Times New Roman" panose="02020603050405020304" pitchFamily="18" charset="0"/>
                <a:cs typeface="Times New Roman" panose="02020603050405020304" pitchFamily="18" charset="0"/>
              </a:rPr>
              <a:t> These arrays have more than one set of square brackets in their declaration and are conceptualized as "arrays of arrays". A two-dimensional array, for example, is an array where each element is itself a one-dimensional array. This structure is ideal for representing data in a grid or tabular format, such as matrices or game boards.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554465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6636D1-B907-0ADD-9E94-3973A6E08B73}"/>
              </a:ext>
            </a:extLst>
          </p:cNvPr>
          <p:cNvSpPr>
            <a:spLocks noGrp="1"/>
          </p:cNvSpPr>
          <p:nvPr>
            <p:ph type="title"/>
          </p:nvPr>
        </p:nvSpPr>
        <p:spPr/>
        <p:txBody>
          <a:bodyPr/>
          <a:lstStyle/>
          <a:p>
            <a:pPr algn="ctr"/>
            <a:r>
              <a:rPr lang="en-IN" b="1" dirty="0">
                <a:latin typeface="Times New Roman" panose="02020603050405020304" pitchFamily="18" charset="0"/>
                <a:cs typeface="Times New Roman" panose="02020603050405020304" pitchFamily="18" charset="0"/>
              </a:rPr>
              <a:t>Single-Dimensional Arrays</a:t>
            </a:r>
            <a:br>
              <a:rPr lang="en-IN" b="1"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Declaration: The Blueprint of an Array</a:t>
            </a:r>
            <a:endParaRPr lang="en-IN" sz="28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EC0B1C2-312B-2334-1DE5-457894B422FF}"/>
              </a:ext>
            </a:extLst>
          </p:cNvPr>
          <p:cNvSpPr>
            <a:spLocks noGrp="1"/>
          </p:cNvSpPr>
          <p:nvPr>
            <p:ph idx="1"/>
          </p:nvPr>
        </p:nvSpPr>
        <p:spPr/>
        <p:txBody>
          <a:bodyPr/>
          <a:lstStyle/>
          <a:p>
            <a:pPr algn="just"/>
            <a:r>
              <a:rPr lang="en-US" b="1" dirty="0"/>
              <a:t>Syntax:</a:t>
            </a:r>
            <a:r>
              <a:rPr lang="en-US" dirty="0"/>
              <a:t> </a:t>
            </a:r>
            <a:r>
              <a:rPr lang="en-US" dirty="0">
                <a:solidFill>
                  <a:srgbClr val="FF0000"/>
                </a:solidFill>
              </a:rPr>
              <a:t>data_type  </a:t>
            </a:r>
            <a:r>
              <a:rPr lang="en-US" dirty="0">
                <a:solidFill>
                  <a:srgbClr val="002060"/>
                </a:solidFill>
              </a:rPr>
              <a:t>array_name</a:t>
            </a:r>
            <a:r>
              <a:rPr lang="en-US" dirty="0"/>
              <a:t>[</a:t>
            </a:r>
            <a:r>
              <a:rPr lang="en-US" dirty="0">
                <a:solidFill>
                  <a:schemeClr val="accent5">
                    <a:lumMod val="75000"/>
                  </a:schemeClr>
                </a:solidFill>
              </a:rPr>
              <a:t>array_size</a:t>
            </a:r>
            <a:r>
              <a:rPr lang="en-US" dirty="0"/>
              <a:t>];</a:t>
            </a:r>
          </a:p>
          <a:p>
            <a:pPr algn="just"/>
            <a:r>
              <a:rPr lang="en-US" dirty="0">
                <a:solidFill>
                  <a:srgbClr val="FF0000"/>
                </a:solidFill>
              </a:rPr>
              <a:t>data_type</a:t>
            </a:r>
            <a:r>
              <a:rPr lang="en-US" dirty="0"/>
              <a:t>: The type of elements the array will store (e.g., int, float, char).</a:t>
            </a:r>
          </a:p>
          <a:p>
            <a:pPr algn="just"/>
            <a:r>
              <a:rPr lang="en-US" dirty="0">
                <a:solidFill>
                  <a:srgbClr val="002060"/>
                </a:solidFill>
              </a:rPr>
              <a:t>array_name</a:t>
            </a:r>
            <a:r>
              <a:rPr lang="en-US" dirty="0"/>
              <a:t>: The identifier for the array.</a:t>
            </a:r>
          </a:p>
          <a:p>
            <a:pPr algn="just"/>
            <a:r>
              <a:rPr lang="en-US" dirty="0">
                <a:solidFill>
                  <a:schemeClr val="accent5">
                    <a:lumMod val="75000"/>
                  </a:schemeClr>
                </a:solidFill>
              </a:rPr>
              <a:t>array_size</a:t>
            </a:r>
            <a:r>
              <a:rPr lang="en-US" dirty="0"/>
              <a:t>: A positive integer constant specifying the number of elements. The size is fixed at compile time.</a:t>
            </a:r>
          </a:p>
          <a:p>
            <a:pPr algn="just"/>
            <a:r>
              <a:rPr lang="en-US" dirty="0"/>
              <a:t>Declaration alone does not assign values; local arrays will contain "garbage values" until initialized</a:t>
            </a:r>
            <a:endParaRPr lang="en-IN" dirty="0"/>
          </a:p>
        </p:txBody>
      </p:sp>
    </p:spTree>
    <p:extLst>
      <p:ext uri="{BB962C8B-B14F-4D97-AF65-F5344CB8AC3E}">
        <p14:creationId xmlns:p14="http://schemas.microsoft.com/office/powerpoint/2010/main" val="41160934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076E17-B3D6-03EF-BAC4-3FCB5BB9D05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8543C98-F39E-B49A-BD09-5347FD152DDC}"/>
              </a:ext>
            </a:extLst>
          </p:cNvPr>
          <p:cNvSpPr>
            <a:spLocks noGrp="1"/>
          </p:cNvSpPr>
          <p:nvPr>
            <p:ph type="title"/>
          </p:nvPr>
        </p:nvSpPr>
        <p:spPr/>
        <p:txBody>
          <a:bodyPr/>
          <a:lstStyle/>
          <a:p>
            <a:pPr algn="ctr"/>
            <a:r>
              <a:rPr lang="en-IN" b="1" dirty="0">
                <a:latin typeface="Times New Roman" panose="02020603050405020304" pitchFamily="18" charset="0"/>
                <a:cs typeface="Times New Roman" panose="02020603050405020304" pitchFamily="18" charset="0"/>
              </a:rPr>
              <a:t>Single-Dimensional Arrays</a:t>
            </a:r>
            <a:br>
              <a:rPr lang="en-IN" b="1"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Initialization: Assigning Values to the Blueprint</a:t>
            </a:r>
            <a:endParaRPr lang="en-IN" sz="28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CE2093B-BA36-D21B-7A04-1BD44991F57D}"/>
              </a:ext>
            </a:extLst>
          </p:cNvPr>
          <p:cNvSpPr>
            <a:spLocks noGrp="1"/>
          </p:cNvSpPr>
          <p:nvPr>
            <p:ph idx="1"/>
          </p:nvPr>
        </p:nvSpPr>
        <p:spPr/>
        <p:txBody>
          <a:bodyPr>
            <a:normAutofit fontScale="92500" lnSpcReduction="10000"/>
          </a:bodyPr>
          <a:lstStyle/>
          <a:p>
            <a:pPr algn="just"/>
            <a:r>
              <a:rPr lang="en-US" dirty="0">
                <a:latin typeface="Times New Roman" panose="02020603050405020304" pitchFamily="18" charset="0"/>
                <a:cs typeface="Times New Roman" panose="02020603050405020304" pitchFamily="18" charset="0"/>
              </a:rPr>
              <a:t>Array initialization is the process of assigning values, which can be done at compile-time or run-time.</a:t>
            </a:r>
          </a:p>
          <a:p>
            <a:pPr marL="0" indent="0" algn="just">
              <a:buNone/>
            </a:pPr>
            <a:r>
              <a:rPr lang="en-IN" b="1" dirty="0">
                <a:latin typeface="Times New Roman" panose="02020603050405020304" pitchFamily="18" charset="0"/>
                <a:cs typeface="Times New Roman" panose="02020603050405020304" pitchFamily="18" charset="0"/>
              </a:rPr>
              <a:t>Compile-Time Initialization</a:t>
            </a:r>
          </a:p>
          <a:p>
            <a:pPr algn="just"/>
            <a:r>
              <a:rPr lang="en-US" dirty="0">
                <a:latin typeface="Times New Roman" panose="02020603050405020304" pitchFamily="18" charset="0"/>
                <a:cs typeface="Times New Roman" panose="02020603050405020304" pitchFamily="18" charset="0"/>
              </a:rPr>
              <a:t>Values are assigned during declaration using curly braces {}.</a:t>
            </a:r>
          </a:p>
          <a:p>
            <a:pPr algn="just"/>
            <a:r>
              <a:rPr lang="en-US" b="1" dirty="0">
                <a:latin typeface="Times New Roman" panose="02020603050405020304" pitchFamily="18" charset="0"/>
                <a:cs typeface="Times New Roman" panose="02020603050405020304" pitchFamily="18" charset="0"/>
              </a:rPr>
              <a:t>Full Initialization:</a:t>
            </a:r>
            <a:r>
              <a:rPr lang="en-US" dirty="0">
                <a:latin typeface="Times New Roman" panose="02020603050405020304" pitchFamily="18" charset="0"/>
                <a:cs typeface="Times New Roman" panose="02020603050405020304" pitchFamily="18" charset="0"/>
              </a:rPr>
              <a:t> All elements are explicitly assigned values. Example:</a:t>
            </a:r>
          </a:p>
          <a:p>
            <a:pPr marL="0" indent="0" algn="just">
              <a:buNone/>
            </a:pPr>
            <a:r>
              <a:rPr lang="en-US" dirty="0">
                <a:solidFill>
                  <a:schemeClr val="accent5">
                    <a:lumMod val="75000"/>
                  </a:schemeClr>
                </a:solidFill>
                <a:latin typeface="Times New Roman" panose="02020603050405020304" pitchFamily="18" charset="0"/>
                <a:cs typeface="Times New Roman" panose="02020603050405020304" pitchFamily="18" charset="0"/>
              </a:rPr>
              <a:t>		int </a:t>
            </a:r>
            <a:r>
              <a:rPr lang="en-US" dirty="0">
                <a:latin typeface="Times New Roman" panose="02020603050405020304" pitchFamily="18" charset="0"/>
                <a:cs typeface="Times New Roman" panose="02020603050405020304" pitchFamily="18" charset="0"/>
              </a:rPr>
              <a:t>numbers[9] = {10, 20, 30, 40, 50}; </a:t>
            </a:r>
          </a:p>
          <a:p>
            <a:pPr marL="0" indent="0" algn="just">
              <a:buNone/>
            </a:pPr>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Partial Initialization:</a:t>
            </a:r>
            <a:r>
              <a:rPr lang="en-US" dirty="0">
                <a:latin typeface="Times New Roman" panose="02020603050405020304" pitchFamily="18" charset="0"/>
                <a:cs typeface="Times New Roman" panose="02020603050405020304" pitchFamily="18" charset="0"/>
              </a:rPr>
              <a:t> If fewer values are provided than the declared size, the remaining elements are automatically set to 0. Example: </a:t>
            </a:r>
          </a:p>
          <a:p>
            <a:pPr marL="0" indent="0" algn="just">
              <a:buNone/>
            </a:pPr>
            <a:r>
              <a:rPr lang="fr-FR" dirty="0">
                <a:latin typeface="Times New Roman" panose="02020603050405020304" pitchFamily="18" charset="0"/>
                <a:cs typeface="Times New Roman" panose="02020603050405020304" pitchFamily="18" charset="0"/>
              </a:rPr>
              <a:t>		</a:t>
            </a:r>
            <a:r>
              <a:rPr lang="fr-FR" dirty="0" err="1">
                <a:solidFill>
                  <a:schemeClr val="accent5">
                    <a:lumMod val="75000"/>
                  </a:schemeClr>
                </a:solidFill>
                <a:latin typeface="Times New Roman" panose="02020603050405020304" pitchFamily="18" charset="0"/>
                <a:cs typeface="Times New Roman" panose="02020603050405020304" pitchFamily="18" charset="0"/>
              </a:rPr>
              <a:t>int</a:t>
            </a:r>
            <a:r>
              <a:rPr lang="fr-FR" dirty="0">
                <a:latin typeface="Times New Roman" panose="02020603050405020304" pitchFamily="18" charset="0"/>
                <a:cs typeface="Times New Roman" panose="02020603050405020304" pitchFamily="18" charset="0"/>
              </a:rPr>
              <a:t> values[9] = {1, 2};</a:t>
            </a:r>
            <a:endParaRPr lang="en-US" dirty="0">
              <a:latin typeface="Times New Roman" panose="02020603050405020304" pitchFamily="18" charset="0"/>
              <a:cs typeface="Times New Roman" panose="02020603050405020304" pitchFamily="18" charset="0"/>
            </a:endParaRPr>
          </a:p>
          <a:p>
            <a:pPr algn="just"/>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297565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4F4634-AAF0-CAF0-91DA-84A438127B2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B6BD756-F45B-BEFF-E7C1-5282FE80C35A}"/>
              </a:ext>
            </a:extLst>
          </p:cNvPr>
          <p:cNvSpPr>
            <a:spLocks noGrp="1"/>
          </p:cNvSpPr>
          <p:nvPr>
            <p:ph type="title"/>
          </p:nvPr>
        </p:nvSpPr>
        <p:spPr/>
        <p:txBody>
          <a:bodyPr/>
          <a:lstStyle/>
          <a:p>
            <a:pPr algn="ctr"/>
            <a:r>
              <a:rPr lang="en-IN" b="1" dirty="0">
                <a:latin typeface="Times New Roman" panose="02020603050405020304" pitchFamily="18" charset="0"/>
                <a:cs typeface="Times New Roman" panose="02020603050405020304" pitchFamily="18" charset="0"/>
              </a:rPr>
              <a:t>Single-Dimensional Arrays</a:t>
            </a:r>
            <a:br>
              <a:rPr lang="en-IN" b="1"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Initialization: Assigning Values to the Blueprint</a:t>
            </a:r>
            <a:endParaRPr lang="en-IN" sz="28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71F2733-6013-E656-4ADE-28549CAC2E4E}"/>
              </a:ext>
            </a:extLst>
          </p:cNvPr>
          <p:cNvSpPr>
            <a:spLocks noGrp="1"/>
          </p:cNvSpPr>
          <p:nvPr>
            <p:ph idx="1"/>
          </p:nvPr>
        </p:nvSpPr>
        <p:spPr/>
        <p:txBody>
          <a:bodyPr>
            <a:normAutofit/>
          </a:bodyPr>
          <a:lstStyle/>
          <a:p>
            <a:pPr algn="just"/>
            <a:r>
              <a:rPr lang="en-US" b="1" dirty="0">
                <a:latin typeface="Times New Roman" panose="02020603050405020304" pitchFamily="18" charset="0"/>
                <a:cs typeface="Times New Roman" panose="02020603050405020304" pitchFamily="18" charset="0"/>
              </a:rPr>
              <a:t>Initialization Without Specifying Size:</a:t>
            </a:r>
            <a:r>
              <a:rPr lang="en-US" dirty="0">
                <a:latin typeface="Times New Roman" panose="02020603050405020304" pitchFamily="18" charset="0"/>
                <a:cs typeface="Times New Roman" panose="02020603050405020304" pitchFamily="18" charset="0"/>
              </a:rPr>
              <a:t> The compiler automatically determines the size by counting the initializers. Example:</a:t>
            </a:r>
          </a:p>
          <a:p>
            <a:pPr marL="0" indent="0" algn="just">
              <a:buNone/>
            </a:pPr>
            <a:r>
              <a:rPr lang="en-US" dirty="0">
                <a:latin typeface="Times New Roman" panose="02020603050405020304" pitchFamily="18" charset="0"/>
                <a:cs typeface="Times New Roman" panose="02020603050405020304" pitchFamily="18" charset="0"/>
              </a:rPr>
              <a:t>		int marks = {75, 80, 85};</a:t>
            </a:r>
          </a:p>
          <a:p>
            <a:pPr algn="just"/>
            <a:r>
              <a:rPr lang="en-US" b="1" dirty="0">
                <a:latin typeface="Times New Roman" panose="02020603050405020304" pitchFamily="18" charset="0"/>
                <a:cs typeface="Times New Roman" panose="02020603050405020304" pitchFamily="18" charset="0"/>
              </a:rPr>
              <a:t>String Initialization:</a:t>
            </a:r>
            <a:r>
              <a:rPr lang="en-US" dirty="0">
                <a:latin typeface="Times New Roman" panose="02020603050405020304" pitchFamily="18" charset="0"/>
                <a:cs typeface="Times New Roman" panose="02020603050405020304" pitchFamily="18" charset="0"/>
              </a:rPr>
              <a:t> A character array can be initialized with a string literal. The compiler automatically adds a null terminator (\0) at the end, so the size is one greater than the number of characters in the string. Example:</a:t>
            </a:r>
          </a:p>
          <a:p>
            <a:pPr marL="0" indent="0" algn="just">
              <a:buNone/>
            </a:pPr>
            <a:r>
              <a:rPr lang="en-IN" dirty="0">
                <a:latin typeface="Times New Roman" panose="02020603050405020304" pitchFamily="18" charset="0"/>
                <a:cs typeface="Times New Roman" panose="02020603050405020304" pitchFamily="18" charset="0"/>
              </a:rPr>
              <a:t>		char city = "Delhi";.</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752384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99B0ED-3AFC-0131-930D-C94E644DAAA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513E3A6-4E3B-6139-8BA1-DA33FD10AD93}"/>
              </a:ext>
            </a:extLst>
          </p:cNvPr>
          <p:cNvSpPr>
            <a:spLocks noGrp="1"/>
          </p:cNvSpPr>
          <p:nvPr>
            <p:ph type="title"/>
          </p:nvPr>
        </p:nvSpPr>
        <p:spPr/>
        <p:txBody>
          <a:bodyPr/>
          <a:lstStyle/>
          <a:p>
            <a:pPr algn="ctr"/>
            <a:r>
              <a:rPr lang="en-IN" b="1" dirty="0">
                <a:latin typeface="Times New Roman" panose="02020603050405020304" pitchFamily="18" charset="0"/>
                <a:cs typeface="Times New Roman" panose="02020603050405020304" pitchFamily="18" charset="0"/>
              </a:rPr>
              <a:t>Single-Dimensional Arrays</a:t>
            </a:r>
            <a:br>
              <a:rPr lang="en-IN" b="1"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Initialization: Assigning Values to the Blueprint</a:t>
            </a:r>
            <a:endParaRPr lang="en-IN" sz="28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E0150B4-1C94-8C41-F6DF-C2A9978A31BD}"/>
              </a:ext>
            </a:extLst>
          </p:cNvPr>
          <p:cNvSpPr>
            <a:spLocks noGrp="1"/>
          </p:cNvSpPr>
          <p:nvPr>
            <p:ph idx="1"/>
          </p:nvPr>
        </p:nvSpPr>
        <p:spPr/>
        <p:txBody>
          <a:bodyPr>
            <a:normAutofit/>
          </a:bodyPr>
          <a:lstStyle/>
          <a:p>
            <a:pPr marL="0" indent="0">
              <a:buNone/>
            </a:pPr>
            <a:r>
              <a:rPr lang="en-US" b="1" dirty="0">
                <a:latin typeface="Times New Roman" panose="02020603050405020304" pitchFamily="18" charset="0"/>
                <a:cs typeface="Times New Roman" panose="02020603050405020304" pitchFamily="18" charset="0"/>
              </a:rPr>
              <a:t>Run-Time Initialization</a:t>
            </a:r>
          </a:p>
          <a:p>
            <a:r>
              <a:rPr lang="en-US" dirty="0">
                <a:latin typeface="Times New Roman" panose="02020603050405020304" pitchFamily="18" charset="0"/>
                <a:cs typeface="Times New Roman" panose="02020603050405020304" pitchFamily="18" charset="0"/>
              </a:rPr>
              <a:t>Values are assigned during program execution, typically for large arrays or when values are unknown at compile time. </a:t>
            </a:r>
          </a:p>
          <a:p>
            <a:r>
              <a:rPr lang="en-US" dirty="0">
                <a:latin typeface="Times New Roman" panose="02020603050405020304" pitchFamily="18" charset="0"/>
                <a:cs typeface="Times New Roman" panose="02020603050405020304" pitchFamily="18" charset="0"/>
              </a:rPr>
              <a:t>This is commonly done using a loop with input functions like </a:t>
            </a:r>
            <a:r>
              <a:rPr lang="en-US" dirty="0" err="1">
                <a:latin typeface="Times New Roman" panose="02020603050405020304" pitchFamily="18" charset="0"/>
                <a:cs typeface="Times New Roman" panose="02020603050405020304" pitchFamily="18" charset="0"/>
              </a:rPr>
              <a:t>scanf</a:t>
            </a:r>
            <a:r>
              <a:rPr lang="en-US"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2695637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858A53-982B-1ACB-1520-85F606E5BCD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D5ED38A-2819-4800-3BB3-D3533E77E6E1}"/>
              </a:ext>
            </a:extLst>
          </p:cNvPr>
          <p:cNvSpPr>
            <a:spLocks noGrp="1"/>
          </p:cNvSpPr>
          <p:nvPr>
            <p:ph type="title"/>
          </p:nvPr>
        </p:nvSpPr>
        <p:spPr/>
        <p:txBody>
          <a:bodyPr/>
          <a:lstStyle/>
          <a:p>
            <a:pPr algn="ctr"/>
            <a:r>
              <a:rPr lang="en-IN" b="1" dirty="0">
                <a:latin typeface="Times New Roman" panose="02020603050405020304" pitchFamily="18" charset="0"/>
                <a:cs typeface="Times New Roman" panose="02020603050405020304" pitchFamily="18" charset="0"/>
              </a:rPr>
              <a:t>Single-Dimensional Arrays</a:t>
            </a:r>
            <a:br>
              <a:rPr lang="en-IN" b="1"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Accessing Elements: Navigating the Array</a:t>
            </a:r>
            <a:endParaRPr lang="en-IN" sz="28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FB80730-72F8-AC93-0A17-4F78FB801D34}"/>
              </a:ext>
            </a:extLst>
          </p:cNvPr>
          <p:cNvSpPr>
            <a:spLocks noGrp="1"/>
          </p:cNvSpPr>
          <p:nvPr>
            <p:ph idx="1"/>
          </p:nvPr>
        </p:nvSpPr>
        <p:spPr/>
        <p:txBody>
          <a:bodyPr>
            <a:normAutofit fontScale="92500" lnSpcReduction="10000"/>
          </a:bodyPr>
          <a:lstStyle/>
          <a:p>
            <a:r>
              <a:rPr lang="en-US" dirty="0">
                <a:latin typeface="Times New Roman" panose="02020603050405020304" pitchFamily="18" charset="0"/>
                <a:cs typeface="Times New Roman" panose="02020603050405020304" pitchFamily="18" charset="0"/>
              </a:rPr>
              <a:t>Elements are accessed using the array name and a zero-based </a:t>
            </a:r>
            <a:r>
              <a:rPr lang="en-US" b="1" dirty="0">
                <a:latin typeface="Times New Roman" panose="02020603050405020304" pitchFamily="18" charset="0"/>
                <a:cs typeface="Times New Roman" panose="02020603050405020304" pitchFamily="18" charset="0"/>
              </a:rPr>
              <a:t>index</a:t>
            </a:r>
            <a:r>
              <a:rPr lang="en-US" dirty="0">
                <a:latin typeface="Times New Roman" panose="02020603050405020304" pitchFamily="18" charset="0"/>
                <a:cs typeface="Times New Roman" panose="02020603050405020304" pitchFamily="18" charset="0"/>
              </a:rPr>
              <a:t> enclosed in square brackets.</a:t>
            </a:r>
          </a:p>
          <a:p>
            <a:r>
              <a:rPr lang="en-US" dirty="0">
                <a:latin typeface="Times New Roman" panose="02020603050405020304" pitchFamily="18" charset="0"/>
                <a:cs typeface="Times New Roman" panose="02020603050405020304" pitchFamily="18" charset="0"/>
              </a:rPr>
              <a:t>The first element is at index 0, and the last element of an array of size </a:t>
            </a:r>
            <a:r>
              <a:rPr lang="en-US" dirty="0">
                <a:effectLst/>
                <a:latin typeface="Times New Roman" panose="02020603050405020304" pitchFamily="18" charset="0"/>
                <a:cs typeface="Times New Roman" panose="02020603050405020304" pitchFamily="18" charset="0"/>
              </a:rPr>
              <a:t>N</a:t>
            </a:r>
            <a:r>
              <a:rPr lang="en-US" dirty="0">
                <a:latin typeface="Times New Roman" panose="02020603050405020304" pitchFamily="18" charset="0"/>
                <a:cs typeface="Times New Roman" panose="02020603050405020304" pitchFamily="18" charset="0"/>
              </a:rPr>
              <a:t> is at index </a:t>
            </a:r>
            <a:r>
              <a:rPr lang="en-US" dirty="0">
                <a:effectLst/>
                <a:latin typeface="Times New Roman" panose="02020603050405020304" pitchFamily="18" charset="0"/>
                <a:cs typeface="Times New Roman" panose="02020603050405020304" pitchFamily="18" charset="0"/>
              </a:rPr>
              <a:t>N</a:t>
            </a:r>
            <a:r>
              <a:rPr lang="en-US" dirty="0">
                <a:latin typeface="Times New Roman" panose="02020603050405020304" pitchFamily="18" charset="0"/>
                <a:cs typeface="Times New Roman" panose="02020603050405020304" pitchFamily="18" charset="0"/>
              </a:rPr>
              <a:t>−1.</a:t>
            </a:r>
          </a:p>
          <a:p>
            <a:r>
              <a:rPr lang="en-US" b="1" dirty="0">
                <a:latin typeface="Times New Roman" panose="02020603050405020304" pitchFamily="18" charset="0"/>
                <a:cs typeface="Times New Roman" panose="02020603050405020304" pitchFamily="18" charset="0"/>
              </a:rPr>
              <a:t>Physical Memory Layout:</a:t>
            </a:r>
            <a:endParaRPr lang="en-US" dirty="0">
              <a:latin typeface="Times New Roman" panose="02020603050405020304" pitchFamily="18" charset="0"/>
              <a:cs typeface="Times New Roman" panose="02020603050405020304" pitchFamily="18" charset="0"/>
            </a:endParaRPr>
          </a:p>
          <a:p>
            <a:pPr marL="914400" lvl="2" indent="0">
              <a:buNone/>
            </a:pPr>
            <a:r>
              <a:rPr lang="en-US" dirty="0">
                <a:latin typeface="Times New Roman" panose="02020603050405020304" pitchFamily="18" charset="0"/>
                <a:cs typeface="Times New Roman" panose="02020603050405020304" pitchFamily="18" charset="0"/>
              </a:rPr>
              <a:t>+-----+-----+-----+-----+-----+</a:t>
            </a:r>
          </a:p>
          <a:p>
            <a:pPr marL="914400" lvl="2" indent="0">
              <a:buNone/>
            </a:pPr>
            <a:r>
              <a:rPr lang="en-US" dirty="0">
                <a:latin typeface="Times New Roman" panose="02020603050405020304" pitchFamily="18" charset="0"/>
                <a:cs typeface="Times New Roman" panose="02020603050405020304" pitchFamily="18" charset="0"/>
              </a:rPr>
              <a:t> | 100 | 200 | 300 | 400 | 500 |</a:t>
            </a:r>
          </a:p>
          <a:p>
            <a:pPr marL="914400" lvl="2" indent="0">
              <a:buNone/>
            </a:pPr>
            <a:r>
              <a:rPr lang="en-US" dirty="0">
                <a:latin typeface="Times New Roman" panose="02020603050405020304" pitchFamily="18" charset="0"/>
                <a:cs typeface="Times New Roman" panose="02020603050405020304" pitchFamily="18" charset="0"/>
              </a:rPr>
              <a:t>+-----+-----+-----+-----+-----+ </a:t>
            </a:r>
          </a:p>
          <a:p>
            <a:pPr marL="0" indent="0">
              <a:buNone/>
            </a:pPr>
            <a:r>
              <a:rPr lang="en-US" dirty="0">
                <a:latin typeface="Times New Roman" panose="02020603050405020304" pitchFamily="18" charset="0"/>
                <a:cs typeface="Times New Roman" panose="02020603050405020304" pitchFamily="18" charset="0"/>
              </a:rPr>
              <a:t>Index: 0       1      2    3      4 </a:t>
            </a:r>
          </a:p>
          <a:p>
            <a:pPr marL="0" indent="0">
              <a:buNone/>
            </a:pPr>
            <a:r>
              <a:rPr lang="en-US" dirty="0">
                <a:latin typeface="Times New Roman" panose="02020603050405020304" pitchFamily="18" charset="0"/>
                <a:cs typeface="Times New Roman" panose="02020603050405020304" pitchFamily="18" charset="0"/>
              </a:rPr>
              <a:t>Address: 1000 1004 1008 1012 1016</a:t>
            </a:r>
          </a:p>
          <a:p>
            <a:pPr marL="0" indent="0">
              <a:buNone/>
            </a:pPr>
            <a:r>
              <a:rPr lang="en-US" dirty="0" err="1">
                <a:latin typeface="Times New Roman" panose="02020603050405020304" pitchFamily="18" charset="0"/>
                <a:cs typeface="Times New Roman" panose="02020603050405020304" pitchFamily="18" charset="0"/>
              </a:rPr>
              <a:t>sizeof</a:t>
            </a:r>
            <a:r>
              <a:rPr lang="en-US" dirty="0">
                <a:latin typeface="Times New Roman" panose="02020603050405020304" pitchFamily="18" charset="0"/>
                <a:cs typeface="Times New Roman" panose="02020603050405020304" pitchFamily="18" charset="0"/>
              </a:rPr>
              <a:t>(int) is 4 bytes and the starting address is 1000</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115297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267</TotalTime>
  <Words>1425</Words>
  <Application>Microsoft Office PowerPoint</Application>
  <PresentationFormat>Widescreen</PresentationFormat>
  <Paragraphs>122</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Aptos</vt:lpstr>
      <vt:lpstr>Aptos Display</vt:lpstr>
      <vt:lpstr>Arial</vt:lpstr>
      <vt:lpstr>Times New Roman</vt:lpstr>
      <vt:lpstr>Office Theme</vt:lpstr>
      <vt:lpstr>PROGRAMMING IN C </vt:lpstr>
      <vt:lpstr>Introduction to Arrays</vt:lpstr>
      <vt:lpstr>Definition: Arrays</vt:lpstr>
      <vt:lpstr>Single Vs Multi-Dimensional Arrays</vt:lpstr>
      <vt:lpstr>Single-Dimensional Arrays Declaration: The Blueprint of an Array</vt:lpstr>
      <vt:lpstr>Single-Dimensional Arrays Initialization: Assigning Values to the Blueprint</vt:lpstr>
      <vt:lpstr>Single-Dimensional Arrays Initialization: Assigning Values to the Blueprint</vt:lpstr>
      <vt:lpstr>Single-Dimensional Arrays Initialization: Assigning Values to the Blueprint</vt:lpstr>
      <vt:lpstr>Single-Dimensional Arrays Accessing Elements: Navigating the Array</vt:lpstr>
      <vt:lpstr>Single-Dimensional Arrays Programs</vt:lpstr>
      <vt:lpstr>Single-Dimensional Arrays Programs</vt:lpstr>
      <vt:lpstr>Multi-Dimensional Arrays Defining Multi-dimensional Arrays</vt:lpstr>
      <vt:lpstr>Multi-Dimensional Arrays Declaration and Initialization</vt:lpstr>
      <vt:lpstr>Multi-Dimensional Arrays Declaration and Initialization</vt:lpstr>
      <vt:lpstr>Multi-Dimensional Arrays Programs</vt:lpstr>
      <vt:lpstr>Multi-Dimensional Arrays Programs</vt:lpstr>
      <vt:lpstr>Multi-Dimensional Arrays Programs</vt:lpstr>
      <vt:lpstr>PROGRAMMING IN C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Anugraha Shaju</dc:creator>
  <cp:lastModifiedBy>Anugraha Shaju</cp:lastModifiedBy>
  <cp:revision>1</cp:revision>
  <dcterms:created xsi:type="dcterms:W3CDTF">2025-09-10T14:40:30Z</dcterms:created>
  <dcterms:modified xsi:type="dcterms:W3CDTF">2025-09-11T09:20:06Z</dcterms:modified>
</cp:coreProperties>
</file>