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1" r:id="rId4"/>
    <p:sldId id="262" r:id="rId5"/>
    <p:sldId id="263" r:id="rId6"/>
    <p:sldId id="264" r:id="rId7"/>
    <p:sldId id="265" r:id="rId8"/>
    <p:sldId id="266"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9/9/2023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AC73-2EB4-4433-8B75-732987DF0A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05A1EC-66A9-46F6-B75E-0946DC7D1C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1FFAD6-F090-4B1F-B087-FB5923C89786}"/>
              </a:ext>
            </a:extLst>
          </p:cNvPr>
          <p:cNvSpPr>
            <a:spLocks noGrp="1"/>
          </p:cNvSpPr>
          <p:nvPr>
            <p:ph type="dt" sz="half" idx="10"/>
          </p:nvPr>
        </p:nvSpPr>
        <p:spPr/>
        <p:txBody>
          <a:bodyPr/>
          <a:lstStyle/>
          <a:p>
            <a:fld id="{E2D8FADD-6202-4527-A926-D42CDB9819F7}" type="datetime1">
              <a:rPr lang="en-US" smtClean="0"/>
              <a:pPr/>
              <a:t>9/9/2023</a:t>
            </a:fld>
            <a:endParaRPr lang="en-US"/>
          </a:p>
        </p:txBody>
      </p:sp>
      <p:sp>
        <p:nvSpPr>
          <p:cNvPr id="5" name="Footer Placeholder 4">
            <a:extLst>
              <a:ext uri="{FF2B5EF4-FFF2-40B4-BE49-F238E27FC236}">
                <a16:creationId xmlns:a16="http://schemas.microsoft.com/office/drawing/2014/main" id="{285F0C12-AC2A-4F08-9734-8A51A2DEC5B9}"/>
              </a:ext>
            </a:extLst>
          </p:cNvPr>
          <p:cNvSpPr>
            <a:spLocks noGrp="1"/>
          </p:cNvSpPr>
          <p:nvPr>
            <p:ph type="ftr" sz="quarter" idx="11"/>
          </p:nvPr>
        </p:nvSpPr>
        <p:spPr/>
        <p:txBody>
          <a:bodyPr/>
          <a:lstStyle/>
          <a:p>
            <a:r>
              <a:rPr lang="en-US" dirty="0"/>
              <a:t>© Edunet Foundation. All rights reserved.</a:t>
            </a:r>
          </a:p>
        </p:txBody>
      </p:sp>
      <p:sp>
        <p:nvSpPr>
          <p:cNvPr id="6" name="Slide Number Placeholder 5">
            <a:extLst>
              <a:ext uri="{FF2B5EF4-FFF2-40B4-BE49-F238E27FC236}">
                <a16:creationId xmlns:a16="http://schemas.microsoft.com/office/drawing/2014/main" id="{94B3EBC5-1CDB-468D-8083-91B0DD878FDE}"/>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211613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8F7FA-D94C-4559-8356-1D4E12FECA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F41C8E-C6B9-4C94-993A-512FF61654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AA4AC-5189-4F6F-96D0-3BF9753A6455}"/>
              </a:ext>
            </a:extLst>
          </p:cNvPr>
          <p:cNvSpPr>
            <a:spLocks noGrp="1"/>
          </p:cNvSpPr>
          <p:nvPr>
            <p:ph type="dt" sz="half" idx="10"/>
          </p:nvPr>
        </p:nvSpPr>
        <p:spPr/>
        <p:txBody>
          <a:bodyPr/>
          <a:lstStyle/>
          <a:p>
            <a:fld id="{2E6ABFAD-102A-4B04-ABB2-230A8C1C7AF1}" type="datetime1">
              <a:rPr lang="en-US" smtClean="0"/>
              <a:pPr/>
              <a:t>9/9/2023</a:t>
            </a:fld>
            <a:endParaRPr lang="en-US"/>
          </a:p>
        </p:txBody>
      </p:sp>
      <p:sp>
        <p:nvSpPr>
          <p:cNvPr id="5" name="Footer Placeholder 4">
            <a:extLst>
              <a:ext uri="{FF2B5EF4-FFF2-40B4-BE49-F238E27FC236}">
                <a16:creationId xmlns:a16="http://schemas.microsoft.com/office/drawing/2014/main" id="{499B956C-4016-4DF6-99CE-2934ED21FCF3}"/>
              </a:ext>
            </a:extLst>
          </p:cNvPr>
          <p:cNvSpPr>
            <a:spLocks noGrp="1"/>
          </p:cNvSpPr>
          <p:nvPr>
            <p:ph type="ftr" sz="quarter" idx="11"/>
          </p:nvPr>
        </p:nvSpPr>
        <p:spPr/>
        <p:txBody>
          <a:bodyPr/>
          <a:lstStyle/>
          <a:p>
            <a:r>
              <a:rPr lang="en-US" dirty="0"/>
              <a:t>© Edunet Foundation. All rights reserved.</a:t>
            </a:r>
          </a:p>
        </p:txBody>
      </p:sp>
      <p:sp>
        <p:nvSpPr>
          <p:cNvPr id="6" name="Slide Number Placeholder 5">
            <a:extLst>
              <a:ext uri="{FF2B5EF4-FFF2-40B4-BE49-F238E27FC236}">
                <a16:creationId xmlns:a16="http://schemas.microsoft.com/office/drawing/2014/main" id="{BBC417AB-76F7-4E9D-8BA1-1D8A849D41E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62228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B27044-4F52-406B-BB99-4D025B860D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A8FD27-3341-45B5-8BDD-D3BAC03E35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968D2-07D2-480B-A9A6-5E51B356B07D}"/>
              </a:ext>
            </a:extLst>
          </p:cNvPr>
          <p:cNvSpPr>
            <a:spLocks noGrp="1"/>
          </p:cNvSpPr>
          <p:nvPr>
            <p:ph type="dt" sz="half" idx="10"/>
          </p:nvPr>
        </p:nvSpPr>
        <p:spPr/>
        <p:txBody>
          <a:bodyPr/>
          <a:lstStyle/>
          <a:p>
            <a:fld id="{0BEE4F76-CFCD-4DBF-BCDE-390366D33731}" type="datetime1">
              <a:rPr lang="en-US" smtClean="0"/>
              <a:pPr/>
              <a:t>9/9/2023</a:t>
            </a:fld>
            <a:endParaRPr lang="en-US"/>
          </a:p>
        </p:txBody>
      </p:sp>
      <p:sp>
        <p:nvSpPr>
          <p:cNvPr id="5" name="Footer Placeholder 4">
            <a:extLst>
              <a:ext uri="{FF2B5EF4-FFF2-40B4-BE49-F238E27FC236}">
                <a16:creationId xmlns:a16="http://schemas.microsoft.com/office/drawing/2014/main" id="{0F56A8E8-C822-4AC6-8A3B-CFF89A18A3AB}"/>
              </a:ext>
            </a:extLst>
          </p:cNvPr>
          <p:cNvSpPr>
            <a:spLocks noGrp="1"/>
          </p:cNvSpPr>
          <p:nvPr>
            <p:ph type="ftr" sz="quarter" idx="11"/>
          </p:nvPr>
        </p:nvSpPr>
        <p:spPr/>
        <p:txBody>
          <a:bodyPr/>
          <a:lstStyle/>
          <a:p>
            <a:r>
              <a:rPr lang="en-US" dirty="0"/>
              <a:t>© Edunet Foundation. All rights reserved.</a:t>
            </a:r>
          </a:p>
        </p:txBody>
      </p:sp>
      <p:sp>
        <p:nvSpPr>
          <p:cNvPr id="6" name="Slide Number Placeholder 5">
            <a:extLst>
              <a:ext uri="{FF2B5EF4-FFF2-40B4-BE49-F238E27FC236}">
                <a16:creationId xmlns:a16="http://schemas.microsoft.com/office/drawing/2014/main" id="{C6B1B67B-B4C3-4E8D-94E5-3B93A26A58E2}"/>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34916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4F043-829D-413A-A126-F72A83AB85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C11FA6-E1F5-4C7F-8834-4CC71F5408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A475B-E950-4954-BF58-8F6F00B1DDBF}"/>
              </a:ext>
            </a:extLst>
          </p:cNvPr>
          <p:cNvSpPr>
            <a:spLocks noGrp="1"/>
          </p:cNvSpPr>
          <p:nvPr>
            <p:ph type="dt" sz="half" idx="10"/>
          </p:nvPr>
        </p:nvSpPr>
        <p:spPr/>
        <p:txBody>
          <a:bodyPr/>
          <a:lstStyle/>
          <a:p>
            <a:fld id="{CA3A438B-353E-4C33-B434-197AEABDC4F2}" type="datetime1">
              <a:rPr lang="en-US" smtClean="0"/>
              <a:pPr/>
              <a:t>9/9/2023</a:t>
            </a:fld>
            <a:endParaRPr lang="en-US"/>
          </a:p>
        </p:txBody>
      </p:sp>
      <p:sp>
        <p:nvSpPr>
          <p:cNvPr id="5" name="Footer Placeholder 4">
            <a:extLst>
              <a:ext uri="{FF2B5EF4-FFF2-40B4-BE49-F238E27FC236}">
                <a16:creationId xmlns:a16="http://schemas.microsoft.com/office/drawing/2014/main" id="{B1BE5C5D-8341-4293-82E6-BDD1E3E43CBF}"/>
              </a:ext>
            </a:extLst>
          </p:cNvPr>
          <p:cNvSpPr>
            <a:spLocks noGrp="1"/>
          </p:cNvSpPr>
          <p:nvPr>
            <p:ph type="ftr" sz="quarter" idx="11"/>
          </p:nvPr>
        </p:nvSpPr>
        <p:spPr/>
        <p:txBody>
          <a:bodyPr/>
          <a:lstStyle/>
          <a:p>
            <a:r>
              <a:rPr lang="en-US" dirty="0"/>
              <a:t>© Edunet Foundation. All rights reserved.</a:t>
            </a:r>
          </a:p>
        </p:txBody>
      </p:sp>
      <p:sp>
        <p:nvSpPr>
          <p:cNvPr id="6" name="Slide Number Placeholder 5">
            <a:extLst>
              <a:ext uri="{FF2B5EF4-FFF2-40B4-BE49-F238E27FC236}">
                <a16:creationId xmlns:a16="http://schemas.microsoft.com/office/drawing/2014/main" id="{9A5560DB-16B1-4325-9177-86F6487BE3B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0294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D4AE-FBC8-4D4B-BCA1-313E268E66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DD04D1-C632-4BFD-9D65-D64B798DEE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D3DD71-4E5A-4CA7-AEC2-955BA3EC921A}"/>
              </a:ext>
            </a:extLst>
          </p:cNvPr>
          <p:cNvSpPr>
            <a:spLocks noGrp="1"/>
          </p:cNvSpPr>
          <p:nvPr>
            <p:ph type="dt" sz="half" idx="10"/>
          </p:nvPr>
        </p:nvSpPr>
        <p:spPr/>
        <p:txBody>
          <a:bodyPr/>
          <a:lstStyle/>
          <a:p>
            <a:fld id="{74189231-F571-469A-91A9-E7737FABA7E9}" type="datetime1">
              <a:rPr lang="en-US" smtClean="0"/>
              <a:pPr/>
              <a:t>9/9/2023</a:t>
            </a:fld>
            <a:endParaRPr lang="en-US"/>
          </a:p>
        </p:txBody>
      </p:sp>
      <p:sp>
        <p:nvSpPr>
          <p:cNvPr id="5" name="Footer Placeholder 4">
            <a:extLst>
              <a:ext uri="{FF2B5EF4-FFF2-40B4-BE49-F238E27FC236}">
                <a16:creationId xmlns:a16="http://schemas.microsoft.com/office/drawing/2014/main" id="{93CEAB88-3544-4FB8-B01F-F9B5E310AED1}"/>
              </a:ext>
            </a:extLst>
          </p:cNvPr>
          <p:cNvSpPr>
            <a:spLocks noGrp="1"/>
          </p:cNvSpPr>
          <p:nvPr>
            <p:ph type="ftr" sz="quarter" idx="11"/>
          </p:nvPr>
        </p:nvSpPr>
        <p:spPr/>
        <p:txBody>
          <a:bodyPr/>
          <a:lstStyle/>
          <a:p>
            <a:r>
              <a:rPr lang="en-US" dirty="0"/>
              <a:t>© Edunet Foundation. All rights reserved.</a:t>
            </a:r>
          </a:p>
        </p:txBody>
      </p:sp>
      <p:sp>
        <p:nvSpPr>
          <p:cNvPr id="6" name="Slide Number Placeholder 5">
            <a:extLst>
              <a:ext uri="{FF2B5EF4-FFF2-40B4-BE49-F238E27FC236}">
                <a16:creationId xmlns:a16="http://schemas.microsoft.com/office/drawing/2014/main" id="{41E81C48-C0AB-47E5-99D9-AEA25FE3F7A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03557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0899-D022-4EF1-80D4-9EF0B83D86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2C7A3C-F4D2-40A7-A772-0FA98A7E1E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48360C-9611-47F9-AA37-FC9DAAA57B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5EE82D-CC38-4581-9AA3-14139CC12088}"/>
              </a:ext>
            </a:extLst>
          </p:cNvPr>
          <p:cNvSpPr>
            <a:spLocks noGrp="1"/>
          </p:cNvSpPr>
          <p:nvPr>
            <p:ph type="dt" sz="half" idx="10"/>
          </p:nvPr>
        </p:nvSpPr>
        <p:spPr/>
        <p:txBody>
          <a:bodyPr/>
          <a:lstStyle/>
          <a:p>
            <a:fld id="{8645B47F-C42C-4E6F-AB73-530F46A47C50}" type="datetime1">
              <a:rPr lang="en-US" smtClean="0"/>
              <a:pPr/>
              <a:t>9/9/2023</a:t>
            </a:fld>
            <a:endParaRPr lang="en-US"/>
          </a:p>
        </p:txBody>
      </p:sp>
      <p:sp>
        <p:nvSpPr>
          <p:cNvPr id="6" name="Footer Placeholder 5">
            <a:extLst>
              <a:ext uri="{FF2B5EF4-FFF2-40B4-BE49-F238E27FC236}">
                <a16:creationId xmlns:a16="http://schemas.microsoft.com/office/drawing/2014/main" id="{A39656C4-4D02-441E-B694-782EA1DD29BE}"/>
              </a:ext>
            </a:extLst>
          </p:cNvPr>
          <p:cNvSpPr>
            <a:spLocks noGrp="1"/>
          </p:cNvSpPr>
          <p:nvPr>
            <p:ph type="ftr" sz="quarter" idx="11"/>
          </p:nvPr>
        </p:nvSpPr>
        <p:spPr/>
        <p:txBody>
          <a:bodyPr/>
          <a:lstStyle/>
          <a:p>
            <a:r>
              <a:rPr lang="en-US" dirty="0"/>
              <a:t>© Edunet Foundation. All rights reserved.</a:t>
            </a:r>
          </a:p>
        </p:txBody>
      </p:sp>
      <p:sp>
        <p:nvSpPr>
          <p:cNvPr id="7" name="Slide Number Placeholder 6">
            <a:extLst>
              <a:ext uri="{FF2B5EF4-FFF2-40B4-BE49-F238E27FC236}">
                <a16:creationId xmlns:a16="http://schemas.microsoft.com/office/drawing/2014/main" id="{78CA09D1-73A0-4D3D-846F-B70A8B0471A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0730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082E-CB32-4F17-9C6F-C3BEA0B241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883727-4DBA-4B07-9D6E-909A776163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F66788-45C7-445D-AC53-759DA524D6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A720CB-BB39-4B06-ADE1-994BED0062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06B3F2-B751-4476-8C25-2EBC53EDFC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28C91F-15D8-4192-B91A-223002E2620C}"/>
              </a:ext>
            </a:extLst>
          </p:cNvPr>
          <p:cNvSpPr>
            <a:spLocks noGrp="1"/>
          </p:cNvSpPr>
          <p:nvPr>
            <p:ph type="dt" sz="half" idx="10"/>
          </p:nvPr>
        </p:nvSpPr>
        <p:spPr/>
        <p:txBody>
          <a:bodyPr/>
          <a:lstStyle/>
          <a:p>
            <a:fld id="{A4409137-C597-451C-AA5B-0CA6CCA56DF3}" type="datetime1">
              <a:rPr lang="en-US" smtClean="0"/>
              <a:pPr/>
              <a:t>9/9/2023</a:t>
            </a:fld>
            <a:endParaRPr lang="en-US"/>
          </a:p>
        </p:txBody>
      </p:sp>
      <p:sp>
        <p:nvSpPr>
          <p:cNvPr id="8" name="Footer Placeholder 7">
            <a:extLst>
              <a:ext uri="{FF2B5EF4-FFF2-40B4-BE49-F238E27FC236}">
                <a16:creationId xmlns:a16="http://schemas.microsoft.com/office/drawing/2014/main" id="{3744D044-46D1-4F3B-8D33-EA968303CC70}"/>
              </a:ext>
            </a:extLst>
          </p:cNvPr>
          <p:cNvSpPr>
            <a:spLocks noGrp="1"/>
          </p:cNvSpPr>
          <p:nvPr>
            <p:ph type="ftr" sz="quarter" idx="11"/>
          </p:nvPr>
        </p:nvSpPr>
        <p:spPr/>
        <p:txBody>
          <a:bodyPr/>
          <a:lstStyle/>
          <a:p>
            <a:r>
              <a:rPr lang="en-US" dirty="0"/>
              <a:t>© Edunet Foundation. All rights reserved.</a:t>
            </a:r>
          </a:p>
        </p:txBody>
      </p:sp>
      <p:sp>
        <p:nvSpPr>
          <p:cNvPr id="9" name="Slide Number Placeholder 8">
            <a:extLst>
              <a:ext uri="{FF2B5EF4-FFF2-40B4-BE49-F238E27FC236}">
                <a16:creationId xmlns:a16="http://schemas.microsoft.com/office/drawing/2014/main" id="{094C0651-0AF3-4139-9FE6-15DBBFBD529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9576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FC1D-E4BD-41DB-B1CF-88AC86CB9B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72A98F-5206-488B-B0F6-73EB52F80A37}"/>
              </a:ext>
            </a:extLst>
          </p:cNvPr>
          <p:cNvSpPr>
            <a:spLocks noGrp="1"/>
          </p:cNvSpPr>
          <p:nvPr>
            <p:ph type="dt" sz="half" idx="10"/>
          </p:nvPr>
        </p:nvSpPr>
        <p:spPr/>
        <p:txBody>
          <a:bodyPr/>
          <a:lstStyle/>
          <a:p>
            <a:fld id="{F392B6CF-B624-449C-A6BA-FAB3DB1042C2}" type="datetime1">
              <a:rPr lang="en-US" smtClean="0"/>
              <a:pPr/>
              <a:t>9/9/2023</a:t>
            </a:fld>
            <a:endParaRPr lang="en-US"/>
          </a:p>
        </p:txBody>
      </p:sp>
      <p:sp>
        <p:nvSpPr>
          <p:cNvPr id="4" name="Footer Placeholder 3">
            <a:extLst>
              <a:ext uri="{FF2B5EF4-FFF2-40B4-BE49-F238E27FC236}">
                <a16:creationId xmlns:a16="http://schemas.microsoft.com/office/drawing/2014/main" id="{53545FB9-AAE3-472C-9DD1-40D26E996005}"/>
              </a:ext>
            </a:extLst>
          </p:cNvPr>
          <p:cNvSpPr>
            <a:spLocks noGrp="1"/>
          </p:cNvSpPr>
          <p:nvPr>
            <p:ph type="ftr" sz="quarter" idx="11"/>
          </p:nvPr>
        </p:nvSpPr>
        <p:spPr/>
        <p:txBody>
          <a:bodyPr/>
          <a:lstStyle/>
          <a:p>
            <a:r>
              <a:rPr lang="en-US" dirty="0"/>
              <a:t>© Edunet Foundation. All rights reserved.</a:t>
            </a:r>
          </a:p>
        </p:txBody>
      </p:sp>
      <p:sp>
        <p:nvSpPr>
          <p:cNvPr id="5" name="Slide Number Placeholder 4">
            <a:extLst>
              <a:ext uri="{FF2B5EF4-FFF2-40B4-BE49-F238E27FC236}">
                <a16:creationId xmlns:a16="http://schemas.microsoft.com/office/drawing/2014/main" id="{B65CBBC4-5F65-4F8B-9D2A-F2E34DDEF169}"/>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402548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39AD66-C890-45B3-960D-78ED6E4C653F}"/>
              </a:ext>
            </a:extLst>
          </p:cNvPr>
          <p:cNvSpPr>
            <a:spLocks noGrp="1"/>
          </p:cNvSpPr>
          <p:nvPr>
            <p:ph type="dt" sz="half" idx="10"/>
          </p:nvPr>
        </p:nvSpPr>
        <p:spPr/>
        <p:txBody>
          <a:bodyPr/>
          <a:lstStyle/>
          <a:p>
            <a:fld id="{171EA0EB-845D-4CA1-885D-6F096FD81E39}" type="datetime1">
              <a:rPr lang="en-US" smtClean="0"/>
              <a:pPr/>
              <a:t>9/9/2023</a:t>
            </a:fld>
            <a:endParaRPr lang="en-US"/>
          </a:p>
        </p:txBody>
      </p:sp>
      <p:sp>
        <p:nvSpPr>
          <p:cNvPr id="3" name="Footer Placeholder 2">
            <a:extLst>
              <a:ext uri="{FF2B5EF4-FFF2-40B4-BE49-F238E27FC236}">
                <a16:creationId xmlns:a16="http://schemas.microsoft.com/office/drawing/2014/main" id="{56ABD619-1CCB-4F1C-8F0F-AC620D1A1773}"/>
              </a:ext>
            </a:extLst>
          </p:cNvPr>
          <p:cNvSpPr>
            <a:spLocks noGrp="1"/>
          </p:cNvSpPr>
          <p:nvPr>
            <p:ph type="ftr" sz="quarter" idx="11"/>
          </p:nvPr>
        </p:nvSpPr>
        <p:spPr/>
        <p:txBody>
          <a:bodyPr/>
          <a:lstStyle/>
          <a:p>
            <a:r>
              <a:rPr lang="en-US" dirty="0"/>
              <a:t>© Edunet Foundation. All rights reserved.</a:t>
            </a:r>
          </a:p>
        </p:txBody>
      </p:sp>
      <p:sp>
        <p:nvSpPr>
          <p:cNvPr id="4" name="Slide Number Placeholder 3">
            <a:extLst>
              <a:ext uri="{FF2B5EF4-FFF2-40B4-BE49-F238E27FC236}">
                <a16:creationId xmlns:a16="http://schemas.microsoft.com/office/drawing/2014/main" id="{EA8A7BB3-1EE4-42B3-BA02-FC5004CAD205}"/>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6260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1484-0CE9-4250-B1C7-F38C809711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3AA695-9520-40BE-9DEE-3D3B94B9D0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20E300-F1FA-4238-948D-02A64D6A08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BDA586-6472-497B-902D-A14C96DE7894}"/>
              </a:ext>
            </a:extLst>
          </p:cNvPr>
          <p:cNvSpPr>
            <a:spLocks noGrp="1"/>
          </p:cNvSpPr>
          <p:nvPr>
            <p:ph type="dt" sz="half" idx="10"/>
          </p:nvPr>
        </p:nvSpPr>
        <p:spPr/>
        <p:txBody>
          <a:bodyPr/>
          <a:lstStyle/>
          <a:p>
            <a:fld id="{034586C9-C8D5-4804-B4A7-343C05555BF9}" type="datetime1">
              <a:rPr lang="en-US" smtClean="0"/>
              <a:pPr/>
              <a:t>9/9/2023</a:t>
            </a:fld>
            <a:endParaRPr lang="en-US"/>
          </a:p>
        </p:txBody>
      </p:sp>
      <p:sp>
        <p:nvSpPr>
          <p:cNvPr id="6" name="Footer Placeholder 5">
            <a:extLst>
              <a:ext uri="{FF2B5EF4-FFF2-40B4-BE49-F238E27FC236}">
                <a16:creationId xmlns:a16="http://schemas.microsoft.com/office/drawing/2014/main" id="{F0B86BC6-AA7B-43E5-9EC7-691E01CFF55D}"/>
              </a:ext>
            </a:extLst>
          </p:cNvPr>
          <p:cNvSpPr>
            <a:spLocks noGrp="1"/>
          </p:cNvSpPr>
          <p:nvPr>
            <p:ph type="ftr" sz="quarter" idx="11"/>
          </p:nvPr>
        </p:nvSpPr>
        <p:spPr/>
        <p:txBody>
          <a:bodyPr/>
          <a:lstStyle/>
          <a:p>
            <a:r>
              <a:rPr lang="en-US" dirty="0"/>
              <a:t>© Edunet Foundation. All rights reserved.</a:t>
            </a:r>
          </a:p>
        </p:txBody>
      </p:sp>
      <p:sp>
        <p:nvSpPr>
          <p:cNvPr id="7" name="Slide Number Placeholder 6">
            <a:extLst>
              <a:ext uri="{FF2B5EF4-FFF2-40B4-BE49-F238E27FC236}">
                <a16:creationId xmlns:a16="http://schemas.microsoft.com/office/drawing/2014/main" id="{A1AC5357-B4BD-4864-A422-B82CA729C366}"/>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7759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BF04-80E4-4932-9673-6C53D6FDEA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52454F-6BA1-4287-8BC8-FD7E0FF070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6AF170-4A8D-4D68-B455-C061F9FB4B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C78FC-44EE-4577-85E7-C84FE3361620}"/>
              </a:ext>
            </a:extLst>
          </p:cNvPr>
          <p:cNvSpPr>
            <a:spLocks noGrp="1"/>
          </p:cNvSpPr>
          <p:nvPr>
            <p:ph type="dt" sz="half" idx="10"/>
          </p:nvPr>
        </p:nvSpPr>
        <p:spPr/>
        <p:txBody>
          <a:bodyPr/>
          <a:lstStyle/>
          <a:p>
            <a:fld id="{C678801E-C1A2-4C46-B404-CC030D4B77C7}" type="datetime1">
              <a:rPr lang="en-US" smtClean="0"/>
              <a:pPr/>
              <a:t>9/9/2023</a:t>
            </a:fld>
            <a:endParaRPr lang="en-US"/>
          </a:p>
        </p:txBody>
      </p:sp>
      <p:sp>
        <p:nvSpPr>
          <p:cNvPr id="6" name="Footer Placeholder 5">
            <a:extLst>
              <a:ext uri="{FF2B5EF4-FFF2-40B4-BE49-F238E27FC236}">
                <a16:creationId xmlns:a16="http://schemas.microsoft.com/office/drawing/2014/main" id="{C66A1889-DEB1-4862-9887-E0C0C22E7EDA}"/>
              </a:ext>
            </a:extLst>
          </p:cNvPr>
          <p:cNvSpPr>
            <a:spLocks noGrp="1"/>
          </p:cNvSpPr>
          <p:nvPr>
            <p:ph type="ftr" sz="quarter" idx="11"/>
          </p:nvPr>
        </p:nvSpPr>
        <p:spPr/>
        <p:txBody>
          <a:bodyPr/>
          <a:lstStyle/>
          <a:p>
            <a:r>
              <a:rPr lang="en-US" dirty="0"/>
              <a:t>© Edunet Foundation. All rights reserved.</a:t>
            </a:r>
          </a:p>
        </p:txBody>
      </p:sp>
      <p:sp>
        <p:nvSpPr>
          <p:cNvPr id="7" name="Slide Number Placeholder 6">
            <a:extLst>
              <a:ext uri="{FF2B5EF4-FFF2-40B4-BE49-F238E27FC236}">
                <a16:creationId xmlns:a16="http://schemas.microsoft.com/office/drawing/2014/main" id="{72D50B8F-0656-4E09-92B3-86413E58689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092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DE186D-9302-4521-A1A1-C93D5FB02F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1F9401-1658-4BF4-A799-7D41BEE092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254453-4F53-479B-99F7-F81DA4B7E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9/9/2023</a:t>
            </a:fld>
            <a:endParaRPr lang="en-US"/>
          </a:p>
        </p:txBody>
      </p:sp>
      <p:sp>
        <p:nvSpPr>
          <p:cNvPr id="5" name="Footer Placeholder 4">
            <a:extLst>
              <a:ext uri="{FF2B5EF4-FFF2-40B4-BE49-F238E27FC236}">
                <a16:creationId xmlns:a16="http://schemas.microsoft.com/office/drawing/2014/main" id="{2F7D9AF5-4CC8-449B-A6CF-05E848D1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 Edunet Foundation. All rights reserved.</a:t>
            </a:r>
          </a:p>
        </p:txBody>
      </p:sp>
      <p:sp>
        <p:nvSpPr>
          <p:cNvPr id="6" name="Slide Number Placeholder 5">
            <a:extLst>
              <a:ext uri="{FF2B5EF4-FFF2-40B4-BE49-F238E27FC236}">
                <a16:creationId xmlns:a16="http://schemas.microsoft.com/office/drawing/2014/main" id="{BD17B2E7-FB94-47B1-88F5-81304FA9E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Tree>
    <p:extLst>
      <p:ext uri="{BB962C8B-B14F-4D97-AF65-F5344CB8AC3E}">
        <p14:creationId xmlns:p14="http://schemas.microsoft.com/office/powerpoint/2010/main" val="335334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r>
              <a:rPr lang="en-US" b="1" dirty="0">
                <a:solidFill>
                  <a:schemeClr val="accent1"/>
                </a:solidFill>
                <a:latin typeface="Arial" panose="020B0604020202020204" pitchFamily="34" charset="0"/>
                <a:cs typeface="Arial" panose="020B0604020202020204" pitchFamily="34" charset="0"/>
              </a:rPr>
              <a:t>WEATHER APP</a:t>
            </a:r>
          </a:p>
        </p:txBody>
      </p:sp>
      <p:sp>
        <p:nvSpPr>
          <p:cNvPr id="3" name="TextBox 2"/>
          <p:cNvSpPr txBox="1"/>
          <p:nvPr/>
        </p:nvSpPr>
        <p:spPr>
          <a:xfrm>
            <a:off x="-329782" y="1034321"/>
            <a:ext cx="12726648" cy="584775"/>
          </a:xfrm>
          <a:prstGeom prst="rect">
            <a:avLst/>
          </a:prstGeom>
          <a:noFill/>
        </p:spPr>
        <p:txBody>
          <a:bodyPr wrap="square" rtlCol="0">
            <a:spAutoFit/>
          </a:bodyPr>
          <a:lstStyle/>
          <a:p>
            <a:pPr algn="ctr"/>
            <a:r>
              <a:rPr lang="en-US" sz="3200" b="1" dirty="0">
                <a:solidFill>
                  <a:schemeClr val="accent1">
                    <a:lumMod val="75000"/>
                  </a:schemeClr>
                </a:solidFill>
                <a:latin typeface="Arial" pitchFamily="34" charset="0"/>
                <a:cs typeface="Arial" pitchFamily="34" charset="0"/>
              </a:rPr>
              <a:t>TS- WEB/CC/AI TRACK CAPSTONE PROJECT</a:t>
            </a:r>
          </a:p>
        </p:txBody>
      </p:sp>
      <p:sp>
        <p:nvSpPr>
          <p:cNvPr id="4" name="TextBox 3"/>
          <p:cNvSpPr txBox="1"/>
          <p:nvPr/>
        </p:nvSpPr>
        <p:spPr>
          <a:xfrm>
            <a:off x="1723871" y="3252865"/>
            <a:ext cx="9039066" cy="1631216"/>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1. Miss Swetha Reddy – CMR Engineering College (CMREC)</a:t>
            </a:r>
          </a:p>
          <a:p>
            <a:r>
              <a:rPr lang="en-US" sz="2000" b="1" dirty="0">
                <a:solidFill>
                  <a:schemeClr val="accent1">
                    <a:lumMod val="75000"/>
                  </a:schemeClr>
                </a:solidFill>
                <a:latin typeface="Arial" pitchFamily="34" charset="0"/>
                <a:cs typeface="Arial" pitchFamily="34" charset="0"/>
              </a:rPr>
              <a:t>2. Miss Srija – CMR Engineering College (CMREC)</a:t>
            </a:r>
          </a:p>
          <a:p>
            <a:r>
              <a:rPr lang="en-US" sz="2000" b="1" dirty="0">
                <a:solidFill>
                  <a:schemeClr val="accent1">
                    <a:lumMod val="75000"/>
                  </a:schemeClr>
                </a:solidFill>
                <a:latin typeface="Arial" pitchFamily="34" charset="0"/>
                <a:cs typeface="Arial" pitchFamily="34" charset="0"/>
              </a:rPr>
              <a:t>3. Miss Pravalika – CMR Engineering College (CMREC)</a:t>
            </a:r>
          </a:p>
          <a:p>
            <a:r>
              <a:rPr lang="en-US" sz="2000" b="1" dirty="0">
                <a:solidFill>
                  <a:schemeClr val="accent1">
                    <a:lumMod val="75000"/>
                  </a:schemeClr>
                </a:solidFill>
                <a:latin typeface="Arial" pitchFamily="34" charset="0"/>
                <a:cs typeface="Arial" pitchFamily="34" charset="0"/>
              </a:rPr>
              <a:t>4. Miss Sathvika – CMR Engineering College (CMREC)</a:t>
            </a:r>
          </a:p>
        </p:txBody>
      </p:sp>
      <p:sp>
        <p:nvSpPr>
          <p:cNvPr id="5" name="TextBox 4"/>
          <p:cNvSpPr txBox="1"/>
          <p:nvPr/>
        </p:nvSpPr>
        <p:spPr>
          <a:xfrm>
            <a:off x="1678902" y="5186598"/>
            <a:ext cx="8259580" cy="400110"/>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Guided By: Ankit Dixit</a:t>
            </a:r>
          </a:p>
        </p:txBody>
      </p:sp>
      <p:sp>
        <p:nvSpPr>
          <p:cNvPr id="6" name="Footer Placeholder 5"/>
          <p:cNvSpPr>
            <a:spLocks noGrp="1"/>
          </p:cNvSpPr>
          <p:nvPr>
            <p:ph type="ftr" sz="quarter" idx="11"/>
          </p:nvPr>
        </p:nvSpPr>
        <p:spPr>
          <a:xfrm>
            <a:off x="4248462" y="6492875"/>
            <a:ext cx="4114800" cy="365125"/>
          </a:xfrm>
        </p:spPr>
        <p:txBody>
          <a:bodyPr/>
          <a:lstStyle/>
          <a:p>
            <a:r>
              <a:rPr lang="en-US" dirty="0"/>
              <a:t>© Edunet Foundation. All rights reserved.</a:t>
            </a:r>
          </a:p>
        </p:txBody>
      </p:sp>
    </p:spTree>
    <p:extLst>
      <p:ext uri="{BB962C8B-B14F-4D97-AF65-F5344CB8AC3E}">
        <p14:creationId xmlns:p14="http://schemas.microsoft.com/office/powerpoint/2010/main" val="953325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r>
              <a:rPr lang="en-US" sz="2000" b="1" dirty="0">
                <a:latin typeface="Arial"/>
                <a:ea typeface="+mn-lt"/>
                <a:cs typeface="Arial"/>
              </a:rPr>
              <a:t>Abstract     </a:t>
            </a:r>
            <a:endParaRPr lang="en-US" dirty="0">
              <a:latin typeface="Arial"/>
              <a:cs typeface="Arial"/>
            </a:endParaRPr>
          </a:p>
          <a:p>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r>
              <a:rPr lang="en-US" sz="2000" b="1" dirty="0">
                <a:latin typeface="Arial"/>
                <a:ea typeface="+mn-lt"/>
                <a:cs typeface="Arial"/>
              </a:rPr>
              <a:t>Aims , Objective &amp; Proposed System/Solution</a:t>
            </a:r>
            <a:endParaRPr lang="en-US" dirty="0">
              <a:latin typeface="Arial"/>
              <a:cs typeface="Arial"/>
            </a:endParaRPr>
          </a:p>
          <a:p>
            <a:r>
              <a:rPr lang="en-US" sz="2000" b="1" dirty="0">
                <a:latin typeface="Arial"/>
                <a:ea typeface="+mn-lt"/>
                <a:cs typeface="Arial"/>
              </a:rPr>
              <a:t>System Design </a:t>
            </a:r>
            <a:endParaRPr lang="en-US" sz="2000" b="1" dirty="0">
              <a:latin typeface="Arial"/>
              <a:cs typeface="Arial"/>
            </a:endParaRPr>
          </a:p>
          <a:p>
            <a:r>
              <a:rPr lang="en-US" sz="2000" b="1" dirty="0">
                <a:latin typeface="Arial"/>
                <a:ea typeface="+mn-lt"/>
                <a:cs typeface="+mn-lt"/>
              </a:rPr>
              <a:t>System Development Approach(Technology Used) </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References</a:t>
            </a:r>
            <a:endParaRPr lang="en-US" dirty="0">
              <a:latin typeface="Arial"/>
              <a:cs typeface="Arial"/>
            </a:endParaRPr>
          </a:p>
          <a:p>
            <a:r>
              <a:rPr lang="en-US" sz="2000" b="1" dirty="0">
                <a:latin typeface="Arial"/>
                <a:ea typeface="+mn-lt"/>
                <a:cs typeface="Arial"/>
              </a:rPr>
              <a:t>Future Scope</a:t>
            </a:r>
            <a:endParaRPr lang="en-US" dirty="0">
              <a:latin typeface="Arial"/>
              <a:cs typeface="Arial"/>
            </a:endParaRPr>
          </a:p>
        </p:txBody>
      </p:sp>
      <p:sp>
        <p:nvSpPr>
          <p:cNvPr id="4" name="Footer Placeholder 3"/>
          <p:cNvSpPr>
            <a:spLocks noGrp="1"/>
          </p:cNvSpPr>
          <p:nvPr>
            <p:ph type="ftr" sz="quarter" idx="11"/>
          </p:nvPr>
        </p:nvSpPr>
        <p:spPr>
          <a:xfrm>
            <a:off x="4083571" y="6492875"/>
            <a:ext cx="4114800" cy="365125"/>
          </a:xfrm>
        </p:spPr>
        <p:txBody>
          <a:bodyPr/>
          <a:lstStyle/>
          <a:p>
            <a:r>
              <a:rPr lang="en-US" dirty="0"/>
              <a:t>© Edunet Foundation. All rights reserved.</a:t>
            </a: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Abstract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474689" y="1786537"/>
            <a:ext cx="11152682" cy="4365598"/>
          </a:xfrm>
        </p:spPr>
        <p:txBody>
          <a:bodyPr>
            <a:normAutofit/>
          </a:bodyPr>
          <a:lstStyle/>
          <a:p>
            <a:pPr algn="just"/>
            <a:r>
              <a:rPr lang="en-US" dirty="0">
                <a:latin typeface="Arial" panose="020B0604020202020204" pitchFamily="34" charset="0"/>
                <a:cs typeface="Arial" panose="020B0604020202020204" pitchFamily="34" charset="0"/>
              </a:rPr>
              <a:t>Weather forecasting is the prediction of  the state of the atmosphere for a given location using the application of science and technology. This includes temperature, rain, cloudiness, wind speed, and humidity. Weather warnings are a special kind of short-range forecast carried out for the protection of human life. Weather warnings are issued by the governments throughout the world for all kinds of threatening weather events including  tropical storms and tropical cyclones depending upon the location. The forecast may be short-range or Long-range. It is a very interesting and challenging task.</a:t>
            </a:r>
          </a:p>
          <a:p>
            <a:pPr algn="just"/>
            <a:r>
              <a:rPr lang="en-US" dirty="0">
                <a:latin typeface="Arial" panose="020B0604020202020204" pitchFamily="34" charset="0"/>
                <a:cs typeface="Arial" panose="020B0604020202020204" pitchFamily="34" charset="0"/>
              </a:rPr>
              <a:t>This report  provides  a basic understanding of the purpose and scope of weather forecasts, the basic principles and the general models developed for forecasting.</a:t>
            </a:r>
          </a:p>
          <a:p>
            <a:pPr algn="l">
              <a:buFont typeface="Arial" pitchFamily="34" charset="0"/>
              <a:buChar char="•"/>
            </a:pPr>
            <a:endParaRPr lang="en-US" sz="2600" dirty="0">
              <a:latin typeface="Arial" panose="020B0604020202020204" pitchFamily="34" charset="0"/>
              <a:cs typeface="Arial" panose="020B0604020202020204" pitchFamily="34" charset="0"/>
            </a:endParaRPr>
          </a:p>
          <a:p>
            <a:pPr algn="l"/>
            <a:endParaRPr lang="en-US" sz="2600" dirty="0">
              <a:latin typeface="Arial" panose="020B0604020202020204" pitchFamily="34" charset="0"/>
              <a:cs typeface="Arial" panose="020B0604020202020204" pitchFamily="34" charset="0"/>
            </a:endParaRPr>
          </a:p>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dirty="0"/>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519659" y="1892873"/>
            <a:ext cx="11152682" cy="4365598"/>
          </a:xfrm>
        </p:spPr>
        <p:txBody>
          <a:bodyPr>
            <a:normAutofit/>
          </a:bodyPr>
          <a:lstStyle/>
          <a:p>
            <a:pPr algn="just"/>
            <a:r>
              <a:rPr lang="en-US" sz="2600"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Develop a user-friendly mobile weather application that provides accurate and up-to-date weather information to users based on their current location or a specified location. The app should offer a clean and intuitive user interface, display real-time weather conditions, forecasts, and other relevant meteorological data, and allow users to customize their preferences. Additionally, it should provide alerts for severe weather conditions and ensure data privacy and security for user locations. The goal is to create a reliable and efficient weather app that enhances user experience and helps individuals make informed decisions based on weather forecasts."</a:t>
            </a:r>
          </a:p>
        </p:txBody>
      </p:sp>
      <p:sp>
        <p:nvSpPr>
          <p:cNvPr id="4" name="Footer Placeholder 3"/>
          <p:cNvSpPr>
            <a:spLocks noGrp="1"/>
          </p:cNvSpPr>
          <p:nvPr>
            <p:ph type="ftr" sz="quarter" idx="11"/>
          </p:nvPr>
        </p:nvSpPr>
        <p:spPr>
          <a:xfrm>
            <a:off x="3993630" y="6492875"/>
            <a:ext cx="4114800" cy="365125"/>
          </a:xfrm>
        </p:spPr>
        <p:txBody>
          <a:bodyPr/>
          <a:lstStyle/>
          <a:p>
            <a:r>
              <a:rPr lang="en-US" dirty="0"/>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r>
              <a:rPr lang="en-US" sz="2600" dirty="0">
                <a:latin typeface="Arial" panose="020B0604020202020204" pitchFamily="34" charset="0"/>
                <a:cs typeface="Arial" panose="020B0604020202020204" pitchFamily="34" charset="0"/>
              </a:rPr>
              <a:t>"Our weather app aims to provide a comprehensive and user-friendly solution for accessing weather information”. Key features of our app include:</a:t>
            </a:r>
          </a:p>
          <a:p>
            <a:pPr marL="457200" indent="-457200" algn="l">
              <a:buFont typeface="Arial" panose="020B0604020202020204" pitchFamily="34" charset="0"/>
              <a:buChar char="•"/>
            </a:pPr>
            <a:r>
              <a:rPr lang="en-US" sz="2600" dirty="0">
                <a:latin typeface="Arial" panose="020B0604020202020204" pitchFamily="34" charset="0"/>
                <a:cs typeface="Arial" panose="020B0604020202020204" pitchFamily="34" charset="0"/>
              </a:rPr>
              <a:t>Accurate Weather Data</a:t>
            </a:r>
          </a:p>
          <a:p>
            <a:pPr marL="457200" indent="-457200" algn="l">
              <a:buFont typeface="Arial" panose="020B0604020202020204" pitchFamily="34" charset="0"/>
              <a:buChar char="•"/>
            </a:pPr>
            <a:r>
              <a:rPr lang="en-US" sz="2600" dirty="0">
                <a:latin typeface="Arial" panose="020B0604020202020204" pitchFamily="34" charset="0"/>
                <a:cs typeface="Arial" panose="020B0604020202020204" pitchFamily="34" charset="0"/>
              </a:rPr>
              <a:t>Location-Based Services</a:t>
            </a:r>
          </a:p>
          <a:p>
            <a:pPr marL="457200" indent="-457200" algn="l">
              <a:buFont typeface="Arial" panose="020B0604020202020204" pitchFamily="34" charset="0"/>
              <a:buChar char="•"/>
            </a:pPr>
            <a:r>
              <a:rPr lang="en-US" sz="2600" dirty="0">
                <a:latin typeface="Arial" panose="020B0604020202020204" pitchFamily="34" charset="0"/>
                <a:cs typeface="Arial" panose="020B0604020202020204" pitchFamily="34" charset="0"/>
              </a:rPr>
              <a:t>Real-Time Updates</a:t>
            </a:r>
          </a:p>
          <a:p>
            <a:pPr marL="457200" indent="-457200" algn="l">
              <a:buFont typeface="Arial" panose="020B0604020202020204" pitchFamily="34" charset="0"/>
              <a:buChar char="•"/>
            </a:pPr>
            <a:r>
              <a:rPr lang="en-US" sz="2600" dirty="0">
                <a:latin typeface="Arial" panose="020B0604020202020204" pitchFamily="34" charset="0"/>
                <a:cs typeface="Arial" panose="020B0604020202020204" pitchFamily="34" charset="0"/>
              </a:rPr>
              <a:t>Detailed Forecasts</a:t>
            </a:r>
          </a:p>
          <a:p>
            <a:pPr marL="457200" indent="-457200" algn="l">
              <a:buFont typeface="Arial" panose="020B0604020202020204" pitchFamily="34" charset="0"/>
              <a:buChar char="•"/>
            </a:pPr>
            <a:r>
              <a:rPr lang="en-US" sz="2600" dirty="0">
                <a:latin typeface="Arial" panose="020B0604020202020204" pitchFamily="34" charset="0"/>
                <a:cs typeface="Arial" panose="020B0604020202020204" pitchFamily="34" charset="0"/>
              </a:rPr>
              <a:t>Interactive Maps</a:t>
            </a:r>
          </a:p>
        </p:txBody>
      </p:sp>
      <p:sp>
        <p:nvSpPr>
          <p:cNvPr id="4" name="Footer Placeholder 3"/>
          <p:cNvSpPr>
            <a:spLocks noGrp="1"/>
          </p:cNvSpPr>
          <p:nvPr>
            <p:ph type="ftr" sz="quarter" idx="11"/>
          </p:nvPr>
        </p:nvSpPr>
        <p:spPr>
          <a:xfrm>
            <a:off x="3993630" y="6492875"/>
            <a:ext cx="4114800" cy="365125"/>
          </a:xfrm>
        </p:spPr>
        <p:txBody>
          <a:bodyPr/>
          <a:lstStyle/>
          <a:p>
            <a:r>
              <a:rPr lang="en-US" dirty="0"/>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System Architecture</a:t>
            </a:r>
            <a:endParaRPr lang="en-US" sz="4400" dirty="0"/>
          </a:p>
        </p:txBody>
      </p:sp>
      <p:pic>
        <p:nvPicPr>
          <p:cNvPr id="2" name="Picture 1">
            <a:extLst>
              <a:ext uri="{FF2B5EF4-FFF2-40B4-BE49-F238E27FC236}">
                <a16:creationId xmlns:a16="http://schemas.microsoft.com/office/drawing/2014/main" id="{7AA2C29B-2BCD-7CD9-FD24-0805EA44F07A}"/>
              </a:ext>
            </a:extLst>
          </p:cNvPr>
          <p:cNvPicPr>
            <a:picLocks noChangeAspect="1"/>
          </p:cNvPicPr>
          <p:nvPr/>
        </p:nvPicPr>
        <p:blipFill>
          <a:blip r:embed="rId2"/>
          <a:stretch>
            <a:fillRect/>
          </a:stretch>
        </p:blipFill>
        <p:spPr>
          <a:xfrm>
            <a:off x="2684992" y="1725020"/>
            <a:ext cx="6822015" cy="3407959"/>
          </a:xfrm>
          <a:prstGeom prst="rect">
            <a:avLst/>
          </a:prstGeom>
        </p:spPr>
      </p:pic>
      <p:sp>
        <p:nvSpPr>
          <p:cNvPr id="4" name="Footer Placeholder 3"/>
          <p:cNvSpPr>
            <a:spLocks noGrp="1"/>
          </p:cNvSpPr>
          <p:nvPr>
            <p:ph type="ftr" sz="quarter" idx="11"/>
          </p:nvPr>
        </p:nvSpPr>
        <p:spPr>
          <a:xfrm>
            <a:off x="3993630" y="6492875"/>
            <a:ext cx="4114800" cy="365125"/>
          </a:xfrm>
        </p:spPr>
        <p:txBody>
          <a:bodyPr/>
          <a:lstStyle/>
          <a:p>
            <a:r>
              <a:rPr lang="en-US" dirty="0"/>
              <a:t>© Edunet Foundation. All rights reserved.</a:t>
            </a:r>
          </a:p>
        </p:txBody>
      </p:sp>
      <p:pic>
        <p:nvPicPr>
          <p:cNvPr id="3" name="Picture 2">
            <a:extLst>
              <a:ext uri="{FF2B5EF4-FFF2-40B4-BE49-F238E27FC236}">
                <a16:creationId xmlns:a16="http://schemas.microsoft.com/office/drawing/2014/main" id="{3FE470CD-EC4F-9FBB-AFF5-3EC99042C2E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20686" y="1724025"/>
            <a:ext cx="8432324" cy="4244180"/>
          </a:xfrm>
          <a:prstGeom prst="rect">
            <a:avLst/>
          </a:prstGeom>
          <a:noFill/>
        </p:spPr>
      </p:pic>
    </p:spTree>
    <p:extLst>
      <p:ext uri="{BB962C8B-B14F-4D97-AF65-F5344CB8AC3E}">
        <p14:creationId xmlns:p14="http://schemas.microsoft.com/office/powerpoint/2010/main" val="1186421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System Deployment Approach</a:t>
            </a:r>
            <a:endParaRPr lang="en-US" sz="4400" dirty="0">
              <a:solidFill>
                <a:schemeClr val="accent1"/>
              </a:solidFill>
              <a:latin typeface="Calibri Light"/>
              <a:cs typeface="Calibri Light"/>
            </a:endParaRPr>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272143" y="1786538"/>
            <a:ext cx="11582400" cy="4603376"/>
          </a:xfrm>
        </p:spPr>
        <p:txBody>
          <a:bodyPr>
            <a:normAutofit fontScale="70000" lnSpcReduction="20000"/>
          </a:bodyPr>
          <a:lstStyle/>
          <a:p>
            <a:pPr algn="l"/>
            <a:r>
              <a:rPr lang="en-US" sz="2600" b="1" dirty="0">
                <a:latin typeface="Arial" panose="020B0604020202020204" pitchFamily="34" charset="0"/>
                <a:cs typeface="Arial" panose="020B0604020202020204" pitchFamily="34" charset="0"/>
              </a:rPr>
              <a:t>Environment Setup:</a:t>
            </a:r>
          </a:p>
          <a:p>
            <a:pPr algn="l"/>
            <a:r>
              <a:rPr lang="en-US" sz="2600" dirty="0">
                <a:latin typeface="Arial" panose="020B0604020202020204" pitchFamily="34" charset="0"/>
                <a:cs typeface="Arial" panose="020B0604020202020204" pitchFamily="34" charset="0"/>
              </a:rPr>
              <a:t>Establish the infrastructure for hosting your app, including servers, databases, and any necessary cloud services. Choose a reliable hosting provider or cloud platform that aligns with your scalability and performance requirements.</a:t>
            </a:r>
          </a:p>
          <a:p>
            <a:pPr algn="l"/>
            <a:r>
              <a:rPr lang="en-US" sz="2600" b="1" dirty="0">
                <a:latin typeface="Arial" panose="020B0604020202020204" pitchFamily="34" charset="0"/>
                <a:cs typeface="Arial" panose="020B0604020202020204" pitchFamily="34" charset="0"/>
              </a:rPr>
              <a:t>Deployment Pipeline</a:t>
            </a:r>
            <a:r>
              <a:rPr lang="en-US" sz="2600" dirty="0">
                <a:latin typeface="Arial" panose="020B0604020202020204" pitchFamily="34" charset="0"/>
                <a:cs typeface="Arial" panose="020B0604020202020204" pitchFamily="34" charset="0"/>
              </a:rPr>
              <a:t>:</a:t>
            </a:r>
          </a:p>
          <a:p>
            <a:pPr algn="l"/>
            <a:r>
              <a:rPr lang="en-US" sz="2600" dirty="0">
                <a:latin typeface="Arial" panose="020B0604020202020204" pitchFamily="34" charset="0"/>
                <a:cs typeface="Arial" panose="020B0604020202020204" pitchFamily="34" charset="0"/>
              </a:rPr>
              <a:t>Implement a continuous integration/continuous deployment (CI/CD) pipeline for automating the deployment process . Set up version control and source code repositories to manage your app's codebase.</a:t>
            </a:r>
          </a:p>
          <a:p>
            <a:pPr algn="l"/>
            <a:r>
              <a:rPr lang="en-US" sz="2600" b="1" dirty="0">
                <a:latin typeface="Arial" panose="020B0604020202020204" pitchFamily="34" charset="0"/>
                <a:cs typeface="Arial" panose="020B0604020202020204" pitchFamily="34" charset="0"/>
              </a:rPr>
              <a:t>Development Environment:</a:t>
            </a:r>
          </a:p>
          <a:p>
            <a:pPr algn="l"/>
            <a:r>
              <a:rPr lang="en-US" sz="2600" dirty="0">
                <a:latin typeface="Arial" panose="020B0604020202020204" pitchFamily="34" charset="0"/>
                <a:cs typeface="Arial" panose="020B0604020202020204" pitchFamily="34" charset="0"/>
              </a:rPr>
              <a:t>Create separate development, testing, and staging environments to isolate development work from production. Developers should use these environments for coding, testing, and debugging.</a:t>
            </a:r>
          </a:p>
          <a:p>
            <a:pPr algn="l"/>
            <a:r>
              <a:rPr lang="en-US" sz="2600" b="1" dirty="0">
                <a:latin typeface="Arial" panose="020B0604020202020204" pitchFamily="34" charset="0"/>
                <a:cs typeface="Arial" panose="020B0604020202020204" pitchFamily="34" charset="0"/>
              </a:rPr>
              <a:t>Testing and Quality Assurance: </a:t>
            </a:r>
          </a:p>
          <a:p>
            <a:pPr algn="l"/>
            <a:r>
              <a:rPr lang="en-US" sz="2600" dirty="0">
                <a:latin typeface="Arial" panose="020B0604020202020204" pitchFamily="34" charset="0"/>
                <a:cs typeface="Arial" panose="020B0604020202020204" pitchFamily="34" charset="0"/>
              </a:rPr>
              <a:t>Perform thorough testing, including unit tests, integration tests, and user acceptance testing (UAT).Identify and fix bugs and issues before moving to production.</a:t>
            </a:r>
          </a:p>
          <a:p>
            <a:pPr algn="l"/>
            <a:r>
              <a:rPr lang="en-US" sz="2600" b="1" dirty="0">
                <a:latin typeface="Arial" panose="020B0604020202020204" pitchFamily="34" charset="0"/>
                <a:cs typeface="Arial" panose="020B0604020202020204" pitchFamily="34" charset="0"/>
              </a:rPr>
              <a:t>Scalability and Load Testing</a:t>
            </a:r>
            <a:r>
              <a:rPr lang="en-US" sz="2600" dirty="0">
                <a:latin typeface="Arial" panose="020B0604020202020204" pitchFamily="34" charset="0"/>
                <a:cs typeface="Arial" panose="020B0604020202020204" pitchFamily="34" charset="0"/>
              </a:rPr>
              <a:t>:</a:t>
            </a:r>
          </a:p>
          <a:p>
            <a:pPr algn="l"/>
            <a:r>
              <a:rPr lang="en-US" sz="2600" dirty="0">
                <a:latin typeface="Arial" panose="020B0604020202020204" pitchFamily="34" charset="0"/>
                <a:cs typeface="Arial" panose="020B0604020202020204" pitchFamily="34" charset="0"/>
              </a:rPr>
              <a:t>Conduct load testing to ensure your app can handle expected traffic loads . Implement auto-scaling mechanisms to dynamically allocate resources based on demand.</a:t>
            </a:r>
          </a:p>
        </p:txBody>
      </p:sp>
      <p:sp>
        <p:nvSpPr>
          <p:cNvPr id="4" name="Footer Placeholder 3"/>
          <p:cNvSpPr>
            <a:spLocks noGrp="1"/>
          </p:cNvSpPr>
          <p:nvPr>
            <p:ph type="ftr" sz="quarter" idx="11"/>
          </p:nvPr>
        </p:nvSpPr>
        <p:spPr>
          <a:xfrm>
            <a:off x="3993630" y="6492875"/>
            <a:ext cx="4114800" cy="365125"/>
          </a:xfrm>
        </p:spPr>
        <p:txBody>
          <a:bodyPr/>
          <a:lstStyle/>
          <a:p>
            <a:r>
              <a:rPr lang="en-US" dirty="0"/>
              <a:t>© Edunet Foundation. All rights reserved.</a:t>
            </a:r>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Algorithm &amp; Deployment</a:t>
            </a:r>
            <a:endParaRPr lang="en-US" dirty="0"/>
          </a:p>
        </p:txBody>
      </p:sp>
      <p:pic>
        <p:nvPicPr>
          <p:cNvPr id="2" name="Picture 1">
            <a:extLst>
              <a:ext uri="{FF2B5EF4-FFF2-40B4-BE49-F238E27FC236}">
                <a16:creationId xmlns:a16="http://schemas.microsoft.com/office/drawing/2014/main" id="{6BDFBDF4-BF6D-21FC-65A3-6FC9FB7C07E2}"/>
              </a:ext>
            </a:extLst>
          </p:cNvPr>
          <p:cNvPicPr>
            <a:picLocks noChangeAspect="1"/>
          </p:cNvPicPr>
          <p:nvPr/>
        </p:nvPicPr>
        <p:blipFill>
          <a:blip r:embed="rId2"/>
          <a:stretch>
            <a:fillRect/>
          </a:stretch>
        </p:blipFill>
        <p:spPr>
          <a:xfrm>
            <a:off x="3471800" y="1786537"/>
            <a:ext cx="4376799" cy="4821091"/>
          </a:xfrm>
          <a:prstGeom prst="rect">
            <a:avLst/>
          </a:prstGeom>
        </p:spPr>
      </p:pic>
      <p:sp>
        <p:nvSpPr>
          <p:cNvPr id="4" name="Footer Placeholder 3"/>
          <p:cNvSpPr>
            <a:spLocks noGrp="1"/>
          </p:cNvSpPr>
          <p:nvPr>
            <p:ph type="ftr" sz="quarter" idx="11"/>
          </p:nvPr>
        </p:nvSpPr>
        <p:spPr>
          <a:xfrm>
            <a:off x="3993630" y="6492875"/>
            <a:ext cx="4114800" cy="365125"/>
          </a:xfrm>
        </p:spPr>
        <p:txBody>
          <a:bodyPr/>
          <a:lstStyle/>
          <a:p>
            <a:r>
              <a:rPr lang="en-US" dirty="0"/>
              <a:t>© Edunet Foundation. All rights reserved.</a:t>
            </a:r>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3" name="Footer Placeholder 2"/>
          <p:cNvSpPr>
            <a:spLocks noGrp="1"/>
          </p:cNvSpPr>
          <p:nvPr>
            <p:ph type="ftr" sz="quarter" idx="11"/>
          </p:nvPr>
        </p:nvSpPr>
        <p:spPr>
          <a:xfrm>
            <a:off x="4038600" y="6492875"/>
            <a:ext cx="4114800" cy="365125"/>
          </a:xfrm>
        </p:spPr>
        <p:txBody>
          <a:bodyPr/>
          <a:lstStyle/>
          <a:p>
            <a:r>
              <a:rPr lang="en-US" dirty="0"/>
              <a:t>© Edunet Foundation. All rights reserved.</a:t>
            </a:r>
          </a:p>
        </p:txBody>
      </p:sp>
    </p:spTree>
    <p:extLst>
      <p:ext uri="{BB962C8B-B14F-4D97-AF65-F5344CB8AC3E}">
        <p14:creationId xmlns:p14="http://schemas.microsoft.com/office/powerpoint/2010/main" val="4066255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TotalTime>
  <Words>620</Words>
  <Application>Microsoft Office PowerPoint</Application>
  <PresentationFormat>Widescreen</PresentationFormat>
  <Paragraphs>54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WEATHER APP</vt:lpstr>
      <vt:lpstr>OUTLINE</vt:lpstr>
      <vt:lpstr>Abstract</vt:lpstr>
      <vt:lpstr>Problem Statement</vt:lpstr>
      <vt:lpstr>Proposed Solution</vt:lpstr>
      <vt:lpstr>System Architecture</vt:lpstr>
      <vt:lpstr>System Deployment Approach</vt:lpstr>
      <vt:lpstr>Algorithm &amp; Deployment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Bellala Srija</cp:lastModifiedBy>
  <cp:revision>46</cp:revision>
  <dcterms:created xsi:type="dcterms:W3CDTF">2021-04-26T07:43:48Z</dcterms:created>
  <dcterms:modified xsi:type="dcterms:W3CDTF">2023-09-09T09:03:05Z</dcterms:modified>
</cp:coreProperties>
</file>