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0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06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359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1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003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3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68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15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8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0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08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34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89D57DC-1864-4864-B298-DB929DE18E2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7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89D57DC-1864-4864-B298-DB929DE18E2E}" type="datetimeFigureOut">
              <a:rPr lang="en-IN" smtClean="0"/>
              <a:t>01-08-2020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9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96AD2E8-500C-4E76-A60E-9784F9CFE3CC}"/>
              </a:ext>
            </a:extLst>
          </p:cNvPr>
          <p:cNvSpPr txBox="1">
            <a:spLocks/>
          </p:cNvSpPr>
          <p:nvPr/>
        </p:nvSpPr>
        <p:spPr>
          <a:xfrm>
            <a:off x="1676400" y="1562100"/>
            <a:ext cx="8839200" cy="31447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                                  </a:t>
            </a:r>
            <a:r>
              <a:rPr lang="en-US" sz="3600" dirty="0">
                <a:latin typeface="+mn-lt"/>
              </a:rPr>
              <a:t>Idea/Approach Details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Ministry/ Organization 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   Ministry of Rural Development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	         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MK199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(Automatic Assessment of Pavement 				          Condition based on Road Photographs)</a:t>
            </a:r>
          </a:p>
          <a:p>
            <a:pPr algn="l"/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Team Name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		          Technocrats</a:t>
            </a:r>
          </a:p>
          <a:p>
            <a:pPr algn="l"/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Team Leader Name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 	          Ashish Goswami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College Code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		          U-0795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2C5B62-175E-4A5D-B111-37543D3DD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13" y="-119258"/>
            <a:ext cx="2552959" cy="191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9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3C28B8-0B0B-4A0B-A4E7-EAE46DB37738}"/>
              </a:ext>
            </a:extLst>
          </p:cNvPr>
          <p:cNvSpPr txBox="1"/>
          <p:nvPr/>
        </p:nvSpPr>
        <p:spPr>
          <a:xfrm>
            <a:off x="411955" y="577334"/>
            <a:ext cx="6798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Introduction	 to Problem	</a:t>
            </a:r>
            <a:endParaRPr lang="en-IN" sz="4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3F140E-E31F-4D30-9C3A-964E676A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415659"/>
            <a:ext cx="11953875" cy="4442341"/>
          </a:xfrm>
        </p:spPr>
        <p:txBody>
          <a:bodyPr>
            <a:no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on damage detection of road surfaces using image processing techniques has been actively conducted achieving high detection accuracies. However, many studies only focus on the detection phase of damage. </a:t>
            </a:r>
          </a:p>
          <a:p>
            <a:r>
              <a:rPr lang="en-US" dirty="0"/>
              <a:t>However, in real-world scenario, when the road managers from a governing body needs to repair such damage, they need to know the type of damage clearly to take effective action. </a:t>
            </a:r>
          </a:p>
          <a:p>
            <a:r>
              <a:rPr lang="en-US" dirty="0"/>
              <a:t>Currently, The PCI procedure is the standard used by the road industry and the military to visually assess the pavement condition.</a:t>
            </a:r>
          </a:p>
          <a:p>
            <a:r>
              <a:rPr lang="en-US" dirty="0"/>
              <a:t>It is time consuming and shows variations due to the human factor involved in the process, hence there is a need for a non-biased method which can fulfill the requirements of the governing body.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70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187</TotalTime>
  <Words>200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2</vt:lpstr>
      <vt:lpstr>Quotable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2020-07-31T23:50:31Z</dcterms:created>
  <dcterms:modified xsi:type="dcterms:W3CDTF">2020-08-01T02:57:34Z</dcterms:modified>
</cp:coreProperties>
</file>