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9"/>
  </p:notesMasterIdLst>
  <p:sldIdLst>
    <p:sldId id="268" r:id="rId5"/>
    <p:sldId id="310" r:id="rId6"/>
    <p:sldId id="311" r:id="rId7"/>
    <p:sldId id="31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30BDD-F863-4940-B741-F19F83D35539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52760-5970-40A1-A118-0FCBD9289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49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about Inception model and how faster rcnn just helps in Object Detection. Focus less on rcnn part. If </a:t>
            </a:r>
            <a:r>
              <a:rPr lang="en-US" dirty="0" err="1"/>
              <a:t>Tensorflow</a:t>
            </a:r>
            <a:r>
              <a:rPr lang="en-US" dirty="0"/>
              <a:t> asked explain how we coded in </a:t>
            </a:r>
            <a:r>
              <a:rPr lang="en-US" dirty="0" err="1"/>
              <a:t>tensorflow</a:t>
            </a:r>
            <a:r>
              <a:rPr lang="en-US" dirty="0"/>
              <a:t> with each layer with backend to c/</a:t>
            </a:r>
            <a:r>
              <a:rPr lang="en-US" dirty="0" err="1"/>
              <a:t>c++</a:t>
            </a:r>
            <a:r>
              <a:rPr lang="en-US" dirty="0"/>
              <a:t> for computing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52760-5970-40A1-A118-0FCBD92899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83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Throughput == Inference Time. Explain the point of inference vs </a:t>
            </a:r>
            <a:r>
              <a:rPr lang="en-US" dirty="0" err="1"/>
              <a:t>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52760-5970-40A1-A118-0FCBD92899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73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4000" dirty="0"/>
              <a:t>Deep Learning Model:</a:t>
            </a:r>
            <a:br>
              <a:rPr lang="en-US" sz="4000" dirty="0"/>
            </a:br>
            <a:r>
              <a:rPr lang="en-US" sz="4000" dirty="0"/>
              <a:t>Inception for Object Detection (Tech Details)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MK199 Segmentation fault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3600" dirty="0"/>
              <a:t>Inception v3 Model with Faster RCNN </a:t>
            </a:r>
            <a:br>
              <a:rPr lang="en-US" sz="3600" dirty="0"/>
            </a:br>
            <a:r>
              <a:rPr lang="en-US" sz="3600" dirty="0"/>
              <a:t>(TensorFlow)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66D2E4-7C74-4E00-8681-257E3BC89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97280" y="2019178"/>
            <a:ext cx="7659749" cy="3422834"/>
          </a:xfrm>
        </p:spPr>
      </p:pic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8F7FF-BD58-40FB-99E8-9135B1C2D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Other Models</a:t>
            </a:r>
            <a:br>
              <a:rPr lang="en-US" dirty="0"/>
            </a:br>
            <a:r>
              <a:rPr lang="en-US" sz="3200" dirty="0"/>
              <a:t>(Inference Time vs </a:t>
            </a:r>
            <a:r>
              <a:rPr lang="en-US" sz="3200" dirty="0" err="1"/>
              <a:t>mAP</a:t>
            </a:r>
            <a:r>
              <a:rPr lang="en-US" sz="3200" dirty="0"/>
              <a:t>)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6F614D-2D9E-4351-9919-F45EDA5B71E5}"/>
              </a:ext>
            </a:extLst>
          </p:cNvPr>
          <p:cNvSpPr/>
          <p:nvPr/>
        </p:nvSpPr>
        <p:spPr>
          <a:xfrm>
            <a:off x="5193418" y="3233518"/>
            <a:ext cx="933062" cy="1084923"/>
          </a:xfrm>
          <a:custGeom>
            <a:avLst/>
            <a:gdLst>
              <a:gd name="connsiteX0" fmla="*/ 615821 w 933062"/>
              <a:gd name="connsiteY0" fmla="*/ 21233 h 1084923"/>
              <a:gd name="connsiteX1" fmla="*/ 466531 w 933062"/>
              <a:gd name="connsiteY1" fmla="*/ 39894 h 1084923"/>
              <a:gd name="connsiteX2" fmla="*/ 438539 w 933062"/>
              <a:gd name="connsiteY2" fmla="*/ 58555 h 1084923"/>
              <a:gd name="connsiteX3" fmla="*/ 382556 w 933062"/>
              <a:gd name="connsiteY3" fmla="*/ 77217 h 1084923"/>
              <a:gd name="connsiteX4" fmla="*/ 298580 w 933062"/>
              <a:gd name="connsiteY4" fmla="*/ 123870 h 1084923"/>
              <a:gd name="connsiteX5" fmla="*/ 251927 w 933062"/>
              <a:gd name="connsiteY5" fmla="*/ 170523 h 1084923"/>
              <a:gd name="connsiteX6" fmla="*/ 233266 w 933062"/>
              <a:gd name="connsiteY6" fmla="*/ 198515 h 1084923"/>
              <a:gd name="connsiteX7" fmla="*/ 186613 w 933062"/>
              <a:gd name="connsiteY7" fmla="*/ 245168 h 1084923"/>
              <a:gd name="connsiteX8" fmla="*/ 158621 w 933062"/>
              <a:gd name="connsiteY8" fmla="*/ 273160 h 1084923"/>
              <a:gd name="connsiteX9" fmla="*/ 130629 w 933062"/>
              <a:gd name="connsiteY9" fmla="*/ 301151 h 1084923"/>
              <a:gd name="connsiteX10" fmla="*/ 111968 w 933062"/>
              <a:gd name="connsiteY10" fmla="*/ 319813 h 1084923"/>
              <a:gd name="connsiteX11" fmla="*/ 46653 w 933062"/>
              <a:gd name="connsiteY11" fmla="*/ 403788 h 1084923"/>
              <a:gd name="connsiteX12" fmla="*/ 27992 w 933062"/>
              <a:gd name="connsiteY12" fmla="*/ 469102 h 1084923"/>
              <a:gd name="connsiteX13" fmla="*/ 18662 w 933062"/>
              <a:gd name="connsiteY13" fmla="*/ 497094 h 1084923"/>
              <a:gd name="connsiteX14" fmla="*/ 0 w 933062"/>
              <a:gd name="connsiteY14" fmla="*/ 562409 h 1084923"/>
              <a:gd name="connsiteX15" fmla="*/ 9331 w 933062"/>
              <a:gd name="connsiteY15" fmla="*/ 702368 h 1084923"/>
              <a:gd name="connsiteX16" fmla="*/ 18662 w 933062"/>
              <a:gd name="connsiteY16" fmla="*/ 730360 h 1084923"/>
              <a:gd name="connsiteX17" fmla="*/ 74645 w 933062"/>
              <a:gd name="connsiteY17" fmla="*/ 823666 h 1084923"/>
              <a:gd name="connsiteX18" fmla="*/ 102637 w 933062"/>
              <a:gd name="connsiteY18" fmla="*/ 851657 h 1084923"/>
              <a:gd name="connsiteX19" fmla="*/ 149290 w 933062"/>
              <a:gd name="connsiteY19" fmla="*/ 916972 h 1084923"/>
              <a:gd name="connsiteX20" fmla="*/ 186613 w 933062"/>
              <a:gd name="connsiteY20" fmla="*/ 944964 h 1084923"/>
              <a:gd name="connsiteX21" fmla="*/ 205274 w 933062"/>
              <a:gd name="connsiteY21" fmla="*/ 972955 h 1084923"/>
              <a:gd name="connsiteX22" fmla="*/ 326572 w 933062"/>
              <a:gd name="connsiteY22" fmla="*/ 1056931 h 1084923"/>
              <a:gd name="connsiteX23" fmla="*/ 363894 w 933062"/>
              <a:gd name="connsiteY23" fmla="*/ 1066262 h 1084923"/>
              <a:gd name="connsiteX24" fmla="*/ 419878 w 933062"/>
              <a:gd name="connsiteY24" fmla="*/ 1084923 h 1084923"/>
              <a:gd name="connsiteX25" fmla="*/ 522515 w 933062"/>
              <a:gd name="connsiteY25" fmla="*/ 1075592 h 1084923"/>
              <a:gd name="connsiteX26" fmla="*/ 643813 w 933062"/>
              <a:gd name="connsiteY26" fmla="*/ 1047600 h 1084923"/>
              <a:gd name="connsiteX27" fmla="*/ 718458 w 933062"/>
              <a:gd name="connsiteY27" fmla="*/ 1028939 h 1084923"/>
              <a:gd name="connsiteX28" fmla="*/ 746449 w 933062"/>
              <a:gd name="connsiteY28" fmla="*/ 1010278 h 1084923"/>
              <a:gd name="connsiteX29" fmla="*/ 802433 w 933062"/>
              <a:gd name="connsiteY29" fmla="*/ 982286 h 1084923"/>
              <a:gd name="connsiteX30" fmla="*/ 821094 w 933062"/>
              <a:gd name="connsiteY30" fmla="*/ 944964 h 1084923"/>
              <a:gd name="connsiteX31" fmla="*/ 849086 w 933062"/>
              <a:gd name="connsiteY31" fmla="*/ 916972 h 1084923"/>
              <a:gd name="connsiteX32" fmla="*/ 867747 w 933062"/>
              <a:gd name="connsiteY32" fmla="*/ 870319 h 1084923"/>
              <a:gd name="connsiteX33" fmla="*/ 886409 w 933062"/>
              <a:gd name="connsiteY33" fmla="*/ 832996 h 1084923"/>
              <a:gd name="connsiteX34" fmla="*/ 895739 w 933062"/>
              <a:gd name="connsiteY34" fmla="*/ 805004 h 1084923"/>
              <a:gd name="connsiteX35" fmla="*/ 914400 w 933062"/>
              <a:gd name="connsiteY35" fmla="*/ 767682 h 1084923"/>
              <a:gd name="connsiteX36" fmla="*/ 933062 w 933062"/>
              <a:gd name="connsiteY36" fmla="*/ 693037 h 1084923"/>
              <a:gd name="connsiteX37" fmla="*/ 923731 w 933062"/>
              <a:gd name="connsiteY37" fmla="*/ 534417 h 1084923"/>
              <a:gd name="connsiteX38" fmla="*/ 895739 w 933062"/>
              <a:gd name="connsiteY38" fmla="*/ 394457 h 1084923"/>
              <a:gd name="connsiteX39" fmla="*/ 886409 w 933062"/>
              <a:gd name="connsiteY39" fmla="*/ 347804 h 1084923"/>
              <a:gd name="connsiteX40" fmla="*/ 877078 w 933062"/>
              <a:gd name="connsiteY40" fmla="*/ 282490 h 1084923"/>
              <a:gd name="connsiteX41" fmla="*/ 867747 w 933062"/>
              <a:gd name="connsiteY41" fmla="*/ 254498 h 1084923"/>
              <a:gd name="connsiteX42" fmla="*/ 858417 w 933062"/>
              <a:gd name="connsiteY42" fmla="*/ 217176 h 1084923"/>
              <a:gd name="connsiteX43" fmla="*/ 839756 w 933062"/>
              <a:gd name="connsiteY43" fmla="*/ 179853 h 1084923"/>
              <a:gd name="connsiteX44" fmla="*/ 811764 w 933062"/>
              <a:gd name="connsiteY44" fmla="*/ 133200 h 1084923"/>
              <a:gd name="connsiteX45" fmla="*/ 783772 w 933062"/>
              <a:gd name="connsiteY45" fmla="*/ 77217 h 1084923"/>
              <a:gd name="connsiteX46" fmla="*/ 755780 w 933062"/>
              <a:gd name="connsiteY46" fmla="*/ 67886 h 1084923"/>
              <a:gd name="connsiteX47" fmla="*/ 690466 w 933062"/>
              <a:gd name="connsiteY47" fmla="*/ 30564 h 1084923"/>
              <a:gd name="connsiteX48" fmla="*/ 625151 w 933062"/>
              <a:gd name="connsiteY48" fmla="*/ 21233 h 1084923"/>
              <a:gd name="connsiteX49" fmla="*/ 429209 w 933062"/>
              <a:gd name="connsiteY49" fmla="*/ 11902 h 1084923"/>
              <a:gd name="connsiteX50" fmla="*/ 382556 w 933062"/>
              <a:gd name="connsiteY50" fmla="*/ 49225 h 1084923"/>
              <a:gd name="connsiteX51" fmla="*/ 354564 w 933062"/>
              <a:gd name="connsiteY51" fmla="*/ 58555 h 1084923"/>
              <a:gd name="connsiteX52" fmla="*/ 307911 w 933062"/>
              <a:gd name="connsiteY52" fmla="*/ 95878 h 1084923"/>
              <a:gd name="connsiteX53" fmla="*/ 270588 w 933062"/>
              <a:gd name="connsiteY53" fmla="*/ 142531 h 1084923"/>
              <a:gd name="connsiteX54" fmla="*/ 242596 w 933062"/>
              <a:gd name="connsiteY54" fmla="*/ 151862 h 1084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933062" h="1084923">
                <a:moveTo>
                  <a:pt x="615821" y="21233"/>
                </a:moveTo>
                <a:cubicBezTo>
                  <a:pt x="602348" y="22356"/>
                  <a:pt x="502087" y="24656"/>
                  <a:pt x="466531" y="39894"/>
                </a:cubicBezTo>
                <a:cubicBezTo>
                  <a:pt x="456224" y="44311"/>
                  <a:pt x="448786" y="54000"/>
                  <a:pt x="438539" y="58555"/>
                </a:cubicBezTo>
                <a:cubicBezTo>
                  <a:pt x="420564" y="66544"/>
                  <a:pt x="398923" y="66306"/>
                  <a:pt x="382556" y="77217"/>
                </a:cubicBezTo>
                <a:cubicBezTo>
                  <a:pt x="318388" y="119995"/>
                  <a:pt x="347849" y="107446"/>
                  <a:pt x="298580" y="123870"/>
                </a:cubicBezTo>
                <a:cubicBezTo>
                  <a:pt x="248817" y="198515"/>
                  <a:pt x="314131" y="108319"/>
                  <a:pt x="251927" y="170523"/>
                </a:cubicBezTo>
                <a:cubicBezTo>
                  <a:pt x="243998" y="178452"/>
                  <a:pt x="240650" y="190076"/>
                  <a:pt x="233266" y="198515"/>
                </a:cubicBezTo>
                <a:cubicBezTo>
                  <a:pt x="218784" y="215066"/>
                  <a:pt x="202164" y="229617"/>
                  <a:pt x="186613" y="245168"/>
                </a:cubicBezTo>
                <a:lnTo>
                  <a:pt x="158621" y="273160"/>
                </a:lnTo>
                <a:lnTo>
                  <a:pt x="130629" y="301151"/>
                </a:lnTo>
                <a:cubicBezTo>
                  <a:pt x="124408" y="307372"/>
                  <a:pt x="116848" y="312493"/>
                  <a:pt x="111968" y="319813"/>
                </a:cubicBezTo>
                <a:cubicBezTo>
                  <a:pt x="67325" y="386775"/>
                  <a:pt x="90504" y="359937"/>
                  <a:pt x="46653" y="403788"/>
                </a:cubicBezTo>
                <a:cubicBezTo>
                  <a:pt x="24283" y="470903"/>
                  <a:pt x="51424" y="387090"/>
                  <a:pt x="27992" y="469102"/>
                </a:cubicBezTo>
                <a:cubicBezTo>
                  <a:pt x="25290" y="478559"/>
                  <a:pt x="21364" y="487637"/>
                  <a:pt x="18662" y="497094"/>
                </a:cubicBezTo>
                <a:cubicBezTo>
                  <a:pt x="-4762" y="579081"/>
                  <a:pt x="22366" y="495314"/>
                  <a:pt x="0" y="562409"/>
                </a:cubicBezTo>
                <a:cubicBezTo>
                  <a:pt x="3110" y="609062"/>
                  <a:pt x="4167" y="655897"/>
                  <a:pt x="9331" y="702368"/>
                </a:cubicBezTo>
                <a:cubicBezTo>
                  <a:pt x="10417" y="712143"/>
                  <a:pt x="14788" y="721320"/>
                  <a:pt x="18662" y="730360"/>
                </a:cubicBezTo>
                <a:cubicBezTo>
                  <a:pt x="29706" y="756128"/>
                  <a:pt x="58064" y="807085"/>
                  <a:pt x="74645" y="823666"/>
                </a:cubicBezTo>
                <a:cubicBezTo>
                  <a:pt x="83976" y="832996"/>
                  <a:pt x="94190" y="841520"/>
                  <a:pt x="102637" y="851657"/>
                </a:cubicBezTo>
                <a:cubicBezTo>
                  <a:pt x="129131" y="883449"/>
                  <a:pt x="115670" y="883352"/>
                  <a:pt x="149290" y="916972"/>
                </a:cubicBezTo>
                <a:cubicBezTo>
                  <a:pt x="160286" y="927968"/>
                  <a:pt x="175617" y="933968"/>
                  <a:pt x="186613" y="944964"/>
                </a:cubicBezTo>
                <a:cubicBezTo>
                  <a:pt x="194542" y="952893"/>
                  <a:pt x="197890" y="964516"/>
                  <a:pt x="205274" y="972955"/>
                </a:cubicBezTo>
                <a:cubicBezTo>
                  <a:pt x="240110" y="1012768"/>
                  <a:pt x="272084" y="1043308"/>
                  <a:pt x="326572" y="1056931"/>
                </a:cubicBezTo>
                <a:cubicBezTo>
                  <a:pt x="339013" y="1060041"/>
                  <a:pt x="351611" y="1062577"/>
                  <a:pt x="363894" y="1066262"/>
                </a:cubicBezTo>
                <a:cubicBezTo>
                  <a:pt x="382735" y="1071914"/>
                  <a:pt x="419878" y="1084923"/>
                  <a:pt x="419878" y="1084923"/>
                </a:cubicBezTo>
                <a:cubicBezTo>
                  <a:pt x="454090" y="1081813"/>
                  <a:pt x="488427" y="1079853"/>
                  <a:pt x="522515" y="1075592"/>
                </a:cubicBezTo>
                <a:cubicBezTo>
                  <a:pt x="559651" y="1070950"/>
                  <a:pt x="609847" y="1054393"/>
                  <a:pt x="643813" y="1047600"/>
                </a:cubicBezTo>
                <a:cubicBezTo>
                  <a:pt x="661562" y="1044051"/>
                  <a:pt x="699328" y="1038504"/>
                  <a:pt x="718458" y="1028939"/>
                </a:cubicBezTo>
                <a:cubicBezTo>
                  <a:pt x="728488" y="1023924"/>
                  <a:pt x="736419" y="1015293"/>
                  <a:pt x="746449" y="1010278"/>
                </a:cubicBezTo>
                <a:cubicBezTo>
                  <a:pt x="823714" y="971645"/>
                  <a:pt x="722208" y="1035769"/>
                  <a:pt x="802433" y="982286"/>
                </a:cubicBezTo>
                <a:cubicBezTo>
                  <a:pt x="808653" y="969845"/>
                  <a:pt x="813009" y="956282"/>
                  <a:pt x="821094" y="944964"/>
                </a:cubicBezTo>
                <a:cubicBezTo>
                  <a:pt x="828764" y="934226"/>
                  <a:pt x="842092" y="928162"/>
                  <a:pt x="849086" y="916972"/>
                </a:cubicBezTo>
                <a:cubicBezTo>
                  <a:pt x="857963" y="902769"/>
                  <a:pt x="860945" y="885624"/>
                  <a:pt x="867747" y="870319"/>
                </a:cubicBezTo>
                <a:cubicBezTo>
                  <a:pt x="873396" y="857608"/>
                  <a:pt x="880930" y="845781"/>
                  <a:pt x="886409" y="832996"/>
                </a:cubicBezTo>
                <a:cubicBezTo>
                  <a:pt x="890283" y="823956"/>
                  <a:pt x="891865" y="814044"/>
                  <a:pt x="895739" y="805004"/>
                </a:cubicBezTo>
                <a:cubicBezTo>
                  <a:pt x="901218" y="792219"/>
                  <a:pt x="908921" y="780466"/>
                  <a:pt x="914400" y="767682"/>
                </a:cubicBezTo>
                <a:cubicBezTo>
                  <a:pt x="925160" y="742576"/>
                  <a:pt x="927585" y="720422"/>
                  <a:pt x="933062" y="693037"/>
                </a:cubicBezTo>
                <a:cubicBezTo>
                  <a:pt x="929952" y="640164"/>
                  <a:pt x="929580" y="587058"/>
                  <a:pt x="923731" y="534417"/>
                </a:cubicBezTo>
                <a:cubicBezTo>
                  <a:pt x="923730" y="534405"/>
                  <a:pt x="900405" y="417789"/>
                  <a:pt x="895739" y="394457"/>
                </a:cubicBezTo>
                <a:cubicBezTo>
                  <a:pt x="892629" y="378906"/>
                  <a:pt x="888652" y="363504"/>
                  <a:pt x="886409" y="347804"/>
                </a:cubicBezTo>
                <a:cubicBezTo>
                  <a:pt x="883299" y="326033"/>
                  <a:pt x="881391" y="304055"/>
                  <a:pt x="877078" y="282490"/>
                </a:cubicBezTo>
                <a:cubicBezTo>
                  <a:pt x="875149" y="272846"/>
                  <a:pt x="870449" y="263955"/>
                  <a:pt x="867747" y="254498"/>
                </a:cubicBezTo>
                <a:cubicBezTo>
                  <a:pt x="864224" y="242168"/>
                  <a:pt x="862920" y="229183"/>
                  <a:pt x="858417" y="217176"/>
                </a:cubicBezTo>
                <a:cubicBezTo>
                  <a:pt x="853533" y="204152"/>
                  <a:pt x="845235" y="192638"/>
                  <a:pt x="839756" y="179853"/>
                </a:cubicBezTo>
                <a:cubicBezTo>
                  <a:pt x="821588" y="137461"/>
                  <a:pt x="842795" y="164233"/>
                  <a:pt x="811764" y="133200"/>
                </a:cubicBezTo>
                <a:cubicBezTo>
                  <a:pt x="805617" y="114761"/>
                  <a:pt x="800214" y="90371"/>
                  <a:pt x="783772" y="77217"/>
                </a:cubicBezTo>
                <a:cubicBezTo>
                  <a:pt x="776092" y="71073"/>
                  <a:pt x="764577" y="72285"/>
                  <a:pt x="755780" y="67886"/>
                </a:cubicBezTo>
                <a:cubicBezTo>
                  <a:pt x="725379" y="52686"/>
                  <a:pt x="726451" y="40378"/>
                  <a:pt x="690466" y="30564"/>
                </a:cubicBezTo>
                <a:cubicBezTo>
                  <a:pt x="669248" y="24777"/>
                  <a:pt x="646923" y="24343"/>
                  <a:pt x="625151" y="21233"/>
                </a:cubicBezTo>
                <a:cubicBezTo>
                  <a:pt x="524811" y="-12214"/>
                  <a:pt x="588795" y="1264"/>
                  <a:pt x="429209" y="11902"/>
                </a:cubicBezTo>
                <a:cubicBezTo>
                  <a:pt x="411853" y="29258"/>
                  <a:pt x="406095" y="37456"/>
                  <a:pt x="382556" y="49225"/>
                </a:cubicBezTo>
                <a:cubicBezTo>
                  <a:pt x="373759" y="53623"/>
                  <a:pt x="363895" y="55445"/>
                  <a:pt x="354564" y="58555"/>
                </a:cubicBezTo>
                <a:cubicBezTo>
                  <a:pt x="317396" y="114305"/>
                  <a:pt x="357986" y="65833"/>
                  <a:pt x="307911" y="95878"/>
                </a:cubicBezTo>
                <a:cubicBezTo>
                  <a:pt x="269859" y="118709"/>
                  <a:pt x="308737" y="112011"/>
                  <a:pt x="270588" y="142531"/>
                </a:cubicBezTo>
                <a:cubicBezTo>
                  <a:pt x="262908" y="148675"/>
                  <a:pt x="242596" y="151862"/>
                  <a:pt x="242596" y="15186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3FA8D13-4408-43E7-A4C4-9CD49774B343}"/>
              </a:ext>
            </a:extLst>
          </p:cNvPr>
          <p:cNvSpPr/>
          <p:nvPr/>
        </p:nvSpPr>
        <p:spPr>
          <a:xfrm>
            <a:off x="6006929" y="2841251"/>
            <a:ext cx="2267339" cy="571833"/>
          </a:xfrm>
          <a:custGeom>
            <a:avLst/>
            <a:gdLst>
              <a:gd name="connsiteX0" fmla="*/ 0 w 2267339"/>
              <a:gd name="connsiteY0" fmla="*/ 571833 h 571833"/>
              <a:gd name="connsiteX1" fmla="*/ 251927 w 2267339"/>
              <a:gd name="connsiteY1" fmla="*/ 487858 h 571833"/>
              <a:gd name="connsiteX2" fmla="*/ 541176 w 2267339"/>
              <a:gd name="connsiteY2" fmla="*/ 422544 h 571833"/>
              <a:gd name="connsiteX3" fmla="*/ 765111 w 2267339"/>
              <a:gd name="connsiteY3" fmla="*/ 338568 h 571833"/>
              <a:gd name="connsiteX4" fmla="*/ 1091682 w 2267339"/>
              <a:gd name="connsiteY4" fmla="*/ 245262 h 571833"/>
              <a:gd name="connsiteX5" fmla="*/ 1156996 w 2267339"/>
              <a:gd name="connsiteY5" fmla="*/ 226601 h 571833"/>
              <a:gd name="connsiteX6" fmla="*/ 1203649 w 2267339"/>
              <a:gd name="connsiteY6" fmla="*/ 207940 h 571833"/>
              <a:gd name="connsiteX7" fmla="*/ 1259633 w 2267339"/>
              <a:gd name="connsiteY7" fmla="*/ 198609 h 571833"/>
              <a:gd name="connsiteX8" fmla="*/ 1296955 w 2267339"/>
              <a:gd name="connsiteY8" fmla="*/ 189278 h 571833"/>
              <a:gd name="connsiteX9" fmla="*/ 1362270 w 2267339"/>
              <a:gd name="connsiteY9" fmla="*/ 179948 h 571833"/>
              <a:gd name="connsiteX10" fmla="*/ 1455576 w 2267339"/>
              <a:gd name="connsiteY10" fmla="*/ 151956 h 571833"/>
              <a:gd name="connsiteX11" fmla="*/ 1492898 w 2267339"/>
              <a:gd name="connsiteY11" fmla="*/ 142625 h 571833"/>
              <a:gd name="connsiteX12" fmla="*/ 1548882 w 2267339"/>
              <a:gd name="connsiteY12" fmla="*/ 114633 h 571833"/>
              <a:gd name="connsiteX13" fmla="*/ 1604866 w 2267339"/>
              <a:gd name="connsiteY13" fmla="*/ 95972 h 571833"/>
              <a:gd name="connsiteX14" fmla="*/ 1632857 w 2267339"/>
              <a:gd name="connsiteY14" fmla="*/ 86642 h 571833"/>
              <a:gd name="connsiteX15" fmla="*/ 1660849 w 2267339"/>
              <a:gd name="connsiteY15" fmla="*/ 77311 h 571833"/>
              <a:gd name="connsiteX16" fmla="*/ 1698172 w 2267339"/>
              <a:gd name="connsiteY16" fmla="*/ 67980 h 571833"/>
              <a:gd name="connsiteX17" fmla="*/ 1763486 w 2267339"/>
              <a:gd name="connsiteY17" fmla="*/ 39989 h 571833"/>
              <a:gd name="connsiteX18" fmla="*/ 1828800 w 2267339"/>
              <a:gd name="connsiteY18" fmla="*/ 30658 h 571833"/>
              <a:gd name="connsiteX19" fmla="*/ 1884784 w 2267339"/>
              <a:gd name="connsiteY19" fmla="*/ 21327 h 571833"/>
              <a:gd name="connsiteX20" fmla="*/ 2006082 w 2267339"/>
              <a:gd name="connsiteY20" fmla="*/ 2666 h 571833"/>
              <a:gd name="connsiteX21" fmla="*/ 2183364 w 2267339"/>
              <a:gd name="connsiteY21" fmla="*/ 30658 h 571833"/>
              <a:gd name="connsiteX22" fmla="*/ 2192694 w 2267339"/>
              <a:gd name="connsiteY22" fmla="*/ 58650 h 571833"/>
              <a:gd name="connsiteX23" fmla="*/ 2230017 w 2267339"/>
              <a:gd name="connsiteY23" fmla="*/ 161286 h 571833"/>
              <a:gd name="connsiteX24" fmla="*/ 2267339 w 2267339"/>
              <a:gd name="connsiteY24" fmla="*/ 161286 h 571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267339" h="571833">
                <a:moveTo>
                  <a:pt x="0" y="571833"/>
                </a:moveTo>
                <a:cubicBezTo>
                  <a:pt x="164612" y="538913"/>
                  <a:pt x="-182030" y="610676"/>
                  <a:pt x="251927" y="487858"/>
                </a:cubicBezTo>
                <a:cubicBezTo>
                  <a:pt x="347035" y="460941"/>
                  <a:pt x="446267" y="450154"/>
                  <a:pt x="541176" y="422544"/>
                </a:cubicBezTo>
                <a:cubicBezTo>
                  <a:pt x="617724" y="400276"/>
                  <a:pt x="689228" y="363005"/>
                  <a:pt x="765111" y="338568"/>
                </a:cubicBezTo>
                <a:cubicBezTo>
                  <a:pt x="872874" y="303865"/>
                  <a:pt x="982825" y="276364"/>
                  <a:pt x="1091682" y="245262"/>
                </a:cubicBezTo>
                <a:cubicBezTo>
                  <a:pt x="1113453" y="239042"/>
                  <a:pt x="1135973" y="235010"/>
                  <a:pt x="1156996" y="226601"/>
                </a:cubicBezTo>
                <a:cubicBezTo>
                  <a:pt x="1172547" y="220381"/>
                  <a:pt x="1187490" y="212347"/>
                  <a:pt x="1203649" y="207940"/>
                </a:cubicBezTo>
                <a:cubicBezTo>
                  <a:pt x="1221901" y="202962"/>
                  <a:pt x="1241082" y="202319"/>
                  <a:pt x="1259633" y="198609"/>
                </a:cubicBezTo>
                <a:cubicBezTo>
                  <a:pt x="1272208" y="196094"/>
                  <a:pt x="1284338" y="191572"/>
                  <a:pt x="1296955" y="189278"/>
                </a:cubicBezTo>
                <a:cubicBezTo>
                  <a:pt x="1318593" y="185344"/>
                  <a:pt x="1340632" y="183882"/>
                  <a:pt x="1362270" y="179948"/>
                </a:cubicBezTo>
                <a:cubicBezTo>
                  <a:pt x="1416545" y="170080"/>
                  <a:pt x="1390695" y="168177"/>
                  <a:pt x="1455576" y="151956"/>
                </a:cubicBezTo>
                <a:lnTo>
                  <a:pt x="1492898" y="142625"/>
                </a:lnTo>
                <a:cubicBezTo>
                  <a:pt x="1522875" y="112650"/>
                  <a:pt x="1499751" y="129373"/>
                  <a:pt x="1548882" y="114633"/>
                </a:cubicBezTo>
                <a:cubicBezTo>
                  <a:pt x="1567723" y="108981"/>
                  <a:pt x="1586205" y="102192"/>
                  <a:pt x="1604866" y="95972"/>
                </a:cubicBezTo>
                <a:lnTo>
                  <a:pt x="1632857" y="86642"/>
                </a:lnTo>
                <a:cubicBezTo>
                  <a:pt x="1642188" y="83532"/>
                  <a:pt x="1651307" y="79697"/>
                  <a:pt x="1660849" y="77311"/>
                </a:cubicBezTo>
                <a:cubicBezTo>
                  <a:pt x="1673290" y="74201"/>
                  <a:pt x="1686165" y="72483"/>
                  <a:pt x="1698172" y="67980"/>
                </a:cubicBezTo>
                <a:cubicBezTo>
                  <a:pt x="1732861" y="54971"/>
                  <a:pt x="1730381" y="46610"/>
                  <a:pt x="1763486" y="39989"/>
                </a:cubicBezTo>
                <a:cubicBezTo>
                  <a:pt x="1785051" y="35676"/>
                  <a:pt x="1807063" y="34002"/>
                  <a:pt x="1828800" y="30658"/>
                </a:cubicBezTo>
                <a:cubicBezTo>
                  <a:pt x="1847499" y="27781"/>
                  <a:pt x="1866085" y="24204"/>
                  <a:pt x="1884784" y="21327"/>
                </a:cubicBezTo>
                <a:cubicBezTo>
                  <a:pt x="2040864" y="-2685"/>
                  <a:pt x="1866435" y="25941"/>
                  <a:pt x="2006082" y="2666"/>
                </a:cubicBezTo>
                <a:cubicBezTo>
                  <a:pt x="2014809" y="3211"/>
                  <a:pt x="2148016" y="-13527"/>
                  <a:pt x="2183364" y="30658"/>
                </a:cubicBezTo>
                <a:cubicBezTo>
                  <a:pt x="2189508" y="38338"/>
                  <a:pt x="2189584" y="49319"/>
                  <a:pt x="2192694" y="58650"/>
                </a:cubicBezTo>
                <a:cubicBezTo>
                  <a:pt x="2197617" y="102956"/>
                  <a:pt x="2180839" y="147235"/>
                  <a:pt x="2230017" y="161286"/>
                </a:cubicBezTo>
                <a:cubicBezTo>
                  <a:pt x="2241979" y="164704"/>
                  <a:pt x="2254898" y="161286"/>
                  <a:pt x="2267339" y="1612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D544740-02F5-4481-8735-694FB68FA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7729" y="2105903"/>
            <a:ext cx="10058400" cy="3396879"/>
          </a:xfr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2253E8-4155-467E-A60F-2BE8829DB85D}"/>
              </a:ext>
            </a:extLst>
          </p:cNvPr>
          <p:cNvSpPr/>
          <p:nvPr/>
        </p:nvSpPr>
        <p:spPr>
          <a:xfrm>
            <a:off x="1640121" y="2305455"/>
            <a:ext cx="519419" cy="369651"/>
          </a:xfrm>
          <a:custGeom>
            <a:avLst/>
            <a:gdLst>
              <a:gd name="connsiteX0" fmla="*/ 208134 w 519419"/>
              <a:gd name="connsiteY0" fmla="*/ 29183 h 369651"/>
              <a:gd name="connsiteX1" fmla="*/ 149768 w 519419"/>
              <a:gd name="connsiteY1" fmla="*/ 19456 h 369651"/>
              <a:gd name="connsiteX2" fmla="*/ 110858 w 519419"/>
              <a:gd name="connsiteY2" fmla="*/ 9728 h 369651"/>
              <a:gd name="connsiteX3" fmla="*/ 42764 w 519419"/>
              <a:gd name="connsiteY3" fmla="*/ 19456 h 369651"/>
              <a:gd name="connsiteX4" fmla="*/ 13581 w 519419"/>
              <a:gd name="connsiteY4" fmla="*/ 38911 h 369651"/>
              <a:gd name="connsiteX5" fmla="*/ 13581 w 519419"/>
              <a:gd name="connsiteY5" fmla="*/ 126460 h 369651"/>
              <a:gd name="connsiteX6" fmla="*/ 62219 w 519419"/>
              <a:gd name="connsiteY6" fmla="*/ 214009 h 369651"/>
              <a:gd name="connsiteX7" fmla="*/ 81675 w 519419"/>
              <a:gd name="connsiteY7" fmla="*/ 233464 h 369651"/>
              <a:gd name="connsiteX8" fmla="*/ 140041 w 519419"/>
              <a:gd name="connsiteY8" fmla="*/ 311285 h 369651"/>
              <a:gd name="connsiteX9" fmla="*/ 169224 w 519419"/>
              <a:gd name="connsiteY9" fmla="*/ 321013 h 369651"/>
              <a:gd name="connsiteX10" fmla="*/ 227590 w 519419"/>
              <a:gd name="connsiteY10" fmla="*/ 359924 h 369651"/>
              <a:gd name="connsiteX11" fmla="*/ 383232 w 519419"/>
              <a:gd name="connsiteY11" fmla="*/ 350196 h 369651"/>
              <a:gd name="connsiteX12" fmla="*/ 412415 w 519419"/>
              <a:gd name="connsiteY12" fmla="*/ 330741 h 369651"/>
              <a:gd name="connsiteX13" fmla="*/ 441598 w 519419"/>
              <a:gd name="connsiteY13" fmla="*/ 321013 h 369651"/>
              <a:gd name="connsiteX14" fmla="*/ 441598 w 519419"/>
              <a:gd name="connsiteY14" fmla="*/ 145915 h 369651"/>
              <a:gd name="connsiteX15" fmla="*/ 412415 w 519419"/>
              <a:gd name="connsiteY15" fmla="*/ 87549 h 369651"/>
              <a:gd name="connsiteX16" fmla="*/ 324866 w 519419"/>
              <a:gd name="connsiteY16" fmla="*/ 19456 h 369651"/>
              <a:gd name="connsiteX17" fmla="*/ 266500 w 519419"/>
              <a:gd name="connsiteY17" fmla="*/ 0 h 369651"/>
              <a:gd name="connsiteX18" fmla="*/ 110858 w 519419"/>
              <a:gd name="connsiteY18" fmla="*/ 9728 h 369651"/>
              <a:gd name="connsiteX19" fmla="*/ 52492 w 519419"/>
              <a:gd name="connsiteY19" fmla="*/ 29183 h 369651"/>
              <a:gd name="connsiteX20" fmla="*/ 33036 w 519419"/>
              <a:gd name="connsiteY20" fmla="*/ 48639 h 369651"/>
              <a:gd name="connsiteX21" fmla="*/ 13581 w 519419"/>
              <a:gd name="connsiteY21" fmla="*/ 107005 h 369651"/>
              <a:gd name="connsiteX22" fmla="*/ 42764 w 519419"/>
              <a:gd name="connsiteY22" fmla="*/ 126460 h 369651"/>
              <a:gd name="connsiteX23" fmla="*/ 91402 w 519419"/>
              <a:gd name="connsiteY23" fmla="*/ 165371 h 369651"/>
              <a:gd name="connsiteX24" fmla="*/ 130313 w 519419"/>
              <a:gd name="connsiteY24" fmla="*/ 214009 h 369651"/>
              <a:gd name="connsiteX25" fmla="*/ 217862 w 519419"/>
              <a:gd name="connsiteY25" fmla="*/ 262647 h 369651"/>
              <a:gd name="connsiteX26" fmla="*/ 266500 w 519419"/>
              <a:gd name="connsiteY26" fmla="*/ 311285 h 369651"/>
              <a:gd name="connsiteX27" fmla="*/ 324866 w 519419"/>
              <a:gd name="connsiteY27" fmla="*/ 330741 h 369651"/>
              <a:gd name="connsiteX28" fmla="*/ 451326 w 519419"/>
              <a:gd name="connsiteY28" fmla="*/ 311285 h 369651"/>
              <a:gd name="connsiteX29" fmla="*/ 480509 w 519419"/>
              <a:gd name="connsiteY29" fmla="*/ 291830 h 369651"/>
              <a:gd name="connsiteX30" fmla="*/ 451326 w 519419"/>
              <a:gd name="connsiteY30" fmla="*/ 204281 h 369651"/>
              <a:gd name="connsiteX31" fmla="*/ 422143 w 519419"/>
              <a:gd name="connsiteY31" fmla="*/ 194554 h 369651"/>
              <a:gd name="connsiteX32" fmla="*/ 412415 w 519419"/>
              <a:gd name="connsiteY32" fmla="*/ 165371 h 369651"/>
              <a:gd name="connsiteX33" fmla="*/ 354049 w 519419"/>
              <a:gd name="connsiteY33" fmla="*/ 136188 h 369651"/>
              <a:gd name="connsiteX34" fmla="*/ 305411 w 519419"/>
              <a:gd name="connsiteY34" fmla="*/ 97277 h 369651"/>
              <a:gd name="connsiteX35" fmla="*/ 276228 w 519419"/>
              <a:gd name="connsiteY35" fmla="*/ 87549 h 369651"/>
              <a:gd name="connsiteX36" fmla="*/ 217862 w 519419"/>
              <a:gd name="connsiteY36" fmla="*/ 48639 h 369651"/>
              <a:gd name="connsiteX37" fmla="*/ 188679 w 519419"/>
              <a:gd name="connsiteY37" fmla="*/ 29183 h 369651"/>
              <a:gd name="connsiteX38" fmla="*/ 130313 w 519419"/>
              <a:gd name="connsiteY38" fmla="*/ 9728 h 369651"/>
              <a:gd name="connsiteX39" fmla="*/ 23309 w 519419"/>
              <a:gd name="connsiteY39" fmla="*/ 19456 h 369651"/>
              <a:gd name="connsiteX40" fmla="*/ 13581 w 519419"/>
              <a:gd name="connsiteY40" fmla="*/ 48639 h 369651"/>
              <a:gd name="connsiteX41" fmla="*/ 23309 w 519419"/>
              <a:gd name="connsiteY41" fmla="*/ 97277 h 369651"/>
              <a:gd name="connsiteX42" fmla="*/ 52492 w 519419"/>
              <a:gd name="connsiteY42" fmla="*/ 116732 h 369651"/>
              <a:gd name="connsiteX43" fmla="*/ 91402 w 519419"/>
              <a:gd name="connsiteY43" fmla="*/ 165371 h 369651"/>
              <a:gd name="connsiteX44" fmla="*/ 120585 w 519419"/>
              <a:gd name="connsiteY44" fmla="*/ 184826 h 369651"/>
              <a:gd name="connsiteX45" fmla="*/ 140041 w 519419"/>
              <a:gd name="connsiteY45" fmla="*/ 204281 h 369651"/>
              <a:gd name="connsiteX46" fmla="*/ 188679 w 519419"/>
              <a:gd name="connsiteY46" fmla="*/ 262647 h 369651"/>
              <a:gd name="connsiteX47" fmla="*/ 208134 w 519419"/>
              <a:gd name="connsiteY47" fmla="*/ 291830 h 369651"/>
              <a:gd name="connsiteX48" fmla="*/ 247045 w 519419"/>
              <a:gd name="connsiteY48" fmla="*/ 330741 h 369651"/>
              <a:gd name="connsiteX49" fmla="*/ 256773 w 519419"/>
              <a:gd name="connsiteY49" fmla="*/ 359924 h 369651"/>
              <a:gd name="connsiteX50" fmla="*/ 285956 w 519419"/>
              <a:gd name="connsiteY50" fmla="*/ 369651 h 369651"/>
              <a:gd name="connsiteX51" fmla="*/ 461053 w 519419"/>
              <a:gd name="connsiteY51" fmla="*/ 359924 h 369651"/>
              <a:gd name="connsiteX52" fmla="*/ 509692 w 519419"/>
              <a:gd name="connsiteY52" fmla="*/ 330741 h 369651"/>
              <a:gd name="connsiteX53" fmla="*/ 519419 w 519419"/>
              <a:gd name="connsiteY53" fmla="*/ 301558 h 369651"/>
              <a:gd name="connsiteX54" fmla="*/ 509692 w 519419"/>
              <a:gd name="connsiteY54" fmla="*/ 223736 h 369651"/>
              <a:gd name="connsiteX55" fmla="*/ 490236 w 519419"/>
              <a:gd name="connsiteY55" fmla="*/ 204281 h 369651"/>
              <a:gd name="connsiteX56" fmla="*/ 431870 w 519419"/>
              <a:gd name="connsiteY56" fmla="*/ 175098 h 369651"/>
              <a:gd name="connsiteX57" fmla="*/ 383232 w 519419"/>
              <a:gd name="connsiteY57" fmla="*/ 136188 h 369651"/>
              <a:gd name="connsiteX58" fmla="*/ 295683 w 519419"/>
              <a:gd name="connsiteY58" fmla="*/ 87549 h 369651"/>
              <a:gd name="connsiteX59" fmla="*/ 266500 w 519419"/>
              <a:gd name="connsiteY59" fmla="*/ 58366 h 369651"/>
              <a:gd name="connsiteX60" fmla="*/ 208134 w 519419"/>
              <a:gd name="connsiteY60" fmla="*/ 29183 h 369651"/>
              <a:gd name="connsiteX61" fmla="*/ 140041 w 519419"/>
              <a:gd name="connsiteY61" fmla="*/ 0 h 369651"/>
              <a:gd name="connsiteX62" fmla="*/ 91402 w 519419"/>
              <a:gd name="connsiteY62" fmla="*/ 9728 h 369651"/>
              <a:gd name="connsiteX63" fmla="*/ 52492 w 519419"/>
              <a:gd name="connsiteY63" fmla="*/ 19456 h 36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519419" h="369651">
                <a:moveTo>
                  <a:pt x="208134" y="29183"/>
                </a:moveTo>
                <a:cubicBezTo>
                  <a:pt x="188679" y="25941"/>
                  <a:pt x="169109" y="23324"/>
                  <a:pt x="149768" y="19456"/>
                </a:cubicBezTo>
                <a:cubicBezTo>
                  <a:pt x="136658" y="16834"/>
                  <a:pt x="124227" y="9728"/>
                  <a:pt x="110858" y="9728"/>
                </a:cubicBezTo>
                <a:cubicBezTo>
                  <a:pt x="87930" y="9728"/>
                  <a:pt x="65462" y="16213"/>
                  <a:pt x="42764" y="19456"/>
                </a:cubicBezTo>
                <a:cubicBezTo>
                  <a:pt x="33036" y="25941"/>
                  <a:pt x="20884" y="29782"/>
                  <a:pt x="13581" y="38911"/>
                </a:cubicBezTo>
                <a:cubicBezTo>
                  <a:pt x="-5695" y="63006"/>
                  <a:pt x="8536" y="103759"/>
                  <a:pt x="13581" y="126460"/>
                </a:cubicBezTo>
                <a:cubicBezTo>
                  <a:pt x="20571" y="157913"/>
                  <a:pt x="40727" y="192518"/>
                  <a:pt x="62219" y="214009"/>
                </a:cubicBezTo>
                <a:cubicBezTo>
                  <a:pt x="68704" y="220494"/>
                  <a:pt x="75946" y="226302"/>
                  <a:pt x="81675" y="233464"/>
                </a:cubicBezTo>
                <a:cubicBezTo>
                  <a:pt x="101931" y="258784"/>
                  <a:pt x="109280" y="301031"/>
                  <a:pt x="140041" y="311285"/>
                </a:cubicBezTo>
                <a:cubicBezTo>
                  <a:pt x="149769" y="314528"/>
                  <a:pt x="160261" y="316033"/>
                  <a:pt x="169224" y="321013"/>
                </a:cubicBezTo>
                <a:cubicBezTo>
                  <a:pt x="189664" y="332369"/>
                  <a:pt x="227590" y="359924"/>
                  <a:pt x="227590" y="359924"/>
                </a:cubicBezTo>
                <a:cubicBezTo>
                  <a:pt x="279471" y="356681"/>
                  <a:pt x="331886" y="358303"/>
                  <a:pt x="383232" y="350196"/>
                </a:cubicBezTo>
                <a:cubicBezTo>
                  <a:pt x="394780" y="348373"/>
                  <a:pt x="401958" y="335969"/>
                  <a:pt x="412415" y="330741"/>
                </a:cubicBezTo>
                <a:cubicBezTo>
                  <a:pt x="421586" y="326155"/>
                  <a:pt x="431870" y="324256"/>
                  <a:pt x="441598" y="321013"/>
                </a:cubicBezTo>
                <a:cubicBezTo>
                  <a:pt x="465647" y="248870"/>
                  <a:pt x="457213" y="286447"/>
                  <a:pt x="441598" y="145915"/>
                </a:cubicBezTo>
                <a:cubicBezTo>
                  <a:pt x="439348" y="125667"/>
                  <a:pt x="424816" y="102430"/>
                  <a:pt x="412415" y="87549"/>
                </a:cubicBezTo>
                <a:cubicBezTo>
                  <a:pt x="393046" y="64305"/>
                  <a:pt x="349897" y="27800"/>
                  <a:pt x="324866" y="19456"/>
                </a:cubicBezTo>
                <a:lnTo>
                  <a:pt x="266500" y="0"/>
                </a:lnTo>
                <a:cubicBezTo>
                  <a:pt x="214619" y="3243"/>
                  <a:pt x="162363" y="2705"/>
                  <a:pt x="110858" y="9728"/>
                </a:cubicBezTo>
                <a:cubicBezTo>
                  <a:pt x="90538" y="12499"/>
                  <a:pt x="52492" y="29183"/>
                  <a:pt x="52492" y="29183"/>
                </a:cubicBezTo>
                <a:cubicBezTo>
                  <a:pt x="46007" y="35668"/>
                  <a:pt x="40198" y="42910"/>
                  <a:pt x="33036" y="48639"/>
                </a:cubicBezTo>
                <a:cubicBezTo>
                  <a:pt x="7007" y="69462"/>
                  <a:pt x="-15311" y="63668"/>
                  <a:pt x="13581" y="107005"/>
                </a:cubicBezTo>
                <a:cubicBezTo>
                  <a:pt x="20066" y="116733"/>
                  <a:pt x="33036" y="119975"/>
                  <a:pt x="42764" y="126460"/>
                </a:cubicBezTo>
                <a:cubicBezTo>
                  <a:pt x="81511" y="184581"/>
                  <a:pt x="39196" y="134048"/>
                  <a:pt x="91402" y="165371"/>
                </a:cubicBezTo>
                <a:cubicBezTo>
                  <a:pt x="122564" y="184068"/>
                  <a:pt x="101388" y="188699"/>
                  <a:pt x="130313" y="214009"/>
                </a:cubicBezTo>
                <a:cubicBezTo>
                  <a:pt x="171479" y="250029"/>
                  <a:pt x="177781" y="249286"/>
                  <a:pt x="217862" y="262647"/>
                </a:cubicBezTo>
                <a:cubicBezTo>
                  <a:pt x="235611" y="289271"/>
                  <a:pt x="235780" y="297632"/>
                  <a:pt x="266500" y="311285"/>
                </a:cubicBezTo>
                <a:cubicBezTo>
                  <a:pt x="285240" y="319614"/>
                  <a:pt x="324866" y="330741"/>
                  <a:pt x="324866" y="330741"/>
                </a:cubicBezTo>
                <a:cubicBezTo>
                  <a:pt x="352770" y="327951"/>
                  <a:pt x="416267" y="328814"/>
                  <a:pt x="451326" y="311285"/>
                </a:cubicBezTo>
                <a:cubicBezTo>
                  <a:pt x="461783" y="306057"/>
                  <a:pt x="470781" y="298315"/>
                  <a:pt x="480509" y="291830"/>
                </a:cubicBezTo>
                <a:cubicBezTo>
                  <a:pt x="475763" y="263352"/>
                  <a:pt x="477630" y="225324"/>
                  <a:pt x="451326" y="204281"/>
                </a:cubicBezTo>
                <a:cubicBezTo>
                  <a:pt x="443319" y="197876"/>
                  <a:pt x="431871" y="197796"/>
                  <a:pt x="422143" y="194554"/>
                </a:cubicBezTo>
                <a:cubicBezTo>
                  <a:pt x="418900" y="184826"/>
                  <a:pt x="418821" y="173378"/>
                  <a:pt x="412415" y="165371"/>
                </a:cubicBezTo>
                <a:cubicBezTo>
                  <a:pt x="398699" y="148226"/>
                  <a:pt x="373276" y="142596"/>
                  <a:pt x="354049" y="136188"/>
                </a:cubicBezTo>
                <a:cubicBezTo>
                  <a:pt x="335952" y="118090"/>
                  <a:pt x="329956" y="109549"/>
                  <a:pt x="305411" y="97277"/>
                </a:cubicBezTo>
                <a:cubicBezTo>
                  <a:pt x="296240" y="92691"/>
                  <a:pt x="285956" y="90792"/>
                  <a:pt x="276228" y="87549"/>
                </a:cubicBezTo>
                <a:cubicBezTo>
                  <a:pt x="220904" y="32225"/>
                  <a:pt x="274176" y="76796"/>
                  <a:pt x="217862" y="48639"/>
                </a:cubicBezTo>
                <a:cubicBezTo>
                  <a:pt x="207405" y="43410"/>
                  <a:pt x="199363" y="33931"/>
                  <a:pt x="188679" y="29183"/>
                </a:cubicBezTo>
                <a:cubicBezTo>
                  <a:pt x="169939" y="20854"/>
                  <a:pt x="130313" y="9728"/>
                  <a:pt x="130313" y="9728"/>
                </a:cubicBezTo>
                <a:cubicBezTo>
                  <a:pt x="94645" y="12971"/>
                  <a:pt x="57286" y="8130"/>
                  <a:pt x="23309" y="19456"/>
                </a:cubicBezTo>
                <a:cubicBezTo>
                  <a:pt x="13581" y="22699"/>
                  <a:pt x="13581" y="38385"/>
                  <a:pt x="13581" y="48639"/>
                </a:cubicBezTo>
                <a:cubicBezTo>
                  <a:pt x="13581" y="65173"/>
                  <a:pt x="15106" y="82922"/>
                  <a:pt x="23309" y="97277"/>
                </a:cubicBezTo>
                <a:cubicBezTo>
                  <a:pt x="29110" y="107428"/>
                  <a:pt x="43363" y="109429"/>
                  <a:pt x="52492" y="116732"/>
                </a:cubicBezTo>
                <a:cubicBezTo>
                  <a:pt x="100622" y="155237"/>
                  <a:pt x="40844" y="114813"/>
                  <a:pt x="91402" y="165371"/>
                </a:cubicBezTo>
                <a:cubicBezTo>
                  <a:pt x="99669" y="173638"/>
                  <a:pt x="111456" y="177523"/>
                  <a:pt x="120585" y="184826"/>
                </a:cubicBezTo>
                <a:cubicBezTo>
                  <a:pt x="127747" y="190555"/>
                  <a:pt x="133556" y="197796"/>
                  <a:pt x="140041" y="204281"/>
                </a:cubicBezTo>
                <a:cubicBezTo>
                  <a:pt x="181778" y="287758"/>
                  <a:pt x="133681" y="207649"/>
                  <a:pt x="188679" y="262647"/>
                </a:cubicBezTo>
                <a:cubicBezTo>
                  <a:pt x="196946" y="270914"/>
                  <a:pt x="200526" y="282953"/>
                  <a:pt x="208134" y="291830"/>
                </a:cubicBezTo>
                <a:cubicBezTo>
                  <a:pt x="220071" y="305757"/>
                  <a:pt x="247045" y="330741"/>
                  <a:pt x="247045" y="330741"/>
                </a:cubicBezTo>
                <a:cubicBezTo>
                  <a:pt x="250288" y="340469"/>
                  <a:pt x="249522" y="352673"/>
                  <a:pt x="256773" y="359924"/>
                </a:cubicBezTo>
                <a:cubicBezTo>
                  <a:pt x="264024" y="367174"/>
                  <a:pt x="275702" y="369651"/>
                  <a:pt x="285956" y="369651"/>
                </a:cubicBezTo>
                <a:cubicBezTo>
                  <a:pt x="344412" y="369651"/>
                  <a:pt x="402687" y="363166"/>
                  <a:pt x="461053" y="359924"/>
                </a:cubicBezTo>
                <a:cubicBezTo>
                  <a:pt x="484006" y="352273"/>
                  <a:pt x="496340" y="352995"/>
                  <a:pt x="509692" y="330741"/>
                </a:cubicBezTo>
                <a:cubicBezTo>
                  <a:pt x="514968" y="321948"/>
                  <a:pt x="516177" y="311286"/>
                  <a:pt x="519419" y="301558"/>
                </a:cubicBezTo>
                <a:cubicBezTo>
                  <a:pt x="516177" y="275617"/>
                  <a:pt x="517204" y="248776"/>
                  <a:pt x="509692" y="223736"/>
                </a:cubicBezTo>
                <a:cubicBezTo>
                  <a:pt x="507057" y="214951"/>
                  <a:pt x="497398" y="210010"/>
                  <a:pt x="490236" y="204281"/>
                </a:cubicBezTo>
                <a:cubicBezTo>
                  <a:pt x="463297" y="182730"/>
                  <a:pt x="462693" y="185373"/>
                  <a:pt x="431870" y="175098"/>
                </a:cubicBezTo>
                <a:cubicBezTo>
                  <a:pt x="395922" y="121175"/>
                  <a:pt x="432983" y="163827"/>
                  <a:pt x="383232" y="136188"/>
                </a:cubicBezTo>
                <a:cubicBezTo>
                  <a:pt x="282880" y="80437"/>
                  <a:pt x="361719" y="109562"/>
                  <a:pt x="295683" y="87549"/>
                </a:cubicBezTo>
                <a:cubicBezTo>
                  <a:pt x="285955" y="77821"/>
                  <a:pt x="277068" y="67173"/>
                  <a:pt x="266500" y="58366"/>
                </a:cubicBezTo>
                <a:cubicBezTo>
                  <a:pt x="233512" y="30876"/>
                  <a:pt x="244263" y="44667"/>
                  <a:pt x="208134" y="29183"/>
                </a:cubicBezTo>
                <a:cubicBezTo>
                  <a:pt x="123991" y="-6879"/>
                  <a:pt x="208481" y="22814"/>
                  <a:pt x="140041" y="0"/>
                </a:cubicBezTo>
                <a:cubicBezTo>
                  <a:pt x="123828" y="3243"/>
                  <a:pt x="107442" y="5718"/>
                  <a:pt x="91402" y="9728"/>
                </a:cubicBezTo>
                <a:cubicBezTo>
                  <a:pt x="48390" y="20481"/>
                  <a:pt x="75873" y="19456"/>
                  <a:pt x="52492" y="1945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975F807-AACE-4DE7-9DFB-735F3E2B7936}"/>
              </a:ext>
            </a:extLst>
          </p:cNvPr>
          <p:cNvSpPr/>
          <p:nvPr/>
        </p:nvSpPr>
        <p:spPr>
          <a:xfrm>
            <a:off x="777358" y="2441643"/>
            <a:ext cx="915255" cy="331173"/>
          </a:xfrm>
          <a:custGeom>
            <a:avLst/>
            <a:gdLst>
              <a:gd name="connsiteX0" fmla="*/ 915255 w 915255"/>
              <a:gd name="connsiteY0" fmla="*/ 19455 h 331173"/>
              <a:gd name="connsiteX1" fmla="*/ 642880 w 915255"/>
              <a:gd name="connsiteY1" fmla="*/ 9727 h 331173"/>
              <a:gd name="connsiteX2" fmla="*/ 565059 w 915255"/>
              <a:gd name="connsiteY2" fmla="*/ 0 h 331173"/>
              <a:gd name="connsiteX3" fmla="*/ 282957 w 915255"/>
              <a:gd name="connsiteY3" fmla="*/ 9727 h 331173"/>
              <a:gd name="connsiteX4" fmla="*/ 224591 w 915255"/>
              <a:gd name="connsiteY4" fmla="*/ 38910 h 331173"/>
              <a:gd name="connsiteX5" fmla="*/ 195408 w 915255"/>
              <a:gd name="connsiteY5" fmla="*/ 48638 h 331173"/>
              <a:gd name="connsiteX6" fmla="*/ 175953 w 915255"/>
              <a:gd name="connsiteY6" fmla="*/ 77821 h 331173"/>
              <a:gd name="connsiteX7" fmla="*/ 127314 w 915255"/>
              <a:gd name="connsiteY7" fmla="*/ 116731 h 331173"/>
              <a:gd name="connsiteX8" fmla="*/ 88404 w 915255"/>
              <a:gd name="connsiteY8" fmla="*/ 175097 h 331173"/>
              <a:gd name="connsiteX9" fmla="*/ 68948 w 915255"/>
              <a:gd name="connsiteY9" fmla="*/ 204280 h 331173"/>
              <a:gd name="connsiteX10" fmla="*/ 49493 w 915255"/>
              <a:gd name="connsiteY10" fmla="*/ 243191 h 331173"/>
              <a:gd name="connsiteX11" fmla="*/ 39765 w 915255"/>
              <a:gd name="connsiteY11" fmla="*/ 282102 h 331173"/>
              <a:gd name="connsiteX12" fmla="*/ 10582 w 915255"/>
              <a:gd name="connsiteY12" fmla="*/ 301557 h 331173"/>
              <a:gd name="connsiteX13" fmla="*/ 855 w 915255"/>
              <a:gd name="connsiteY13" fmla="*/ 282102 h 33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5255" h="331173">
                <a:moveTo>
                  <a:pt x="915255" y="19455"/>
                </a:moveTo>
                <a:lnTo>
                  <a:pt x="642880" y="9727"/>
                </a:lnTo>
                <a:cubicBezTo>
                  <a:pt x="616778" y="8277"/>
                  <a:pt x="591201" y="0"/>
                  <a:pt x="565059" y="0"/>
                </a:cubicBezTo>
                <a:cubicBezTo>
                  <a:pt x="470969" y="0"/>
                  <a:pt x="376991" y="6485"/>
                  <a:pt x="282957" y="9727"/>
                </a:cubicBezTo>
                <a:cubicBezTo>
                  <a:pt x="209604" y="34179"/>
                  <a:pt x="300021" y="1195"/>
                  <a:pt x="224591" y="38910"/>
                </a:cubicBezTo>
                <a:cubicBezTo>
                  <a:pt x="215420" y="43496"/>
                  <a:pt x="205136" y="45395"/>
                  <a:pt x="195408" y="48638"/>
                </a:cubicBezTo>
                <a:cubicBezTo>
                  <a:pt x="188923" y="58366"/>
                  <a:pt x="184220" y="69554"/>
                  <a:pt x="175953" y="77821"/>
                </a:cubicBezTo>
                <a:cubicBezTo>
                  <a:pt x="137668" y="116106"/>
                  <a:pt x="156191" y="78229"/>
                  <a:pt x="127314" y="116731"/>
                </a:cubicBezTo>
                <a:cubicBezTo>
                  <a:pt x="113285" y="135437"/>
                  <a:pt x="101374" y="155642"/>
                  <a:pt x="88404" y="175097"/>
                </a:cubicBezTo>
                <a:cubicBezTo>
                  <a:pt x="81919" y="184825"/>
                  <a:pt x="74176" y="193823"/>
                  <a:pt x="68948" y="204280"/>
                </a:cubicBezTo>
                <a:cubicBezTo>
                  <a:pt x="62463" y="217250"/>
                  <a:pt x="54585" y="229613"/>
                  <a:pt x="49493" y="243191"/>
                </a:cubicBezTo>
                <a:cubicBezTo>
                  <a:pt x="44799" y="255709"/>
                  <a:pt x="47181" y="270978"/>
                  <a:pt x="39765" y="282102"/>
                </a:cubicBezTo>
                <a:cubicBezTo>
                  <a:pt x="33280" y="291830"/>
                  <a:pt x="20310" y="295072"/>
                  <a:pt x="10582" y="301557"/>
                </a:cubicBezTo>
                <a:cubicBezTo>
                  <a:pt x="-4272" y="346121"/>
                  <a:pt x="855" y="340994"/>
                  <a:pt x="855" y="28210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06B381-54B1-4541-9976-7DD3462F5A50}"/>
              </a:ext>
            </a:extLst>
          </p:cNvPr>
          <p:cNvSpPr txBox="1"/>
          <p:nvPr/>
        </p:nvSpPr>
        <p:spPr>
          <a:xfrm>
            <a:off x="174670" y="2535878"/>
            <a:ext cx="1060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Model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E58C661-EB87-4364-A190-69C9B2C9C253}"/>
              </a:ext>
            </a:extLst>
          </p:cNvPr>
          <p:cNvSpPr/>
          <p:nvPr/>
        </p:nvSpPr>
        <p:spPr>
          <a:xfrm>
            <a:off x="97277" y="2509736"/>
            <a:ext cx="817720" cy="651753"/>
          </a:xfrm>
          <a:custGeom>
            <a:avLst/>
            <a:gdLst>
              <a:gd name="connsiteX0" fmla="*/ 671208 w 817720"/>
              <a:gd name="connsiteY0" fmla="*/ 233464 h 651753"/>
              <a:gd name="connsiteX1" fmla="*/ 622570 w 817720"/>
              <a:gd name="connsiteY1" fmla="*/ 184826 h 651753"/>
              <a:gd name="connsiteX2" fmla="*/ 593387 w 817720"/>
              <a:gd name="connsiteY2" fmla="*/ 145915 h 651753"/>
              <a:gd name="connsiteX3" fmla="*/ 564204 w 817720"/>
              <a:gd name="connsiteY3" fmla="*/ 136187 h 651753"/>
              <a:gd name="connsiteX4" fmla="*/ 515566 w 817720"/>
              <a:gd name="connsiteY4" fmla="*/ 97277 h 651753"/>
              <a:gd name="connsiteX5" fmla="*/ 466927 w 817720"/>
              <a:gd name="connsiteY5" fmla="*/ 68094 h 651753"/>
              <a:gd name="connsiteX6" fmla="*/ 447472 w 817720"/>
              <a:gd name="connsiteY6" fmla="*/ 48638 h 651753"/>
              <a:gd name="connsiteX7" fmla="*/ 389106 w 817720"/>
              <a:gd name="connsiteY7" fmla="*/ 29183 h 651753"/>
              <a:gd name="connsiteX8" fmla="*/ 330740 w 817720"/>
              <a:gd name="connsiteY8" fmla="*/ 0 h 651753"/>
              <a:gd name="connsiteX9" fmla="*/ 194553 w 817720"/>
              <a:gd name="connsiteY9" fmla="*/ 9728 h 651753"/>
              <a:gd name="connsiteX10" fmla="*/ 145914 w 817720"/>
              <a:gd name="connsiteY10" fmla="*/ 48638 h 651753"/>
              <a:gd name="connsiteX11" fmla="*/ 107004 w 817720"/>
              <a:gd name="connsiteY11" fmla="*/ 68094 h 651753"/>
              <a:gd name="connsiteX12" fmla="*/ 77821 w 817720"/>
              <a:gd name="connsiteY12" fmla="*/ 97277 h 651753"/>
              <a:gd name="connsiteX13" fmla="*/ 48638 w 817720"/>
              <a:gd name="connsiteY13" fmla="*/ 116732 h 651753"/>
              <a:gd name="connsiteX14" fmla="*/ 19455 w 817720"/>
              <a:gd name="connsiteY14" fmla="*/ 175098 h 651753"/>
              <a:gd name="connsiteX15" fmla="*/ 0 w 817720"/>
              <a:gd name="connsiteY15" fmla="*/ 243192 h 651753"/>
              <a:gd name="connsiteX16" fmla="*/ 29183 w 817720"/>
              <a:gd name="connsiteY16" fmla="*/ 379379 h 651753"/>
              <a:gd name="connsiteX17" fmla="*/ 38910 w 817720"/>
              <a:gd name="connsiteY17" fmla="*/ 408562 h 651753"/>
              <a:gd name="connsiteX18" fmla="*/ 77821 w 817720"/>
              <a:gd name="connsiteY18" fmla="*/ 447473 h 651753"/>
              <a:gd name="connsiteX19" fmla="*/ 107004 w 817720"/>
              <a:gd name="connsiteY19" fmla="*/ 476655 h 651753"/>
              <a:gd name="connsiteX20" fmla="*/ 126459 w 817720"/>
              <a:gd name="connsiteY20" fmla="*/ 505838 h 651753"/>
              <a:gd name="connsiteX21" fmla="*/ 184825 w 817720"/>
              <a:gd name="connsiteY21" fmla="*/ 544749 h 651753"/>
              <a:gd name="connsiteX22" fmla="*/ 214008 w 817720"/>
              <a:gd name="connsiteY22" fmla="*/ 564204 h 651753"/>
              <a:gd name="connsiteX23" fmla="*/ 272374 w 817720"/>
              <a:gd name="connsiteY23" fmla="*/ 583660 h 651753"/>
              <a:gd name="connsiteX24" fmla="*/ 301557 w 817720"/>
              <a:gd name="connsiteY24" fmla="*/ 593387 h 651753"/>
              <a:gd name="connsiteX25" fmla="*/ 369651 w 817720"/>
              <a:gd name="connsiteY25" fmla="*/ 622570 h 651753"/>
              <a:gd name="connsiteX26" fmla="*/ 428017 w 817720"/>
              <a:gd name="connsiteY26" fmla="*/ 632298 h 651753"/>
              <a:gd name="connsiteX27" fmla="*/ 496110 w 817720"/>
              <a:gd name="connsiteY27" fmla="*/ 651753 h 651753"/>
              <a:gd name="connsiteX28" fmla="*/ 632297 w 817720"/>
              <a:gd name="connsiteY28" fmla="*/ 642026 h 651753"/>
              <a:gd name="connsiteX29" fmla="*/ 680936 w 817720"/>
              <a:gd name="connsiteY29" fmla="*/ 612843 h 651753"/>
              <a:gd name="connsiteX30" fmla="*/ 719846 w 817720"/>
              <a:gd name="connsiteY30" fmla="*/ 603115 h 651753"/>
              <a:gd name="connsiteX31" fmla="*/ 739302 w 817720"/>
              <a:gd name="connsiteY31" fmla="*/ 583660 h 651753"/>
              <a:gd name="connsiteX32" fmla="*/ 797668 w 817720"/>
              <a:gd name="connsiteY32" fmla="*/ 544749 h 651753"/>
              <a:gd name="connsiteX33" fmla="*/ 817123 w 817720"/>
              <a:gd name="connsiteY33" fmla="*/ 515566 h 651753"/>
              <a:gd name="connsiteX34" fmla="*/ 807395 w 817720"/>
              <a:gd name="connsiteY34" fmla="*/ 369651 h 651753"/>
              <a:gd name="connsiteX35" fmla="*/ 797668 w 817720"/>
              <a:gd name="connsiteY35" fmla="*/ 340468 h 651753"/>
              <a:gd name="connsiteX36" fmla="*/ 778212 w 817720"/>
              <a:gd name="connsiteY36" fmla="*/ 321013 h 651753"/>
              <a:gd name="connsiteX37" fmla="*/ 768485 w 817720"/>
              <a:gd name="connsiteY37" fmla="*/ 291830 h 651753"/>
              <a:gd name="connsiteX38" fmla="*/ 700391 w 817720"/>
              <a:gd name="connsiteY38" fmla="*/ 243192 h 651753"/>
              <a:gd name="connsiteX39" fmla="*/ 651753 w 817720"/>
              <a:gd name="connsiteY39" fmla="*/ 214009 h 651753"/>
              <a:gd name="connsiteX40" fmla="*/ 632297 w 817720"/>
              <a:gd name="connsiteY40" fmla="*/ 194553 h 651753"/>
              <a:gd name="connsiteX41" fmla="*/ 603114 w 817720"/>
              <a:gd name="connsiteY41" fmla="*/ 175098 h 651753"/>
              <a:gd name="connsiteX42" fmla="*/ 593387 w 817720"/>
              <a:gd name="connsiteY42" fmla="*/ 126460 h 651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817720" h="651753">
                <a:moveTo>
                  <a:pt x="671208" y="233464"/>
                </a:moveTo>
                <a:cubicBezTo>
                  <a:pt x="654995" y="217251"/>
                  <a:pt x="637803" y="201963"/>
                  <a:pt x="622570" y="184826"/>
                </a:cubicBezTo>
                <a:cubicBezTo>
                  <a:pt x="611799" y="172708"/>
                  <a:pt x="605842" y="156294"/>
                  <a:pt x="593387" y="145915"/>
                </a:cubicBezTo>
                <a:cubicBezTo>
                  <a:pt x="585510" y="139351"/>
                  <a:pt x="573932" y="139430"/>
                  <a:pt x="564204" y="136187"/>
                </a:cubicBezTo>
                <a:cubicBezTo>
                  <a:pt x="525455" y="78063"/>
                  <a:pt x="567774" y="128601"/>
                  <a:pt x="515566" y="97277"/>
                </a:cubicBezTo>
                <a:cubicBezTo>
                  <a:pt x="448801" y="57219"/>
                  <a:pt x="549596" y="95648"/>
                  <a:pt x="466927" y="68094"/>
                </a:cubicBezTo>
                <a:cubicBezTo>
                  <a:pt x="460442" y="61609"/>
                  <a:pt x="455675" y="52740"/>
                  <a:pt x="447472" y="48638"/>
                </a:cubicBezTo>
                <a:cubicBezTo>
                  <a:pt x="429129" y="39467"/>
                  <a:pt x="406170" y="40558"/>
                  <a:pt x="389106" y="29183"/>
                </a:cubicBezTo>
                <a:cubicBezTo>
                  <a:pt x="351391" y="4040"/>
                  <a:pt x="371014" y="13425"/>
                  <a:pt x="330740" y="0"/>
                </a:cubicBezTo>
                <a:cubicBezTo>
                  <a:pt x="285344" y="3243"/>
                  <a:pt x="239372" y="1819"/>
                  <a:pt x="194553" y="9728"/>
                </a:cubicBezTo>
                <a:cubicBezTo>
                  <a:pt x="170525" y="13968"/>
                  <a:pt x="163607" y="36843"/>
                  <a:pt x="145914" y="48638"/>
                </a:cubicBezTo>
                <a:cubicBezTo>
                  <a:pt x="133848" y="56682"/>
                  <a:pt x="118804" y="59665"/>
                  <a:pt x="107004" y="68094"/>
                </a:cubicBezTo>
                <a:cubicBezTo>
                  <a:pt x="95810" y="76090"/>
                  <a:pt x="88389" y="88470"/>
                  <a:pt x="77821" y="97277"/>
                </a:cubicBezTo>
                <a:cubicBezTo>
                  <a:pt x="68840" y="104761"/>
                  <a:pt x="58366" y="110247"/>
                  <a:pt x="48638" y="116732"/>
                </a:cubicBezTo>
                <a:cubicBezTo>
                  <a:pt x="24186" y="190085"/>
                  <a:pt x="57170" y="99668"/>
                  <a:pt x="19455" y="175098"/>
                </a:cubicBezTo>
                <a:cubicBezTo>
                  <a:pt x="12475" y="189058"/>
                  <a:pt x="3118" y="230719"/>
                  <a:pt x="0" y="243192"/>
                </a:cubicBezTo>
                <a:cubicBezTo>
                  <a:pt x="14495" y="388151"/>
                  <a:pt x="-6326" y="296523"/>
                  <a:pt x="29183" y="379379"/>
                </a:cubicBezTo>
                <a:cubicBezTo>
                  <a:pt x="33222" y="388804"/>
                  <a:pt x="32950" y="400218"/>
                  <a:pt x="38910" y="408562"/>
                </a:cubicBezTo>
                <a:cubicBezTo>
                  <a:pt x="49571" y="423488"/>
                  <a:pt x="64851" y="434503"/>
                  <a:pt x="77821" y="447473"/>
                </a:cubicBezTo>
                <a:cubicBezTo>
                  <a:pt x="87549" y="457200"/>
                  <a:pt x="99373" y="465209"/>
                  <a:pt x="107004" y="476655"/>
                </a:cubicBezTo>
                <a:cubicBezTo>
                  <a:pt x="113489" y="486383"/>
                  <a:pt x="117661" y="498139"/>
                  <a:pt x="126459" y="505838"/>
                </a:cubicBezTo>
                <a:cubicBezTo>
                  <a:pt x="144056" y="521236"/>
                  <a:pt x="165370" y="531779"/>
                  <a:pt x="184825" y="544749"/>
                </a:cubicBezTo>
                <a:cubicBezTo>
                  <a:pt x="194553" y="551234"/>
                  <a:pt x="202917" y="560507"/>
                  <a:pt x="214008" y="564204"/>
                </a:cubicBezTo>
                <a:lnTo>
                  <a:pt x="272374" y="583660"/>
                </a:lnTo>
                <a:cubicBezTo>
                  <a:pt x="282102" y="586903"/>
                  <a:pt x="292386" y="588801"/>
                  <a:pt x="301557" y="593387"/>
                </a:cubicBezTo>
                <a:cubicBezTo>
                  <a:pt x="325354" y="605286"/>
                  <a:pt x="343883" y="616844"/>
                  <a:pt x="369651" y="622570"/>
                </a:cubicBezTo>
                <a:cubicBezTo>
                  <a:pt x="388905" y="626849"/>
                  <a:pt x="408676" y="628430"/>
                  <a:pt x="428017" y="632298"/>
                </a:cubicBezTo>
                <a:cubicBezTo>
                  <a:pt x="458547" y="638404"/>
                  <a:pt x="468300" y="642484"/>
                  <a:pt x="496110" y="651753"/>
                </a:cubicBezTo>
                <a:cubicBezTo>
                  <a:pt x="541506" y="648511"/>
                  <a:pt x="587097" y="647344"/>
                  <a:pt x="632297" y="642026"/>
                </a:cubicBezTo>
                <a:cubicBezTo>
                  <a:pt x="687851" y="635490"/>
                  <a:pt x="638424" y="634099"/>
                  <a:pt x="680936" y="612843"/>
                </a:cubicBezTo>
                <a:cubicBezTo>
                  <a:pt x="692894" y="606864"/>
                  <a:pt x="706876" y="606358"/>
                  <a:pt x="719846" y="603115"/>
                </a:cubicBezTo>
                <a:cubicBezTo>
                  <a:pt x="726331" y="596630"/>
                  <a:pt x="731965" y="589163"/>
                  <a:pt x="739302" y="583660"/>
                </a:cubicBezTo>
                <a:cubicBezTo>
                  <a:pt x="758008" y="569631"/>
                  <a:pt x="797668" y="544749"/>
                  <a:pt x="797668" y="544749"/>
                </a:cubicBezTo>
                <a:cubicBezTo>
                  <a:pt x="804153" y="535021"/>
                  <a:pt x="816475" y="527239"/>
                  <a:pt x="817123" y="515566"/>
                </a:cubicBezTo>
                <a:cubicBezTo>
                  <a:pt x="819827" y="466895"/>
                  <a:pt x="812778" y="418099"/>
                  <a:pt x="807395" y="369651"/>
                </a:cubicBezTo>
                <a:cubicBezTo>
                  <a:pt x="806263" y="359460"/>
                  <a:pt x="802944" y="349261"/>
                  <a:pt x="797668" y="340468"/>
                </a:cubicBezTo>
                <a:cubicBezTo>
                  <a:pt x="792949" y="332604"/>
                  <a:pt x="784697" y="327498"/>
                  <a:pt x="778212" y="321013"/>
                </a:cubicBezTo>
                <a:cubicBezTo>
                  <a:pt x="774970" y="311285"/>
                  <a:pt x="774445" y="300174"/>
                  <a:pt x="768485" y="291830"/>
                </a:cubicBezTo>
                <a:cubicBezTo>
                  <a:pt x="739634" y="251438"/>
                  <a:pt x="737299" y="255494"/>
                  <a:pt x="700391" y="243192"/>
                </a:cubicBezTo>
                <a:cubicBezTo>
                  <a:pt x="651098" y="193896"/>
                  <a:pt x="714890" y="251891"/>
                  <a:pt x="651753" y="214009"/>
                </a:cubicBezTo>
                <a:cubicBezTo>
                  <a:pt x="643888" y="209290"/>
                  <a:pt x="639459" y="200282"/>
                  <a:pt x="632297" y="194553"/>
                </a:cubicBezTo>
                <a:cubicBezTo>
                  <a:pt x="623168" y="187250"/>
                  <a:pt x="612842" y="181583"/>
                  <a:pt x="603114" y="175098"/>
                </a:cubicBezTo>
                <a:cubicBezTo>
                  <a:pt x="591336" y="139763"/>
                  <a:pt x="593387" y="156169"/>
                  <a:pt x="593387" y="1264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EC3A69-6A25-4745-B939-CF992D1A6FCE}"/>
              </a:ext>
            </a:extLst>
          </p:cNvPr>
          <p:cNvSpPr txBox="1"/>
          <p:nvPr/>
        </p:nvSpPr>
        <p:spPr>
          <a:xfrm>
            <a:off x="1211193" y="5598943"/>
            <a:ext cx="4795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Higher </a:t>
            </a:r>
            <a:r>
              <a:rPr lang="en-US" dirty="0" err="1"/>
              <a:t>mAP</a:t>
            </a:r>
            <a:r>
              <a:rPr lang="en-US" dirty="0"/>
              <a:t>: Better is the model</a:t>
            </a:r>
          </a:p>
          <a:p>
            <a:r>
              <a:rPr lang="en-US" dirty="0"/>
              <a:t>Higher Throughput: More quickly is the result</a:t>
            </a:r>
          </a:p>
        </p:txBody>
      </p:sp>
    </p:spTree>
    <p:extLst>
      <p:ext uri="{BB962C8B-B14F-4D97-AF65-F5344CB8AC3E}">
        <p14:creationId xmlns:p14="http://schemas.microsoft.com/office/powerpoint/2010/main" val="1582788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8E2C-ABB5-4FBD-902C-19BFE54A0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Other Models</a:t>
            </a:r>
            <a:br>
              <a:rPr lang="en-US" dirty="0"/>
            </a:br>
            <a:r>
              <a:rPr lang="en-US" sz="4000" dirty="0"/>
              <a:t>(Feature Accuracy vs </a:t>
            </a:r>
            <a:r>
              <a:rPr lang="en-US" sz="4000" dirty="0" err="1"/>
              <a:t>mAP</a:t>
            </a:r>
            <a:r>
              <a:rPr lang="en-US" sz="4000" dirty="0"/>
              <a:t>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6A8EE6-652D-4BBF-8C73-D9E1C740E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489" y="2069288"/>
            <a:ext cx="8060035" cy="4049409"/>
          </a:xfrm>
        </p:spPr>
      </p:pic>
    </p:spTree>
    <p:extLst>
      <p:ext uri="{BB962C8B-B14F-4D97-AF65-F5344CB8AC3E}">
        <p14:creationId xmlns:p14="http://schemas.microsoft.com/office/powerpoint/2010/main" val="31670887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B70F49E-A1F9-47B4-B217-E100630EFCC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6B63218-A2B6-40CF-BCE7-190CEF2AE5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1B33D7-02C6-4445-87B6-8BB078D72C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{EE764D0E-A66A-465D-9015-4F3747F806F6}tf33845126_wac</Template>
  <TotalTime>0</TotalTime>
  <Words>122</Words>
  <Application>Microsoft Office PowerPoint</Application>
  <PresentationFormat>Widescreen</PresentationFormat>
  <Paragraphs>12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Bookman Old Style</vt:lpstr>
      <vt:lpstr>Calibri</vt:lpstr>
      <vt:lpstr>Franklin Gothic Book</vt:lpstr>
      <vt:lpstr>1_RetrospectVTI</vt:lpstr>
      <vt:lpstr>Deep Learning Model: Inception for Object Detection (Tech Details)</vt:lpstr>
      <vt:lpstr>Inception v3 Model with Faster RCNN  (TensorFlow)</vt:lpstr>
      <vt:lpstr>Comparison With Other Models (Inference Time vs mAP)</vt:lpstr>
      <vt:lpstr>Comparison with Other Models (Feature Accuracy vs mAP)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2020-08-02T09:36:33Z</dcterms:created>
  <dcterms:modified xsi:type="dcterms:W3CDTF">2020-08-02T10:07:09Z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