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94" r:id="rId7"/>
    <p:sldId id="262" r:id="rId8"/>
    <p:sldId id="273" r:id="rId9"/>
    <p:sldId id="268" r:id="rId10"/>
    <p:sldId id="272" r:id="rId11"/>
    <p:sldId id="274" r:id="rId12"/>
    <p:sldId id="290" r:id="rId13"/>
    <p:sldId id="275" r:id="rId14"/>
    <p:sldId id="284" r:id="rId15"/>
    <p:sldId id="283" r:id="rId16"/>
    <p:sldId id="287" r:id="rId17"/>
    <p:sldId id="293" r:id="rId18"/>
    <p:sldId id="288" r:id="rId19"/>
    <p:sldId id="289" r:id="rId20"/>
    <p:sldId id="261"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60EE67-319D-43CB-80EB-14D2606BBE68}" v="67" dt="2023-04-20T18:56:19.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8177" autoAdjust="0"/>
  </p:normalViewPr>
  <p:slideViewPr>
    <p:cSldViewPr snapToGrid="0">
      <p:cViewPr varScale="1">
        <p:scale>
          <a:sx n="84" d="100"/>
          <a:sy n="84" d="100"/>
        </p:scale>
        <p:origin x="65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Umar Farooq" userId="0f75e671-9036-434c-8976-46daa171575a" providerId="ADAL" clId="{6B60EE67-319D-43CB-80EB-14D2606BBE68}"/>
    <pc:docChg chg="undo custSel delSld modSld">
      <pc:chgData name="Shaik, Umar Farooq" userId="0f75e671-9036-434c-8976-46daa171575a" providerId="ADAL" clId="{6B60EE67-319D-43CB-80EB-14D2606BBE68}" dt="2023-04-20T19:39:17.041" v="6317" actId="20577"/>
      <pc:docMkLst>
        <pc:docMk/>
      </pc:docMkLst>
      <pc:sldChg chg="modNotesTx">
        <pc:chgData name="Shaik, Umar Farooq" userId="0f75e671-9036-434c-8976-46daa171575a" providerId="ADAL" clId="{6B60EE67-319D-43CB-80EB-14D2606BBE68}" dt="2023-04-20T17:20:41.013" v="72" actId="20577"/>
        <pc:sldMkLst>
          <pc:docMk/>
          <pc:sldMk cId="2586058810" sldId="256"/>
        </pc:sldMkLst>
      </pc:sldChg>
      <pc:sldChg chg="delSp modSp mod">
        <pc:chgData name="Shaik, Umar Farooq" userId="0f75e671-9036-434c-8976-46daa171575a" providerId="ADAL" clId="{6B60EE67-319D-43CB-80EB-14D2606BBE68}" dt="2023-04-20T17:02:47.151" v="2" actId="478"/>
        <pc:sldMkLst>
          <pc:docMk/>
          <pc:sldMk cId="1713219598" sldId="257"/>
        </pc:sldMkLst>
        <pc:spChg chg="del">
          <ac:chgData name="Shaik, Umar Farooq" userId="0f75e671-9036-434c-8976-46daa171575a" providerId="ADAL" clId="{6B60EE67-319D-43CB-80EB-14D2606BBE68}" dt="2023-04-20T17:02:47.151" v="2" actId="478"/>
          <ac:spMkLst>
            <pc:docMk/>
            <pc:sldMk cId="1713219598" sldId="257"/>
            <ac:spMk id="4" creationId="{36C19884-873C-4D13-BE6D-318CF07B0D12}"/>
          </ac:spMkLst>
        </pc:spChg>
        <pc:spChg chg="del mod">
          <ac:chgData name="Shaik, Umar Farooq" userId="0f75e671-9036-434c-8976-46daa171575a" providerId="ADAL" clId="{6B60EE67-319D-43CB-80EB-14D2606BBE68}" dt="2023-04-20T17:02:44.031" v="1" actId="478"/>
          <ac:spMkLst>
            <pc:docMk/>
            <pc:sldMk cId="1713219598" sldId="257"/>
            <ac:spMk id="5" creationId="{9AB5BAF8-EA80-4AD4-8D83-5960C299573A}"/>
          </ac:spMkLst>
        </pc:spChg>
        <pc:spChg chg="del">
          <ac:chgData name="Shaik, Umar Farooq" userId="0f75e671-9036-434c-8976-46daa171575a" providerId="ADAL" clId="{6B60EE67-319D-43CB-80EB-14D2606BBE68}" dt="2023-04-20T17:02:47.151" v="2" actId="478"/>
          <ac:spMkLst>
            <pc:docMk/>
            <pc:sldMk cId="1713219598" sldId="257"/>
            <ac:spMk id="6" creationId="{7C991F00-87A7-45A6-8029-B097FA72498D}"/>
          </ac:spMkLst>
        </pc:spChg>
      </pc:sldChg>
      <pc:sldChg chg="delSp mod modNotesTx">
        <pc:chgData name="Shaik, Umar Farooq" userId="0f75e671-9036-434c-8976-46daa171575a" providerId="ADAL" clId="{6B60EE67-319D-43CB-80EB-14D2606BBE68}" dt="2023-04-20T19:37:12.962" v="6126" actId="20577"/>
        <pc:sldMkLst>
          <pc:docMk/>
          <pc:sldMk cId="1429429409" sldId="261"/>
        </pc:sldMkLst>
        <pc:spChg chg="del">
          <ac:chgData name="Shaik, Umar Farooq" userId="0f75e671-9036-434c-8976-46daa171575a" providerId="ADAL" clId="{6B60EE67-319D-43CB-80EB-14D2606BBE68}" dt="2023-04-20T17:04:39.514" v="18" actId="478"/>
          <ac:spMkLst>
            <pc:docMk/>
            <pc:sldMk cId="1429429409" sldId="261"/>
            <ac:spMk id="9" creationId="{B86AD343-7149-4E7C-BD28-3080F25980CF}"/>
          </ac:spMkLst>
        </pc:spChg>
        <pc:spChg chg="del">
          <ac:chgData name="Shaik, Umar Farooq" userId="0f75e671-9036-434c-8976-46daa171575a" providerId="ADAL" clId="{6B60EE67-319D-43CB-80EB-14D2606BBE68}" dt="2023-04-20T17:04:39.514" v="18" actId="478"/>
          <ac:spMkLst>
            <pc:docMk/>
            <pc:sldMk cId="1429429409" sldId="261"/>
            <ac:spMk id="10" creationId="{A865CC01-A53B-495A-820C-BEC2680EDC42}"/>
          </ac:spMkLst>
        </pc:spChg>
        <pc:spChg chg="del">
          <ac:chgData name="Shaik, Umar Farooq" userId="0f75e671-9036-434c-8976-46daa171575a" providerId="ADAL" clId="{6B60EE67-319D-43CB-80EB-14D2606BBE68}" dt="2023-04-20T17:04:39.514" v="18" actId="478"/>
          <ac:spMkLst>
            <pc:docMk/>
            <pc:sldMk cId="1429429409" sldId="261"/>
            <ac:spMk id="11" creationId="{7AE81C1E-A7C3-40CD-9C11-0C03A2221292}"/>
          </ac:spMkLst>
        </pc:spChg>
      </pc:sldChg>
      <pc:sldChg chg="modNotesTx">
        <pc:chgData name="Shaik, Umar Farooq" userId="0f75e671-9036-434c-8976-46daa171575a" providerId="ADAL" clId="{6B60EE67-319D-43CB-80EB-14D2606BBE68}" dt="2023-04-20T17:45:59.217" v="902" actId="20577"/>
        <pc:sldMkLst>
          <pc:docMk/>
          <pc:sldMk cId="379728094" sldId="262"/>
        </pc:sldMkLst>
      </pc:sldChg>
      <pc:sldChg chg="addSp delSp modSp mod delAnim modAnim modNotesTx">
        <pc:chgData name="Shaik, Umar Farooq" userId="0f75e671-9036-434c-8976-46daa171575a" providerId="ADAL" clId="{6B60EE67-319D-43CB-80EB-14D2606BBE68}" dt="2023-04-20T19:39:17.041" v="6317" actId="20577"/>
        <pc:sldMkLst>
          <pc:docMk/>
          <pc:sldMk cId="1742861620" sldId="266"/>
        </pc:sldMkLst>
        <pc:spChg chg="del">
          <ac:chgData name="Shaik, Umar Farooq" userId="0f75e671-9036-434c-8976-46daa171575a" providerId="ADAL" clId="{6B60EE67-319D-43CB-80EB-14D2606BBE68}" dt="2023-04-20T17:04:47.383" v="19" actId="478"/>
          <ac:spMkLst>
            <pc:docMk/>
            <pc:sldMk cId="1742861620" sldId="266"/>
            <ac:spMk id="4" creationId="{00560550-EE65-43CE-B899-F421E74287A1}"/>
          </ac:spMkLst>
        </pc:spChg>
        <pc:spChg chg="del">
          <ac:chgData name="Shaik, Umar Farooq" userId="0f75e671-9036-434c-8976-46daa171575a" providerId="ADAL" clId="{6B60EE67-319D-43CB-80EB-14D2606BBE68}" dt="2023-04-20T17:04:47.383" v="19" actId="478"/>
          <ac:spMkLst>
            <pc:docMk/>
            <pc:sldMk cId="1742861620" sldId="266"/>
            <ac:spMk id="5" creationId="{4135E32A-1A8C-43D2-9C6E-12887B4DEDFB}"/>
          </ac:spMkLst>
        </pc:spChg>
        <pc:spChg chg="del">
          <ac:chgData name="Shaik, Umar Farooq" userId="0f75e671-9036-434c-8976-46daa171575a" providerId="ADAL" clId="{6B60EE67-319D-43CB-80EB-14D2606BBE68}" dt="2023-04-20T17:04:47.383" v="19" actId="478"/>
          <ac:spMkLst>
            <pc:docMk/>
            <pc:sldMk cId="1742861620" sldId="266"/>
            <ac:spMk id="6" creationId="{7C4B8313-9270-4128-8674-3A3E42B806BC}"/>
          </ac:spMkLst>
        </pc:spChg>
        <pc:spChg chg="add del mod">
          <ac:chgData name="Shaik, Umar Farooq" userId="0f75e671-9036-434c-8976-46daa171575a" providerId="ADAL" clId="{6B60EE67-319D-43CB-80EB-14D2606BBE68}" dt="2023-04-20T19:37:20.281" v="6127" actId="478"/>
          <ac:spMkLst>
            <pc:docMk/>
            <pc:sldMk cId="1742861620" sldId="266"/>
            <ac:spMk id="7" creationId="{9AD12963-7C38-45B8-25B5-1D359EAAA67D}"/>
          </ac:spMkLst>
        </pc:spChg>
      </pc:sldChg>
      <pc:sldChg chg="delSp modSp mod modNotesTx">
        <pc:chgData name="Shaik, Umar Farooq" userId="0f75e671-9036-434c-8976-46daa171575a" providerId="ADAL" clId="{6B60EE67-319D-43CB-80EB-14D2606BBE68}" dt="2023-04-20T17:49:07.017" v="1320" actId="20577"/>
        <pc:sldMkLst>
          <pc:docMk/>
          <pc:sldMk cId="2303579910" sldId="268"/>
        </pc:sldMkLst>
        <pc:spChg chg="del mod">
          <ac:chgData name="Shaik, Umar Farooq" userId="0f75e671-9036-434c-8976-46daa171575a" providerId="ADAL" clId="{6B60EE67-319D-43CB-80EB-14D2606BBE68}" dt="2023-04-20T17:03:09.860" v="6" actId="478"/>
          <ac:spMkLst>
            <pc:docMk/>
            <pc:sldMk cId="2303579910" sldId="268"/>
            <ac:spMk id="9" creationId="{A672774E-BCBF-4B44-9E79-28E9153ABA7E}"/>
          </ac:spMkLst>
        </pc:spChg>
        <pc:spChg chg="del mod">
          <ac:chgData name="Shaik, Umar Farooq" userId="0f75e671-9036-434c-8976-46daa171575a" providerId="ADAL" clId="{6B60EE67-319D-43CB-80EB-14D2606BBE68}" dt="2023-04-20T17:03:09.860" v="6" actId="478"/>
          <ac:spMkLst>
            <pc:docMk/>
            <pc:sldMk cId="2303579910" sldId="268"/>
            <ac:spMk id="10" creationId="{18FAD6D3-B1FB-463D-87D0-FA9A4AEA13D6}"/>
          </ac:spMkLst>
        </pc:spChg>
        <pc:spChg chg="del">
          <ac:chgData name="Shaik, Umar Farooq" userId="0f75e671-9036-434c-8976-46daa171575a" providerId="ADAL" clId="{6B60EE67-319D-43CB-80EB-14D2606BBE68}" dt="2023-04-20T17:03:09.860" v="6" actId="478"/>
          <ac:spMkLst>
            <pc:docMk/>
            <pc:sldMk cId="2303579910" sldId="268"/>
            <ac:spMk id="11" creationId="{6D5843A7-CBF3-441B-919C-8467B2BB19B5}"/>
          </ac:spMkLst>
        </pc:spChg>
      </pc:sldChg>
      <pc:sldChg chg="delSp mod modNotesTx">
        <pc:chgData name="Shaik, Umar Farooq" userId="0f75e671-9036-434c-8976-46daa171575a" providerId="ADAL" clId="{6B60EE67-319D-43CB-80EB-14D2606BBE68}" dt="2023-04-20T17:50:04.637" v="1455" actId="20577"/>
        <pc:sldMkLst>
          <pc:docMk/>
          <pc:sldMk cId="736483423" sldId="272"/>
        </pc:sldMkLst>
        <pc:spChg chg="del">
          <ac:chgData name="Shaik, Umar Farooq" userId="0f75e671-9036-434c-8976-46daa171575a" providerId="ADAL" clId="{6B60EE67-319D-43CB-80EB-14D2606BBE68}" dt="2023-04-20T17:03:17.387" v="7" actId="478"/>
          <ac:spMkLst>
            <pc:docMk/>
            <pc:sldMk cId="736483423" sldId="272"/>
            <ac:spMk id="9" creationId="{A672774E-BCBF-4B44-9E79-28E9153ABA7E}"/>
          </ac:spMkLst>
        </pc:spChg>
        <pc:spChg chg="del">
          <ac:chgData name="Shaik, Umar Farooq" userId="0f75e671-9036-434c-8976-46daa171575a" providerId="ADAL" clId="{6B60EE67-319D-43CB-80EB-14D2606BBE68}" dt="2023-04-20T17:03:17.387" v="7" actId="478"/>
          <ac:spMkLst>
            <pc:docMk/>
            <pc:sldMk cId="736483423" sldId="272"/>
            <ac:spMk id="10" creationId="{18FAD6D3-B1FB-463D-87D0-FA9A4AEA13D6}"/>
          </ac:spMkLst>
        </pc:spChg>
        <pc:spChg chg="del">
          <ac:chgData name="Shaik, Umar Farooq" userId="0f75e671-9036-434c-8976-46daa171575a" providerId="ADAL" clId="{6B60EE67-319D-43CB-80EB-14D2606BBE68}" dt="2023-04-20T17:03:17.387" v="7" actId="478"/>
          <ac:spMkLst>
            <pc:docMk/>
            <pc:sldMk cId="736483423" sldId="272"/>
            <ac:spMk id="11" creationId="{6D5843A7-CBF3-441B-919C-8467B2BB19B5}"/>
          </ac:spMkLst>
        </pc:spChg>
      </pc:sldChg>
      <pc:sldChg chg="delSp mod modNotesTx">
        <pc:chgData name="Shaik, Umar Farooq" userId="0f75e671-9036-434c-8976-46daa171575a" providerId="ADAL" clId="{6B60EE67-319D-43CB-80EB-14D2606BBE68}" dt="2023-04-20T17:48:26.216" v="1151" actId="20577"/>
        <pc:sldMkLst>
          <pc:docMk/>
          <pc:sldMk cId="904592943" sldId="273"/>
        </pc:sldMkLst>
        <pc:spChg chg="del">
          <ac:chgData name="Shaik, Umar Farooq" userId="0f75e671-9036-434c-8976-46daa171575a" providerId="ADAL" clId="{6B60EE67-319D-43CB-80EB-14D2606BBE68}" dt="2023-04-20T17:03:03.526" v="4" actId="478"/>
          <ac:spMkLst>
            <pc:docMk/>
            <pc:sldMk cId="904592943" sldId="273"/>
            <ac:spMk id="4" creationId="{70E12647-CCB2-45E2-A9CB-A868F490497E}"/>
          </ac:spMkLst>
        </pc:spChg>
        <pc:spChg chg="del">
          <ac:chgData name="Shaik, Umar Farooq" userId="0f75e671-9036-434c-8976-46daa171575a" providerId="ADAL" clId="{6B60EE67-319D-43CB-80EB-14D2606BBE68}" dt="2023-04-20T17:03:03.526" v="4" actId="478"/>
          <ac:spMkLst>
            <pc:docMk/>
            <pc:sldMk cId="904592943" sldId="273"/>
            <ac:spMk id="5" creationId="{8D51ED20-04D4-4894-B0C2-9C541A61A734}"/>
          </ac:spMkLst>
        </pc:spChg>
        <pc:spChg chg="del">
          <ac:chgData name="Shaik, Umar Farooq" userId="0f75e671-9036-434c-8976-46daa171575a" providerId="ADAL" clId="{6B60EE67-319D-43CB-80EB-14D2606BBE68}" dt="2023-04-20T17:03:03.526" v="4" actId="478"/>
          <ac:spMkLst>
            <pc:docMk/>
            <pc:sldMk cId="904592943" sldId="273"/>
            <ac:spMk id="6" creationId="{7BC1787E-7110-4989-B0B8-DD4E0ACC09DF}"/>
          </ac:spMkLst>
        </pc:spChg>
      </pc:sldChg>
      <pc:sldChg chg="delSp mod modNotesTx">
        <pc:chgData name="Shaik, Umar Farooq" userId="0f75e671-9036-434c-8976-46daa171575a" providerId="ADAL" clId="{6B60EE67-319D-43CB-80EB-14D2606BBE68}" dt="2023-04-20T19:27:48.951" v="5713" actId="20577"/>
        <pc:sldMkLst>
          <pc:docMk/>
          <pc:sldMk cId="246754858" sldId="274"/>
        </pc:sldMkLst>
        <pc:spChg chg="del">
          <ac:chgData name="Shaik, Umar Farooq" userId="0f75e671-9036-434c-8976-46daa171575a" providerId="ADAL" clId="{6B60EE67-319D-43CB-80EB-14D2606BBE68}" dt="2023-04-20T17:03:23.639" v="8" actId="478"/>
          <ac:spMkLst>
            <pc:docMk/>
            <pc:sldMk cId="246754858" sldId="274"/>
            <ac:spMk id="9" creationId="{A672774E-BCBF-4B44-9E79-28E9153ABA7E}"/>
          </ac:spMkLst>
        </pc:spChg>
        <pc:spChg chg="del">
          <ac:chgData name="Shaik, Umar Farooq" userId="0f75e671-9036-434c-8976-46daa171575a" providerId="ADAL" clId="{6B60EE67-319D-43CB-80EB-14D2606BBE68}" dt="2023-04-20T17:03:23.639" v="8" actId="478"/>
          <ac:spMkLst>
            <pc:docMk/>
            <pc:sldMk cId="246754858" sldId="274"/>
            <ac:spMk id="10" creationId="{18FAD6D3-B1FB-463D-87D0-FA9A4AEA13D6}"/>
          </ac:spMkLst>
        </pc:spChg>
        <pc:spChg chg="del">
          <ac:chgData name="Shaik, Umar Farooq" userId="0f75e671-9036-434c-8976-46daa171575a" providerId="ADAL" clId="{6B60EE67-319D-43CB-80EB-14D2606BBE68}" dt="2023-04-20T17:03:23.639" v="8" actId="478"/>
          <ac:spMkLst>
            <pc:docMk/>
            <pc:sldMk cId="246754858" sldId="274"/>
            <ac:spMk id="11" creationId="{6D5843A7-CBF3-441B-919C-8467B2BB19B5}"/>
          </ac:spMkLst>
        </pc:spChg>
      </pc:sldChg>
      <pc:sldChg chg="delSp mod modNotesTx">
        <pc:chgData name="Shaik, Umar Farooq" userId="0f75e671-9036-434c-8976-46daa171575a" providerId="ADAL" clId="{6B60EE67-319D-43CB-80EB-14D2606BBE68}" dt="2023-04-20T17:54:56.527" v="2311" actId="20577"/>
        <pc:sldMkLst>
          <pc:docMk/>
          <pc:sldMk cId="370466093" sldId="275"/>
        </pc:sldMkLst>
        <pc:spChg chg="del">
          <ac:chgData name="Shaik, Umar Farooq" userId="0f75e671-9036-434c-8976-46daa171575a" providerId="ADAL" clId="{6B60EE67-319D-43CB-80EB-14D2606BBE68}" dt="2023-04-20T17:03:41.862" v="10" actId="478"/>
          <ac:spMkLst>
            <pc:docMk/>
            <pc:sldMk cId="370466093" sldId="275"/>
            <ac:spMk id="9" creationId="{A672774E-BCBF-4B44-9E79-28E9153ABA7E}"/>
          </ac:spMkLst>
        </pc:spChg>
        <pc:spChg chg="del">
          <ac:chgData name="Shaik, Umar Farooq" userId="0f75e671-9036-434c-8976-46daa171575a" providerId="ADAL" clId="{6B60EE67-319D-43CB-80EB-14D2606BBE68}" dt="2023-04-20T17:03:41.862" v="10" actId="478"/>
          <ac:spMkLst>
            <pc:docMk/>
            <pc:sldMk cId="370466093" sldId="275"/>
            <ac:spMk id="10" creationId="{18FAD6D3-B1FB-463D-87D0-FA9A4AEA13D6}"/>
          </ac:spMkLst>
        </pc:spChg>
        <pc:spChg chg="del">
          <ac:chgData name="Shaik, Umar Farooq" userId="0f75e671-9036-434c-8976-46daa171575a" providerId="ADAL" clId="{6B60EE67-319D-43CB-80EB-14D2606BBE68}" dt="2023-04-20T17:03:41.862" v="10" actId="478"/>
          <ac:spMkLst>
            <pc:docMk/>
            <pc:sldMk cId="370466093" sldId="275"/>
            <ac:spMk id="11" creationId="{6D5843A7-CBF3-441B-919C-8467B2BB19B5}"/>
          </ac:spMkLst>
        </pc:spChg>
      </pc:sldChg>
      <pc:sldChg chg="delSp del mod">
        <pc:chgData name="Shaik, Umar Farooq" userId="0f75e671-9036-434c-8976-46daa171575a" providerId="ADAL" clId="{6B60EE67-319D-43CB-80EB-14D2606BBE68}" dt="2023-04-20T17:57:06.308" v="2350" actId="2696"/>
        <pc:sldMkLst>
          <pc:docMk/>
          <pc:sldMk cId="2595759818" sldId="281"/>
        </pc:sldMkLst>
        <pc:spChg chg="del">
          <ac:chgData name="Shaik, Umar Farooq" userId="0f75e671-9036-434c-8976-46daa171575a" providerId="ADAL" clId="{6B60EE67-319D-43CB-80EB-14D2606BBE68}" dt="2023-04-20T17:03:51.188" v="11" actId="478"/>
          <ac:spMkLst>
            <pc:docMk/>
            <pc:sldMk cId="2595759818" sldId="281"/>
            <ac:spMk id="4" creationId="{C6671F9B-E260-DF48-9507-C417D07F1878}"/>
          </ac:spMkLst>
        </pc:spChg>
        <pc:spChg chg="del">
          <ac:chgData name="Shaik, Umar Farooq" userId="0f75e671-9036-434c-8976-46daa171575a" providerId="ADAL" clId="{6B60EE67-319D-43CB-80EB-14D2606BBE68}" dt="2023-04-20T17:03:51.188" v="11" actId="478"/>
          <ac:spMkLst>
            <pc:docMk/>
            <pc:sldMk cId="2595759818" sldId="281"/>
            <ac:spMk id="5" creationId="{6592503C-C50A-32E5-6FE9-68F48823F2E0}"/>
          </ac:spMkLst>
        </pc:spChg>
        <pc:spChg chg="del">
          <ac:chgData name="Shaik, Umar Farooq" userId="0f75e671-9036-434c-8976-46daa171575a" providerId="ADAL" clId="{6B60EE67-319D-43CB-80EB-14D2606BBE68}" dt="2023-04-20T17:03:51.188" v="11" actId="478"/>
          <ac:spMkLst>
            <pc:docMk/>
            <pc:sldMk cId="2595759818" sldId="281"/>
            <ac:spMk id="6" creationId="{860D78D8-BC4D-97A3-EC5D-DE87B30B7063}"/>
          </ac:spMkLst>
        </pc:spChg>
        <pc:picChg chg="del">
          <ac:chgData name="Shaik, Umar Farooq" userId="0f75e671-9036-434c-8976-46daa171575a" providerId="ADAL" clId="{6B60EE67-319D-43CB-80EB-14D2606BBE68}" dt="2023-04-20T17:56:08.274" v="2312" actId="21"/>
          <ac:picMkLst>
            <pc:docMk/>
            <pc:sldMk cId="2595759818" sldId="281"/>
            <ac:picMk id="6146" creationId="{2CA72E62-90CB-2E86-19FE-70AB23191386}"/>
          </ac:picMkLst>
        </pc:picChg>
      </pc:sldChg>
      <pc:sldChg chg="delSp mod modAnim modNotesTx">
        <pc:chgData name="Shaik, Umar Farooq" userId="0f75e671-9036-434c-8976-46daa171575a" providerId="ADAL" clId="{6B60EE67-319D-43CB-80EB-14D2606BBE68}" dt="2023-04-20T18:02:05.930" v="3160" actId="20577"/>
        <pc:sldMkLst>
          <pc:docMk/>
          <pc:sldMk cId="1240802494" sldId="283"/>
        </pc:sldMkLst>
        <pc:spChg chg="del">
          <ac:chgData name="Shaik, Umar Farooq" userId="0f75e671-9036-434c-8976-46daa171575a" providerId="ADAL" clId="{6B60EE67-319D-43CB-80EB-14D2606BBE68}" dt="2023-04-20T17:04:04.838" v="13" actId="478"/>
          <ac:spMkLst>
            <pc:docMk/>
            <pc:sldMk cId="1240802494" sldId="283"/>
            <ac:spMk id="4" creationId="{C6671F9B-E260-DF48-9507-C417D07F1878}"/>
          </ac:spMkLst>
        </pc:spChg>
        <pc:spChg chg="del">
          <ac:chgData name="Shaik, Umar Farooq" userId="0f75e671-9036-434c-8976-46daa171575a" providerId="ADAL" clId="{6B60EE67-319D-43CB-80EB-14D2606BBE68}" dt="2023-04-20T17:04:04.838" v="13" actId="478"/>
          <ac:spMkLst>
            <pc:docMk/>
            <pc:sldMk cId="1240802494" sldId="283"/>
            <ac:spMk id="5" creationId="{6592503C-C50A-32E5-6FE9-68F48823F2E0}"/>
          </ac:spMkLst>
        </pc:spChg>
        <pc:spChg chg="del">
          <ac:chgData name="Shaik, Umar Farooq" userId="0f75e671-9036-434c-8976-46daa171575a" providerId="ADAL" clId="{6B60EE67-319D-43CB-80EB-14D2606BBE68}" dt="2023-04-20T17:04:04.838" v="13" actId="478"/>
          <ac:spMkLst>
            <pc:docMk/>
            <pc:sldMk cId="1240802494" sldId="283"/>
            <ac:spMk id="6" creationId="{860D78D8-BC4D-97A3-EC5D-DE87B30B7063}"/>
          </ac:spMkLst>
        </pc:spChg>
      </pc:sldChg>
      <pc:sldChg chg="addSp delSp modSp mod modAnim modNotesTx">
        <pc:chgData name="Shaik, Umar Farooq" userId="0f75e671-9036-434c-8976-46daa171575a" providerId="ADAL" clId="{6B60EE67-319D-43CB-80EB-14D2606BBE68}" dt="2023-04-20T19:29:22.644" v="5719" actId="20577"/>
        <pc:sldMkLst>
          <pc:docMk/>
          <pc:sldMk cId="149165904" sldId="284"/>
        </pc:sldMkLst>
        <pc:spChg chg="del">
          <ac:chgData name="Shaik, Umar Farooq" userId="0f75e671-9036-434c-8976-46daa171575a" providerId="ADAL" clId="{6B60EE67-319D-43CB-80EB-14D2606BBE68}" dt="2023-04-20T17:03:58.581" v="12" actId="478"/>
          <ac:spMkLst>
            <pc:docMk/>
            <pc:sldMk cId="149165904" sldId="284"/>
            <ac:spMk id="4" creationId="{C6671F9B-E260-DF48-9507-C417D07F1878}"/>
          </ac:spMkLst>
        </pc:spChg>
        <pc:spChg chg="del">
          <ac:chgData name="Shaik, Umar Farooq" userId="0f75e671-9036-434c-8976-46daa171575a" providerId="ADAL" clId="{6B60EE67-319D-43CB-80EB-14D2606BBE68}" dt="2023-04-20T17:03:58.581" v="12" actId="478"/>
          <ac:spMkLst>
            <pc:docMk/>
            <pc:sldMk cId="149165904" sldId="284"/>
            <ac:spMk id="5" creationId="{6592503C-C50A-32E5-6FE9-68F48823F2E0}"/>
          </ac:spMkLst>
        </pc:spChg>
        <pc:spChg chg="del">
          <ac:chgData name="Shaik, Umar Farooq" userId="0f75e671-9036-434c-8976-46daa171575a" providerId="ADAL" clId="{6B60EE67-319D-43CB-80EB-14D2606BBE68}" dt="2023-04-20T17:03:58.581" v="12" actId="478"/>
          <ac:spMkLst>
            <pc:docMk/>
            <pc:sldMk cId="149165904" sldId="284"/>
            <ac:spMk id="6" creationId="{860D78D8-BC4D-97A3-EC5D-DE87B30B7063}"/>
          </ac:spMkLst>
        </pc:spChg>
        <pc:picChg chg="mod">
          <ac:chgData name="Shaik, Umar Farooq" userId="0f75e671-9036-434c-8976-46daa171575a" providerId="ADAL" clId="{6B60EE67-319D-43CB-80EB-14D2606BBE68}" dt="2023-04-20T17:56:22.625" v="2315" actId="1076"/>
          <ac:picMkLst>
            <pc:docMk/>
            <pc:sldMk cId="149165904" sldId="284"/>
            <ac:picMk id="2" creationId="{7E0F4926-0F8D-9F26-D04F-EA38A8763990}"/>
          </ac:picMkLst>
        </pc:picChg>
        <pc:picChg chg="add mod">
          <ac:chgData name="Shaik, Umar Farooq" userId="0f75e671-9036-434c-8976-46daa171575a" providerId="ADAL" clId="{6B60EE67-319D-43CB-80EB-14D2606BBE68}" dt="2023-04-20T17:56:56.838" v="2349" actId="1035"/>
          <ac:picMkLst>
            <pc:docMk/>
            <pc:sldMk cId="149165904" sldId="284"/>
            <ac:picMk id="8" creationId="{E7A50495-A96F-D917-CC32-73E0674C3E5D}"/>
          </ac:picMkLst>
        </pc:picChg>
      </pc:sldChg>
      <pc:sldChg chg="delSp mod modNotesTx">
        <pc:chgData name="Shaik, Umar Farooq" userId="0f75e671-9036-434c-8976-46daa171575a" providerId="ADAL" clId="{6B60EE67-319D-43CB-80EB-14D2606BBE68}" dt="2023-04-20T18:04:10.734" v="3444" actId="20577"/>
        <pc:sldMkLst>
          <pc:docMk/>
          <pc:sldMk cId="3275009766" sldId="287"/>
        </pc:sldMkLst>
        <pc:spChg chg="del">
          <ac:chgData name="Shaik, Umar Farooq" userId="0f75e671-9036-434c-8976-46daa171575a" providerId="ADAL" clId="{6B60EE67-319D-43CB-80EB-14D2606BBE68}" dt="2023-04-20T17:04:10.716" v="14" actId="478"/>
          <ac:spMkLst>
            <pc:docMk/>
            <pc:sldMk cId="3275009766" sldId="287"/>
            <ac:spMk id="4" creationId="{C6671F9B-E260-DF48-9507-C417D07F1878}"/>
          </ac:spMkLst>
        </pc:spChg>
        <pc:spChg chg="del">
          <ac:chgData name="Shaik, Umar Farooq" userId="0f75e671-9036-434c-8976-46daa171575a" providerId="ADAL" clId="{6B60EE67-319D-43CB-80EB-14D2606BBE68}" dt="2023-04-20T17:04:10.716" v="14" actId="478"/>
          <ac:spMkLst>
            <pc:docMk/>
            <pc:sldMk cId="3275009766" sldId="287"/>
            <ac:spMk id="5" creationId="{6592503C-C50A-32E5-6FE9-68F48823F2E0}"/>
          </ac:spMkLst>
        </pc:spChg>
        <pc:spChg chg="del">
          <ac:chgData name="Shaik, Umar Farooq" userId="0f75e671-9036-434c-8976-46daa171575a" providerId="ADAL" clId="{6B60EE67-319D-43CB-80EB-14D2606BBE68}" dt="2023-04-20T17:04:10.716" v="14" actId="478"/>
          <ac:spMkLst>
            <pc:docMk/>
            <pc:sldMk cId="3275009766" sldId="287"/>
            <ac:spMk id="6" creationId="{860D78D8-BC4D-97A3-EC5D-DE87B30B7063}"/>
          </ac:spMkLst>
        </pc:spChg>
      </pc:sldChg>
      <pc:sldChg chg="addSp delSp modSp mod modAnim modNotesTx">
        <pc:chgData name="Shaik, Umar Farooq" userId="0f75e671-9036-434c-8976-46daa171575a" providerId="ADAL" clId="{6B60EE67-319D-43CB-80EB-14D2606BBE68}" dt="2023-04-20T19:33:55.033" v="5986" actId="20577"/>
        <pc:sldMkLst>
          <pc:docMk/>
          <pc:sldMk cId="866206713" sldId="288"/>
        </pc:sldMkLst>
        <pc:spChg chg="add mod">
          <ac:chgData name="Shaik, Umar Farooq" userId="0f75e671-9036-434c-8976-46daa171575a" providerId="ADAL" clId="{6B60EE67-319D-43CB-80EB-14D2606BBE68}" dt="2023-04-20T18:28:18.573" v="4606" actId="1582"/>
          <ac:spMkLst>
            <pc:docMk/>
            <pc:sldMk cId="866206713" sldId="288"/>
            <ac:spMk id="2" creationId="{59065BEE-5321-4526-3411-2128D8EBEBAE}"/>
          </ac:spMkLst>
        </pc:spChg>
        <pc:spChg chg="add mod">
          <ac:chgData name="Shaik, Umar Farooq" userId="0f75e671-9036-434c-8976-46daa171575a" providerId="ADAL" clId="{6B60EE67-319D-43CB-80EB-14D2606BBE68}" dt="2023-04-20T18:28:31.337" v="4610" actId="1076"/>
          <ac:spMkLst>
            <pc:docMk/>
            <pc:sldMk cId="866206713" sldId="288"/>
            <ac:spMk id="3" creationId="{39F1933F-3FC4-35B2-D63A-E7FE13F39315}"/>
          </ac:spMkLst>
        </pc:spChg>
        <pc:spChg chg="del">
          <ac:chgData name="Shaik, Umar Farooq" userId="0f75e671-9036-434c-8976-46daa171575a" providerId="ADAL" clId="{6B60EE67-319D-43CB-80EB-14D2606BBE68}" dt="2023-04-20T17:04:25.132" v="16" actId="478"/>
          <ac:spMkLst>
            <pc:docMk/>
            <pc:sldMk cId="866206713" sldId="288"/>
            <ac:spMk id="4" creationId="{C6671F9B-E260-DF48-9507-C417D07F1878}"/>
          </ac:spMkLst>
        </pc:spChg>
        <pc:spChg chg="del">
          <ac:chgData name="Shaik, Umar Farooq" userId="0f75e671-9036-434c-8976-46daa171575a" providerId="ADAL" clId="{6B60EE67-319D-43CB-80EB-14D2606BBE68}" dt="2023-04-20T17:04:25.132" v="16" actId="478"/>
          <ac:spMkLst>
            <pc:docMk/>
            <pc:sldMk cId="866206713" sldId="288"/>
            <ac:spMk id="5" creationId="{6592503C-C50A-32E5-6FE9-68F48823F2E0}"/>
          </ac:spMkLst>
        </pc:spChg>
        <pc:spChg chg="del">
          <ac:chgData name="Shaik, Umar Farooq" userId="0f75e671-9036-434c-8976-46daa171575a" providerId="ADAL" clId="{6B60EE67-319D-43CB-80EB-14D2606BBE68}" dt="2023-04-20T17:04:25.132" v="16" actId="478"/>
          <ac:spMkLst>
            <pc:docMk/>
            <pc:sldMk cId="866206713" sldId="288"/>
            <ac:spMk id="6" creationId="{860D78D8-BC4D-97A3-EC5D-DE87B30B7063}"/>
          </ac:spMkLst>
        </pc:spChg>
        <pc:spChg chg="add mod">
          <ac:chgData name="Shaik, Umar Farooq" userId="0f75e671-9036-434c-8976-46daa171575a" providerId="ADAL" clId="{6B60EE67-319D-43CB-80EB-14D2606BBE68}" dt="2023-04-20T18:28:43.218" v="4616" actId="1036"/>
          <ac:spMkLst>
            <pc:docMk/>
            <pc:sldMk cId="866206713" sldId="288"/>
            <ac:spMk id="8" creationId="{A3C54476-CA90-D22C-1721-7FF5CCDDCD3B}"/>
          </ac:spMkLst>
        </pc:spChg>
        <pc:picChg chg="mod">
          <ac:chgData name="Shaik, Umar Farooq" userId="0f75e671-9036-434c-8976-46daa171575a" providerId="ADAL" clId="{6B60EE67-319D-43CB-80EB-14D2606BBE68}" dt="2023-04-20T18:28:23.464" v="4609" actId="1076"/>
          <ac:picMkLst>
            <pc:docMk/>
            <pc:sldMk cId="866206713" sldId="288"/>
            <ac:picMk id="12" creationId="{3EA949AA-CF1C-BC97-2A30-857C0FEA67C4}"/>
          </ac:picMkLst>
        </pc:picChg>
        <pc:picChg chg="add mod">
          <ac:chgData name="Shaik, Umar Farooq" userId="0f75e671-9036-434c-8976-46daa171575a" providerId="ADAL" clId="{6B60EE67-319D-43CB-80EB-14D2606BBE68}" dt="2023-04-20T18:56:19.131" v="5230" actId="1076"/>
          <ac:picMkLst>
            <pc:docMk/>
            <pc:sldMk cId="866206713" sldId="288"/>
            <ac:picMk id="1026" creationId="{04B03052-5F1A-9F6F-3AD7-918AF0716244}"/>
          </ac:picMkLst>
        </pc:picChg>
      </pc:sldChg>
      <pc:sldChg chg="delSp mod">
        <pc:chgData name="Shaik, Umar Farooq" userId="0f75e671-9036-434c-8976-46daa171575a" providerId="ADAL" clId="{6B60EE67-319D-43CB-80EB-14D2606BBE68}" dt="2023-04-20T17:04:31.166" v="17" actId="478"/>
        <pc:sldMkLst>
          <pc:docMk/>
          <pc:sldMk cId="53801765" sldId="289"/>
        </pc:sldMkLst>
        <pc:spChg chg="del">
          <ac:chgData name="Shaik, Umar Farooq" userId="0f75e671-9036-434c-8976-46daa171575a" providerId="ADAL" clId="{6B60EE67-319D-43CB-80EB-14D2606BBE68}" dt="2023-04-20T17:04:31.166" v="17" actId="478"/>
          <ac:spMkLst>
            <pc:docMk/>
            <pc:sldMk cId="53801765" sldId="289"/>
            <ac:spMk id="4" creationId="{C6671F9B-E260-DF48-9507-C417D07F1878}"/>
          </ac:spMkLst>
        </pc:spChg>
        <pc:spChg chg="del">
          <ac:chgData name="Shaik, Umar Farooq" userId="0f75e671-9036-434c-8976-46daa171575a" providerId="ADAL" clId="{6B60EE67-319D-43CB-80EB-14D2606BBE68}" dt="2023-04-20T17:04:31.166" v="17" actId="478"/>
          <ac:spMkLst>
            <pc:docMk/>
            <pc:sldMk cId="53801765" sldId="289"/>
            <ac:spMk id="5" creationId="{6592503C-C50A-32E5-6FE9-68F48823F2E0}"/>
          </ac:spMkLst>
        </pc:spChg>
        <pc:spChg chg="del">
          <ac:chgData name="Shaik, Umar Farooq" userId="0f75e671-9036-434c-8976-46daa171575a" providerId="ADAL" clId="{6B60EE67-319D-43CB-80EB-14D2606BBE68}" dt="2023-04-20T17:04:31.166" v="17" actId="478"/>
          <ac:spMkLst>
            <pc:docMk/>
            <pc:sldMk cId="53801765" sldId="289"/>
            <ac:spMk id="6" creationId="{860D78D8-BC4D-97A3-EC5D-DE87B30B7063}"/>
          </ac:spMkLst>
        </pc:spChg>
      </pc:sldChg>
      <pc:sldChg chg="delSp mod modNotesTx">
        <pc:chgData name="Shaik, Umar Farooq" userId="0f75e671-9036-434c-8976-46daa171575a" providerId="ADAL" clId="{6B60EE67-319D-43CB-80EB-14D2606BBE68}" dt="2023-04-20T17:52:29.452" v="1899" actId="20577"/>
        <pc:sldMkLst>
          <pc:docMk/>
          <pc:sldMk cId="2159319659" sldId="290"/>
        </pc:sldMkLst>
        <pc:spChg chg="del">
          <ac:chgData name="Shaik, Umar Farooq" userId="0f75e671-9036-434c-8976-46daa171575a" providerId="ADAL" clId="{6B60EE67-319D-43CB-80EB-14D2606BBE68}" dt="2023-04-20T17:03:31.920" v="9" actId="478"/>
          <ac:spMkLst>
            <pc:docMk/>
            <pc:sldMk cId="2159319659" sldId="290"/>
            <ac:spMk id="9" creationId="{A672774E-BCBF-4B44-9E79-28E9153ABA7E}"/>
          </ac:spMkLst>
        </pc:spChg>
        <pc:spChg chg="del">
          <ac:chgData name="Shaik, Umar Farooq" userId="0f75e671-9036-434c-8976-46daa171575a" providerId="ADAL" clId="{6B60EE67-319D-43CB-80EB-14D2606BBE68}" dt="2023-04-20T17:03:31.920" v="9" actId="478"/>
          <ac:spMkLst>
            <pc:docMk/>
            <pc:sldMk cId="2159319659" sldId="290"/>
            <ac:spMk id="10" creationId="{18FAD6D3-B1FB-463D-87D0-FA9A4AEA13D6}"/>
          </ac:spMkLst>
        </pc:spChg>
        <pc:spChg chg="del">
          <ac:chgData name="Shaik, Umar Farooq" userId="0f75e671-9036-434c-8976-46daa171575a" providerId="ADAL" clId="{6B60EE67-319D-43CB-80EB-14D2606BBE68}" dt="2023-04-20T17:03:31.920" v="9" actId="478"/>
          <ac:spMkLst>
            <pc:docMk/>
            <pc:sldMk cId="2159319659" sldId="290"/>
            <ac:spMk id="11" creationId="{6D5843A7-CBF3-441B-919C-8467B2BB19B5}"/>
          </ac:spMkLst>
        </pc:spChg>
      </pc:sldChg>
      <pc:sldChg chg="delSp mod modAnim modNotesTx">
        <pc:chgData name="Shaik, Umar Farooq" userId="0f75e671-9036-434c-8976-46daa171575a" providerId="ADAL" clId="{6B60EE67-319D-43CB-80EB-14D2606BBE68}" dt="2023-04-20T19:31:48.570" v="5726" actId="20577"/>
        <pc:sldMkLst>
          <pc:docMk/>
          <pc:sldMk cId="3319331603" sldId="293"/>
        </pc:sldMkLst>
        <pc:spChg chg="del">
          <ac:chgData name="Shaik, Umar Farooq" userId="0f75e671-9036-434c-8976-46daa171575a" providerId="ADAL" clId="{6B60EE67-319D-43CB-80EB-14D2606BBE68}" dt="2023-04-20T17:04:18.074" v="15" actId="478"/>
          <ac:spMkLst>
            <pc:docMk/>
            <pc:sldMk cId="3319331603" sldId="293"/>
            <ac:spMk id="4" creationId="{C6671F9B-E260-DF48-9507-C417D07F1878}"/>
          </ac:spMkLst>
        </pc:spChg>
        <pc:spChg chg="del">
          <ac:chgData name="Shaik, Umar Farooq" userId="0f75e671-9036-434c-8976-46daa171575a" providerId="ADAL" clId="{6B60EE67-319D-43CB-80EB-14D2606BBE68}" dt="2023-04-20T17:04:18.074" v="15" actId="478"/>
          <ac:spMkLst>
            <pc:docMk/>
            <pc:sldMk cId="3319331603" sldId="293"/>
            <ac:spMk id="5" creationId="{6592503C-C50A-32E5-6FE9-68F48823F2E0}"/>
          </ac:spMkLst>
        </pc:spChg>
        <pc:spChg chg="del">
          <ac:chgData name="Shaik, Umar Farooq" userId="0f75e671-9036-434c-8976-46daa171575a" providerId="ADAL" clId="{6B60EE67-319D-43CB-80EB-14D2606BBE68}" dt="2023-04-20T17:04:18.074" v="15" actId="478"/>
          <ac:spMkLst>
            <pc:docMk/>
            <pc:sldMk cId="3319331603" sldId="293"/>
            <ac:spMk id="6" creationId="{860D78D8-BC4D-97A3-EC5D-DE87B30B7063}"/>
          </ac:spMkLst>
        </pc:spChg>
      </pc:sldChg>
      <pc:sldChg chg="delSp modSp mod modNotesTx">
        <pc:chgData name="Shaik, Umar Farooq" userId="0f75e671-9036-434c-8976-46daa171575a" providerId="ADAL" clId="{6B60EE67-319D-43CB-80EB-14D2606BBE68}" dt="2023-04-20T18:09:24.351" v="4067" actId="20577"/>
        <pc:sldMkLst>
          <pc:docMk/>
          <pc:sldMk cId="318678033" sldId="294"/>
        </pc:sldMkLst>
        <pc:spChg chg="del">
          <ac:chgData name="Shaik, Umar Farooq" userId="0f75e671-9036-434c-8976-46daa171575a" providerId="ADAL" clId="{6B60EE67-319D-43CB-80EB-14D2606BBE68}" dt="2023-04-20T17:02:53.393" v="3" actId="478"/>
          <ac:spMkLst>
            <pc:docMk/>
            <pc:sldMk cId="318678033" sldId="294"/>
            <ac:spMk id="4" creationId="{C6671F9B-E260-DF48-9507-C417D07F1878}"/>
          </ac:spMkLst>
        </pc:spChg>
        <pc:spChg chg="del">
          <ac:chgData name="Shaik, Umar Farooq" userId="0f75e671-9036-434c-8976-46daa171575a" providerId="ADAL" clId="{6B60EE67-319D-43CB-80EB-14D2606BBE68}" dt="2023-04-20T17:02:53.393" v="3" actId="478"/>
          <ac:spMkLst>
            <pc:docMk/>
            <pc:sldMk cId="318678033" sldId="294"/>
            <ac:spMk id="5" creationId="{6592503C-C50A-32E5-6FE9-68F48823F2E0}"/>
          </ac:spMkLst>
        </pc:spChg>
        <pc:spChg chg="del">
          <ac:chgData name="Shaik, Umar Farooq" userId="0f75e671-9036-434c-8976-46daa171575a" providerId="ADAL" clId="{6B60EE67-319D-43CB-80EB-14D2606BBE68}" dt="2023-04-20T17:02:53.393" v="3" actId="478"/>
          <ac:spMkLst>
            <pc:docMk/>
            <pc:sldMk cId="318678033" sldId="294"/>
            <ac:spMk id="6" creationId="{860D78D8-BC4D-97A3-EC5D-DE87B30B7063}"/>
          </ac:spMkLst>
        </pc:spChg>
        <pc:spChg chg="mod">
          <ac:chgData name="Shaik, Umar Farooq" userId="0f75e671-9036-434c-8976-46daa171575a" providerId="ADAL" clId="{6B60EE67-319D-43CB-80EB-14D2606BBE68}" dt="2023-04-20T18:09:24.351" v="4067" actId="20577"/>
          <ac:spMkLst>
            <pc:docMk/>
            <pc:sldMk cId="318678033" sldId="294"/>
            <ac:spMk id="10" creationId="{10DABADC-EF51-F35C-C22E-CA5537930F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Farooq and I am representing Group 9. Our project is about using predictive modeling to estimate an </a:t>
            </a:r>
            <a:r>
              <a:rPr lang="en-US" dirty="0" err="1"/>
              <a:t>individulal’s</a:t>
            </a:r>
            <a:r>
              <a:rPr lang="en-US" dirty="0"/>
              <a:t> health insurance expenses</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101510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EDA, I created a correlation heatmap and found that expense was correlated with age, bmi, smoker. It was also interesting to note the relatively high correlation between SE and BMI. These highlighted variables are what I am interested to look at</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75567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looked at age vs expenses. We clearly see that with increasing trend, but we also see that there are 3 clusters. So I grouped this data by smokers and found that people who smoke have relatively higher expenses. But this was not the best fit, so I applied a log on both axes and it seemed to fit much better. I decided to go for a log model later.</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40912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variable was BMI, and now we see 2 groups, and the one above seems to have a higher slope. When I overlayed smoker status on this, it was clear that people who smoke, if they have a higher BMI their average expense is going up rapidly.</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10220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heatmap I was interested to see why southeast and BMI had high correlation and it turns out the SE has a higher median BMI, I corroborated this with data from CDC and it seems South east US </a:t>
            </a:r>
            <a:r>
              <a:rPr lang="en-US" dirty="0" err="1"/>
              <a:t>infact</a:t>
            </a:r>
            <a:r>
              <a:rPr lang="en-US" dirty="0"/>
              <a:t> has an higher avg BMI compared to other 3 regions</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635999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variable I wanted to look at was how number of children affected expenses. At a first glance it might look like people with less number of children have higher premium rates. But this isn’t quite true because most of our customers are have 0-3 kids and there are not many data points for 4-5. Not just that when I grouped this by smoker I again found that higher expenses belong to those who smokers. </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42937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relationships and interactions we have noticed, we came up with this multivariate linear regression model. I initially included a lot more variables but after running stepwise AIC this was the model I was left with. While it is a predictive model and the estimates are not for interpretation, </a:t>
            </a:r>
            <a:r>
              <a:rPr lang="en-US" dirty="0" err="1"/>
              <a:t>Ive</a:t>
            </a:r>
            <a:r>
              <a:rPr lang="en-US" dirty="0"/>
              <a:t> noticed that the estimates are not too far from that of my inferential model. So lets do some interpretation, for example if you </a:t>
            </a:r>
            <a:r>
              <a:rPr lang="en-US" dirty="0" err="1"/>
              <a:t>lok</a:t>
            </a:r>
            <a:r>
              <a:rPr lang="en-US" dirty="0"/>
              <a:t> at the </a:t>
            </a:r>
            <a:r>
              <a:rPr lang="en-US" dirty="0" err="1"/>
              <a:t>coeff</a:t>
            </a:r>
            <a:r>
              <a:rPr lang="en-US" dirty="0"/>
              <a:t> of log(age) – it </a:t>
            </a:r>
            <a:r>
              <a:rPr lang="en-US" dirty="0" err="1"/>
              <a:t>measn</a:t>
            </a:r>
            <a:r>
              <a:rPr lang="en-US" dirty="0"/>
              <a:t> that a 1% increase in age would cause a 1.5% increase in expense. Whereas if the person is a smoker </a:t>
            </a: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738436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4D1CB"/>
                </a:solidFill>
                <a:effectLst/>
                <a:latin typeface="Google Sans"/>
              </a:rPr>
              <a:t> Not only the dataset is small, but it also doesn’t have important information like </a:t>
            </a:r>
            <a:r>
              <a:rPr lang="en-US" b="0" i="0" dirty="0">
                <a:solidFill>
                  <a:srgbClr val="CECAC3"/>
                </a:solidFill>
                <a:effectLst/>
                <a:latin typeface="Söhne"/>
              </a:rPr>
              <a:t>lifestyle habits, or past </a:t>
            </a:r>
            <a:r>
              <a:rPr lang="en-US" b="0" i="0" dirty="0">
                <a:solidFill>
                  <a:srgbClr val="D4D1CB"/>
                </a:solidFill>
                <a:effectLst/>
                <a:latin typeface="Google Sans"/>
              </a:rPr>
              <a:t>Healthcare utilization, also we need to keep updating our dataset with new data so that our model doesn’t become irrelevant.</a:t>
            </a:r>
          </a:p>
          <a:p>
            <a:pPr algn="l">
              <a:buFont typeface="Arial" panose="020B0604020202020204" pitchFamily="34" charset="0"/>
              <a:buChar char="•"/>
            </a:pPr>
            <a:endParaRPr lang="en-US" b="0" i="0" dirty="0">
              <a:solidFill>
                <a:srgbClr val="D4D1CB"/>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4D1CB"/>
                </a:solidFill>
                <a:effectLst/>
                <a:latin typeface="Google Sans"/>
              </a:rPr>
              <a:t> Linear regression is a simple model that may not be able to capture non-linear relationships, more complex models can give better results at the cost of interpretability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D4D1CB"/>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4D1CB"/>
                </a:solidFill>
                <a:effectLst/>
                <a:latin typeface="Google Sans"/>
              </a:rPr>
              <a:t> Storing customer data implies that the company should invest in their data security team to avoid breaches and data governance team for the </a:t>
            </a:r>
            <a:r>
              <a:rPr lang="en-US" b="0" i="0" dirty="0" err="1">
                <a:solidFill>
                  <a:srgbClr val="D4D1CB"/>
                </a:solidFill>
                <a:effectLst/>
                <a:latin typeface="Google Sans"/>
              </a:rPr>
              <a:t>coapny</a:t>
            </a:r>
            <a:r>
              <a:rPr lang="en-US" b="0" i="0" dirty="0">
                <a:solidFill>
                  <a:srgbClr val="D4D1CB"/>
                </a:solidFill>
                <a:effectLst/>
                <a:latin typeface="Google Sans"/>
              </a:rPr>
              <a:t> to stay compliant with </a:t>
            </a:r>
            <a:r>
              <a:rPr lang="en-US" b="0" i="0" dirty="0" err="1">
                <a:solidFill>
                  <a:srgbClr val="D4D1CB"/>
                </a:solidFill>
                <a:effectLst/>
                <a:latin typeface="Google Sans"/>
              </a:rPr>
              <a:t>heatlcare</a:t>
            </a:r>
            <a:r>
              <a:rPr lang="en-US" b="0" i="0" dirty="0">
                <a:solidFill>
                  <a:srgbClr val="D4D1CB"/>
                </a:solidFill>
                <a:effectLst/>
                <a:latin typeface="Google Sans"/>
              </a:rPr>
              <a:t> regulatory bodies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810521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r>
              <a:rPr lang="en-US" dirty="0" err="1"/>
              <a:t>predicitve</a:t>
            </a:r>
            <a:r>
              <a:rPr lang="en-US" dirty="0"/>
              <a:t> modelling could bring great value to the company and help majority of our customers keep their insurance premiums low.</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02973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agenda for the next 10 minutes, so please let me get started.</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81794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4D1CB"/>
                </a:solidFill>
                <a:effectLst/>
                <a:latin typeface="Google Sans"/>
              </a:rPr>
              <a:t>In the year 2021, The United States spent $4.3 trillion on healthcare expenditure. Which was 18.3% of the country's (GDP). This is the highest healthcare spending among developed countries</a:t>
            </a:r>
            <a:endParaRPr lang="en-US" dirty="0"/>
          </a:p>
          <a:p>
            <a:endParaRPr lang="en-US" b="0" i="0" dirty="0">
              <a:solidFill>
                <a:srgbClr val="D4D1CB"/>
              </a:solidFill>
              <a:effectLst/>
              <a:latin typeface="Google Sans"/>
            </a:endParaRPr>
          </a:p>
          <a:p>
            <a:r>
              <a:rPr lang="en-US" b="0" i="0" dirty="0">
                <a:solidFill>
                  <a:srgbClr val="D4D1CB"/>
                </a:solidFill>
                <a:effectLst/>
                <a:latin typeface="Google Sans"/>
              </a:rPr>
              <a:t>Now the health insurance industry, especially the new players, have been facing a number of challenges, which include - rising costs, increasing competition, low efficiency. </a:t>
            </a:r>
          </a:p>
          <a:p>
            <a:endParaRPr lang="en-US" b="0" i="0" dirty="0">
              <a:solidFill>
                <a:srgbClr val="D4D1CB"/>
              </a:solidFill>
              <a:effectLst/>
              <a:latin typeface="Google Sans"/>
            </a:endParaRPr>
          </a:p>
          <a:p>
            <a:r>
              <a:rPr lang="en-US" b="0" i="0" dirty="0">
                <a:solidFill>
                  <a:srgbClr val="D4D1CB"/>
                </a:solidFill>
                <a:effectLst/>
                <a:latin typeface="Google Sans"/>
              </a:rPr>
              <a:t>One of the ways a company can tackle these problems is with analytics. By analyzing historical data - the company can come up with different risk profiles and if a new customer fits a high risk profile, charge him a higher premium. This way the company can set fair prices while also making profit.</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63140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Inspired by this my team took on the problem of developing a predictive model that can estimate </a:t>
            </a:r>
            <a:r>
              <a:rPr lang="en-US" dirty="0" err="1"/>
              <a:t>heatlcare</a:t>
            </a:r>
            <a:r>
              <a:rPr lang="en-US" dirty="0"/>
              <a:t> expense for a new customer based on their personal data. </a:t>
            </a:r>
          </a:p>
          <a:p>
            <a:endParaRPr lang="en-US" dirty="0"/>
          </a:p>
          <a:p>
            <a:r>
              <a:rPr lang="en-US" dirty="0"/>
              <a:t>This model would help the underwriting team, an underwriter is someone who works 1:1 with customers reviews their applications, assess their risk and decides what premium rate would be fair. Our model would help the underwriters speed up this process.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5748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is not too huge, it has 1337 rows and 7 columns. This is historic customer data and each row corresponds to 1 customer. We have information on their age, sex, bmi, no of children, smoker, region, and finally their annual expense </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0905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a:t>
            </a:r>
            <a:r>
              <a:rPr lang="en-US" dirty="0" err="1"/>
              <a:t>naturaaly</a:t>
            </a:r>
            <a:r>
              <a:rPr lang="en-US" dirty="0"/>
              <a:t> was data preprocessing, I checked for null values and duplicate rows and dropped them.</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2151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step was variable encoding, the variables sex and smoker were </a:t>
            </a:r>
            <a:r>
              <a:rPr lang="en-US" dirty="0" err="1"/>
              <a:t>catogerical</a:t>
            </a:r>
            <a:r>
              <a:rPr lang="en-US" dirty="0"/>
              <a:t>, so I used label encoding to encode them.</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7948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variabes</a:t>
            </a:r>
            <a:r>
              <a:rPr lang="en-US" dirty="0"/>
              <a:t> children and region had more than 2 values so I used one hot encoding to create indicator variables. So that I could see the individual effects on each value on healthcare expense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15856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EDA I noticed some outliers, and I did not want my model to be effected by them, so I used Tukey’s outlier detection method to remove them</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681552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16677" y="4340678"/>
            <a:ext cx="4941771" cy="1122202"/>
          </a:xfrm>
        </p:spPr>
        <p:txBody>
          <a:bodyPr/>
          <a:lstStyle/>
          <a:p>
            <a:br>
              <a:rPr lang="en-US" dirty="0"/>
            </a:br>
            <a:r>
              <a:rPr lang="en-US" dirty="0"/>
              <a:t>PREDICTING </a:t>
            </a:r>
            <a:br>
              <a:rPr lang="en-US" dirty="0"/>
            </a:br>
            <a:r>
              <a:rPr lang="en-US" dirty="0"/>
              <a:t>HEALTH </a:t>
            </a:r>
            <a:br>
              <a:rPr lang="en-US" dirty="0"/>
            </a:br>
            <a:r>
              <a:rPr lang="en-US" dirty="0"/>
              <a:t>INSURANCE </a:t>
            </a:r>
            <a:br>
              <a:rPr lang="en-US" dirty="0"/>
            </a:br>
            <a:r>
              <a:rPr lang="en-US" dirty="0"/>
              <a:t>EXPENSES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02164" y="4723076"/>
            <a:ext cx="10381766" cy="739804"/>
          </a:xfrm>
        </p:spPr>
        <p:txBody>
          <a:bodyPr>
            <a:noAutofit/>
          </a:bodyPr>
          <a:lstStyle/>
          <a:p>
            <a:r>
              <a:rPr lang="en-US" sz="1200" b="1" u="sng" dirty="0"/>
              <a:t>Group 09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C303D73A-B52C-BE29-16BD-FF6762314FF2}"/>
              </a:ext>
            </a:extLst>
          </p:cNvPr>
          <p:cNvSpPr/>
          <p:nvPr/>
        </p:nvSpPr>
        <p:spPr>
          <a:xfrm>
            <a:off x="838200" y="3820160"/>
            <a:ext cx="2646378" cy="84064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E0CE6E-2701-4B86-F988-B4280B6619AE}"/>
              </a:ext>
            </a:extLst>
          </p:cNvPr>
          <p:cNvSpPr/>
          <p:nvPr/>
        </p:nvSpPr>
        <p:spPr>
          <a:xfrm>
            <a:off x="1026160" y="2087611"/>
            <a:ext cx="2646378" cy="103273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663188" y="331470"/>
            <a:ext cx="3206168" cy="1204912"/>
          </a:xfrm>
        </p:spPr>
        <p:txBody>
          <a:bodyPr>
            <a:normAutofit/>
          </a:bodyPr>
          <a:lstStyle/>
          <a:p>
            <a:pPr algn="l"/>
            <a:r>
              <a:rPr lang="en-US" dirty="0"/>
              <a:t>Exploratory data analysis</a:t>
            </a:r>
          </a:p>
        </p:txBody>
      </p:sp>
      <p:pic>
        <p:nvPicPr>
          <p:cNvPr id="1028" name="Picture 4">
            <a:extLst>
              <a:ext uri="{FF2B5EF4-FFF2-40B4-BE49-F238E27FC236}">
                <a16:creationId xmlns:a16="http://schemas.microsoft.com/office/drawing/2014/main" id="{D55A082D-79D3-EB33-15F5-EC9E51FE6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56" y="770890"/>
            <a:ext cx="7783164" cy="531622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01A495F-1C97-4741-8617-848D6CB5B139}"/>
              </a:ext>
            </a:extLst>
          </p:cNvPr>
          <p:cNvSpPr/>
          <p:nvPr/>
        </p:nvSpPr>
        <p:spPr>
          <a:xfrm>
            <a:off x="4866640" y="1846885"/>
            <a:ext cx="1229360" cy="3759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ABF2AE-D531-5AD0-6F0C-5A7E2CB8BC96}"/>
              </a:ext>
            </a:extLst>
          </p:cNvPr>
          <p:cNvSpPr/>
          <p:nvPr/>
        </p:nvSpPr>
        <p:spPr>
          <a:xfrm>
            <a:off x="5261704" y="5118100"/>
            <a:ext cx="417148" cy="37592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36EA5F-65E2-D22C-A90A-9FD4EF4F332F}"/>
              </a:ext>
            </a:extLst>
          </p:cNvPr>
          <p:cNvCxnSpPr>
            <a:cxnSpLocks/>
          </p:cNvCxnSpPr>
          <p:nvPr/>
        </p:nvCxnSpPr>
        <p:spPr>
          <a:xfrm flipH="1">
            <a:off x="3779520" y="2071737"/>
            <a:ext cx="1087120" cy="3225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BB8BF7F-2EFA-202C-801E-09C379158B32}"/>
              </a:ext>
            </a:extLst>
          </p:cNvPr>
          <p:cNvCxnSpPr>
            <a:cxnSpLocks/>
            <a:stCxn id="24" idx="1"/>
          </p:cNvCxnSpPr>
          <p:nvPr/>
        </p:nvCxnSpPr>
        <p:spPr>
          <a:xfrm flipH="1" flipV="1">
            <a:off x="3576320" y="4702905"/>
            <a:ext cx="1685384" cy="60315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4355610-B479-DA9B-9F42-5C8E2E6E5EAC}"/>
              </a:ext>
            </a:extLst>
          </p:cNvPr>
          <p:cNvSpPr txBox="1"/>
          <p:nvPr/>
        </p:nvSpPr>
        <p:spPr>
          <a:xfrm>
            <a:off x="941790" y="3948095"/>
            <a:ext cx="2730748" cy="58477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southeast</a:t>
            </a:r>
            <a:r>
              <a:rPr lang="en-US" sz="1600" dirty="0"/>
              <a:t> seems to be correlated with </a:t>
            </a:r>
            <a:r>
              <a:rPr lang="en-US" sz="1600" dirty="0">
                <a:latin typeface="Courier New" panose="02070309020205020404" pitchFamily="49" charset="0"/>
                <a:cs typeface="Courier New" panose="02070309020205020404" pitchFamily="49" charset="0"/>
              </a:rPr>
              <a:t>bmi</a:t>
            </a:r>
          </a:p>
        </p:txBody>
      </p:sp>
      <p:sp>
        <p:nvSpPr>
          <p:cNvPr id="41" name="TextBox 40">
            <a:extLst>
              <a:ext uri="{FF2B5EF4-FFF2-40B4-BE49-F238E27FC236}">
                <a16:creationId xmlns:a16="http://schemas.microsoft.com/office/drawing/2014/main" id="{39ADC656-0BAD-1448-2935-5A100217A1C0}"/>
              </a:ext>
            </a:extLst>
          </p:cNvPr>
          <p:cNvSpPr txBox="1"/>
          <p:nvPr/>
        </p:nvSpPr>
        <p:spPr>
          <a:xfrm>
            <a:off x="1114472" y="2155105"/>
            <a:ext cx="2461848" cy="89255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expenses</a:t>
            </a:r>
            <a:r>
              <a:rPr lang="en-US" sz="1800" dirty="0"/>
              <a:t> </a:t>
            </a:r>
          </a:p>
          <a:p>
            <a:r>
              <a:rPr lang="en-US" sz="1600" dirty="0"/>
              <a:t>are highly correlated with </a:t>
            </a:r>
          </a:p>
          <a:p>
            <a:r>
              <a:rPr lang="en-US" sz="1600" dirty="0">
                <a:latin typeface="Courier New" panose="02070309020205020404" pitchFamily="49" charset="0"/>
                <a:cs typeface="Courier New" panose="02070309020205020404" pitchFamily="49" charset="0"/>
              </a:rPr>
              <a:t>smoker, age, bmi</a:t>
            </a:r>
          </a:p>
        </p:txBody>
      </p:sp>
    </p:spTree>
    <p:extLst>
      <p:ext uri="{BB962C8B-B14F-4D97-AF65-F5344CB8AC3E}">
        <p14:creationId xmlns:p14="http://schemas.microsoft.com/office/powerpoint/2010/main" val="37046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arn(inVertical)">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arn(inVertical)">
                                      <p:cBhvr>
                                        <p:cTn id="21" dur="500"/>
                                        <p:tgtEl>
                                          <p:spTgt spid="4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arn(inVertical)">
                                      <p:cBhvr>
                                        <p:cTn id="24" dur="500"/>
                                        <p:tgtEl>
                                          <p:spTgt spid="31"/>
                                        </p:tgtEl>
                                      </p:cBhvr>
                                    </p:animEffect>
                                  </p:childTnLst>
                                </p:cTn>
                              </p:par>
                              <p:par>
                                <p:cTn id="25" presetID="16" presetClass="entr" presetSubtype="21"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arn(inVertical)">
                                      <p:cBhvr>
                                        <p:cTn id="27" dur="500"/>
                                        <p:tgtEl>
                                          <p:spTgt spid="2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arn(inVertic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18" grpId="0" animBg="1"/>
      <p:bldP spid="24" grpId="0" animBg="1"/>
      <p:bldP spid="31"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672E1C32-D6CA-B42E-C70E-413FFE3BE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710" y="1788999"/>
            <a:ext cx="6678091" cy="39757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247FF1D-14B2-A479-7BE1-B4F9725B4489}"/>
              </a:ext>
            </a:extLst>
          </p:cNvPr>
          <p:cNvSpPr>
            <a:spLocks noGrp="1"/>
          </p:cNvSpPr>
          <p:nvPr>
            <p:ph type="title"/>
          </p:nvPr>
        </p:nvSpPr>
        <p:spPr>
          <a:xfrm>
            <a:off x="663185" y="356135"/>
            <a:ext cx="5602861" cy="1204912"/>
          </a:xfrm>
        </p:spPr>
        <p:txBody>
          <a:bodyPr>
            <a:normAutofit/>
          </a:bodyPr>
          <a:lstStyle/>
          <a:p>
            <a:pPr algn="l"/>
            <a:r>
              <a:rPr lang="en-US" dirty="0"/>
              <a:t>Exploratory data analysis</a:t>
            </a:r>
          </a:p>
        </p:txBody>
      </p:sp>
      <p:pic>
        <p:nvPicPr>
          <p:cNvPr id="2" name="Picture 2">
            <a:extLst>
              <a:ext uri="{FF2B5EF4-FFF2-40B4-BE49-F238E27FC236}">
                <a16:creationId xmlns:a16="http://schemas.microsoft.com/office/drawing/2014/main" id="{7E0F4926-0F8D-9F26-D04F-EA38A8763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710" y="1788999"/>
            <a:ext cx="6678091" cy="39853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27D76B-7315-7DD0-DC90-9FC066EAD98E}"/>
              </a:ext>
            </a:extLst>
          </p:cNvPr>
          <p:cNvSpPr txBox="1"/>
          <p:nvPr/>
        </p:nvSpPr>
        <p:spPr>
          <a:xfrm>
            <a:off x="838200" y="1931916"/>
            <a:ext cx="3894667" cy="2339102"/>
          </a:xfrm>
          <a:prstGeom prst="rect">
            <a:avLst/>
          </a:prstGeom>
          <a:noFill/>
        </p:spPr>
        <p:txBody>
          <a:bodyPr wrap="square" rtlCol="0">
            <a:spAutoFit/>
          </a:bodyPr>
          <a:lstStyle/>
          <a:p>
            <a:pPr marL="228600" indent="-228600">
              <a:buAutoNum type="arabicPeriod"/>
            </a:pPr>
            <a:r>
              <a:rPr lang="en-US" sz="1400" b="1" dirty="0">
                <a:solidFill>
                  <a:srgbClr val="00B050"/>
                </a:solidFill>
              </a:rPr>
              <a:t>Age vs Expenses</a:t>
            </a:r>
          </a:p>
          <a:p>
            <a:pPr marL="228600" indent="-228600">
              <a:buAutoNum type="arabicPeriod"/>
            </a:pPr>
            <a:endParaRPr lang="en-US" sz="1200" dirty="0"/>
          </a:p>
          <a:p>
            <a:pPr marL="228600" indent="-228600">
              <a:buAutoNum type="arabicPeriod"/>
            </a:pPr>
            <a:r>
              <a:rPr lang="en-US" sz="1200" dirty="0"/>
              <a:t>BMI vs Expenses</a:t>
            </a:r>
          </a:p>
          <a:p>
            <a:pPr marL="228600" indent="-228600">
              <a:buAutoNum type="arabicPeriod"/>
            </a:pPr>
            <a:endParaRPr lang="en-US" sz="1200" dirty="0"/>
          </a:p>
          <a:p>
            <a:pPr marL="228600" indent="-228600">
              <a:buAutoNum type="arabicPeriod"/>
            </a:pPr>
            <a:r>
              <a:rPr lang="en-US" sz="1200" dirty="0"/>
              <a:t>Region vs BMI</a:t>
            </a:r>
          </a:p>
          <a:p>
            <a:pPr marL="228600" indent="-228600">
              <a:buAutoNum type="arabicPeriod"/>
            </a:pPr>
            <a:endParaRPr lang="en-US" sz="1200" dirty="0"/>
          </a:p>
          <a:p>
            <a:pPr marL="228600" indent="-228600">
              <a:buAutoNum type="arabicPeriod"/>
            </a:pPr>
            <a:r>
              <a:rPr lang="en-US" sz="1200" dirty="0"/>
              <a:t>Children vs Expenses</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p:txBody>
      </p:sp>
      <p:pic>
        <p:nvPicPr>
          <p:cNvPr id="8" name="Picture 2">
            <a:extLst>
              <a:ext uri="{FF2B5EF4-FFF2-40B4-BE49-F238E27FC236}">
                <a16:creationId xmlns:a16="http://schemas.microsoft.com/office/drawing/2014/main" id="{E7A50495-A96F-D917-CC32-73E0674C3E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509" y="1862664"/>
            <a:ext cx="6149090" cy="391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0CD3A459-C60D-ACF7-38AB-D263C81E6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223" y="1561047"/>
            <a:ext cx="7550044" cy="44764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247FF1D-14B2-A479-7BE1-B4F9725B4489}"/>
              </a:ext>
            </a:extLst>
          </p:cNvPr>
          <p:cNvSpPr>
            <a:spLocks noGrp="1"/>
          </p:cNvSpPr>
          <p:nvPr>
            <p:ph type="title"/>
          </p:nvPr>
        </p:nvSpPr>
        <p:spPr>
          <a:xfrm>
            <a:off x="663185" y="356135"/>
            <a:ext cx="5602861" cy="1204912"/>
          </a:xfrm>
        </p:spPr>
        <p:txBody>
          <a:bodyPr>
            <a:normAutofit/>
          </a:bodyPr>
          <a:lstStyle/>
          <a:p>
            <a:pPr algn="l"/>
            <a:r>
              <a:rPr lang="en-US" dirty="0"/>
              <a:t>Exploratory data analysis</a:t>
            </a:r>
          </a:p>
        </p:txBody>
      </p:sp>
      <p:pic>
        <p:nvPicPr>
          <p:cNvPr id="9218" name="Picture 2">
            <a:extLst>
              <a:ext uri="{FF2B5EF4-FFF2-40B4-BE49-F238E27FC236}">
                <a16:creationId xmlns:a16="http://schemas.microsoft.com/office/drawing/2014/main" id="{67BAF5B1-7103-5F65-B73D-CF0CD4CBD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956" y="1561047"/>
            <a:ext cx="7022888" cy="44764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F4D7F6-91A5-54CC-2B08-AE5B48B51237}"/>
              </a:ext>
            </a:extLst>
          </p:cNvPr>
          <p:cNvSpPr txBox="1"/>
          <p:nvPr/>
        </p:nvSpPr>
        <p:spPr>
          <a:xfrm>
            <a:off x="838200" y="1931916"/>
            <a:ext cx="3894667" cy="2339102"/>
          </a:xfrm>
          <a:prstGeom prst="rect">
            <a:avLst/>
          </a:prstGeom>
          <a:noFill/>
        </p:spPr>
        <p:txBody>
          <a:bodyPr wrap="square" rtlCol="0">
            <a:spAutoFit/>
          </a:bodyPr>
          <a:lstStyle/>
          <a:p>
            <a:pPr marL="228600" indent="-228600">
              <a:buAutoNum type="arabicPeriod"/>
            </a:pPr>
            <a:r>
              <a:rPr lang="en-US" sz="1200" dirty="0"/>
              <a:t>Age vs Expenses</a:t>
            </a:r>
          </a:p>
          <a:p>
            <a:pPr marL="228600" indent="-228600">
              <a:buAutoNum type="arabicPeriod"/>
            </a:pPr>
            <a:endParaRPr lang="en-US" sz="1200" dirty="0"/>
          </a:p>
          <a:p>
            <a:pPr marL="228600" indent="-228600">
              <a:buAutoNum type="arabicPeriod"/>
            </a:pPr>
            <a:r>
              <a:rPr lang="en-US" sz="1400" b="1" dirty="0">
                <a:solidFill>
                  <a:srgbClr val="00B050"/>
                </a:solidFill>
              </a:rPr>
              <a:t>BMI vs Expenses</a:t>
            </a:r>
          </a:p>
          <a:p>
            <a:pPr marL="228600" indent="-228600">
              <a:buAutoNum type="arabicPeriod"/>
            </a:pPr>
            <a:endParaRPr lang="en-US" sz="1200" dirty="0"/>
          </a:p>
          <a:p>
            <a:pPr marL="228600" indent="-228600">
              <a:buAutoNum type="arabicPeriod"/>
            </a:pPr>
            <a:r>
              <a:rPr lang="en-US" sz="1200" dirty="0"/>
              <a:t>Region vs BMI</a:t>
            </a:r>
          </a:p>
          <a:p>
            <a:pPr marL="228600" indent="-228600">
              <a:buAutoNum type="arabicPeriod"/>
            </a:pPr>
            <a:endParaRPr lang="en-US" sz="1200" dirty="0"/>
          </a:p>
          <a:p>
            <a:pPr marL="228600" indent="-228600">
              <a:buAutoNum type="arabicPeriod"/>
            </a:pPr>
            <a:r>
              <a:rPr lang="en-US" sz="1200" dirty="0"/>
              <a:t>Children vs Expenses</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124080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9218"/>
                                        </p:tgtEl>
                                        <p:attrNameLst>
                                          <p:attrName>ppt_w</p:attrName>
                                        </p:attrNameLst>
                                      </p:cBhvr>
                                      <p:tavLst>
                                        <p:tav tm="0">
                                          <p:val>
                                            <p:strVal val="ppt_w"/>
                                          </p:val>
                                        </p:tav>
                                        <p:tav tm="100000">
                                          <p:val>
                                            <p:fltVal val="0"/>
                                          </p:val>
                                        </p:tav>
                                      </p:tavLst>
                                    </p:anim>
                                    <p:anim calcmode="lin" valueType="num">
                                      <p:cBhvr>
                                        <p:cTn id="7" dur="1000"/>
                                        <p:tgtEl>
                                          <p:spTgt spid="9218"/>
                                        </p:tgtEl>
                                        <p:attrNameLst>
                                          <p:attrName>ppt_h</p:attrName>
                                        </p:attrNameLst>
                                      </p:cBhvr>
                                      <p:tavLst>
                                        <p:tav tm="0">
                                          <p:val>
                                            <p:strVal val="ppt_h"/>
                                          </p:val>
                                        </p:tav>
                                        <p:tav tm="100000">
                                          <p:val>
                                            <p:fltVal val="0"/>
                                          </p:val>
                                        </p:tav>
                                      </p:tavLst>
                                    </p:anim>
                                    <p:anim calcmode="lin" valueType="num">
                                      <p:cBhvr>
                                        <p:cTn id="8" dur="1000"/>
                                        <p:tgtEl>
                                          <p:spTgt spid="9218"/>
                                        </p:tgtEl>
                                        <p:attrNameLst>
                                          <p:attrName>style.rotation</p:attrName>
                                        </p:attrNameLst>
                                      </p:cBhvr>
                                      <p:tavLst>
                                        <p:tav tm="0">
                                          <p:val>
                                            <p:fltVal val="0"/>
                                          </p:val>
                                        </p:tav>
                                        <p:tav tm="100000">
                                          <p:val>
                                            <p:fltVal val="90"/>
                                          </p:val>
                                        </p:tav>
                                      </p:tavLst>
                                    </p:anim>
                                    <p:animEffect transition="out" filter="fade">
                                      <p:cBhvr>
                                        <p:cTn id="9" dur="1000"/>
                                        <p:tgtEl>
                                          <p:spTgt spid="9218"/>
                                        </p:tgtEl>
                                      </p:cBhvr>
                                    </p:animEffect>
                                    <p:set>
                                      <p:cBhvr>
                                        <p:cTn id="10" dur="1" fill="hold">
                                          <p:stCondLst>
                                            <p:cond delay="999"/>
                                          </p:stCondLst>
                                        </p:cTn>
                                        <p:tgtEl>
                                          <p:spTgt spid="92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247FF1D-14B2-A479-7BE1-B4F9725B4489}"/>
              </a:ext>
            </a:extLst>
          </p:cNvPr>
          <p:cNvSpPr>
            <a:spLocks noGrp="1"/>
          </p:cNvSpPr>
          <p:nvPr>
            <p:ph type="title"/>
          </p:nvPr>
        </p:nvSpPr>
        <p:spPr>
          <a:xfrm>
            <a:off x="663185" y="356135"/>
            <a:ext cx="5689489" cy="1204912"/>
          </a:xfrm>
        </p:spPr>
        <p:txBody>
          <a:bodyPr>
            <a:normAutofit/>
          </a:bodyPr>
          <a:lstStyle/>
          <a:p>
            <a:pPr algn="l"/>
            <a:r>
              <a:rPr lang="en-US" dirty="0"/>
              <a:t>EXPLORATORY DATA ANALYSIS</a:t>
            </a:r>
          </a:p>
        </p:txBody>
      </p:sp>
      <p:pic>
        <p:nvPicPr>
          <p:cNvPr id="11268" name="Picture 4">
            <a:extLst>
              <a:ext uri="{FF2B5EF4-FFF2-40B4-BE49-F238E27FC236}">
                <a16:creationId xmlns:a16="http://schemas.microsoft.com/office/drawing/2014/main" id="{E3C93205-C592-FCF5-558C-01553BDFE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948" y="1344652"/>
            <a:ext cx="7018397" cy="461338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E6D1991C-A964-4CA0-E149-DF6C0A4110EA}"/>
              </a:ext>
            </a:extLst>
          </p:cNvPr>
          <p:cNvCxnSpPr/>
          <p:nvPr/>
        </p:nvCxnSpPr>
        <p:spPr>
          <a:xfrm>
            <a:off x="5293895" y="3561347"/>
            <a:ext cx="65724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1272" name="Picture 8" descr="Obesity in the United States">
            <a:extLst>
              <a:ext uri="{FF2B5EF4-FFF2-40B4-BE49-F238E27FC236}">
                <a16:creationId xmlns:a16="http://schemas.microsoft.com/office/drawing/2014/main" id="{F0DA6870-FC56-717E-3269-01A8A75443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156" y="1386523"/>
            <a:ext cx="6909980" cy="48522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219DCFB-97CC-3794-41B4-46AA76D66120}"/>
              </a:ext>
            </a:extLst>
          </p:cNvPr>
          <p:cNvSpPr txBox="1"/>
          <p:nvPr/>
        </p:nvSpPr>
        <p:spPr>
          <a:xfrm>
            <a:off x="838200" y="1931916"/>
            <a:ext cx="3894667" cy="2339102"/>
          </a:xfrm>
          <a:prstGeom prst="rect">
            <a:avLst/>
          </a:prstGeom>
          <a:noFill/>
        </p:spPr>
        <p:txBody>
          <a:bodyPr wrap="square" rtlCol="0">
            <a:spAutoFit/>
          </a:bodyPr>
          <a:lstStyle/>
          <a:p>
            <a:pPr marL="228600" indent="-228600">
              <a:buAutoNum type="arabicPeriod"/>
            </a:pPr>
            <a:r>
              <a:rPr lang="en-US" sz="1200" dirty="0"/>
              <a:t>Age vs Expenses</a:t>
            </a:r>
          </a:p>
          <a:p>
            <a:pPr marL="228600" indent="-228600">
              <a:buAutoNum type="arabicPeriod"/>
            </a:pPr>
            <a:endParaRPr lang="en-US" sz="1200" dirty="0"/>
          </a:p>
          <a:p>
            <a:pPr marL="228600" indent="-228600">
              <a:buAutoNum type="arabicPeriod"/>
            </a:pPr>
            <a:r>
              <a:rPr lang="en-US" sz="1200" dirty="0"/>
              <a:t>BMI vs Expenses</a:t>
            </a:r>
          </a:p>
          <a:p>
            <a:pPr marL="228600" indent="-228600">
              <a:buAutoNum type="arabicPeriod"/>
            </a:pPr>
            <a:endParaRPr lang="en-US" sz="1200" dirty="0"/>
          </a:p>
          <a:p>
            <a:pPr marL="228600" indent="-228600">
              <a:buAutoNum type="arabicPeriod"/>
            </a:pPr>
            <a:r>
              <a:rPr lang="en-US" sz="1400" b="1" dirty="0">
                <a:solidFill>
                  <a:srgbClr val="00B050"/>
                </a:solidFill>
              </a:rPr>
              <a:t>Region vs BMI</a:t>
            </a:r>
          </a:p>
          <a:p>
            <a:pPr marL="228600" indent="-228600">
              <a:buAutoNum type="arabicPeriod"/>
            </a:pPr>
            <a:endParaRPr lang="en-US" sz="1200" dirty="0"/>
          </a:p>
          <a:p>
            <a:pPr marL="228600" indent="-228600">
              <a:buAutoNum type="arabicPeriod"/>
            </a:pPr>
            <a:r>
              <a:rPr lang="en-US" sz="1200" dirty="0"/>
              <a:t>Children vs Expenses</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327500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barn(inVertical)">
                                      <p:cBhvr>
                                        <p:cTn id="13"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a:extLst>
              <a:ext uri="{FF2B5EF4-FFF2-40B4-BE49-F238E27FC236}">
                <a16:creationId xmlns:a16="http://schemas.microsoft.com/office/drawing/2014/main" id="{AF93C67D-A27A-2D9F-BC17-1F92D6A4D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597" y="1561047"/>
            <a:ext cx="6357544" cy="405235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247FF1D-14B2-A479-7BE1-B4F9725B4489}"/>
              </a:ext>
            </a:extLst>
          </p:cNvPr>
          <p:cNvSpPr>
            <a:spLocks noGrp="1"/>
          </p:cNvSpPr>
          <p:nvPr>
            <p:ph type="title"/>
          </p:nvPr>
        </p:nvSpPr>
        <p:spPr>
          <a:xfrm>
            <a:off x="663185" y="356135"/>
            <a:ext cx="5689489" cy="1204912"/>
          </a:xfrm>
        </p:spPr>
        <p:txBody>
          <a:bodyPr>
            <a:normAutofit/>
          </a:bodyPr>
          <a:lstStyle/>
          <a:p>
            <a:pPr algn="l"/>
            <a:r>
              <a:rPr lang="en-US" dirty="0"/>
              <a:t>EXPLORATORY DATA ANALYSIS</a:t>
            </a:r>
          </a:p>
        </p:txBody>
      </p:sp>
      <p:sp>
        <p:nvSpPr>
          <p:cNvPr id="9" name="TextBox 8">
            <a:extLst>
              <a:ext uri="{FF2B5EF4-FFF2-40B4-BE49-F238E27FC236}">
                <a16:creationId xmlns:a16="http://schemas.microsoft.com/office/drawing/2014/main" id="{B219DCFB-97CC-3794-41B4-46AA76D66120}"/>
              </a:ext>
            </a:extLst>
          </p:cNvPr>
          <p:cNvSpPr txBox="1"/>
          <p:nvPr/>
        </p:nvSpPr>
        <p:spPr>
          <a:xfrm>
            <a:off x="838200" y="1931916"/>
            <a:ext cx="3894667" cy="2339102"/>
          </a:xfrm>
          <a:prstGeom prst="rect">
            <a:avLst/>
          </a:prstGeom>
          <a:noFill/>
        </p:spPr>
        <p:txBody>
          <a:bodyPr wrap="square" rtlCol="0">
            <a:spAutoFit/>
          </a:bodyPr>
          <a:lstStyle/>
          <a:p>
            <a:pPr marL="228600" indent="-228600">
              <a:buAutoNum type="arabicPeriod"/>
            </a:pPr>
            <a:r>
              <a:rPr lang="en-US" sz="1200" dirty="0"/>
              <a:t>Age vs Expenses</a:t>
            </a:r>
          </a:p>
          <a:p>
            <a:pPr marL="228600" indent="-228600">
              <a:buAutoNum type="arabicPeriod"/>
            </a:pPr>
            <a:endParaRPr lang="en-US" sz="1200" dirty="0"/>
          </a:p>
          <a:p>
            <a:pPr marL="228600" indent="-228600">
              <a:buAutoNum type="arabicPeriod"/>
            </a:pPr>
            <a:r>
              <a:rPr lang="en-US" sz="1200" dirty="0"/>
              <a:t>BMI vs Expenses</a:t>
            </a:r>
          </a:p>
          <a:p>
            <a:pPr marL="228600" indent="-228600">
              <a:buAutoNum type="arabicPeriod"/>
            </a:pPr>
            <a:endParaRPr lang="en-US" sz="1200" dirty="0"/>
          </a:p>
          <a:p>
            <a:pPr marL="228600" indent="-228600">
              <a:buAutoNum type="arabicPeriod"/>
            </a:pPr>
            <a:r>
              <a:rPr lang="en-US" sz="1200" dirty="0"/>
              <a:t>Region vs BMI</a:t>
            </a:r>
          </a:p>
          <a:p>
            <a:pPr marL="228600" indent="-228600">
              <a:buAutoNum type="arabicPeriod"/>
            </a:pPr>
            <a:endParaRPr lang="en-US" sz="1200" dirty="0"/>
          </a:p>
          <a:p>
            <a:pPr marL="228600" indent="-228600">
              <a:buAutoNum type="arabicPeriod"/>
            </a:pPr>
            <a:r>
              <a:rPr lang="en-US" sz="1400" b="1" dirty="0">
                <a:solidFill>
                  <a:srgbClr val="00B050"/>
                </a:solidFill>
              </a:rPr>
              <a:t>Children vs Expenses</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a:p>
            <a:pPr marL="228600" indent="-228600">
              <a:buAutoNum type="arabicPeriod"/>
            </a:pPr>
            <a:endParaRPr lang="en-US" sz="1200" dirty="0"/>
          </a:p>
        </p:txBody>
      </p:sp>
      <p:pic>
        <p:nvPicPr>
          <p:cNvPr id="8" name="Picture 2">
            <a:extLst>
              <a:ext uri="{FF2B5EF4-FFF2-40B4-BE49-F238E27FC236}">
                <a16:creationId xmlns:a16="http://schemas.microsoft.com/office/drawing/2014/main" id="{F54D5BAC-223A-6240-CE6A-6FBFEB564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671" y="1553761"/>
            <a:ext cx="6468338" cy="41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33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8"/>
                                        </p:tgtEl>
                                        <p:attrNameLst>
                                          <p:attrName>ppt_w</p:attrName>
                                        </p:attrNameLst>
                                      </p:cBhvr>
                                      <p:tavLst>
                                        <p:tav tm="0">
                                          <p:val>
                                            <p:strVal val="ppt_w"/>
                                          </p:val>
                                        </p:tav>
                                        <p:tav tm="100000">
                                          <p:val>
                                            <p:fltVal val="0"/>
                                          </p:val>
                                        </p:tav>
                                      </p:tavLst>
                                    </p:anim>
                                    <p:anim calcmode="lin" valueType="num">
                                      <p:cBhvr>
                                        <p:cTn id="7" dur="1000"/>
                                        <p:tgtEl>
                                          <p:spTgt spid="8"/>
                                        </p:tgtEl>
                                        <p:attrNameLst>
                                          <p:attrName>ppt_h</p:attrName>
                                        </p:attrNameLst>
                                      </p:cBhvr>
                                      <p:tavLst>
                                        <p:tav tm="0">
                                          <p:val>
                                            <p:strVal val="ppt_h"/>
                                          </p:val>
                                        </p:tav>
                                        <p:tav tm="100000">
                                          <p:val>
                                            <p:fltVal val="0"/>
                                          </p:val>
                                        </p:tav>
                                      </p:tavLst>
                                    </p:anim>
                                    <p:anim calcmode="lin" valueType="num">
                                      <p:cBhvr>
                                        <p:cTn id="8" dur="1000"/>
                                        <p:tgtEl>
                                          <p:spTgt spid="8"/>
                                        </p:tgtEl>
                                        <p:attrNameLst>
                                          <p:attrName>style.rotation</p:attrName>
                                        </p:attrNameLst>
                                      </p:cBhvr>
                                      <p:tavLst>
                                        <p:tav tm="0">
                                          <p:val>
                                            <p:fltVal val="0"/>
                                          </p:val>
                                        </p:tav>
                                        <p:tav tm="100000">
                                          <p:val>
                                            <p:fltVal val="90"/>
                                          </p:val>
                                        </p:tav>
                                      </p:tavLst>
                                    </p:anim>
                                    <p:animEffect transition="out" filter="fade">
                                      <p:cBhvr>
                                        <p:cTn id="9" dur="1000"/>
                                        <p:tgtEl>
                                          <p:spTgt spid="8"/>
                                        </p:tgtEl>
                                      </p:cBhvr>
                                    </p:animEffect>
                                    <p:set>
                                      <p:cBhvr>
                                        <p:cTn id="1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247FF1D-14B2-A479-7BE1-B4F9725B4489}"/>
              </a:ext>
            </a:extLst>
          </p:cNvPr>
          <p:cNvSpPr>
            <a:spLocks noGrp="1"/>
          </p:cNvSpPr>
          <p:nvPr>
            <p:ph type="title"/>
          </p:nvPr>
        </p:nvSpPr>
        <p:spPr>
          <a:xfrm>
            <a:off x="663185" y="356135"/>
            <a:ext cx="4418951" cy="1204912"/>
          </a:xfrm>
        </p:spPr>
        <p:txBody>
          <a:bodyPr>
            <a:normAutofit/>
          </a:bodyPr>
          <a:lstStyle/>
          <a:p>
            <a:pPr algn="l"/>
            <a:r>
              <a:rPr lang="en-US" dirty="0"/>
              <a:t>MODELING</a:t>
            </a:r>
          </a:p>
        </p:txBody>
      </p:sp>
      <p:sp>
        <p:nvSpPr>
          <p:cNvPr id="10" name="TextBox 9">
            <a:extLst>
              <a:ext uri="{FF2B5EF4-FFF2-40B4-BE49-F238E27FC236}">
                <a16:creationId xmlns:a16="http://schemas.microsoft.com/office/drawing/2014/main" id="{03F5C87D-2CF0-FAAC-C26D-61E9D5B8C900}"/>
              </a:ext>
            </a:extLst>
          </p:cNvPr>
          <p:cNvSpPr txBox="1"/>
          <p:nvPr/>
        </p:nvSpPr>
        <p:spPr>
          <a:xfrm>
            <a:off x="663185" y="1374977"/>
            <a:ext cx="10336731" cy="707886"/>
          </a:xfrm>
          <a:prstGeom prst="rect">
            <a:avLst/>
          </a:prstGeom>
          <a:noFill/>
        </p:spPr>
        <p:txBody>
          <a:bodyPr wrap="square" rtlCol="0">
            <a:spAutoFit/>
          </a:bodyPr>
          <a:lstStyle/>
          <a:p>
            <a:pPr algn="l"/>
            <a:r>
              <a:rPr lang="en-US" sz="2000" b="0" i="1" dirty="0">
                <a:effectLst/>
                <a:latin typeface="KaTeX_Math"/>
              </a:rPr>
              <a:t>log</a:t>
            </a:r>
            <a:r>
              <a:rPr lang="en-US" sz="2000" b="0" i="0" dirty="0">
                <a:effectLst/>
                <a:latin typeface="KaTeX_Main"/>
              </a:rPr>
              <a:t>(</a:t>
            </a:r>
            <a:r>
              <a:rPr lang="en-US" sz="2000" b="0" i="1" dirty="0">
                <a:effectLst/>
                <a:latin typeface="KaTeX_Math"/>
              </a:rPr>
              <a:t>expenses</a:t>
            </a:r>
            <a:r>
              <a:rPr lang="en-US" sz="2000" b="0" i="0" dirty="0">
                <a:effectLst/>
                <a:latin typeface="KaTeX_Main"/>
              </a:rPr>
              <a:t>) = </a:t>
            </a:r>
            <a:r>
              <a:rPr lang="en-US" sz="2000" b="0" i="1" dirty="0">
                <a:effectLst/>
                <a:latin typeface="KaTeX_Math"/>
              </a:rPr>
              <a:t>log</a:t>
            </a:r>
            <a:r>
              <a:rPr lang="en-US" sz="2000" b="0" i="0" dirty="0">
                <a:effectLst/>
                <a:latin typeface="KaTeX_Main"/>
              </a:rPr>
              <a:t>(</a:t>
            </a:r>
            <a:r>
              <a:rPr lang="en-US" sz="2000" b="0" i="1" dirty="0">
                <a:effectLst/>
                <a:latin typeface="KaTeX_Math"/>
              </a:rPr>
              <a:t>age</a:t>
            </a:r>
            <a:r>
              <a:rPr lang="en-US" sz="2000" b="0" i="0" dirty="0">
                <a:effectLst/>
                <a:latin typeface="KaTeX_Main"/>
              </a:rPr>
              <a:t>) + </a:t>
            </a:r>
            <a:r>
              <a:rPr lang="en-US" sz="2000" b="0" i="1" dirty="0">
                <a:effectLst/>
                <a:latin typeface="KaTeX_Math"/>
              </a:rPr>
              <a:t>bmi </a:t>
            </a:r>
            <a:r>
              <a:rPr lang="en-US" sz="2000" b="0" i="0" dirty="0">
                <a:effectLst/>
                <a:latin typeface="KaTeX_Main"/>
              </a:rPr>
              <a:t>+ </a:t>
            </a:r>
            <a:r>
              <a:rPr lang="en-US" sz="2000" b="0" i="1" dirty="0">
                <a:effectLst/>
                <a:latin typeface="KaTeX_Math"/>
              </a:rPr>
              <a:t>smoker </a:t>
            </a:r>
            <a:r>
              <a:rPr lang="en-US" sz="2000" b="0" i="0" dirty="0">
                <a:effectLst/>
                <a:latin typeface="KaTeX_Main"/>
              </a:rPr>
              <a:t>+ </a:t>
            </a:r>
            <a:r>
              <a:rPr lang="en-US" sz="2000" b="0" i="1" dirty="0">
                <a:effectLst/>
                <a:latin typeface="KaTeX_Math"/>
              </a:rPr>
              <a:t>male </a:t>
            </a:r>
            <a:r>
              <a:rPr lang="en-US" sz="2000" b="0" i="0" dirty="0">
                <a:effectLst/>
                <a:latin typeface="KaTeX_Main"/>
              </a:rPr>
              <a:t>+ </a:t>
            </a:r>
            <a:r>
              <a:rPr lang="en-US" sz="2000" b="0" i="1" dirty="0">
                <a:effectLst/>
                <a:latin typeface="KaTeX_Math"/>
              </a:rPr>
              <a:t>child</a:t>
            </a:r>
            <a:r>
              <a:rPr lang="en-US" sz="2000" b="0" i="0" dirty="0">
                <a:effectLst/>
                <a:latin typeface="KaTeX_Main"/>
              </a:rPr>
              <a:t>0​ + </a:t>
            </a:r>
            <a:r>
              <a:rPr lang="en-US" sz="2000" b="0" i="1" dirty="0">
                <a:effectLst/>
                <a:latin typeface="KaTeX_Math"/>
              </a:rPr>
              <a:t>child</a:t>
            </a:r>
            <a:r>
              <a:rPr lang="en-US" sz="2000" b="0" i="0" dirty="0">
                <a:effectLst/>
                <a:latin typeface="KaTeX_Main"/>
              </a:rPr>
              <a:t>1 ​+ </a:t>
            </a:r>
            <a:r>
              <a:rPr lang="en-US" sz="2000" b="0" i="1" dirty="0">
                <a:effectLst/>
                <a:latin typeface="KaTeX_Math"/>
              </a:rPr>
              <a:t>child</a:t>
            </a:r>
            <a:r>
              <a:rPr lang="en-US" sz="2000" b="0" i="0" dirty="0">
                <a:effectLst/>
                <a:latin typeface="KaTeX_Main"/>
              </a:rPr>
              <a:t>2 ​+ </a:t>
            </a:r>
            <a:r>
              <a:rPr lang="en-US" sz="2000" b="0" i="1" dirty="0">
                <a:effectLst/>
                <a:latin typeface="KaTeX_Math"/>
              </a:rPr>
              <a:t>child</a:t>
            </a:r>
            <a:r>
              <a:rPr lang="en-US" sz="2000" b="0" i="0" dirty="0">
                <a:effectLst/>
                <a:latin typeface="KaTeX_Main"/>
              </a:rPr>
              <a:t>3 ​​+ </a:t>
            </a:r>
            <a:r>
              <a:rPr lang="en-US" sz="2000" b="0" i="1" dirty="0">
                <a:effectLst/>
                <a:latin typeface="KaTeX_Math"/>
              </a:rPr>
              <a:t>northeast </a:t>
            </a:r>
            <a:r>
              <a:rPr lang="en-US" sz="2000" b="0" i="0" dirty="0">
                <a:effectLst/>
                <a:latin typeface="KaTeX_Main"/>
              </a:rPr>
              <a:t>+ </a:t>
            </a:r>
            <a:r>
              <a:rPr lang="en-US" sz="2000" b="0" i="1" dirty="0">
                <a:effectLst/>
                <a:latin typeface="KaTeX_Math"/>
              </a:rPr>
              <a:t>northwest + log(age)</a:t>
            </a:r>
            <a:r>
              <a:rPr lang="en-US" sz="2000" b="0" i="0" dirty="0">
                <a:effectLst/>
                <a:latin typeface="KaTeX_Main"/>
              </a:rPr>
              <a:t>:</a:t>
            </a:r>
            <a:r>
              <a:rPr lang="en-US" sz="2000" b="0" i="1" dirty="0">
                <a:effectLst/>
                <a:latin typeface="KaTeX_Math"/>
              </a:rPr>
              <a:t>smoker </a:t>
            </a:r>
            <a:r>
              <a:rPr lang="en-US" sz="2000" b="0" i="0" dirty="0">
                <a:effectLst/>
                <a:latin typeface="KaTeX_Main"/>
              </a:rPr>
              <a:t>+ </a:t>
            </a:r>
            <a:r>
              <a:rPr lang="en-US" sz="2000" b="0" i="1" dirty="0">
                <a:effectLst/>
                <a:latin typeface="KaTeX_Math"/>
              </a:rPr>
              <a:t>bmi</a:t>
            </a:r>
            <a:r>
              <a:rPr lang="en-US" sz="2000" b="0" i="0" dirty="0">
                <a:effectLst/>
                <a:latin typeface="KaTeX_Main"/>
              </a:rPr>
              <a:t>:</a:t>
            </a:r>
            <a:r>
              <a:rPr lang="en-US" sz="2000" b="0" i="1" dirty="0">
                <a:effectLst/>
                <a:latin typeface="KaTeX_Math"/>
              </a:rPr>
              <a:t>smoker </a:t>
            </a:r>
            <a:r>
              <a:rPr lang="en-US" sz="2000" b="0" i="0" dirty="0">
                <a:effectLst/>
                <a:latin typeface="KaTeX_Main"/>
              </a:rPr>
              <a:t>+ </a:t>
            </a:r>
            <a:r>
              <a:rPr lang="en-US" sz="2000" b="0" i="1" dirty="0">
                <a:effectLst/>
                <a:latin typeface="KaTeX_Math"/>
              </a:rPr>
              <a:t>male</a:t>
            </a:r>
            <a:r>
              <a:rPr lang="en-US" sz="2000" b="0" i="0" dirty="0">
                <a:effectLst/>
                <a:latin typeface="KaTeX_Main"/>
              </a:rPr>
              <a:t>:</a:t>
            </a:r>
            <a:r>
              <a:rPr lang="en-US" sz="2000" b="0" i="1" dirty="0">
                <a:effectLst/>
                <a:latin typeface="KaTeX_Math"/>
              </a:rPr>
              <a:t>smoker</a:t>
            </a:r>
            <a:endParaRPr lang="en-US" sz="2000" b="0" i="0" dirty="0">
              <a:effectLst/>
              <a:latin typeface="Arial" panose="020B0604020202020204" pitchFamily="34" charset="0"/>
            </a:endParaRPr>
          </a:p>
        </p:txBody>
      </p:sp>
      <p:pic>
        <p:nvPicPr>
          <p:cNvPr id="12" name="Picture 11">
            <a:extLst>
              <a:ext uri="{FF2B5EF4-FFF2-40B4-BE49-F238E27FC236}">
                <a16:creationId xmlns:a16="http://schemas.microsoft.com/office/drawing/2014/main" id="{3EA949AA-CF1C-BC97-2A30-857C0FEA67C4}"/>
              </a:ext>
            </a:extLst>
          </p:cNvPr>
          <p:cNvPicPr>
            <a:picLocks noChangeAspect="1"/>
          </p:cNvPicPr>
          <p:nvPr/>
        </p:nvPicPr>
        <p:blipFill>
          <a:blip r:embed="rId3"/>
          <a:stretch>
            <a:fillRect/>
          </a:stretch>
        </p:blipFill>
        <p:spPr>
          <a:xfrm>
            <a:off x="2589708" y="2460529"/>
            <a:ext cx="6483683" cy="3714941"/>
          </a:xfrm>
          <a:prstGeom prst="rect">
            <a:avLst/>
          </a:prstGeom>
          <a:ln>
            <a:solidFill>
              <a:srgbClr val="00B0F0"/>
            </a:solidFill>
          </a:ln>
        </p:spPr>
      </p:pic>
      <p:sp>
        <p:nvSpPr>
          <p:cNvPr id="2" name="Rectangle 1">
            <a:extLst>
              <a:ext uri="{FF2B5EF4-FFF2-40B4-BE49-F238E27FC236}">
                <a16:creationId xmlns:a16="http://schemas.microsoft.com/office/drawing/2014/main" id="{59065BEE-5321-4526-3411-2128D8EBEBAE}"/>
              </a:ext>
            </a:extLst>
          </p:cNvPr>
          <p:cNvSpPr/>
          <p:nvPr/>
        </p:nvSpPr>
        <p:spPr>
          <a:xfrm>
            <a:off x="2454442" y="3137836"/>
            <a:ext cx="6747310" cy="2021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9F1933F-3FC4-35B2-D63A-E7FE13F39315}"/>
              </a:ext>
            </a:extLst>
          </p:cNvPr>
          <p:cNvSpPr/>
          <p:nvPr/>
        </p:nvSpPr>
        <p:spPr>
          <a:xfrm>
            <a:off x="2454442" y="3518035"/>
            <a:ext cx="6747310" cy="2021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C54476-CA90-D22C-1721-7FF5CCDDCD3B}"/>
              </a:ext>
            </a:extLst>
          </p:cNvPr>
          <p:cNvSpPr/>
          <p:nvPr/>
        </p:nvSpPr>
        <p:spPr>
          <a:xfrm>
            <a:off x="2422846" y="5119035"/>
            <a:ext cx="6747310" cy="2021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4B03052-5F1A-9F6F-3AD7-918AF07162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841" y="2579889"/>
            <a:ext cx="5663804" cy="344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247FF1D-14B2-A479-7BE1-B4F9725B4489}"/>
              </a:ext>
            </a:extLst>
          </p:cNvPr>
          <p:cNvSpPr>
            <a:spLocks noGrp="1"/>
          </p:cNvSpPr>
          <p:nvPr>
            <p:ph type="title"/>
          </p:nvPr>
        </p:nvSpPr>
        <p:spPr>
          <a:xfrm>
            <a:off x="663185" y="356135"/>
            <a:ext cx="4418951" cy="1204912"/>
          </a:xfrm>
        </p:spPr>
        <p:txBody>
          <a:bodyPr>
            <a:normAutofit/>
          </a:bodyPr>
          <a:lstStyle/>
          <a:p>
            <a:pPr algn="l"/>
            <a:r>
              <a:rPr lang="en-US" dirty="0"/>
              <a:t>MODEL VALIDATION</a:t>
            </a:r>
          </a:p>
        </p:txBody>
      </p:sp>
      <p:sp>
        <p:nvSpPr>
          <p:cNvPr id="8" name="Text Placeholder 4">
            <a:extLst>
              <a:ext uri="{FF2B5EF4-FFF2-40B4-BE49-F238E27FC236}">
                <a16:creationId xmlns:a16="http://schemas.microsoft.com/office/drawing/2014/main" id="{EC866593-008A-B564-42D1-9C24AFACE365}"/>
              </a:ext>
            </a:extLst>
          </p:cNvPr>
          <p:cNvSpPr txBox="1">
            <a:spLocks/>
          </p:cNvSpPr>
          <p:nvPr/>
        </p:nvSpPr>
        <p:spPr>
          <a:xfrm>
            <a:off x="964705" y="1745302"/>
            <a:ext cx="9970489" cy="35829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5 – fold cross validation </a:t>
            </a:r>
          </a:p>
          <a:p>
            <a:pPr marL="0" indent="0">
              <a:buNone/>
            </a:pPr>
            <a:endParaRPr lang="en-US" sz="1600" dirty="0"/>
          </a:p>
          <a:p>
            <a:pPr marL="0" indent="0">
              <a:buNone/>
            </a:pPr>
            <a:r>
              <a:rPr lang="en-US" sz="1600" dirty="0"/>
              <a:t>Mean R squared  = 0.82</a:t>
            </a:r>
          </a:p>
        </p:txBody>
      </p:sp>
      <p:pic>
        <p:nvPicPr>
          <p:cNvPr id="12" name="Picture 11">
            <a:extLst>
              <a:ext uri="{FF2B5EF4-FFF2-40B4-BE49-F238E27FC236}">
                <a16:creationId xmlns:a16="http://schemas.microsoft.com/office/drawing/2014/main" id="{62188737-AEA3-9212-E19A-3EFABB178C56}"/>
              </a:ext>
            </a:extLst>
          </p:cNvPr>
          <p:cNvPicPr>
            <a:picLocks noChangeAspect="1"/>
          </p:cNvPicPr>
          <p:nvPr/>
        </p:nvPicPr>
        <p:blipFill>
          <a:blip r:embed="rId2"/>
          <a:stretch>
            <a:fillRect/>
          </a:stretch>
        </p:blipFill>
        <p:spPr>
          <a:xfrm>
            <a:off x="5464977" y="1048654"/>
            <a:ext cx="6063838" cy="4760691"/>
          </a:xfrm>
          <a:prstGeom prst="rect">
            <a:avLst/>
          </a:prstGeom>
        </p:spPr>
      </p:pic>
    </p:spTree>
    <p:extLst>
      <p:ext uri="{BB962C8B-B14F-4D97-AF65-F5344CB8AC3E}">
        <p14:creationId xmlns:p14="http://schemas.microsoft.com/office/powerpoint/2010/main" val="53801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543683"/>
            <a:ext cx="8421688" cy="1325563"/>
          </a:xfrm>
        </p:spPr>
        <p:txBody>
          <a:bodyPr/>
          <a:lstStyle/>
          <a:p>
            <a:r>
              <a:rPr lang="en-US" dirty="0"/>
              <a:t>LIMITATIONS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1030621" y="1745326"/>
            <a:ext cx="4176379" cy="823912"/>
          </a:xfrm>
        </p:spPr>
        <p:txBody>
          <a:bodyPr/>
          <a:lstStyle/>
          <a:p>
            <a:r>
              <a:rPr lang="en-US" dirty="0"/>
              <a:t>Limited and Historical Data</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1106821" y="2675841"/>
            <a:ext cx="10110696" cy="1997867"/>
          </a:xfrm>
        </p:spPr>
        <p:txBody>
          <a:bodyPr>
            <a:normAutofit/>
          </a:bodyPr>
          <a:lstStyle/>
          <a:p>
            <a:r>
              <a:rPr lang="en-US" dirty="0"/>
              <a:t>The dataset is small and has only few attributes about the customer. </a:t>
            </a:r>
          </a:p>
        </p:txBody>
      </p:sp>
      <p:sp>
        <p:nvSpPr>
          <p:cNvPr id="25" name="Text Placeholder 6">
            <a:extLst>
              <a:ext uri="{FF2B5EF4-FFF2-40B4-BE49-F238E27FC236}">
                <a16:creationId xmlns:a16="http://schemas.microsoft.com/office/drawing/2014/main" id="{45066CE1-967A-4635-3418-EA3865706E78}"/>
              </a:ext>
            </a:extLst>
          </p:cNvPr>
          <p:cNvSpPr txBox="1">
            <a:spLocks/>
          </p:cNvSpPr>
          <p:nvPr/>
        </p:nvSpPr>
        <p:spPr>
          <a:xfrm>
            <a:off x="1030621" y="3100020"/>
            <a:ext cx="2882475"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Simple model</a:t>
            </a:r>
          </a:p>
        </p:txBody>
      </p:sp>
      <p:sp>
        <p:nvSpPr>
          <p:cNvPr id="26" name="Content Placeholder 7">
            <a:extLst>
              <a:ext uri="{FF2B5EF4-FFF2-40B4-BE49-F238E27FC236}">
                <a16:creationId xmlns:a16="http://schemas.microsoft.com/office/drawing/2014/main" id="{BC8AE07D-528A-D86B-80A8-85C5B4D682D7}"/>
              </a:ext>
            </a:extLst>
          </p:cNvPr>
          <p:cNvSpPr txBox="1">
            <a:spLocks/>
          </p:cNvSpPr>
          <p:nvPr/>
        </p:nvSpPr>
        <p:spPr>
          <a:xfrm>
            <a:off x="1106821" y="4000293"/>
            <a:ext cx="10110696"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Linear regression is a simple model that may not be able to capture the complex relationship</a:t>
            </a:r>
          </a:p>
        </p:txBody>
      </p:sp>
      <p:sp>
        <p:nvSpPr>
          <p:cNvPr id="27" name="Text Placeholder 6">
            <a:extLst>
              <a:ext uri="{FF2B5EF4-FFF2-40B4-BE49-F238E27FC236}">
                <a16:creationId xmlns:a16="http://schemas.microsoft.com/office/drawing/2014/main" id="{566BA93A-E0DD-34EB-9081-F9AB08F1F656}"/>
              </a:ext>
            </a:extLst>
          </p:cNvPr>
          <p:cNvSpPr txBox="1">
            <a:spLocks/>
          </p:cNvSpPr>
          <p:nvPr/>
        </p:nvSpPr>
        <p:spPr>
          <a:xfrm>
            <a:off x="1030621" y="4454714"/>
            <a:ext cx="4032446"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Regulatory Compliance</a:t>
            </a:r>
          </a:p>
        </p:txBody>
      </p:sp>
      <p:sp>
        <p:nvSpPr>
          <p:cNvPr id="28" name="Content Placeholder 7">
            <a:extLst>
              <a:ext uri="{FF2B5EF4-FFF2-40B4-BE49-F238E27FC236}">
                <a16:creationId xmlns:a16="http://schemas.microsoft.com/office/drawing/2014/main" id="{EF947512-183E-3C30-315E-7AB788D20271}"/>
              </a:ext>
            </a:extLst>
          </p:cNvPr>
          <p:cNvSpPr txBox="1">
            <a:spLocks/>
          </p:cNvSpPr>
          <p:nvPr/>
        </p:nvSpPr>
        <p:spPr>
          <a:xfrm>
            <a:off x="1106821" y="5551855"/>
            <a:ext cx="10110696"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9" name="Content Placeholder 7">
            <a:extLst>
              <a:ext uri="{FF2B5EF4-FFF2-40B4-BE49-F238E27FC236}">
                <a16:creationId xmlns:a16="http://schemas.microsoft.com/office/drawing/2014/main" id="{AD10DC99-562B-D4CF-38EA-DB3163293900}"/>
              </a:ext>
            </a:extLst>
          </p:cNvPr>
          <p:cNvSpPr txBox="1">
            <a:spLocks/>
          </p:cNvSpPr>
          <p:nvPr/>
        </p:nvSpPr>
        <p:spPr>
          <a:xfrm>
            <a:off x="1106821" y="5358994"/>
            <a:ext cx="10110696"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privacy and adherence to FCRA and HIPAA regulations</a:t>
            </a:r>
          </a:p>
        </p:txBody>
      </p:sp>
    </p:spTree>
    <p:extLst>
      <p:ext uri="{BB962C8B-B14F-4D97-AF65-F5344CB8AC3E}">
        <p14:creationId xmlns:p14="http://schemas.microsoft.com/office/powerpoint/2010/main" val="14294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2868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48299" y="2822574"/>
            <a:ext cx="5905501" cy="2625726"/>
          </a:xfrm>
        </p:spPr>
        <p:txBody>
          <a:bodyPr>
            <a:normAutofit/>
          </a:bodyPr>
          <a:lstStyle/>
          <a:p>
            <a:r>
              <a:rPr lang="en-US" dirty="0"/>
              <a:t>This predictive model would be a great tool for :</a:t>
            </a:r>
          </a:p>
          <a:p>
            <a:endParaRPr lang="en-US" dirty="0"/>
          </a:p>
          <a:p>
            <a:pPr marL="285750" indent="-285750">
              <a:buFontTx/>
              <a:buChar char="-"/>
            </a:pPr>
            <a:r>
              <a:rPr lang="en-US" dirty="0"/>
              <a:t>Underwriting team : faster risk assessment and premium setup</a:t>
            </a:r>
          </a:p>
          <a:p>
            <a:pPr marL="285750" indent="-285750">
              <a:buFontTx/>
              <a:buChar char="-"/>
            </a:pPr>
            <a:r>
              <a:rPr lang="en-US" dirty="0"/>
              <a:t>Product dev team : to create new policies to fit customer needs</a:t>
            </a:r>
          </a:p>
          <a:p>
            <a:pPr marL="285750" indent="-285750">
              <a:buFontTx/>
              <a:buChar char="-"/>
            </a:pPr>
            <a:r>
              <a:rPr lang="en-US" dirty="0"/>
              <a:t>Customer relations team : targeted preventive care </a:t>
            </a:r>
          </a:p>
          <a:p>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600721"/>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552905"/>
            <a:ext cx="3819228" cy="3176822"/>
          </a:xfrm>
        </p:spPr>
        <p:txBody>
          <a:bodyPr>
            <a:normAutofit/>
          </a:bodyPr>
          <a:lstStyle/>
          <a:p>
            <a:r>
              <a:rPr lang="en-US" dirty="0"/>
              <a:t>1. Introduction</a:t>
            </a:r>
          </a:p>
          <a:p>
            <a:r>
              <a:rPr lang="en-US" dirty="0"/>
              <a:t>2. Objective</a:t>
            </a:r>
          </a:p>
          <a:p>
            <a:r>
              <a:rPr lang="en-US" dirty="0"/>
              <a:t>3. Data Preprocessing</a:t>
            </a:r>
          </a:p>
          <a:p>
            <a:r>
              <a:rPr lang="en-US" dirty="0"/>
              <a:t>4. Exploratory Data Analysis</a:t>
            </a:r>
          </a:p>
          <a:p>
            <a:r>
              <a:rPr lang="en-US" dirty="0"/>
              <a:t>5. Modelling</a:t>
            </a:r>
          </a:p>
          <a:p>
            <a:r>
              <a:rPr lang="en-US" dirty="0"/>
              <a:t>6. Conclusion</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DA8008F-4982-2606-7FEA-696003348CE7}"/>
              </a:ext>
            </a:extLst>
          </p:cNvPr>
          <p:cNvSpPr txBox="1">
            <a:spLocks/>
          </p:cNvSpPr>
          <p:nvPr/>
        </p:nvSpPr>
        <p:spPr>
          <a:xfrm>
            <a:off x="92075" y="1620839"/>
            <a:ext cx="5111750" cy="120491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INTRODUCTION</a:t>
            </a:r>
          </a:p>
        </p:txBody>
      </p:sp>
      <p:sp>
        <p:nvSpPr>
          <p:cNvPr id="10" name="Text Placeholder 2">
            <a:extLst>
              <a:ext uri="{FF2B5EF4-FFF2-40B4-BE49-F238E27FC236}">
                <a16:creationId xmlns:a16="http://schemas.microsoft.com/office/drawing/2014/main" id="{10DABADC-EF51-F35C-C22E-CA5537930FF0}"/>
              </a:ext>
            </a:extLst>
          </p:cNvPr>
          <p:cNvSpPr txBox="1">
            <a:spLocks/>
          </p:cNvSpPr>
          <p:nvPr/>
        </p:nvSpPr>
        <p:spPr>
          <a:xfrm>
            <a:off x="1362075" y="3218655"/>
            <a:ext cx="5111750" cy="28180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Current Trends</a:t>
            </a:r>
          </a:p>
          <a:p>
            <a:pPr marL="0" indent="0">
              <a:buNone/>
            </a:pPr>
            <a:r>
              <a:rPr lang="en-US" sz="1200" dirty="0"/>
              <a:t>    In 2021, US Spent </a:t>
            </a:r>
            <a:r>
              <a:rPr lang="en-US" sz="1200" b="1" dirty="0"/>
              <a:t>18.3%</a:t>
            </a:r>
            <a:r>
              <a:rPr lang="en-US" sz="1200" dirty="0"/>
              <a:t> of its GDP on Health care</a:t>
            </a:r>
          </a:p>
          <a:p>
            <a:pPr marL="0" indent="0">
              <a:buNone/>
            </a:pPr>
            <a:r>
              <a:rPr lang="en-US" sz="1200" dirty="0"/>
              <a:t>    Avg Health care expense - </a:t>
            </a:r>
            <a:r>
              <a:rPr lang="en-US" sz="1200" b="1" dirty="0"/>
              <a:t>$12,914 </a:t>
            </a:r>
            <a:r>
              <a:rPr lang="en-US" sz="1200" dirty="0"/>
              <a:t>per person</a:t>
            </a:r>
          </a:p>
          <a:p>
            <a:endParaRPr lang="en-US" sz="1200" dirty="0"/>
          </a:p>
          <a:p>
            <a:pPr marL="0" indent="0">
              <a:buNone/>
            </a:pPr>
            <a:r>
              <a:rPr lang="en-US" sz="1600" dirty="0"/>
              <a:t>Predicting Healthcare expenses</a:t>
            </a:r>
          </a:p>
          <a:p>
            <a:pPr marL="0" indent="0">
              <a:buNone/>
            </a:pPr>
            <a:r>
              <a:rPr lang="en-US" sz="1600" dirty="0"/>
              <a:t>   </a:t>
            </a:r>
            <a:r>
              <a:rPr lang="en-US" sz="1200" dirty="0"/>
              <a:t>Use historical data to create risk profiles</a:t>
            </a:r>
          </a:p>
          <a:p>
            <a:pPr marL="0" indent="0">
              <a:buNone/>
            </a:pPr>
            <a:r>
              <a:rPr lang="en-US" sz="1200" dirty="0"/>
              <a:t>    Set higher premiums for customers who fits the high risk profile</a:t>
            </a:r>
          </a:p>
        </p:txBody>
      </p:sp>
      <p:pic>
        <p:nvPicPr>
          <p:cNvPr id="11" name="Picture 2" descr="UnitedHealth Group logo and their history | LogoMyWay">
            <a:extLst>
              <a:ext uri="{FF2B5EF4-FFF2-40B4-BE49-F238E27FC236}">
                <a16:creationId xmlns:a16="http://schemas.microsoft.com/office/drawing/2014/main" id="{870CD9D6-6A26-B41B-B5C5-6C32D1A23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78" t="16786" b="14620"/>
          <a:stretch/>
        </p:blipFill>
        <p:spPr bwMode="auto">
          <a:xfrm>
            <a:off x="6982354" y="4902187"/>
            <a:ext cx="1473200" cy="5779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07239BC6-2260-93CB-9095-3825F7872777}"/>
              </a:ext>
            </a:extLst>
          </p:cNvPr>
          <p:cNvPicPr>
            <a:picLocks noChangeAspect="1"/>
          </p:cNvPicPr>
          <p:nvPr/>
        </p:nvPicPr>
        <p:blipFill rotWithShape="1">
          <a:blip r:embed="rId4"/>
          <a:srcRect t="32253" b="32639"/>
          <a:stretch/>
        </p:blipFill>
        <p:spPr>
          <a:xfrm>
            <a:off x="9041077" y="4837253"/>
            <a:ext cx="2464330" cy="648884"/>
          </a:xfrm>
          <a:prstGeom prst="rect">
            <a:avLst/>
          </a:prstGeom>
        </p:spPr>
      </p:pic>
      <p:sp>
        <p:nvSpPr>
          <p:cNvPr id="14" name="TextBox 13">
            <a:extLst>
              <a:ext uri="{FF2B5EF4-FFF2-40B4-BE49-F238E27FC236}">
                <a16:creationId xmlns:a16="http://schemas.microsoft.com/office/drawing/2014/main" id="{8C08A655-F81C-1179-31AC-35AE53684A0E}"/>
              </a:ext>
            </a:extLst>
          </p:cNvPr>
          <p:cNvSpPr txBox="1"/>
          <p:nvPr/>
        </p:nvSpPr>
        <p:spPr>
          <a:xfrm>
            <a:off x="7183437" y="5611983"/>
            <a:ext cx="1725083" cy="261610"/>
          </a:xfrm>
          <a:prstGeom prst="rect">
            <a:avLst/>
          </a:prstGeom>
          <a:noFill/>
        </p:spPr>
        <p:txBody>
          <a:bodyPr wrap="square">
            <a:spAutoFit/>
          </a:bodyPr>
          <a:lstStyle/>
          <a:p>
            <a:r>
              <a:rPr lang="en-US" sz="1100" dirty="0"/>
              <a:t>Direct Purchase</a:t>
            </a:r>
          </a:p>
        </p:txBody>
      </p:sp>
      <p:sp>
        <p:nvSpPr>
          <p:cNvPr id="15" name="TextBox 14">
            <a:extLst>
              <a:ext uri="{FF2B5EF4-FFF2-40B4-BE49-F238E27FC236}">
                <a16:creationId xmlns:a16="http://schemas.microsoft.com/office/drawing/2014/main" id="{9D5B1038-EF6C-5FAB-A23A-62C0B4C1ADA5}"/>
              </a:ext>
            </a:extLst>
          </p:cNvPr>
          <p:cNvSpPr txBox="1"/>
          <p:nvPr/>
        </p:nvSpPr>
        <p:spPr>
          <a:xfrm>
            <a:off x="9359899" y="5582523"/>
            <a:ext cx="6100232" cy="261610"/>
          </a:xfrm>
          <a:prstGeom prst="rect">
            <a:avLst/>
          </a:prstGeom>
          <a:noFill/>
        </p:spPr>
        <p:txBody>
          <a:bodyPr wrap="square">
            <a:spAutoFit/>
          </a:bodyPr>
          <a:lstStyle/>
          <a:p>
            <a:r>
              <a:rPr lang="en-US" sz="1100" dirty="0"/>
              <a:t>Employer-sponsored plans</a:t>
            </a:r>
          </a:p>
        </p:txBody>
      </p:sp>
      <p:pic>
        <p:nvPicPr>
          <p:cNvPr id="16" name="Picture 15">
            <a:extLst>
              <a:ext uri="{FF2B5EF4-FFF2-40B4-BE49-F238E27FC236}">
                <a16:creationId xmlns:a16="http://schemas.microsoft.com/office/drawing/2014/main" id="{4BECC6B7-46FF-694A-888A-48E9596ACB5E}"/>
              </a:ext>
            </a:extLst>
          </p:cNvPr>
          <p:cNvPicPr>
            <a:picLocks noChangeAspect="1"/>
          </p:cNvPicPr>
          <p:nvPr/>
        </p:nvPicPr>
        <p:blipFill rotWithShape="1">
          <a:blip r:embed="rId5"/>
          <a:srcRect t="4928"/>
          <a:stretch/>
        </p:blipFill>
        <p:spPr>
          <a:xfrm>
            <a:off x="5923177" y="1013867"/>
            <a:ext cx="5637150" cy="3572892"/>
          </a:xfrm>
          <a:prstGeom prst="rect">
            <a:avLst/>
          </a:prstGeom>
        </p:spPr>
      </p:pic>
    </p:spTree>
    <p:extLst>
      <p:ext uri="{BB962C8B-B14F-4D97-AF65-F5344CB8AC3E}">
        <p14:creationId xmlns:p14="http://schemas.microsoft.com/office/powerpoint/2010/main" val="31867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499922"/>
            <a:ext cx="4179570" cy="1715531"/>
          </a:xfrm>
        </p:spPr>
        <p:txBody>
          <a:bodyPr/>
          <a:lstStyle/>
          <a:p>
            <a:r>
              <a:rPr lang="en-US" dirty="0"/>
              <a:t>objective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793464"/>
            <a:ext cx="4179570" cy="2269602"/>
          </a:xfrm>
        </p:spPr>
        <p:txBody>
          <a:bodyPr>
            <a:normAutofit/>
          </a:bodyPr>
          <a:lstStyle/>
          <a:p>
            <a:r>
              <a:rPr lang="en-US" sz="1200" dirty="0">
                <a:ea typeface="Calibri" panose="020F0502020204030204" pitchFamily="34" charset="0"/>
                <a:cs typeface="Times New Roman" panose="02020603050405020304" pitchFamily="18" charset="0"/>
              </a:rPr>
              <a:t>To create a </a:t>
            </a:r>
            <a:r>
              <a:rPr lang="en-US" sz="1200" dirty="0">
                <a:effectLst/>
                <a:ea typeface="Calibri" panose="020F0502020204030204" pitchFamily="34" charset="0"/>
                <a:cs typeface="Times New Roman" panose="02020603050405020304" pitchFamily="18" charset="0"/>
              </a:rPr>
              <a:t>prediction model that estimates medical charges for a prospective customer based on their personal data</a:t>
            </a:r>
          </a:p>
          <a:p>
            <a:endParaRPr lang="en-US" sz="1200" dirty="0">
              <a:ea typeface="Calibri" panose="020F0502020204030204" pitchFamily="34" charset="0"/>
              <a:cs typeface="Times New Roman" panose="02020603050405020304" pitchFamily="18" charset="0"/>
            </a:endParaRPr>
          </a:p>
          <a:p>
            <a:r>
              <a:rPr lang="en-US" sz="1200" dirty="0">
                <a:ea typeface="Calibri" panose="020F0502020204030204" pitchFamily="34" charset="0"/>
                <a:cs typeface="Times New Roman" panose="02020603050405020304" pitchFamily="18" charset="0"/>
              </a:rPr>
              <a:t>This model would help the Underwriting team to assess risk and set a fair and affordable premium price.</a:t>
            </a:r>
          </a:p>
          <a:p>
            <a:endParaRPr lang="en-US" sz="1200" dirty="0">
              <a:ea typeface="Calibri" panose="020F0502020204030204" pitchFamily="34"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The data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4733925" cy="1525588"/>
          </a:xfrm>
        </p:spPr>
        <p:txBody>
          <a:bodyPr/>
          <a:lstStyle/>
          <a:p>
            <a:r>
              <a:rPr lang="en-US" dirty="0"/>
              <a:t>According to the Author, this is a simulated dataset which has been created based on the information available on US Census site.</a:t>
            </a:r>
          </a:p>
          <a:p>
            <a:endParaRPr lang="en-US" dirty="0"/>
          </a:p>
          <a:p>
            <a:r>
              <a:rPr lang="en-US" dirty="0"/>
              <a:t>The Dataset has 7 columns and 1337 rows.</a:t>
            </a:r>
          </a:p>
          <a:p>
            <a:endParaRPr lang="en-US" dirty="0"/>
          </a:p>
        </p:txBody>
      </p:sp>
      <p:pic>
        <p:nvPicPr>
          <p:cNvPr id="8" name="Picture 7">
            <a:extLst>
              <a:ext uri="{FF2B5EF4-FFF2-40B4-BE49-F238E27FC236}">
                <a16:creationId xmlns:a16="http://schemas.microsoft.com/office/drawing/2014/main" id="{55018707-2D31-EDF5-D84A-A22CEF56DC5C}"/>
              </a:ext>
            </a:extLst>
          </p:cNvPr>
          <p:cNvPicPr>
            <a:picLocks noChangeAspect="1"/>
          </p:cNvPicPr>
          <p:nvPr/>
        </p:nvPicPr>
        <p:blipFill>
          <a:blip r:embed="rId3"/>
          <a:stretch>
            <a:fillRect/>
          </a:stretch>
        </p:blipFill>
        <p:spPr>
          <a:xfrm>
            <a:off x="6473825" y="1590441"/>
            <a:ext cx="5636744" cy="4140665"/>
          </a:xfrm>
          <a:prstGeom prst="rect">
            <a:avLst/>
          </a:prstGeom>
        </p:spPr>
      </p:pic>
    </p:spTree>
    <p:extLst>
      <p:ext uri="{BB962C8B-B14F-4D97-AF65-F5344CB8AC3E}">
        <p14:creationId xmlns:p14="http://schemas.microsoft.com/office/powerpoint/2010/main" val="90459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144255"/>
            <a:ext cx="5111750" cy="1204912"/>
          </a:xfrm>
        </p:spPr>
        <p:txBody>
          <a:bodyPr/>
          <a:lstStyle/>
          <a:p>
            <a:pPr algn="l"/>
            <a:r>
              <a:rPr lang="en-US" dirty="0"/>
              <a:t>Data Preprocessing</a:t>
            </a:r>
          </a:p>
        </p:txBody>
      </p:sp>
      <p:sp>
        <p:nvSpPr>
          <p:cNvPr id="5" name="Text Placeholder 4">
            <a:extLst>
              <a:ext uri="{FF2B5EF4-FFF2-40B4-BE49-F238E27FC236}">
                <a16:creationId xmlns:a16="http://schemas.microsoft.com/office/drawing/2014/main" id="{E7E7A354-CFB9-EB1F-AFAF-22CC71A8FC3A}"/>
              </a:ext>
            </a:extLst>
          </p:cNvPr>
          <p:cNvSpPr>
            <a:spLocks noGrp="1"/>
          </p:cNvSpPr>
          <p:nvPr>
            <p:ph type="body" idx="1"/>
          </p:nvPr>
        </p:nvSpPr>
        <p:spPr>
          <a:xfrm>
            <a:off x="1254073" y="2252272"/>
            <a:ext cx="5111750" cy="3234701"/>
          </a:xfrm>
        </p:spPr>
        <p:txBody>
          <a:bodyPr/>
          <a:lstStyle/>
          <a:p>
            <a:r>
              <a:rPr lang="en-US" dirty="0"/>
              <a:t>1. Null value checks :</a:t>
            </a:r>
          </a:p>
          <a:p>
            <a:r>
              <a:rPr lang="en-US" dirty="0"/>
              <a:t>	No Null values have been found.</a:t>
            </a:r>
          </a:p>
          <a:p>
            <a:endParaRPr lang="en-US" dirty="0"/>
          </a:p>
          <a:p>
            <a:endParaRPr lang="en-US" dirty="0"/>
          </a:p>
          <a:p>
            <a:endParaRPr lang="en-US" dirty="0"/>
          </a:p>
          <a:p>
            <a:r>
              <a:rPr lang="en-US" dirty="0"/>
              <a:t>2. Duplicate rows :</a:t>
            </a:r>
          </a:p>
          <a:p>
            <a:r>
              <a:rPr lang="en-US" dirty="0"/>
              <a:t>	One duplicate row has been found and removed.</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endParaRPr lang="en-US" dirty="0"/>
          </a:p>
        </p:txBody>
      </p:sp>
      <p:pic>
        <p:nvPicPr>
          <p:cNvPr id="8" name="Picture 7">
            <a:extLst>
              <a:ext uri="{FF2B5EF4-FFF2-40B4-BE49-F238E27FC236}">
                <a16:creationId xmlns:a16="http://schemas.microsoft.com/office/drawing/2014/main" id="{BC90F848-EC17-198A-0465-0939CDA47A18}"/>
              </a:ext>
            </a:extLst>
          </p:cNvPr>
          <p:cNvPicPr>
            <a:picLocks noChangeAspect="1"/>
          </p:cNvPicPr>
          <p:nvPr/>
        </p:nvPicPr>
        <p:blipFill>
          <a:blip r:embed="rId3"/>
          <a:stretch>
            <a:fillRect/>
          </a:stretch>
        </p:blipFill>
        <p:spPr>
          <a:xfrm>
            <a:off x="7406143" y="1599417"/>
            <a:ext cx="4800847" cy="2070206"/>
          </a:xfrm>
          <a:prstGeom prst="rect">
            <a:avLst/>
          </a:prstGeom>
        </p:spPr>
      </p:pic>
      <p:pic>
        <p:nvPicPr>
          <p:cNvPr id="13" name="Picture 12">
            <a:extLst>
              <a:ext uri="{FF2B5EF4-FFF2-40B4-BE49-F238E27FC236}">
                <a16:creationId xmlns:a16="http://schemas.microsoft.com/office/drawing/2014/main" id="{C744DF96-0486-9ABB-5A19-E13B63320489}"/>
              </a:ext>
            </a:extLst>
          </p:cNvPr>
          <p:cNvPicPr>
            <a:picLocks noChangeAspect="1"/>
          </p:cNvPicPr>
          <p:nvPr/>
        </p:nvPicPr>
        <p:blipFill>
          <a:blip r:embed="rId4"/>
          <a:stretch>
            <a:fillRect/>
          </a:stretch>
        </p:blipFill>
        <p:spPr>
          <a:xfrm>
            <a:off x="7421133" y="3832160"/>
            <a:ext cx="4825831" cy="2349621"/>
          </a:xfrm>
          <a:prstGeom prst="rect">
            <a:avLst/>
          </a:prstGeom>
        </p:spPr>
      </p:pic>
      <p:sp>
        <p:nvSpPr>
          <p:cNvPr id="14" name="Rectangle 13">
            <a:extLst>
              <a:ext uri="{FF2B5EF4-FFF2-40B4-BE49-F238E27FC236}">
                <a16:creationId xmlns:a16="http://schemas.microsoft.com/office/drawing/2014/main" id="{072C4A0E-3E94-1735-EE2A-BB691392348F}"/>
              </a:ext>
            </a:extLst>
          </p:cNvPr>
          <p:cNvSpPr/>
          <p:nvPr/>
        </p:nvSpPr>
        <p:spPr>
          <a:xfrm>
            <a:off x="7634037" y="5486973"/>
            <a:ext cx="2640931" cy="342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0E20EE-EEE5-38C5-E82A-6EAEA2B02790}"/>
              </a:ext>
            </a:extLst>
          </p:cNvPr>
          <p:cNvSpPr/>
          <p:nvPr/>
        </p:nvSpPr>
        <p:spPr>
          <a:xfrm>
            <a:off x="8610600" y="4108784"/>
            <a:ext cx="389021" cy="1137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57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144255"/>
            <a:ext cx="5111750" cy="1204912"/>
          </a:xfrm>
        </p:spPr>
        <p:txBody>
          <a:bodyPr/>
          <a:lstStyle/>
          <a:p>
            <a:pPr algn="l"/>
            <a:r>
              <a:rPr lang="en-US" dirty="0"/>
              <a:t>Data Preprocessing</a:t>
            </a:r>
          </a:p>
        </p:txBody>
      </p:sp>
      <p:sp>
        <p:nvSpPr>
          <p:cNvPr id="5" name="Text Placeholder 4">
            <a:extLst>
              <a:ext uri="{FF2B5EF4-FFF2-40B4-BE49-F238E27FC236}">
                <a16:creationId xmlns:a16="http://schemas.microsoft.com/office/drawing/2014/main" id="{E7E7A354-CFB9-EB1F-AFAF-22CC71A8FC3A}"/>
              </a:ext>
            </a:extLst>
          </p:cNvPr>
          <p:cNvSpPr>
            <a:spLocks noGrp="1"/>
          </p:cNvSpPr>
          <p:nvPr>
            <p:ph type="body" idx="1"/>
          </p:nvPr>
        </p:nvSpPr>
        <p:spPr>
          <a:xfrm>
            <a:off x="964705" y="1745302"/>
            <a:ext cx="9970489" cy="3582988"/>
          </a:xfrm>
        </p:spPr>
        <p:txBody>
          <a:bodyPr>
            <a:normAutofit/>
          </a:bodyPr>
          <a:lstStyle/>
          <a:p>
            <a:r>
              <a:rPr lang="en-US" sz="1800" dirty="0"/>
              <a:t>Encoding Binary Variables:</a:t>
            </a:r>
          </a:p>
          <a:p>
            <a:pPr marL="285750" indent="-285750">
              <a:buFontTx/>
              <a:buChar char="-"/>
            </a:pPr>
            <a:r>
              <a:rPr lang="en-US" dirty="0"/>
              <a:t>Variables `sex` and `smoker` are binary variables, they have been encoded to indicators</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58996A7-AAF6-5D5D-9452-6CD20A32184B}"/>
              </a:ext>
            </a:extLst>
          </p:cNvPr>
          <p:cNvPicPr>
            <a:picLocks noChangeAspect="1"/>
          </p:cNvPicPr>
          <p:nvPr/>
        </p:nvPicPr>
        <p:blipFill rotWithShape="1">
          <a:blip r:embed="rId3"/>
          <a:srcRect r="33081"/>
          <a:stretch/>
        </p:blipFill>
        <p:spPr>
          <a:xfrm>
            <a:off x="2420240" y="3500241"/>
            <a:ext cx="2910966" cy="1898748"/>
          </a:xfrm>
          <a:prstGeom prst="rect">
            <a:avLst/>
          </a:prstGeom>
        </p:spPr>
      </p:pic>
      <p:pic>
        <p:nvPicPr>
          <p:cNvPr id="29" name="Picture 28">
            <a:extLst>
              <a:ext uri="{FF2B5EF4-FFF2-40B4-BE49-F238E27FC236}">
                <a16:creationId xmlns:a16="http://schemas.microsoft.com/office/drawing/2014/main" id="{D314D0C8-EBB9-AB63-C4B6-C8B1708E08C1}"/>
              </a:ext>
            </a:extLst>
          </p:cNvPr>
          <p:cNvPicPr>
            <a:picLocks noChangeAspect="1"/>
          </p:cNvPicPr>
          <p:nvPr/>
        </p:nvPicPr>
        <p:blipFill>
          <a:blip r:embed="rId4"/>
          <a:stretch>
            <a:fillRect/>
          </a:stretch>
        </p:blipFill>
        <p:spPr>
          <a:xfrm>
            <a:off x="6096000" y="3500241"/>
            <a:ext cx="2781443" cy="1898748"/>
          </a:xfrm>
          <a:prstGeom prst="rect">
            <a:avLst/>
          </a:prstGeom>
        </p:spPr>
      </p:pic>
      <p:sp>
        <p:nvSpPr>
          <p:cNvPr id="30" name="Rectangle 29">
            <a:extLst>
              <a:ext uri="{FF2B5EF4-FFF2-40B4-BE49-F238E27FC236}">
                <a16:creationId xmlns:a16="http://schemas.microsoft.com/office/drawing/2014/main" id="{38E2BF2A-4F04-F1E8-D0A1-0526844AE82E}"/>
              </a:ext>
            </a:extLst>
          </p:cNvPr>
          <p:cNvSpPr/>
          <p:nvPr/>
        </p:nvSpPr>
        <p:spPr>
          <a:xfrm>
            <a:off x="3043989" y="3556398"/>
            <a:ext cx="571500" cy="1768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B385B5A-5511-A121-1D41-9AA730FC4C73}"/>
              </a:ext>
            </a:extLst>
          </p:cNvPr>
          <p:cNvSpPr/>
          <p:nvPr/>
        </p:nvSpPr>
        <p:spPr>
          <a:xfrm>
            <a:off x="4694323" y="3565294"/>
            <a:ext cx="571500" cy="176864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8A55BC-171F-57AB-8927-526591E531BC}"/>
              </a:ext>
            </a:extLst>
          </p:cNvPr>
          <p:cNvSpPr/>
          <p:nvPr/>
        </p:nvSpPr>
        <p:spPr>
          <a:xfrm>
            <a:off x="8400047" y="3565294"/>
            <a:ext cx="425116" cy="1768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419398-99AE-6FE8-6D40-931C980B79CA}"/>
              </a:ext>
            </a:extLst>
          </p:cNvPr>
          <p:cNvSpPr/>
          <p:nvPr/>
        </p:nvSpPr>
        <p:spPr>
          <a:xfrm>
            <a:off x="7113491" y="3565294"/>
            <a:ext cx="571500" cy="176864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4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144255"/>
            <a:ext cx="5111750" cy="1204912"/>
          </a:xfrm>
        </p:spPr>
        <p:txBody>
          <a:bodyPr/>
          <a:lstStyle/>
          <a:p>
            <a:pPr algn="l"/>
            <a:r>
              <a:rPr lang="en-US" dirty="0"/>
              <a:t>Data Preprocessing</a:t>
            </a:r>
          </a:p>
        </p:txBody>
      </p:sp>
      <p:sp>
        <p:nvSpPr>
          <p:cNvPr id="5" name="Text Placeholder 4">
            <a:extLst>
              <a:ext uri="{FF2B5EF4-FFF2-40B4-BE49-F238E27FC236}">
                <a16:creationId xmlns:a16="http://schemas.microsoft.com/office/drawing/2014/main" id="{E7E7A354-CFB9-EB1F-AFAF-22CC71A8FC3A}"/>
              </a:ext>
            </a:extLst>
          </p:cNvPr>
          <p:cNvSpPr>
            <a:spLocks noGrp="1"/>
          </p:cNvSpPr>
          <p:nvPr>
            <p:ph type="body" idx="1"/>
          </p:nvPr>
        </p:nvSpPr>
        <p:spPr>
          <a:xfrm>
            <a:off x="964705" y="1745302"/>
            <a:ext cx="9970489" cy="3582988"/>
          </a:xfrm>
        </p:spPr>
        <p:txBody>
          <a:bodyPr>
            <a:normAutofit/>
          </a:bodyPr>
          <a:lstStyle/>
          <a:p>
            <a:r>
              <a:rPr lang="en-US" sz="1800" dirty="0"/>
              <a:t>One Hot encoding:</a:t>
            </a:r>
          </a:p>
          <a:p>
            <a:r>
              <a:rPr lang="en-US" dirty="0"/>
              <a:t>	Variables `children` and `region` are numeric, and nominal variables.,</a:t>
            </a:r>
          </a:p>
          <a:p>
            <a:r>
              <a:rPr lang="en-US" dirty="0"/>
              <a:t>	they have been transformed to one hot encoded variables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58996A7-AAF6-5D5D-9452-6CD20A32184B}"/>
              </a:ext>
            </a:extLst>
          </p:cNvPr>
          <p:cNvPicPr>
            <a:picLocks noChangeAspect="1"/>
          </p:cNvPicPr>
          <p:nvPr/>
        </p:nvPicPr>
        <p:blipFill>
          <a:blip r:embed="rId3"/>
          <a:stretch>
            <a:fillRect/>
          </a:stretch>
        </p:blipFill>
        <p:spPr>
          <a:xfrm>
            <a:off x="361002" y="3265622"/>
            <a:ext cx="4349974" cy="1898748"/>
          </a:xfrm>
          <a:prstGeom prst="rect">
            <a:avLst/>
          </a:prstGeom>
        </p:spPr>
      </p:pic>
      <p:pic>
        <p:nvPicPr>
          <p:cNvPr id="7" name="Picture 6">
            <a:extLst>
              <a:ext uri="{FF2B5EF4-FFF2-40B4-BE49-F238E27FC236}">
                <a16:creationId xmlns:a16="http://schemas.microsoft.com/office/drawing/2014/main" id="{7D6BB7FD-F32E-6C4B-4D31-F27477E21A61}"/>
              </a:ext>
            </a:extLst>
          </p:cNvPr>
          <p:cNvPicPr>
            <a:picLocks noChangeAspect="1"/>
          </p:cNvPicPr>
          <p:nvPr/>
        </p:nvPicPr>
        <p:blipFill>
          <a:blip r:embed="rId4"/>
          <a:stretch>
            <a:fillRect/>
          </a:stretch>
        </p:blipFill>
        <p:spPr>
          <a:xfrm>
            <a:off x="4814927" y="3275147"/>
            <a:ext cx="7080614" cy="1879697"/>
          </a:xfrm>
          <a:prstGeom prst="rect">
            <a:avLst/>
          </a:prstGeom>
        </p:spPr>
      </p:pic>
      <p:sp>
        <p:nvSpPr>
          <p:cNvPr id="3" name="Rectangle 2">
            <a:extLst>
              <a:ext uri="{FF2B5EF4-FFF2-40B4-BE49-F238E27FC236}">
                <a16:creationId xmlns:a16="http://schemas.microsoft.com/office/drawing/2014/main" id="{A1025B36-F9FF-4AC6-ACB9-0A33523707BF}"/>
              </a:ext>
            </a:extLst>
          </p:cNvPr>
          <p:cNvSpPr/>
          <p:nvPr/>
        </p:nvSpPr>
        <p:spPr>
          <a:xfrm>
            <a:off x="1925052" y="3326731"/>
            <a:ext cx="709863" cy="1762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78BF2B-F6D8-E10D-A21B-34360764DD6F}"/>
              </a:ext>
            </a:extLst>
          </p:cNvPr>
          <p:cNvSpPr/>
          <p:nvPr/>
        </p:nvSpPr>
        <p:spPr>
          <a:xfrm>
            <a:off x="4860282" y="3321200"/>
            <a:ext cx="3832534" cy="1762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5A1EE4-5AF3-1EE1-C515-71830D3BEF2F}"/>
              </a:ext>
            </a:extLst>
          </p:cNvPr>
          <p:cNvSpPr/>
          <p:nvPr/>
        </p:nvSpPr>
        <p:spPr>
          <a:xfrm>
            <a:off x="3194457" y="3321200"/>
            <a:ext cx="764005" cy="176262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92B6E2-4795-8D3B-9538-CE9634A5AE5B}"/>
              </a:ext>
            </a:extLst>
          </p:cNvPr>
          <p:cNvSpPr/>
          <p:nvPr/>
        </p:nvSpPr>
        <p:spPr>
          <a:xfrm>
            <a:off x="8749706" y="3321200"/>
            <a:ext cx="3081292" cy="176262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1000" fill="hold"/>
                                        <p:tgtEl>
                                          <p:spTgt spid="23"/>
                                        </p:tgtEl>
                                        <p:attrNameLst>
                                          <p:attrName>ppt_w</p:attrName>
                                        </p:attrNameLst>
                                      </p:cBhvr>
                                      <p:tavLst>
                                        <p:tav tm="0">
                                          <p:val>
                                            <p:fltVal val="0"/>
                                          </p:val>
                                        </p:tav>
                                        <p:tav tm="100000">
                                          <p:val>
                                            <p:strVal val="#ppt_w"/>
                                          </p:val>
                                        </p:tav>
                                      </p:tavLst>
                                    </p:anim>
                                    <p:anim calcmode="lin" valueType="num">
                                      <p:cBhvr>
                                        <p:cTn id="20" dur="1000" fill="hold"/>
                                        <p:tgtEl>
                                          <p:spTgt spid="23"/>
                                        </p:tgtEl>
                                        <p:attrNameLst>
                                          <p:attrName>ppt_h</p:attrName>
                                        </p:attrNameLst>
                                      </p:cBhvr>
                                      <p:tavLst>
                                        <p:tav tm="0">
                                          <p:val>
                                            <p:fltVal val="0"/>
                                          </p:val>
                                        </p:tav>
                                        <p:tav tm="100000">
                                          <p:val>
                                            <p:strVal val="#ppt_h"/>
                                          </p:val>
                                        </p:tav>
                                      </p:tavLst>
                                    </p:anim>
                                    <p:anim calcmode="lin" valueType="num">
                                      <p:cBhvr>
                                        <p:cTn id="21" dur="1000" fill="hold"/>
                                        <p:tgtEl>
                                          <p:spTgt spid="23"/>
                                        </p:tgtEl>
                                        <p:attrNameLst>
                                          <p:attrName>style.rotation</p:attrName>
                                        </p:attrNameLst>
                                      </p:cBhvr>
                                      <p:tavLst>
                                        <p:tav tm="0">
                                          <p:val>
                                            <p:fltVal val="90"/>
                                          </p:val>
                                        </p:tav>
                                        <p:tav tm="100000">
                                          <p:val>
                                            <p:fltVal val="0"/>
                                          </p:val>
                                        </p:tav>
                                      </p:tavLst>
                                    </p:anim>
                                    <p:animEffect transition="in" filter="fade">
                                      <p:cBhvr>
                                        <p:cTn id="22" dur="1000"/>
                                        <p:tgtEl>
                                          <p:spTgt spid="2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144255"/>
            <a:ext cx="5111750" cy="1204912"/>
          </a:xfrm>
        </p:spPr>
        <p:txBody>
          <a:bodyPr/>
          <a:lstStyle/>
          <a:p>
            <a:pPr algn="l"/>
            <a:r>
              <a:rPr lang="en-US" dirty="0"/>
              <a:t>Data Preprocessing</a:t>
            </a:r>
          </a:p>
        </p:txBody>
      </p:sp>
      <p:sp>
        <p:nvSpPr>
          <p:cNvPr id="5" name="Text Placeholder 4">
            <a:extLst>
              <a:ext uri="{FF2B5EF4-FFF2-40B4-BE49-F238E27FC236}">
                <a16:creationId xmlns:a16="http://schemas.microsoft.com/office/drawing/2014/main" id="{E7E7A354-CFB9-EB1F-AFAF-22CC71A8FC3A}"/>
              </a:ext>
            </a:extLst>
          </p:cNvPr>
          <p:cNvSpPr>
            <a:spLocks noGrp="1"/>
          </p:cNvSpPr>
          <p:nvPr>
            <p:ph type="body" idx="1"/>
          </p:nvPr>
        </p:nvSpPr>
        <p:spPr>
          <a:xfrm>
            <a:off x="964705" y="1745302"/>
            <a:ext cx="9970489" cy="3582988"/>
          </a:xfrm>
        </p:spPr>
        <p:txBody>
          <a:bodyPr>
            <a:normAutofit/>
          </a:bodyPr>
          <a:lstStyle/>
          <a:p>
            <a:r>
              <a:rPr lang="en-US" dirty="0"/>
              <a:t>Outlier removal:</a:t>
            </a:r>
          </a:p>
          <a:p>
            <a:r>
              <a:rPr lang="en-US" dirty="0"/>
              <a:t>	</a:t>
            </a:r>
          </a:p>
          <a:p>
            <a:r>
              <a:rPr lang="en-US" dirty="0"/>
              <a:t>7 outliers have been detected by Tukey’s </a:t>
            </a:r>
          </a:p>
          <a:p>
            <a:r>
              <a:rPr lang="en-US" dirty="0"/>
              <a:t>Outlier detection method and removed.</a:t>
            </a:r>
          </a:p>
          <a:p>
            <a:endParaRPr lang="en-US" dirty="0"/>
          </a:p>
          <a:p>
            <a:endParaRPr lang="en-US" dirty="0"/>
          </a:p>
          <a:p>
            <a:endParaRPr lang="en-US" dirty="0"/>
          </a:p>
          <a:p>
            <a:endParaRPr lang="en-US" dirty="0"/>
          </a:p>
          <a:p>
            <a:endParaRPr lang="en-US" dirty="0"/>
          </a:p>
          <a:p>
            <a:endParaRPr lang="en-US" dirty="0"/>
          </a:p>
        </p:txBody>
      </p:sp>
      <p:pic>
        <p:nvPicPr>
          <p:cNvPr id="13314" name="Picture 2">
            <a:extLst>
              <a:ext uri="{FF2B5EF4-FFF2-40B4-BE49-F238E27FC236}">
                <a16:creationId xmlns:a16="http://schemas.microsoft.com/office/drawing/2014/main" id="{AA8ADA04-817D-398C-1C24-B9AA2E9C2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557" y="1627019"/>
            <a:ext cx="6772086" cy="445147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B08C1070-C4D1-80BA-6F49-BF198D4B63E6}"/>
              </a:ext>
            </a:extLst>
          </p:cNvPr>
          <p:cNvSpPr/>
          <p:nvPr/>
        </p:nvSpPr>
        <p:spPr>
          <a:xfrm>
            <a:off x="10414677" y="5294742"/>
            <a:ext cx="1388533" cy="5475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3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{E1EA272F-68E2-439C-B940-B2E2C20A2F3B}tf67328976_win32</Template>
  <TotalTime>5325</TotalTime>
  <Words>1459</Words>
  <Application>Microsoft Office PowerPoint</Application>
  <PresentationFormat>Widescreen</PresentationFormat>
  <Paragraphs>179</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Google Sans</vt:lpstr>
      <vt:lpstr>KaTeX_Main</vt:lpstr>
      <vt:lpstr>KaTeX_Math</vt:lpstr>
      <vt:lpstr>Söhne</vt:lpstr>
      <vt:lpstr>Tenorite</vt:lpstr>
      <vt:lpstr>Office Theme</vt:lpstr>
      <vt:lpstr> PREDICTING  HEALTH  INSURANCE  EXPENSES</vt:lpstr>
      <vt:lpstr>AGENDA</vt:lpstr>
      <vt:lpstr>PowerPoint Presentation</vt:lpstr>
      <vt:lpstr>objective</vt:lpstr>
      <vt:lpstr>The data</vt:lpstr>
      <vt:lpstr>Data Preprocessing</vt:lpstr>
      <vt:lpstr>Data Preprocessing</vt:lpstr>
      <vt:lpstr>Data Preprocessing</vt:lpstr>
      <vt:lpstr>Data Preprocessing</vt:lpstr>
      <vt:lpstr>Exploratory data analysis</vt:lpstr>
      <vt:lpstr>Exploratory data analysis</vt:lpstr>
      <vt:lpstr>Exploratory data analysis</vt:lpstr>
      <vt:lpstr>EXPLORATORY DATA ANALYSIS</vt:lpstr>
      <vt:lpstr>EXPLORATORY DATA ANALYSIS</vt:lpstr>
      <vt:lpstr>MODELING</vt:lpstr>
      <vt:lpstr>MODEL VALIDATION</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HEALTH  INSURANCE  EXPENSES</dc:title>
  <dc:creator>Shaik, Umar Farooq</dc:creator>
  <cp:lastModifiedBy>Chowdhary, Anugya</cp:lastModifiedBy>
  <cp:revision>2</cp:revision>
  <dcterms:created xsi:type="dcterms:W3CDTF">2023-04-16T20:18:22Z</dcterms:created>
  <dcterms:modified xsi:type="dcterms:W3CDTF">2023-04-24T01:58:30Z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