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83686D-1013-4DED-B708-BB3FBC1769A2}">
  <a:tblStyle styleId="{CF83686D-1013-4DED-B708-BB3FBC1769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4e141b25f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4e141b25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e141b25f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e141b25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4e141b25f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a4e141b25f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a4e141b25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a4e141b25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a4e141b25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a4e141b25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4e141b25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4e141b25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4ff2706f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4ff2706f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4e141b25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4e141b25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4e141b25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4e141b25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4ff2706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4ff2706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4e141b25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4e141b25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4e141b25f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4e141b25f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a4e141b25f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a4e141b25f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FAKE NEWS DETECTION FOR </a:t>
            </a:r>
            <a:r>
              <a:rPr b="0" lang="en"/>
              <a:t>CYBERBULLYING.</a:t>
            </a:r>
            <a:endParaRPr b="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Anuhya Peddi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832025"/>
            <a:ext cx="77190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CONFUSION MATRIX FOR lOGISTIC REGRESSION </a:t>
            </a:r>
            <a:endParaRPr b="0"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7434"/>
            <a:ext cx="5841651" cy="156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186" y="3336925"/>
            <a:ext cx="6281815" cy="17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CONFUSION MATRIX FOR RANDOM FOREST </a:t>
            </a:r>
            <a:endParaRPr b="0"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9875"/>
            <a:ext cx="6403351" cy="17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674" y="3449775"/>
            <a:ext cx="6403326" cy="17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221050" y="756750"/>
            <a:ext cx="74679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CONFUSION MATRIX FOR SUPPORT VECTOR MACHINES </a:t>
            </a:r>
            <a:endParaRPr b="0"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" y="1824150"/>
            <a:ext cx="5813849" cy="15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871" y="3399900"/>
            <a:ext cx="5813828" cy="15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CONCLUSION</a:t>
            </a:r>
            <a:endParaRPr b="0"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Instead of doing manual process, we are using algorithms. In this model we used </a:t>
            </a:r>
            <a:r>
              <a:rPr lang="en"/>
              <a:t>logistic</a:t>
            </a:r>
            <a:r>
              <a:rPr lang="en"/>
              <a:t> Regression, Random Forest and  Support vector models. Among them we have high </a:t>
            </a:r>
            <a:r>
              <a:rPr lang="en"/>
              <a:t>accuracy</a:t>
            </a:r>
            <a:r>
              <a:rPr lang="en"/>
              <a:t> rate for support vector machines(SVM).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FUTURE WORK </a:t>
            </a:r>
            <a:endParaRPr b="0"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94050" y="2010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5"/>
              <a:t>In future we can implement a algorithm which may take input and let us know upto what percentage of the information is real and what if fake in it.</a:t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still scope of improvement in this domain, the main areas in which we can </a:t>
            </a:r>
            <a:r>
              <a:rPr lang="en"/>
              <a:t>improve the solution space is: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of Deep Learning Models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of Pre-trained Embeddings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Word Embeddings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Sentence Embeddings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of Pre-trained Model(like Bert and others)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727650" y="129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INTRODUCTION</a:t>
            </a:r>
            <a:endParaRPr b="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29450" y="1933200"/>
            <a:ext cx="79290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b="1" lang="en">
                <a:solidFill>
                  <a:srgbClr val="000000"/>
                </a:solidFill>
              </a:rPr>
              <a:t>Fake news: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Fake news is false or misleading information presented as news.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It’s about information presented as news that is known by its promoter to be false based on facts that are demonstrably incorrect, or statements or events that verifiably did not happen.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b="1" lang="en">
                <a:solidFill>
                  <a:srgbClr val="000000"/>
                </a:solidFill>
              </a:rPr>
              <a:t>Cyberbullying: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Cyberbullying or cyber harassment is a form of bullying or harassment using electronic means. The use of electronic communication to bully a person, typically by sending messages of an intimidating or threatening nature.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Cyberbullying includes sending, posting, or sharing negative, harmful, false, or mean content about someone else.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729450" y="1265375"/>
            <a:ext cx="76887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300">
                <a:solidFill>
                  <a:srgbClr val="000000"/>
                </a:solidFill>
              </a:rPr>
              <a:t>CAUSES OF SPREADING FAKE NEWS AND CYBER BULLYING</a:t>
            </a:r>
            <a:endParaRPr sz="23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29450" y="2284700"/>
            <a:ext cx="7688700" cy="20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Can be intentional /unintentional.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Many reasons like anger, jealousy, or for fun.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Not having enough time.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Teenagers having early access to devices and new emerging technologies.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As the use of social media has increased extensively now a days people who rely on these platforms for news and other information can be misleading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797400" y="135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RESEARCH</a:t>
            </a:r>
            <a:r>
              <a:rPr b="0" lang="en"/>
              <a:t> QUESTIONS</a:t>
            </a:r>
            <a:endParaRPr b="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1. How can fake news detection prevent the cyberbullying?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Q2. Which machine learning algorithm can be used to detect fake news?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Q3. What will the accuracy of algorithm in detecting the fake news?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727650" y="129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APPROACH</a:t>
            </a:r>
            <a:endParaRPr b="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approach we are using here is Python and machine learning with logistic regression model.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And the other models that we are comparing with is Random Forest and Support Vector model.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Support Vector model and Logistic regression gives the same accuracy rate when implemented with real time data.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 Collection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Data is collected from Kaggle in the form of json file by downloading Kaggle API.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APPROACH</a:t>
            </a:r>
            <a:endParaRPr b="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Steps to be followed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Loading - Collection of data and loading into the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 - processing - Processing data to reduce dimensions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Transformation - Converting data into numerical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modelling  - Data is modelled using 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evaluation - Metrics used to evaluate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842850"/>
            <a:ext cx="70305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RESULTS</a:t>
            </a:r>
            <a:endParaRPr b="0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We have used two metrics, in evaluating the model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performance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Accuracy Score.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Confusion Matrix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210225" y="799625"/>
            <a:ext cx="72495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0" lang="en" sz="2400">
                <a:solidFill>
                  <a:srgbClr val="212121"/>
                </a:solidFill>
                <a:highlight>
                  <a:srgbClr val="FFFFFF"/>
                </a:highlight>
              </a:rPr>
              <a:t>ACCURACY SCORE</a:t>
            </a:r>
            <a:endParaRPr b="0" sz="2400"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727650" y="209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894750" y="1679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{CF83686D-1013-4DED-B708-BB3FBC1769A2}</a:tableStyleId>
              </a:tblPr>
              <a:tblGrid>
                <a:gridCol w="1092575"/>
                <a:gridCol w="1082950"/>
                <a:gridCol w="1102200"/>
                <a:gridCol w="908350"/>
                <a:gridCol w="998950"/>
                <a:gridCol w="958450"/>
                <a:gridCol w="865775"/>
              </a:tblGrid>
              <a:tr h="83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Training Accuracy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(Count Vec)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(Count Vec)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Testing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(Count Vec)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Training Accuracy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(TFIDF Vec)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(TFIDF Vec)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Testing Accuracy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(TFIDF Vec)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58%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64%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95%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46%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68%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64%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68%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63%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63%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Support vector </a:t>
                      </a: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Machines</a:t>
                      </a: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84%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56%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75%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99%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38%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67%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760650"/>
            <a:ext cx="3893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/>
              <a:t>CONFUSION  MATRIX</a:t>
            </a:r>
            <a:endParaRPr b="0" sz="2600"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730000" y="1739725"/>
            <a:ext cx="3842100" cy="25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It is  a process that helps to assess and predict the validity of a classification model. Using confusion matrices allows you to see different errors which you could make when you make predictions.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also use confusion matrix  for F1, precision, recall.</a:t>
            </a:r>
            <a:r>
              <a:rPr lang="en"/>
              <a:t> 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850" y="2063775"/>
            <a:ext cx="4267100" cy="224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