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84" r:id="rId7"/>
    <p:sldId id="285" r:id="rId8"/>
    <p:sldId id="286" r:id="rId9"/>
    <p:sldId id="287" r:id="rId10"/>
    <p:sldId id="288" r:id="rId11"/>
    <p:sldId id="289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EB40-38ED-473B-8B9D-38800C28F48B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5C319-4C3E-482F-B747-63A15AAB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5C319-4C3E-482F-B747-63A15AABE9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F1A4-BBDA-4DF6-BE6A-D0F4940CF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A0376-4546-482C-8D76-9A3E87945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5208F-D8CB-4846-B8E2-76871F5B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3BAB1-CC25-4D15-997A-370B4711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51521-A3CF-4449-BB8E-4FE5D81C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75C6-0F9E-4F87-A839-85A47436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73AAB-1A37-4C11-99FC-A518E0589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C77B9-501B-4C33-BB90-2579B371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6E3B6-361D-4BCD-A179-4A419FBD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7FF06-4A29-41B5-93DF-23F27DE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513135-D2C0-4986-A056-8F3E30A5C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D39A9-28A4-4BDC-8BF7-A1F64E056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7BAF5-9A2E-4D2F-856D-9993749F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5A516-598D-41CD-AF89-E383704D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57FD7-87E4-4384-A090-D416AD7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E6A26-17CB-4CAE-8EFC-CF89B5C6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2F67-6A12-45F9-9F1C-CFE5F9EC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8E55C-B686-4CBD-B67C-E5914B74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9102C-1132-42AC-AB38-8E115465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E704E-41E9-4217-A282-51609BDB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C9E5-6269-4395-A45A-9BFB4DF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2E61D-FD5F-4069-A8C0-99EB0E668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173F6-5656-4293-BA91-F8C560EC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98C04-73C1-4935-A6D1-0C5AB9F6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02EAA-E337-489E-BCF8-0D85ACA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432BE-D442-4646-8161-C7B8246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757A5-12D2-4BA4-B572-B1B9C659D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367A0-64A9-4D66-938D-71FE8C048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74A9E-758D-4A98-9EED-664EDA8F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B5043-64CC-4118-B1F8-308E4F9A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B4709-7A4D-4B37-A5D6-7593FD24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7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4F02F-3CE6-4CD6-9F83-96083E64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809E6-FFBA-47E8-9A78-82839632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BB8AC-6FF8-49C6-A76E-724EC0A3D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F0D465-E7C5-4A5E-BB79-8BBA2A1DC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6CB3E9-C69B-4803-90E6-9226B3B63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25E7A1-31FB-4F6F-83E9-9E3BFCAD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DFDA2C-6F3B-4C7D-911C-04CBB8D5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AAFD13-0D5E-4B99-B91E-0AE8A7F2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C65F4-CFE3-4AF9-BB83-9A282918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E07D0-CE04-44C7-B9D6-DD9AFF9A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333B2-465B-42C2-BD7A-B91C8524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28E51B-AF7C-4D20-A813-B82A03F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7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F6FA36-C9A8-4481-B363-A5BC6AD7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A843E8-54D4-4F14-B72C-8FA582E6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9339F6-BB4E-4A1D-8C6B-498A9364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60DD-9246-4716-A76C-D2F3D4FF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00FB6-ED2C-48A9-8087-54D1055D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7D584-A03F-4DC2-A408-C8537BDA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E4B57-AB77-4499-AD92-55427C8F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A56FF-B27C-4009-B738-E26E1D9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3761A-8F88-42AC-B9DD-BD9EB6D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9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6E9EB-D01F-4858-B9B2-7D7C58FF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E476D3-6EF8-4293-8BA7-D513BD0B0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4B043-347E-49C1-A11B-314DD3B2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F157D-021D-43DA-8DD4-98730F52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E350B-C542-4C53-A824-644A2F15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05269C-945F-421D-A202-CA2AFEAF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9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9FB6A5-251A-42FC-86F7-8AA605AF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C25F8-BD6F-4BA3-BD98-E63AA770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E9842-B317-4936-AE2A-F2138A56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1161-D323-4017-9933-B330A349A44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3B0AE-D86C-473F-825B-FBE6ACC3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39963-616B-4DAA-BB4A-18940548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370B-002E-4D4A-897C-54521544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9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E49127D-AEF3-4045-9A0A-DA4857946DA5}"/>
              </a:ext>
            </a:extLst>
          </p:cNvPr>
          <p:cNvSpPr/>
          <p:nvPr/>
        </p:nvSpPr>
        <p:spPr>
          <a:xfrm>
            <a:off x="281354" y="6475550"/>
            <a:ext cx="11633981" cy="210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86D1C2-85D2-4DEC-BF57-9416BA155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5564" y="-181592"/>
            <a:ext cx="7854861" cy="63957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D3CDB8-7595-483F-A2E2-72AF0F712C11}"/>
              </a:ext>
            </a:extLst>
          </p:cNvPr>
          <p:cNvSpPr txBox="1"/>
          <p:nvPr/>
        </p:nvSpPr>
        <p:spPr>
          <a:xfrm>
            <a:off x="8066362" y="1960837"/>
            <a:ext cx="2014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語錄</a:t>
            </a:r>
            <a:endParaRPr lang="zh-CN" altLang="en-US" sz="8000" b="1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F2EFFF-BFAA-433B-893A-D114F6D7AEAF}"/>
              </a:ext>
            </a:extLst>
          </p:cNvPr>
          <p:cNvSpPr txBox="1"/>
          <p:nvPr/>
        </p:nvSpPr>
        <p:spPr>
          <a:xfrm>
            <a:off x="276665" y="5391836"/>
            <a:ext cx="1038746" cy="1294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1200" dirty="0"/>
              <a:t>資工三一</a:t>
            </a:r>
            <a:endParaRPr lang="en-US" altLang="zh-TW" sz="1200" dirty="0"/>
          </a:p>
          <a:p>
            <a:pPr>
              <a:lnSpc>
                <a:spcPct val="250000"/>
              </a:lnSpc>
            </a:pPr>
            <a:r>
              <a:rPr lang="zh-TW" altLang="en-US" sz="1200" dirty="0"/>
              <a:t>涂韋弘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75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0B19F-E937-4F1F-9F53-5F5CD1D0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72888" y="0"/>
            <a:ext cx="5976605" cy="5132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696E1-33A6-41B1-BF67-88C9AF30A80B}"/>
              </a:ext>
            </a:extLst>
          </p:cNvPr>
          <p:cNvSpPr txBox="1"/>
          <p:nvPr/>
        </p:nvSpPr>
        <p:spPr>
          <a:xfrm>
            <a:off x="7204431" y="2909690"/>
            <a:ext cx="1015663" cy="3586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韓國瑜</a:t>
            </a:r>
            <a:endParaRPr lang="zh-CN" altLang="en-US" sz="54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AEDD-4E26-42E6-B4AE-C56779EAD83D}"/>
              </a:ext>
            </a:extLst>
          </p:cNvPr>
          <p:cNvSpPr txBox="1"/>
          <p:nvPr/>
        </p:nvSpPr>
        <p:spPr>
          <a:xfrm>
            <a:off x="5388550" y="729000"/>
            <a:ext cx="800219" cy="5400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立足台灣、胸懷大陸、放眼世界、征服宇宙。</a:t>
            </a:r>
            <a:endParaRPr lang="zh-CN" altLang="en-US" sz="2000" dirty="0">
              <a:ea typeface="微軟正黑體 Light" panose="020B0304030504040204" pitchFamily="34" charset="-120"/>
            </a:endParaRPr>
          </a:p>
        </p:txBody>
      </p:sp>
      <p:pic>
        <p:nvPicPr>
          <p:cNvPr id="5122" name="Picture 2" descr="ãéåçãçåçæå°çµæ">
            <a:extLst>
              <a:ext uri="{FF2B5EF4-FFF2-40B4-BE49-F238E27FC236}">
                <a16:creationId xmlns:a16="http://schemas.microsoft.com/office/drawing/2014/main" id="{460ECC68-97B1-4431-9B76-F9C15F21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" y="2030925"/>
            <a:ext cx="535316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ãæåçäººæ¾å±é½æéç é¦¬é²ãçåçæå°çµæ">
            <a:extLst>
              <a:ext uri="{FF2B5EF4-FFF2-40B4-BE49-F238E27FC236}">
                <a16:creationId xmlns:a16="http://schemas.microsoft.com/office/drawing/2014/main" id="{C5A43163-5AC1-4297-9FF8-7E2F1B5E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552575"/>
            <a:ext cx="8572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3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E49127D-AEF3-4045-9A0A-DA4857946DA5}"/>
              </a:ext>
            </a:extLst>
          </p:cNvPr>
          <p:cNvSpPr/>
          <p:nvPr/>
        </p:nvSpPr>
        <p:spPr>
          <a:xfrm>
            <a:off x="281354" y="6475550"/>
            <a:ext cx="11633981" cy="210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86D1C2-85D2-4DEC-BF57-9416BA155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5564" y="-181592"/>
            <a:ext cx="7854861" cy="63957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D3CDB8-7595-483F-A2E2-72AF0F712C11}"/>
              </a:ext>
            </a:extLst>
          </p:cNvPr>
          <p:cNvSpPr txBox="1"/>
          <p:nvPr/>
        </p:nvSpPr>
        <p:spPr>
          <a:xfrm>
            <a:off x="8039729" y="1596821"/>
            <a:ext cx="2014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b="1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謝謝</a:t>
            </a:r>
            <a:endParaRPr lang="zh-CN" altLang="en-US" sz="9600" b="1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0B19F-E937-4F1F-9F53-5F5CD1D0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72888" y="0"/>
            <a:ext cx="5976605" cy="5132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696E1-33A6-41B1-BF67-88C9AF30A80B}"/>
              </a:ext>
            </a:extLst>
          </p:cNvPr>
          <p:cNvSpPr txBox="1"/>
          <p:nvPr/>
        </p:nvSpPr>
        <p:spPr>
          <a:xfrm>
            <a:off x="7253467" y="2785403"/>
            <a:ext cx="1015663" cy="3586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林百里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AEDD-4E26-42E6-B4AE-C56779EAD83D}"/>
              </a:ext>
            </a:extLst>
          </p:cNvPr>
          <p:cNvSpPr txBox="1"/>
          <p:nvPr/>
        </p:nvSpPr>
        <p:spPr>
          <a:xfrm>
            <a:off x="4680228" y="972079"/>
            <a:ext cx="1415772" cy="5400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ea typeface="微軟正黑體 Light" panose="020B0304030504040204" pitchFamily="34" charset="-120"/>
              </a:rPr>
              <a:t>逆境沒有那麼嚴重，只要有信心，</a:t>
            </a:r>
            <a:endParaRPr lang="en-US" altLang="zh-TW" sz="2000" dirty="0"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>
                <a:ea typeface="微軟正黑體 Light" panose="020B0304030504040204" pitchFamily="34" charset="-120"/>
              </a:rPr>
              <a:t>能夠吃苦，不管在什麼環境下，一樣能成功。</a:t>
            </a:r>
            <a:endParaRPr lang="zh-CN" altLang="en-US" sz="2000" dirty="0">
              <a:ea typeface="微軟正黑體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406B6E7-3311-4BAB-8743-521CC434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71" y="2067116"/>
            <a:ext cx="24003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0B19F-E937-4F1F-9F53-5F5CD1D0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72888" y="0"/>
            <a:ext cx="5976605" cy="5132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696E1-33A6-41B1-BF67-88C9AF30A80B}"/>
              </a:ext>
            </a:extLst>
          </p:cNvPr>
          <p:cNvSpPr txBox="1"/>
          <p:nvPr/>
        </p:nvSpPr>
        <p:spPr>
          <a:xfrm>
            <a:off x="7253467" y="2785403"/>
            <a:ext cx="1015663" cy="3586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柏拉圖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AEDD-4E26-42E6-B4AE-C56779EAD83D}"/>
              </a:ext>
            </a:extLst>
          </p:cNvPr>
          <p:cNvSpPr txBox="1"/>
          <p:nvPr/>
        </p:nvSpPr>
        <p:spPr>
          <a:xfrm>
            <a:off x="5295781" y="972079"/>
            <a:ext cx="800219" cy="41607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成功的唯一秘訣 堅持到最後一分鐘</a:t>
            </a:r>
            <a:endParaRPr lang="zh-CN" altLang="en-US" sz="2000" dirty="0">
              <a:ea typeface="微軟正黑體 Light" panose="020B0304030504040204" pitchFamily="34" charset="-120"/>
            </a:endParaRPr>
          </a:p>
        </p:txBody>
      </p:sp>
      <p:pic>
        <p:nvPicPr>
          <p:cNvPr id="1026" name="Picture 2" descr="ãææåãçåçæå°çµæ">
            <a:extLst>
              <a:ext uri="{FF2B5EF4-FFF2-40B4-BE49-F238E27FC236}">
                <a16:creationId xmlns:a16="http://schemas.microsoft.com/office/drawing/2014/main" id="{983BAFB0-9CD2-43B7-857A-E94BB340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9" y="671214"/>
            <a:ext cx="3190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0B19F-E937-4F1F-9F53-5F5CD1D0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72888" y="0"/>
            <a:ext cx="5976605" cy="5132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696E1-33A6-41B1-BF67-88C9AF30A80B}"/>
              </a:ext>
            </a:extLst>
          </p:cNvPr>
          <p:cNvSpPr txBox="1"/>
          <p:nvPr/>
        </p:nvSpPr>
        <p:spPr>
          <a:xfrm>
            <a:off x="7253467" y="3088151"/>
            <a:ext cx="1015663" cy="3586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洪蘭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AEDD-4E26-42E6-B4AE-C56779EAD83D}"/>
              </a:ext>
            </a:extLst>
          </p:cNvPr>
          <p:cNvSpPr txBox="1"/>
          <p:nvPr/>
        </p:nvSpPr>
        <p:spPr>
          <a:xfrm>
            <a:off x="4680228" y="1458673"/>
            <a:ext cx="1415772" cy="3940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人生沒有白走的路，即使不喜歡，</a:t>
            </a:r>
            <a:endParaRPr lang="en-US" altLang="zh-TW" sz="20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只要好好走，也不會白費</a:t>
            </a:r>
            <a:endParaRPr lang="zh-CN" altLang="en-US" sz="2000" dirty="0">
              <a:ea typeface="微軟正黑體 Light" panose="020B0304030504040204" pitchFamily="34" charset="-120"/>
            </a:endParaRPr>
          </a:p>
        </p:txBody>
      </p:sp>
      <p:pic>
        <p:nvPicPr>
          <p:cNvPr id="2050" name="Picture 2" descr="ãæ´ªè­ãçåçæå°çµæ">
            <a:extLst>
              <a:ext uri="{FF2B5EF4-FFF2-40B4-BE49-F238E27FC236}">
                <a16:creationId xmlns:a16="http://schemas.microsoft.com/office/drawing/2014/main" id="{21F3D646-C705-4A36-9F61-7BA606DB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95" y="202398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0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0B19F-E937-4F1F-9F53-5F5CD1D0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72888" y="0"/>
            <a:ext cx="5976605" cy="5132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696E1-33A6-41B1-BF67-88C9AF30A80B}"/>
              </a:ext>
            </a:extLst>
          </p:cNvPr>
          <p:cNvSpPr txBox="1"/>
          <p:nvPr/>
        </p:nvSpPr>
        <p:spPr>
          <a:xfrm>
            <a:off x="6546759" y="2829791"/>
            <a:ext cx="1846659" cy="3586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馬克</a:t>
            </a:r>
            <a:r>
              <a:rPr lang="en-US" altLang="zh-CN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‧</a:t>
            </a:r>
          </a:p>
          <a:p>
            <a:r>
              <a:rPr lang="zh-TW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    </a:t>
            </a:r>
            <a:r>
              <a:rPr lang="zh-CN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吐溫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AEDD-4E26-42E6-B4AE-C56779EAD83D}"/>
              </a:ext>
            </a:extLst>
          </p:cNvPr>
          <p:cNvSpPr txBox="1"/>
          <p:nvPr/>
        </p:nvSpPr>
        <p:spPr>
          <a:xfrm>
            <a:off x="1695231" y="729000"/>
            <a:ext cx="4493538" cy="5400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人的思想是了不起的，只要專注於某一項事業，就一定會做出使自己感到吃驚的成績來</a:t>
            </a:r>
            <a:endParaRPr lang="zh-CN" altLang="en-US" sz="2000" dirty="0">
              <a:ea typeface="微軟正黑體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64C7DC2-F69F-4DD1-806A-72245DFC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07" y="2151524"/>
            <a:ext cx="1905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2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0B19F-E937-4F1F-9F53-5F5CD1D0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72888" y="0"/>
            <a:ext cx="5976605" cy="5132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696E1-33A6-41B1-BF67-88C9AF30A80B}"/>
              </a:ext>
            </a:extLst>
          </p:cNvPr>
          <p:cNvSpPr txBox="1"/>
          <p:nvPr/>
        </p:nvSpPr>
        <p:spPr>
          <a:xfrm>
            <a:off x="7377755" y="2829791"/>
            <a:ext cx="1015663" cy="3586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海明威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AEDD-4E26-42E6-B4AE-C56779EAD83D}"/>
              </a:ext>
            </a:extLst>
          </p:cNvPr>
          <p:cNvSpPr txBox="1"/>
          <p:nvPr/>
        </p:nvSpPr>
        <p:spPr>
          <a:xfrm>
            <a:off x="4772997" y="729000"/>
            <a:ext cx="1415772" cy="5400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我們必須習慣，站在人生的交叉路口，</a:t>
            </a:r>
            <a:endParaRPr lang="en-US" altLang="zh-TW" sz="20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卻沒有紅綠燈的事實。</a:t>
            </a:r>
            <a:endParaRPr lang="zh-CN" altLang="en-US" sz="2000" dirty="0">
              <a:ea typeface="微軟正黑體 Light" panose="020B03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C12118-61CA-450E-ACC7-714EC07C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07" y="2566424"/>
            <a:ext cx="2057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0B19F-E937-4F1F-9F53-5F5CD1D0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72888" y="0"/>
            <a:ext cx="5976605" cy="5132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696E1-33A6-41B1-BF67-88C9AF30A80B}"/>
              </a:ext>
            </a:extLst>
          </p:cNvPr>
          <p:cNvSpPr txBox="1"/>
          <p:nvPr/>
        </p:nvSpPr>
        <p:spPr>
          <a:xfrm>
            <a:off x="7361190" y="2856424"/>
            <a:ext cx="1015663" cy="3586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張中耀</a:t>
            </a:r>
            <a:endParaRPr lang="zh-CN" altLang="en-US" sz="54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AEDD-4E26-42E6-B4AE-C56779EAD83D}"/>
              </a:ext>
            </a:extLst>
          </p:cNvPr>
          <p:cNvSpPr txBox="1"/>
          <p:nvPr/>
        </p:nvSpPr>
        <p:spPr>
          <a:xfrm>
            <a:off x="5388550" y="729000"/>
            <a:ext cx="800219" cy="5400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別學我這樣，明明可以靠臉吃飯，偏偏靠才華。</a:t>
            </a:r>
            <a:endParaRPr lang="zh-CN" altLang="en-US" sz="2000" dirty="0">
              <a:ea typeface="微軟正黑體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A36ED4C-8D85-4D74-A4F9-7AEBCFAC2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66" y="729777"/>
            <a:ext cx="404817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0B19F-E937-4F1F-9F53-5F5CD1D0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72888" y="0"/>
            <a:ext cx="5976605" cy="5132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696E1-33A6-41B1-BF67-88C9AF30A80B}"/>
              </a:ext>
            </a:extLst>
          </p:cNvPr>
          <p:cNvSpPr txBox="1"/>
          <p:nvPr/>
        </p:nvSpPr>
        <p:spPr>
          <a:xfrm>
            <a:off x="7377755" y="2829791"/>
            <a:ext cx="1015663" cy="3586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郭台銘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AEDD-4E26-42E6-B4AE-C56779EAD83D}"/>
              </a:ext>
            </a:extLst>
          </p:cNvPr>
          <p:cNvSpPr txBox="1"/>
          <p:nvPr/>
        </p:nvSpPr>
        <p:spPr>
          <a:xfrm>
            <a:off x="4772997" y="729000"/>
            <a:ext cx="1415772" cy="5760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成功是一名差勁的導師，它給你的是無知與膽識，不能給的是下次成功必備的經驗與智慧。</a:t>
            </a:r>
            <a:endParaRPr lang="zh-CN" altLang="en-US" sz="2000" dirty="0">
              <a:ea typeface="微軟正黑體 Light" panose="020B0304030504040204" pitchFamily="34" charset="-120"/>
            </a:endParaRPr>
          </a:p>
        </p:txBody>
      </p:sp>
      <p:pic>
        <p:nvPicPr>
          <p:cNvPr id="3074" name="Picture 2" descr="ãé­å°é ç¶éå¸¶ãçåçæå°çµæ">
            <a:extLst>
              <a:ext uri="{FF2B5EF4-FFF2-40B4-BE49-F238E27FC236}">
                <a16:creationId xmlns:a16="http://schemas.microsoft.com/office/drawing/2014/main" id="{064B7C5D-BE6D-469D-8E5C-0B1311E4E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8" y="909000"/>
            <a:ext cx="359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0B19F-E937-4F1F-9F53-5F5CD1D0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72888" y="0"/>
            <a:ext cx="5976605" cy="5132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696E1-33A6-41B1-BF67-88C9AF30A80B}"/>
              </a:ext>
            </a:extLst>
          </p:cNvPr>
          <p:cNvSpPr txBox="1"/>
          <p:nvPr/>
        </p:nvSpPr>
        <p:spPr>
          <a:xfrm>
            <a:off x="6688801" y="2980711"/>
            <a:ext cx="1846659" cy="3586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島田</a:t>
            </a:r>
            <a:endParaRPr lang="en-US" altLang="zh-CN" sz="54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  <a:p>
            <a:r>
              <a:rPr lang="zh-TW" altLang="en-US" sz="54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   煜彬</a:t>
            </a:r>
            <a:endParaRPr lang="zh-CN" altLang="en-US" sz="54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AEDD-4E26-42E6-B4AE-C56779EAD83D}"/>
              </a:ext>
            </a:extLst>
          </p:cNvPr>
          <p:cNvSpPr txBox="1"/>
          <p:nvPr/>
        </p:nvSpPr>
        <p:spPr>
          <a:xfrm>
            <a:off x="5059714" y="2167182"/>
            <a:ext cx="800219" cy="5400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只有島田家族能控制龍魂</a:t>
            </a:r>
            <a:endParaRPr lang="zh-CN" altLang="en-US" sz="2000" dirty="0">
              <a:ea typeface="微軟正黑體 Light" panose="020B0304030504040204" pitchFamily="34" charset="-120"/>
            </a:endParaRPr>
          </a:p>
        </p:txBody>
      </p:sp>
      <p:pic>
        <p:nvPicPr>
          <p:cNvPr id="4098" name="Picture 2" descr="https://media.discordapp.net/attachments/521731488912506910/588015700216643593/image0.jpg?width=507&amp;height=676">
            <a:extLst>
              <a:ext uri="{FF2B5EF4-FFF2-40B4-BE49-F238E27FC236}">
                <a16:creationId xmlns:a16="http://schemas.microsoft.com/office/drawing/2014/main" id="{A7DAC677-3E98-49D3-96E4-71520029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0" y="729000"/>
            <a:ext cx="405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180</Words>
  <Application>Microsoft Office PowerPoint</Application>
  <PresentationFormat>寬螢幕</PresentationFormat>
  <Paragraphs>28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宋体</vt:lpstr>
      <vt:lpstr>文悦古典明朝体 (非商业使用) W5</vt:lpstr>
      <vt:lpstr>微軟正黑體 Light</vt:lpstr>
      <vt:lpstr>新細明體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涂韋弘</cp:lastModifiedBy>
  <cp:revision>12</cp:revision>
  <dcterms:created xsi:type="dcterms:W3CDTF">2017-11-01T04:21:25Z</dcterms:created>
  <dcterms:modified xsi:type="dcterms:W3CDTF">2019-06-11T15:59:03Z</dcterms:modified>
</cp:coreProperties>
</file>