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E0D0A"/>
    <a:srgbClr val="DB5A13"/>
    <a:srgbClr val="034D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7727-EBDB-4281-9269-97772387511A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AA88-F004-4080-9E11-12929FE4A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7727-EBDB-4281-9269-97772387511A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AA88-F004-4080-9E11-12929FE4A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7727-EBDB-4281-9269-97772387511A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AA88-F004-4080-9E11-12929FE4A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7727-EBDB-4281-9269-97772387511A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AA88-F004-4080-9E11-12929FE4A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7727-EBDB-4281-9269-97772387511A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AA88-F004-4080-9E11-12929FE4A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7727-EBDB-4281-9269-97772387511A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AA88-F004-4080-9E11-12929FE4A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7727-EBDB-4281-9269-97772387511A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AA88-F004-4080-9E11-12929FE4A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7727-EBDB-4281-9269-97772387511A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AA88-F004-4080-9E11-12929FE4A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7727-EBDB-4281-9269-97772387511A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AA88-F004-4080-9E11-12929FE4A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7727-EBDB-4281-9269-97772387511A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AA88-F004-4080-9E11-12929FE4AF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7727-EBDB-4281-9269-97772387511A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3AA88-F004-4080-9E11-12929FE4AF9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C23AA88-F004-4080-9E11-12929FE4AF9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3317727-EBDB-4281-9269-97772387511A}" type="datetimeFigureOut">
              <a:rPr lang="en-US" smtClean="0"/>
              <a:t>4/30/2022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-685800"/>
            <a:ext cx="3467696" cy="34676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3287" y="2514600"/>
            <a:ext cx="773743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err="1">
                <a:solidFill>
                  <a:srgbClr val="034D0C"/>
                </a:solidFill>
              </a:rPr>
              <a:t>Agri</a:t>
            </a:r>
            <a:r>
              <a:rPr lang="en-US" sz="6000" b="1" dirty="0" err="1">
                <a:solidFill>
                  <a:srgbClr val="DB5A13"/>
                </a:solidFill>
              </a:rPr>
              <a:t>Learn</a:t>
            </a:r>
            <a:r>
              <a:rPr lang="en-US" sz="4000" b="1" dirty="0">
                <a:solidFill>
                  <a:srgbClr val="DB5A13"/>
                </a:solidFill>
              </a:rPr>
              <a:t/>
            </a:r>
            <a:br>
              <a:rPr lang="en-US" sz="4000" b="1" dirty="0">
                <a:solidFill>
                  <a:srgbClr val="DB5A13"/>
                </a:solidFill>
              </a:rPr>
            </a:br>
            <a:r>
              <a:rPr lang="en-US" sz="4000" b="1" dirty="0">
                <a:solidFill>
                  <a:srgbClr val="0E0D0A"/>
                </a:solidFill>
              </a:rPr>
              <a:t>One Stop Learning Web Application</a:t>
            </a:r>
            <a:br>
              <a:rPr lang="en-US" sz="4000" b="1" dirty="0">
                <a:solidFill>
                  <a:srgbClr val="0E0D0A"/>
                </a:solidFill>
              </a:rPr>
            </a:br>
            <a:r>
              <a:rPr lang="en-US" sz="4000" b="1" dirty="0">
                <a:solidFill>
                  <a:srgbClr val="0E0D0A"/>
                </a:solidFill>
              </a:rPr>
              <a:t>For Farmers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1310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1675" y="441353"/>
            <a:ext cx="4480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E0D0A"/>
                </a:solidFill>
              </a:rPr>
              <a:t>Background Of Project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612" y="-227012"/>
            <a:ext cx="1217612" cy="121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761910"/>
              </p:ext>
            </p:extLst>
          </p:nvPr>
        </p:nvGraphicFramePr>
        <p:xfrm>
          <a:off x="304800" y="1447801"/>
          <a:ext cx="7924800" cy="4302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r>
                        <a:rPr lang="en-US" dirty="0"/>
                        <a:t>Major Problems faced by Farmers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 provided</a:t>
                      </a:r>
                      <a:r>
                        <a:rPr lang="en-US" baseline="0" dirty="0"/>
                        <a:t> by our website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Lack </a:t>
                      </a:r>
                      <a:r>
                        <a:rPr lang="en-US"/>
                        <a:t>of</a:t>
                      </a:r>
                      <a:r>
                        <a:rPr lang="en-US" baseline="0"/>
                        <a:t> </a:t>
                      </a:r>
                      <a:r>
                        <a:rPr lang="en-US" baseline="0" smtClean="0"/>
                        <a:t>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 about crops, seeds,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 Barrier.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Available</a:t>
                      </a:r>
                      <a:r>
                        <a:rPr lang="en-US" baseline="0" dirty="0"/>
                        <a:t> in many regional languages.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Scattered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Available under</a:t>
                      </a:r>
                      <a:r>
                        <a:rPr lang="en-US" baseline="0" dirty="0"/>
                        <a:t> single website.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proper news.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Integrated News Portal from trusted sites.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Less</a:t>
                      </a:r>
                      <a:r>
                        <a:rPr lang="en-US" baseline="0" dirty="0"/>
                        <a:t> information about schemes, insurance ,etc.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real-time data of schemes and insurance,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r>
                        <a:rPr lang="en-US" baseline="0" dirty="0"/>
                        <a:t> weather knowledge.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weather</a:t>
                      </a:r>
                      <a:r>
                        <a:rPr lang="en-US" baseline="0" dirty="0"/>
                        <a:t> forecasting.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dirty="0"/>
                        <a:t>Lack</a:t>
                      </a:r>
                      <a:r>
                        <a:rPr lang="en-US" baseline="0" dirty="0"/>
                        <a:t> of cultivation knowledge.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</a:t>
                      </a:r>
                      <a:r>
                        <a:rPr lang="en-US" baseline="0" dirty="0"/>
                        <a:t> crop recommendation.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dirty="0"/>
                        <a:t>Lack of crop disease knowledge.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disease information by detection.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03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457200"/>
            <a:ext cx="4138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SYSTEM ARCHITECTURE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612" y="-227012"/>
            <a:ext cx="1217612" cy="121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83729E8-490A-4A8B-8B78-B0049C706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8458200" cy="405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9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614" y="228600"/>
            <a:ext cx="4032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Working Of Website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6002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many services on the website which works differently.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Language Translation, Weather Forecasting using API.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Crops and Seeds Information.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Crop Recommendation , Disease </a:t>
            </a:r>
            <a:r>
              <a:rPr lang="en-US" dirty="0" smtClean="0"/>
              <a:t>Detection.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News Portal Integration using API..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All other real-time info is fetched from other websites using API’s.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Many other features are managed according to need using Database or API’s.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612" y="-227012"/>
            <a:ext cx="1217612" cy="121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037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0" y="533400"/>
            <a:ext cx="2449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TECH 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4194" y="1676400"/>
            <a:ext cx="161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Frontend: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612" y="-227012"/>
            <a:ext cx="1217612" cy="121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2" descr="Image result for html logo transpar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html logo transparen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7" descr="Image result for html logo transparen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2210506"/>
            <a:ext cx="1250994" cy="12509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99620"/>
            <a:ext cx="1287780" cy="12877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57542"/>
            <a:ext cx="1203958" cy="12039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96" y="2257542"/>
            <a:ext cx="3200400" cy="125687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8190" y="3600557"/>
            <a:ext cx="1508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Backend: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4267200"/>
            <a:ext cx="1627018" cy="8663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57" y="4066734"/>
            <a:ext cx="1507066" cy="1066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980" y="3962400"/>
            <a:ext cx="1275468" cy="127546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2775" y="5275190"/>
            <a:ext cx="1637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Database: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28" y="5495339"/>
            <a:ext cx="1964572" cy="130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92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2977" y="304800"/>
            <a:ext cx="411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TEAM TROUBLESHOOTERS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00200"/>
            <a:ext cx="8001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2400" dirty="0" err="1"/>
              <a:t>Aishwarya</a:t>
            </a:r>
            <a:r>
              <a:rPr lang="en-US" sz="2400" dirty="0"/>
              <a:t> </a:t>
            </a:r>
            <a:r>
              <a:rPr lang="en-US" sz="2400" dirty="0" err="1"/>
              <a:t>Kyasari</a:t>
            </a:r>
            <a:r>
              <a:rPr lang="en-US" sz="2400" dirty="0"/>
              <a:t> – Backend Handling , Frontend Handling.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Tanya Jain – Frontend Handling , Backend Handling.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 err="1"/>
              <a:t>Suksham</a:t>
            </a:r>
            <a:r>
              <a:rPr lang="en-US" sz="2400" dirty="0"/>
              <a:t> Sharma – Research, Analysis and Testing, Frontend Handling.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 err="1"/>
              <a:t>Anuj</a:t>
            </a:r>
            <a:r>
              <a:rPr lang="en-US" sz="2400" dirty="0"/>
              <a:t> </a:t>
            </a:r>
            <a:r>
              <a:rPr lang="en-US" sz="2400" dirty="0" err="1"/>
              <a:t>Somani</a:t>
            </a:r>
            <a:r>
              <a:rPr lang="en-US" sz="2400" dirty="0"/>
              <a:t> – Database Handling , Frontend Handling.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612" y="-227012"/>
            <a:ext cx="1217612" cy="121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284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336</TotalTime>
  <Words>216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</dc:creator>
  <cp:lastModifiedBy>Vijay</cp:lastModifiedBy>
  <cp:revision>25</cp:revision>
  <dcterms:created xsi:type="dcterms:W3CDTF">2022-04-07T13:19:45Z</dcterms:created>
  <dcterms:modified xsi:type="dcterms:W3CDTF">2022-04-30T07:56:29Z</dcterms:modified>
</cp:coreProperties>
</file>