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E0D0A"/>
    <a:srgbClr val="DB5A13"/>
    <a:srgbClr val="034D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89" d="100"/>
          <a:sy n="89" d="100"/>
        </p:scale>
        <p:origin x="-1258" y="-18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17727-EBDB-4281-9269-97772387511A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3AA88-F004-4080-9E11-12929FE4AF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17727-EBDB-4281-9269-97772387511A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3AA88-F004-4080-9E11-12929FE4AF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17727-EBDB-4281-9269-97772387511A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3AA88-F004-4080-9E11-12929FE4AF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17727-EBDB-4281-9269-97772387511A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3AA88-F004-4080-9E11-12929FE4AF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17727-EBDB-4281-9269-97772387511A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3AA88-F004-4080-9E11-12929FE4AF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17727-EBDB-4281-9269-97772387511A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3AA88-F004-4080-9E11-12929FE4AF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17727-EBDB-4281-9269-97772387511A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3AA88-F004-4080-9E11-12929FE4AF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17727-EBDB-4281-9269-97772387511A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3AA88-F004-4080-9E11-12929FE4AF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17727-EBDB-4281-9269-97772387511A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3AA88-F004-4080-9E11-12929FE4AF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17727-EBDB-4281-9269-97772387511A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3AA88-F004-4080-9E11-12929FE4AF9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17727-EBDB-4281-9269-97772387511A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23AA88-F004-4080-9E11-12929FE4AF9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0C23AA88-F004-4080-9E11-12929FE4AF9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A3317727-EBDB-4281-9269-97772387511A}" type="datetimeFigureOut">
              <a:rPr lang="en-US" smtClean="0"/>
              <a:t>4/30/2022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tint val="90000"/>
              </a:schemeClr>
            </a:gs>
            <a:gs pos="75000">
              <a:schemeClr val="bg1">
                <a:shade val="100000"/>
                <a:satMod val="115000"/>
              </a:schemeClr>
            </a:gs>
            <a:gs pos="100000">
              <a:schemeClr val="bg1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-685800"/>
            <a:ext cx="3467696" cy="346769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03287" y="2514600"/>
            <a:ext cx="7737439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 err="1">
                <a:solidFill>
                  <a:srgbClr val="034D0C"/>
                </a:solidFill>
              </a:rPr>
              <a:t>Agri</a:t>
            </a:r>
            <a:r>
              <a:rPr lang="en-US" sz="6000" b="1" dirty="0" err="1">
                <a:solidFill>
                  <a:srgbClr val="DB5A13"/>
                </a:solidFill>
              </a:rPr>
              <a:t>Learn</a:t>
            </a:r>
            <a:r>
              <a:rPr lang="en-US" sz="4000" b="1" dirty="0">
                <a:solidFill>
                  <a:srgbClr val="DB5A13"/>
                </a:solidFill>
              </a:rPr>
              <a:t/>
            </a:r>
            <a:br>
              <a:rPr lang="en-US" sz="4000" b="1" dirty="0">
                <a:solidFill>
                  <a:srgbClr val="DB5A13"/>
                </a:solidFill>
              </a:rPr>
            </a:br>
            <a:r>
              <a:rPr lang="en-US" sz="4000" b="1" dirty="0">
                <a:solidFill>
                  <a:srgbClr val="0E0D0A"/>
                </a:solidFill>
              </a:rPr>
              <a:t>One Stop Learning Web Application</a:t>
            </a:r>
            <a:br>
              <a:rPr lang="en-US" sz="4000" b="1" dirty="0">
                <a:solidFill>
                  <a:srgbClr val="0E0D0A"/>
                </a:solidFill>
              </a:rPr>
            </a:br>
            <a:r>
              <a:rPr lang="en-US" sz="4000" b="1" dirty="0">
                <a:solidFill>
                  <a:srgbClr val="0E0D0A"/>
                </a:solidFill>
              </a:rPr>
              <a:t>For Farmers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4113105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31675" y="441353"/>
            <a:ext cx="4480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E0D0A"/>
                </a:solidFill>
              </a:rPr>
              <a:t>Background Of Project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4612" y="-227012"/>
            <a:ext cx="1217612" cy="1217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0048231"/>
              </p:ext>
            </p:extLst>
          </p:nvPr>
        </p:nvGraphicFramePr>
        <p:xfrm>
          <a:off x="304800" y="1447801"/>
          <a:ext cx="7924800" cy="43027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6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0386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57199">
                <a:tc>
                  <a:txBody>
                    <a:bodyPr/>
                    <a:lstStyle/>
                    <a:p>
                      <a:r>
                        <a:rPr lang="en-US" dirty="0"/>
                        <a:t>Major Problems faced by Farmers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Solution provided</a:t>
                      </a:r>
                      <a:r>
                        <a:rPr lang="en-US" baseline="0" dirty="0"/>
                        <a:t> by our website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Lack of</a:t>
                      </a:r>
                      <a:r>
                        <a:rPr lang="en-US" baseline="0" dirty="0"/>
                        <a:t> Knowledge.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Information about crops, seeds, etc.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Language Barrier.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Available</a:t>
                      </a:r>
                      <a:r>
                        <a:rPr lang="en-US" baseline="0" dirty="0"/>
                        <a:t> in many regional languages.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Scattered Data.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Available under</a:t>
                      </a:r>
                      <a:r>
                        <a:rPr lang="en-US" baseline="0" dirty="0"/>
                        <a:t> single website.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 proper news.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Integrated News Portal from trusted sites.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Less</a:t>
                      </a:r>
                      <a:r>
                        <a:rPr lang="en-US" baseline="0" dirty="0"/>
                        <a:t> information about schemes, insurance ,etc.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Provides real-time data of schemes and insurance, etc.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r>
                        <a:rPr lang="en-US" baseline="0" dirty="0"/>
                        <a:t> weather knowledge.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Provides weather</a:t>
                      </a:r>
                      <a:r>
                        <a:rPr lang="en-US" baseline="0" dirty="0"/>
                        <a:t> forecasting.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41960">
                <a:tc>
                  <a:txBody>
                    <a:bodyPr/>
                    <a:lstStyle/>
                    <a:p>
                      <a:r>
                        <a:rPr lang="en-US" dirty="0"/>
                        <a:t>Lack</a:t>
                      </a:r>
                      <a:r>
                        <a:rPr lang="en-US" baseline="0" dirty="0"/>
                        <a:t> of cultivation knowledge.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Provides</a:t>
                      </a:r>
                      <a:r>
                        <a:rPr lang="en-US" baseline="0" dirty="0"/>
                        <a:t> crop recommendation.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441960">
                <a:tc>
                  <a:txBody>
                    <a:bodyPr/>
                    <a:lstStyle/>
                    <a:p>
                      <a:r>
                        <a:rPr lang="en-US" dirty="0"/>
                        <a:t>Lack of crop disease knowledge.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Provides disease information by detection.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8035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62200" y="457200"/>
            <a:ext cx="41386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SYSTEM ARCHITECTURE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4612" y="-227012"/>
            <a:ext cx="1217612" cy="1217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A83729E8-490A-4A8B-8B78-B0049C706F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1200"/>
            <a:ext cx="8458200" cy="4053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794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55614" y="228600"/>
            <a:ext cx="40327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/>
              <a:t>Working Of Website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4800" y="1600200"/>
            <a:ext cx="7924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are many services on the website which works differently.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Language Translation, Weather </a:t>
            </a:r>
            <a:r>
              <a:rPr lang="en-US" dirty="0" smtClean="0"/>
              <a:t>Forecasting using API.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Crops and Seeds </a:t>
            </a:r>
            <a:r>
              <a:rPr lang="en-US" dirty="0" smtClean="0"/>
              <a:t>Information.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Crop Recommendation , Disease </a:t>
            </a:r>
            <a:r>
              <a:rPr lang="en-US" dirty="0" smtClean="0"/>
              <a:t>Detection.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News Portal </a:t>
            </a:r>
            <a:r>
              <a:rPr lang="en-US" dirty="0" smtClean="0"/>
              <a:t>Integration using API..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All other real-time info is fetched from other websites using API’s.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Many other features are managed according to need using Database or API’s.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4612" y="-227012"/>
            <a:ext cx="1217612" cy="1217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0378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29000" y="533400"/>
            <a:ext cx="24497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TECH STACK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4194" y="1676400"/>
            <a:ext cx="16128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Frontend: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4612" y="-227012"/>
            <a:ext cx="1217612" cy="1217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AutoShape 2" descr="Image result for html logo transparen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html logo transparent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7" descr="Image result for html logo transparent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75" y="2210506"/>
            <a:ext cx="1250994" cy="125099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2199620"/>
            <a:ext cx="1287780" cy="128778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2257542"/>
            <a:ext cx="1203958" cy="120395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2996" y="2257542"/>
            <a:ext cx="3200400" cy="125687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48190" y="3600557"/>
            <a:ext cx="15084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Backend: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75" y="4267200"/>
            <a:ext cx="1627018" cy="86633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557" y="4066734"/>
            <a:ext cx="1507066" cy="10668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7980" y="3962400"/>
            <a:ext cx="1275468" cy="1275468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12775" y="5275190"/>
            <a:ext cx="16373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Database: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175" y="5334000"/>
            <a:ext cx="1691640" cy="172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23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2977" y="304800"/>
            <a:ext cx="41180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/>
              <a:t>TEAM TROUBLESHOOTERS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1000" y="1600200"/>
            <a:ext cx="8001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US" sz="2400" dirty="0" err="1"/>
              <a:t>Aishwarya</a:t>
            </a:r>
            <a:r>
              <a:rPr lang="en-US" sz="2400" dirty="0"/>
              <a:t> </a:t>
            </a:r>
            <a:r>
              <a:rPr lang="en-US" sz="2400" dirty="0" err="1"/>
              <a:t>Kyasari</a:t>
            </a:r>
            <a:r>
              <a:rPr lang="en-US" sz="2400" dirty="0"/>
              <a:t> – Backend Handling , Frontend Handling.</a:t>
            </a:r>
          </a:p>
          <a:p>
            <a:pPr marL="342900" indent="-342900">
              <a:buAutoNum type="arabicPeriod"/>
            </a:pPr>
            <a:endParaRPr lang="en-US" sz="2400" dirty="0"/>
          </a:p>
          <a:p>
            <a:pPr marL="342900" indent="-342900">
              <a:buAutoNum type="arabicPeriod"/>
            </a:pPr>
            <a:r>
              <a:rPr lang="en-US" sz="2400" dirty="0"/>
              <a:t>Tanya Jain – Frontend Handling , Backend Handling.</a:t>
            </a:r>
          </a:p>
          <a:p>
            <a:pPr marL="342900" indent="-342900">
              <a:buAutoNum type="arabicPeriod"/>
            </a:pPr>
            <a:endParaRPr lang="en-US" sz="2400" dirty="0"/>
          </a:p>
          <a:p>
            <a:pPr marL="342900" indent="-342900">
              <a:buAutoNum type="arabicPeriod"/>
            </a:pPr>
            <a:r>
              <a:rPr lang="en-US" sz="2400" dirty="0" err="1"/>
              <a:t>Suksham</a:t>
            </a:r>
            <a:r>
              <a:rPr lang="en-US" sz="2400" dirty="0"/>
              <a:t> Sharma – Research, Analysis and Testing, Frontend Handling.</a:t>
            </a:r>
          </a:p>
          <a:p>
            <a:pPr marL="342900" indent="-342900">
              <a:buAutoNum type="arabicPeriod"/>
            </a:pPr>
            <a:endParaRPr lang="en-US" sz="2400" dirty="0"/>
          </a:p>
          <a:p>
            <a:pPr marL="342900" indent="-342900">
              <a:buAutoNum type="arabicPeriod"/>
            </a:pPr>
            <a:r>
              <a:rPr lang="en-US" sz="2400" dirty="0" err="1"/>
              <a:t>Anuj</a:t>
            </a:r>
            <a:r>
              <a:rPr lang="en-US" sz="2400" dirty="0"/>
              <a:t> </a:t>
            </a:r>
            <a:r>
              <a:rPr lang="en-US" sz="2400" dirty="0" err="1"/>
              <a:t>Somani</a:t>
            </a:r>
            <a:r>
              <a:rPr lang="en-US" sz="2400" dirty="0"/>
              <a:t> – Database Handling , Frontend Handling.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4612" y="-227012"/>
            <a:ext cx="1217612" cy="1217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22841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330</TotalTime>
  <Words>217</Words>
  <Application>Microsoft Office PowerPoint</Application>
  <PresentationFormat>On-screen Show (4:3)</PresentationFormat>
  <Paragraphs>46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Adjacency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Anuj</dc:creator>
  <cp:lastModifiedBy>Vijay</cp:lastModifiedBy>
  <cp:revision>23</cp:revision>
  <dcterms:created xsi:type="dcterms:W3CDTF">2022-04-07T13:19:45Z</dcterms:created>
  <dcterms:modified xsi:type="dcterms:W3CDTF">2022-04-30T05:29:29Z</dcterms:modified>
</cp:coreProperties>
</file>