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9"/>
  </p:notesMasterIdLst>
  <p:sldIdLst>
    <p:sldId id="314" r:id="rId5"/>
    <p:sldId id="315" r:id="rId6"/>
    <p:sldId id="316" r:id="rId7"/>
    <p:sldId id="31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46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91C871B-1274-1C02-9EE0-CF07940EE0E3}"/>
              </a:ext>
            </a:extLst>
          </p:cNvPr>
          <p:cNvSpPr txBox="1">
            <a:spLocks/>
          </p:cNvSpPr>
          <p:nvPr/>
        </p:nvSpPr>
        <p:spPr>
          <a:xfrm>
            <a:off x="2272284" y="1844388"/>
            <a:ext cx="2754006" cy="864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ALSO,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D8F765-69EF-C291-C716-6109DB213516}"/>
              </a:ext>
            </a:extLst>
          </p:cNvPr>
          <p:cNvSpPr txBox="1">
            <a:spLocks/>
          </p:cNvSpPr>
          <p:nvPr/>
        </p:nvSpPr>
        <p:spPr>
          <a:xfrm>
            <a:off x="3113808" y="2424200"/>
            <a:ext cx="4896197" cy="102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less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E04480-3919-7868-A33C-AD99B91787B8}"/>
              </a:ext>
            </a:extLst>
          </p:cNvPr>
          <p:cNvSpPr txBox="1">
            <a:spLocks/>
          </p:cNvSpPr>
          <p:nvPr/>
        </p:nvSpPr>
        <p:spPr>
          <a:xfrm>
            <a:off x="1116677" y="1088967"/>
            <a:ext cx="2754006" cy="864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9AF4C8-1A53-C517-6B71-4ADD74E2545F}"/>
              </a:ext>
            </a:extLst>
          </p:cNvPr>
          <p:cNvSpPr txBox="1">
            <a:spLocks/>
          </p:cNvSpPr>
          <p:nvPr/>
        </p:nvSpPr>
        <p:spPr>
          <a:xfrm>
            <a:off x="3966036" y="3311849"/>
            <a:ext cx="3886893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Scripts,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136123-7E6B-C665-17D4-7D70DE704D26}"/>
              </a:ext>
            </a:extLst>
          </p:cNvPr>
          <p:cNvSpPr txBox="1">
            <a:spLocks/>
          </p:cNvSpPr>
          <p:nvPr/>
        </p:nvSpPr>
        <p:spPr>
          <a:xfrm>
            <a:off x="4547061" y="4083108"/>
            <a:ext cx="5719157" cy="935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AC9322-6708-51CE-4F1F-B9D5E184480C}"/>
              </a:ext>
            </a:extLst>
          </p:cNvPr>
          <p:cNvSpPr txBox="1">
            <a:spLocks/>
          </p:cNvSpPr>
          <p:nvPr/>
        </p:nvSpPr>
        <p:spPr>
          <a:xfrm>
            <a:off x="5677592" y="4853591"/>
            <a:ext cx="2826327" cy="935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</a:t>
            </a:r>
          </a:p>
        </p:txBody>
      </p:sp>
      <p:pic>
        <p:nvPicPr>
          <p:cNvPr id="18" name="Graphic 17" descr="Cmd Terminal with solid fill">
            <a:extLst>
              <a:ext uri="{FF2B5EF4-FFF2-40B4-BE49-F238E27FC236}">
                <a16:creationId xmlns:a16="http://schemas.microsoft.com/office/drawing/2014/main" id="{52D372D9-887B-9B11-7104-3EDA4590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2172" y="3380034"/>
            <a:ext cx="635666" cy="635666"/>
          </a:xfrm>
          <a:prstGeom prst="rect">
            <a:avLst/>
          </a:prstGeom>
        </p:spPr>
      </p:pic>
      <p:pic>
        <p:nvPicPr>
          <p:cNvPr id="20" name="Graphic 19" descr="Robot with solid fill">
            <a:extLst>
              <a:ext uri="{FF2B5EF4-FFF2-40B4-BE49-F238E27FC236}">
                <a16:creationId xmlns:a16="http://schemas.microsoft.com/office/drawing/2014/main" id="{7118A14A-5589-0032-2171-120F4448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5271" y="4175411"/>
            <a:ext cx="678180" cy="678180"/>
          </a:xfrm>
          <a:prstGeom prst="rect">
            <a:avLst/>
          </a:prstGeom>
        </p:spPr>
      </p:pic>
      <p:pic>
        <p:nvPicPr>
          <p:cNvPr id="22" name="Graphic 21" descr="Magic Wand Auto with solid fill">
            <a:extLst>
              <a:ext uri="{FF2B5EF4-FFF2-40B4-BE49-F238E27FC236}">
                <a16:creationId xmlns:a16="http://schemas.microsoft.com/office/drawing/2014/main" id="{3FA68AF0-ED1A-967D-4687-7CE8FBF92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6895" y="4952621"/>
            <a:ext cx="688049" cy="6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A8FE5B0-35C4-5BC5-58D9-CCB60A5E431B}"/>
              </a:ext>
            </a:extLst>
          </p:cNvPr>
          <p:cNvGrpSpPr/>
          <p:nvPr/>
        </p:nvGrpSpPr>
        <p:grpSpPr>
          <a:xfrm>
            <a:off x="10881627" y="5694815"/>
            <a:ext cx="914400" cy="967114"/>
            <a:chOff x="10723685" y="5644939"/>
            <a:chExt cx="914400" cy="967114"/>
          </a:xfrm>
        </p:grpSpPr>
        <p:pic>
          <p:nvPicPr>
            <p:cNvPr id="17" name="Graphic 16" descr="Puzzle outline">
              <a:extLst>
                <a:ext uri="{FF2B5EF4-FFF2-40B4-BE49-F238E27FC236}">
                  <a16:creationId xmlns:a16="http://schemas.microsoft.com/office/drawing/2014/main" id="{BD8580D9-7609-BDD9-66E2-91B9CC27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23685" y="564493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Puzzle with solid fill">
              <a:extLst>
                <a:ext uri="{FF2B5EF4-FFF2-40B4-BE49-F238E27FC236}">
                  <a16:creationId xmlns:a16="http://schemas.microsoft.com/office/drawing/2014/main" id="{98786706-14EB-188A-2889-63711340B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23685" y="5697653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8CE963-601E-5D28-7B81-80D42123E671}"/>
              </a:ext>
            </a:extLst>
          </p:cNvPr>
          <p:cNvGrpSpPr/>
          <p:nvPr/>
        </p:nvGrpSpPr>
        <p:grpSpPr>
          <a:xfrm>
            <a:off x="1050106" y="781396"/>
            <a:ext cx="3246797" cy="5133813"/>
            <a:chOff x="823760" y="1836943"/>
            <a:chExt cx="2963365" cy="48257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24C10F-1011-DB11-B2CF-855DAAA5DF59}"/>
                </a:ext>
              </a:extLst>
            </p:cNvPr>
            <p:cNvGrpSpPr/>
            <p:nvPr/>
          </p:nvGrpSpPr>
          <p:grpSpPr>
            <a:xfrm rot="5400000">
              <a:off x="492312" y="4787158"/>
              <a:ext cx="2124185" cy="1448458"/>
              <a:chOff x="5546804" y="1171041"/>
              <a:chExt cx="2366912" cy="1634506"/>
            </a:xfrm>
          </p:grpSpPr>
          <p:pic>
            <p:nvPicPr>
              <p:cNvPr id="26" name="Graphic 25" descr="Stop with solid fill">
                <a:extLst>
                  <a:ext uri="{FF2B5EF4-FFF2-40B4-BE49-F238E27FC236}">
                    <a16:creationId xmlns:a16="http://schemas.microsoft.com/office/drawing/2014/main" id="{176B347A-D87E-E76E-AB46-FD8F7B628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46804" y="18911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Stop with solid fill">
                <a:extLst>
                  <a:ext uri="{FF2B5EF4-FFF2-40B4-BE49-F238E27FC236}">
                    <a16:creationId xmlns:a16="http://schemas.microsoft.com/office/drawing/2014/main" id="{0EBC630E-F8C6-26CE-37A7-544CB6047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3338" y="18911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Stop with solid fill">
                <a:extLst>
                  <a:ext uri="{FF2B5EF4-FFF2-40B4-BE49-F238E27FC236}">
                    <a16:creationId xmlns:a16="http://schemas.microsoft.com/office/drawing/2014/main" id="{C547591E-DB74-6DD5-DB60-BAAF871B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63713" y="18911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Stop with solid fill">
                <a:extLst>
                  <a:ext uri="{FF2B5EF4-FFF2-40B4-BE49-F238E27FC236}">
                    <a16:creationId xmlns:a16="http://schemas.microsoft.com/office/drawing/2014/main" id="{878C1728-BA64-8C94-76A9-4EFF40206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9316" y="18911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top with solid fill">
                <a:extLst>
                  <a:ext uri="{FF2B5EF4-FFF2-40B4-BE49-F238E27FC236}">
                    <a16:creationId xmlns:a16="http://schemas.microsoft.com/office/drawing/2014/main" id="{01C9461B-2B65-D869-8D22-10D845C259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76548" y="117104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6D84F3-E754-A597-7B3C-38E35A8A86A9}"/>
                </a:ext>
              </a:extLst>
            </p:cNvPr>
            <p:cNvGrpSpPr/>
            <p:nvPr/>
          </p:nvGrpSpPr>
          <p:grpSpPr>
            <a:xfrm>
              <a:off x="2437203" y="1886294"/>
              <a:ext cx="1349922" cy="1677660"/>
              <a:chOff x="4231178" y="1184563"/>
              <a:chExt cx="1629295" cy="2335877"/>
            </a:xfrm>
          </p:grpSpPr>
          <p:pic>
            <p:nvPicPr>
              <p:cNvPr id="37" name="Graphic 36" descr="Stop with solid fill">
                <a:extLst>
                  <a:ext uri="{FF2B5EF4-FFF2-40B4-BE49-F238E27FC236}">
                    <a16:creationId xmlns:a16="http://schemas.microsoft.com/office/drawing/2014/main" id="{5F562967-9BE8-8293-7D55-5DA0579E8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6073" y="1184563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38" name="Graphic 37" descr="Stop with solid fill">
                <a:extLst>
                  <a:ext uri="{FF2B5EF4-FFF2-40B4-BE49-F238E27FC236}">
                    <a16:creationId xmlns:a16="http://schemas.microsoft.com/office/drawing/2014/main" id="{89A00A27-E89E-FE58-CEB5-F9D52BA35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6073" y="189945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Stop with solid fill">
                <a:extLst>
                  <a:ext uri="{FF2B5EF4-FFF2-40B4-BE49-F238E27FC236}">
                    <a16:creationId xmlns:a16="http://schemas.microsoft.com/office/drawing/2014/main" id="{68924010-5F67-1E7E-E6B9-70083D22E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6073" y="26060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Stop with solid fill">
                <a:extLst>
                  <a:ext uri="{FF2B5EF4-FFF2-40B4-BE49-F238E27FC236}">
                    <a16:creationId xmlns:a16="http://schemas.microsoft.com/office/drawing/2014/main" id="{B4255B17-B215-94FB-83F8-9C9D1132F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31178" y="118456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C0F63C6-4F40-C490-87CB-D98E148C6E25}"/>
                </a:ext>
              </a:extLst>
            </p:cNvPr>
            <p:cNvGrpSpPr/>
            <p:nvPr/>
          </p:nvGrpSpPr>
          <p:grpSpPr>
            <a:xfrm>
              <a:off x="849687" y="2518755"/>
              <a:ext cx="1503500" cy="2327266"/>
              <a:chOff x="5638800" y="1024304"/>
              <a:chExt cx="1638790" cy="2341704"/>
            </a:xfrm>
          </p:grpSpPr>
          <p:pic>
            <p:nvPicPr>
              <p:cNvPr id="43" name="Graphic 42" descr="Stop with solid fill">
                <a:extLst>
                  <a:ext uri="{FF2B5EF4-FFF2-40B4-BE49-F238E27FC236}">
                    <a16:creationId xmlns:a16="http://schemas.microsoft.com/office/drawing/2014/main" id="{A1CDC422-8AEF-DFB4-417B-DBB077523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10243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aphic 43" descr="Stop with solid fill">
                <a:extLst>
                  <a:ext uri="{FF2B5EF4-FFF2-40B4-BE49-F238E27FC236}">
                    <a16:creationId xmlns:a16="http://schemas.microsoft.com/office/drawing/2014/main" id="{1ECBC95E-DC51-8777-C0B6-FD64B7A44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17421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Stop with solid fill">
                <a:extLst>
                  <a:ext uri="{FF2B5EF4-FFF2-40B4-BE49-F238E27FC236}">
                    <a16:creationId xmlns:a16="http://schemas.microsoft.com/office/drawing/2014/main" id="{BE243D3A-0972-D13F-E100-557DACE44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63190" y="1733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aphic 45" descr="Stop with solid fill">
                <a:extLst>
                  <a:ext uri="{FF2B5EF4-FFF2-40B4-BE49-F238E27FC236}">
                    <a16:creationId xmlns:a16="http://schemas.microsoft.com/office/drawing/2014/main" id="{216D45E5-BB16-728C-0CEF-18A8116E0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62442" y="245160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E9DD2971-9B43-9D56-5BDB-6F6B43FDF05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644748" y="4525286"/>
              <a:ext cx="2976106" cy="12986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i="0" kern="1200" cap="all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python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9C7A4016-E772-CEC9-A43B-85F02086AD80}"/>
                </a:ext>
              </a:extLst>
            </p:cNvPr>
            <p:cNvSpPr txBox="1">
              <a:spLocks/>
            </p:cNvSpPr>
            <p:nvPr/>
          </p:nvSpPr>
          <p:spPr>
            <a:xfrm>
              <a:off x="823760" y="1836943"/>
              <a:ext cx="1633468" cy="9155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i="0" kern="1200" cap="all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TET</a:t>
              </a: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377E30EF-342D-039E-5977-77504687B496}"/>
                </a:ext>
              </a:extLst>
            </p:cNvPr>
            <p:cNvSpPr txBox="1">
              <a:spLocks/>
            </p:cNvSpPr>
            <p:nvPr/>
          </p:nvSpPr>
          <p:spPr>
            <a:xfrm>
              <a:off x="1531955" y="2520323"/>
              <a:ext cx="1633468" cy="9155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i="0" kern="1200" cap="all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RIS</a:t>
              </a:r>
            </a:p>
          </p:txBody>
        </p:sp>
        <p:sp>
          <p:nvSpPr>
            <p:cNvPr id="51" name="Title 1">
              <a:extLst>
                <a:ext uri="{FF2B5EF4-FFF2-40B4-BE49-F238E27FC236}">
                  <a16:creationId xmlns:a16="http://schemas.microsoft.com/office/drawing/2014/main" id="{7D8FA528-DD4C-83E6-4AEC-4C4BE530D8CE}"/>
                </a:ext>
              </a:extLst>
            </p:cNvPr>
            <p:cNvSpPr txBox="1">
              <a:spLocks/>
            </p:cNvSpPr>
            <p:nvPr/>
          </p:nvSpPr>
          <p:spPr>
            <a:xfrm>
              <a:off x="2195688" y="3253880"/>
              <a:ext cx="986743" cy="9155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i="0" kern="1200" cap="all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IN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F54036A-3367-DA61-EA66-D354B26C7A60}"/>
                </a:ext>
              </a:extLst>
            </p:cNvPr>
            <p:cNvGrpSpPr/>
            <p:nvPr/>
          </p:nvGrpSpPr>
          <p:grpSpPr>
            <a:xfrm rot="10800000" flipH="1">
              <a:off x="1538699" y="4513321"/>
              <a:ext cx="1558447" cy="2098732"/>
              <a:chOff x="4220745" y="1184563"/>
              <a:chExt cx="1639728" cy="2355020"/>
            </a:xfrm>
          </p:grpSpPr>
          <p:pic>
            <p:nvPicPr>
              <p:cNvPr id="53" name="Graphic 52" descr="Stop with solid fill">
                <a:extLst>
                  <a:ext uri="{FF2B5EF4-FFF2-40B4-BE49-F238E27FC236}">
                    <a16:creationId xmlns:a16="http://schemas.microsoft.com/office/drawing/2014/main" id="{28675AEE-FD1C-E5D7-AF81-A9FAD65AE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6073" y="11845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phic 53" descr="Stop with solid fill">
                <a:extLst>
                  <a:ext uri="{FF2B5EF4-FFF2-40B4-BE49-F238E27FC236}">
                    <a16:creationId xmlns:a16="http://schemas.microsoft.com/office/drawing/2014/main" id="{3E941EA2-2C4D-7B71-79C6-F0B01EA3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6073" y="19087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c 54" descr="Stop with solid fill">
                <a:extLst>
                  <a:ext uri="{FF2B5EF4-FFF2-40B4-BE49-F238E27FC236}">
                    <a16:creationId xmlns:a16="http://schemas.microsoft.com/office/drawing/2014/main" id="{D79F16A6-6293-4DF5-CF6E-D1C7840A2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46073" y="262518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Stop with solid fill">
                <a:extLst>
                  <a:ext uri="{FF2B5EF4-FFF2-40B4-BE49-F238E27FC236}">
                    <a16:creationId xmlns:a16="http://schemas.microsoft.com/office/drawing/2014/main" id="{8156E636-7BFB-5A43-D0CF-B2CEA1EF8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20745" y="1184565"/>
                <a:ext cx="914401" cy="914403"/>
              </a:xfrm>
              <a:prstGeom prst="rect">
                <a:avLst/>
              </a:prstGeom>
            </p:spPr>
          </p:pic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9948F3C-F043-756F-A3EA-B12E7B97AFC8}"/>
              </a:ext>
            </a:extLst>
          </p:cNvPr>
          <p:cNvSpPr txBox="1"/>
          <p:nvPr/>
        </p:nvSpPr>
        <p:spPr>
          <a:xfrm>
            <a:off x="5032456" y="2652463"/>
            <a:ext cx="4762003" cy="1375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/>
                </a:solidFill>
              </a:rPr>
              <a:t>Introduction to </a:t>
            </a:r>
            <a:r>
              <a:rPr lang="en-IN" sz="2100" dirty="0" err="1">
                <a:solidFill>
                  <a:schemeClr val="bg1"/>
                </a:solidFill>
              </a:rPr>
              <a:t>PyGame</a:t>
            </a:r>
            <a:r>
              <a:rPr lang="en-IN" sz="2100" dirty="0">
                <a:solidFill>
                  <a:schemeClr val="bg1"/>
                </a:solidFill>
              </a:rPr>
              <a:t> library.</a:t>
            </a:r>
          </a:p>
          <a:p>
            <a:pPr>
              <a:lnSpc>
                <a:spcPts val="2000"/>
              </a:lnSpc>
            </a:pPr>
            <a:endParaRPr lang="en-IN" sz="2100" dirty="0">
              <a:solidFill>
                <a:schemeClr val="bg1"/>
              </a:solidFill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/>
                </a:solidFill>
              </a:rPr>
              <a:t>All </a:t>
            </a:r>
            <a:r>
              <a:rPr lang="en-IN" sz="2100" dirty="0" err="1">
                <a:solidFill>
                  <a:schemeClr val="bg1"/>
                </a:solidFill>
              </a:rPr>
              <a:t>tetrominos</a:t>
            </a:r>
            <a:r>
              <a:rPr lang="en-IN" sz="2100" dirty="0">
                <a:solidFill>
                  <a:schemeClr val="bg1"/>
                </a:solidFill>
              </a:rPr>
              <a:t> from childhood.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/>
              </a:solidFill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/>
                </a:solidFill>
              </a:rPr>
              <a:t>Build order out of chaos.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6E625DA3-9701-5A2F-47B0-1FA2E22678BF}"/>
              </a:ext>
            </a:extLst>
          </p:cNvPr>
          <p:cNvSpPr txBox="1">
            <a:spLocks/>
          </p:cNvSpPr>
          <p:nvPr/>
        </p:nvSpPr>
        <p:spPr>
          <a:xfrm>
            <a:off x="5054130" y="1314033"/>
            <a:ext cx="5311833" cy="830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Tetris game In python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(because why not?)</a:t>
            </a:r>
          </a:p>
        </p:txBody>
      </p:sp>
    </p:spTree>
    <p:extLst>
      <p:ext uri="{BB962C8B-B14F-4D97-AF65-F5344CB8AC3E}">
        <p14:creationId xmlns:p14="http://schemas.microsoft.com/office/powerpoint/2010/main" val="326187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783F9D-4EE2-D305-1BBA-53D134A747B3}"/>
              </a:ext>
            </a:extLst>
          </p:cNvPr>
          <p:cNvSpPr txBox="1">
            <a:spLocks/>
          </p:cNvSpPr>
          <p:nvPr/>
        </p:nvSpPr>
        <p:spPr>
          <a:xfrm>
            <a:off x="1964851" y="2513492"/>
            <a:ext cx="8262298" cy="915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60573-861D-F1EE-14F5-D42402659C9F}"/>
              </a:ext>
            </a:extLst>
          </p:cNvPr>
          <p:cNvSpPr txBox="1"/>
          <p:nvPr/>
        </p:nvSpPr>
        <p:spPr>
          <a:xfrm>
            <a:off x="2530388" y="3544189"/>
            <a:ext cx="3474171" cy="20524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IN" sz="2100" dirty="0">
                <a:solidFill>
                  <a:schemeClr val="bg1"/>
                </a:solidFill>
              </a:rPr>
              <a:t>     </a:t>
            </a:r>
            <a:r>
              <a:rPr lang="en-IN" sz="2400" dirty="0">
                <a:solidFill>
                  <a:schemeClr val="bg1"/>
                </a:solidFill>
              </a:rPr>
              <a:t>Backend Tech stack</a:t>
            </a:r>
            <a:endParaRPr lang="en-IN" sz="2100" dirty="0">
              <a:solidFill>
                <a:schemeClr val="bg1"/>
              </a:solidFill>
            </a:endParaRPr>
          </a:p>
          <a:p>
            <a:pPr>
              <a:lnSpc>
                <a:spcPts val="2000"/>
              </a:lnSpc>
            </a:pPr>
            <a:endParaRPr lang="en-IN" sz="21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Java Spring boot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MVC Framework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</a:rPr>
              <a:t>Thymleaf</a:t>
            </a: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</a:rPr>
              <a:t>Solr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475E0-6A43-864F-639E-AFD1CB9B2DEE}"/>
              </a:ext>
            </a:extLst>
          </p:cNvPr>
          <p:cNvSpPr txBox="1"/>
          <p:nvPr/>
        </p:nvSpPr>
        <p:spPr>
          <a:xfrm>
            <a:off x="6339839" y="3544189"/>
            <a:ext cx="3652058" cy="1683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IN" sz="2400" dirty="0">
                <a:solidFill>
                  <a:schemeClr val="bg1"/>
                </a:solidFill>
              </a:rPr>
              <a:t>     Frontend Tech stack</a:t>
            </a:r>
          </a:p>
          <a:p>
            <a:pPr>
              <a:lnSpc>
                <a:spcPts val="2000"/>
              </a:lnSpc>
            </a:pPr>
            <a:endParaRPr lang="en-IN" sz="21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</a:rPr>
              <a:t>BootStrap</a:t>
            </a:r>
            <a:r>
              <a:rPr lang="en-IN" sz="2000" dirty="0">
                <a:solidFill>
                  <a:schemeClr val="bg1"/>
                </a:solidFill>
              </a:rPr>
              <a:t> 4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HTML, CSS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bg1"/>
                </a:solidFill>
              </a:rPr>
              <a:t>Javascript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23" name="Graphic 22" descr="Chevron arrows with solid fill">
            <a:extLst>
              <a:ext uri="{FF2B5EF4-FFF2-40B4-BE49-F238E27FC236}">
                <a16:creationId xmlns:a16="http://schemas.microsoft.com/office/drawing/2014/main" id="{D4551922-48B7-464E-FCE5-F0CB0E732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829" y="3531404"/>
            <a:ext cx="370754" cy="3712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E1C5A45-6823-1625-E70A-511ABA92B797}"/>
              </a:ext>
            </a:extLst>
          </p:cNvPr>
          <p:cNvGrpSpPr/>
          <p:nvPr/>
        </p:nvGrpSpPr>
        <p:grpSpPr>
          <a:xfrm>
            <a:off x="3800013" y="1229005"/>
            <a:ext cx="4409092" cy="916017"/>
            <a:chOff x="3883141" y="1052484"/>
            <a:chExt cx="4409092" cy="916017"/>
          </a:xfrm>
        </p:grpSpPr>
        <p:pic>
          <p:nvPicPr>
            <p:cNvPr id="20" name="Graphic 19" descr="Cube with solid fill">
              <a:extLst>
                <a:ext uri="{FF2B5EF4-FFF2-40B4-BE49-F238E27FC236}">
                  <a16:creationId xmlns:a16="http://schemas.microsoft.com/office/drawing/2014/main" id="{10AA55DC-1B9B-A2B7-26BF-A124DE4F8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3141" y="1052484"/>
              <a:ext cx="914400" cy="915508"/>
            </a:xfrm>
            <a:prstGeom prst="rect">
              <a:avLst/>
            </a:prstGeom>
          </p:spPr>
        </p:pic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C2CD70F8-7AAB-884C-7D7E-DC186EC8B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7833" y="1052484"/>
              <a:ext cx="914400" cy="915508"/>
            </a:xfrm>
            <a:prstGeom prst="rect">
              <a:avLst/>
            </a:prstGeom>
          </p:spPr>
        </p:pic>
        <p:pic>
          <p:nvPicPr>
            <p:cNvPr id="22" name="Graphic 21" descr="Earth globe: Asia and Australia with solid fill">
              <a:extLst>
                <a:ext uri="{FF2B5EF4-FFF2-40B4-BE49-F238E27FC236}">
                  <a16:creationId xmlns:a16="http://schemas.microsoft.com/office/drawing/2014/main" id="{78CC49A1-5402-1593-5631-464F8AB3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29376" y="1052993"/>
              <a:ext cx="914400" cy="915508"/>
            </a:xfrm>
            <a:prstGeom prst="rect">
              <a:avLst/>
            </a:prstGeom>
          </p:spPr>
        </p:pic>
        <p:pic>
          <p:nvPicPr>
            <p:cNvPr id="27" name="Graphic 26" descr="Transfer with solid fill">
              <a:extLst>
                <a:ext uri="{FF2B5EF4-FFF2-40B4-BE49-F238E27FC236}">
                  <a16:creationId xmlns:a16="http://schemas.microsoft.com/office/drawing/2014/main" id="{E2A24479-CEA7-1B09-062C-4607C231D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40005" y="1137895"/>
              <a:ext cx="744685" cy="744685"/>
            </a:xfrm>
            <a:prstGeom prst="rect">
              <a:avLst/>
            </a:prstGeom>
          </p:spPr>
        </p:pic>
        <p:pic>
          <p:nvPicPr>
            <p:cNvPr id="28" name="Graphic 27" descr="Transfer with solid fill">
              <a:extLst>
                <a:ext uri="{FF2B5EF4-FFF2-40B4-BE49-F238E27FC236}">
                  <a16:creationId xmlns:a16="http://schemas.microsoft.com/office/drawing/2014/main" id="{5652C2B6-3D9F-B7A8-CAB2-5129E5701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8462" y="1139041"/>
              <a:ext cx="744685" cy="744685"/>
            </a:xfrm>
            <a:prstGeom prst="rect">
              <a:avLst/>
            </a:prstGeom>
          </p:spPr>
        </p:pic>
      </p:grpSp>
      <p:pic>
        <p:nvPicPr>
          <p:cNvPr id="30" name="Graphic 29" descr="Chevron arrows with solid fill">
            <a:extLst>
              <a:ext uri="{FF2B5EF4-FFF2-40B4-BE49-F238E27FC236}">
                <a16:creationId xmlns:a16="http://schemas.microsoft.com/office/drawing/2014/main" id="{7DAD3643-EE59-0DE7-5505-EA58A12F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3393" y="3500548"/>
            <a:ext cx="370754" cy="3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E0D560-0A5D-419A-BDE5-6B35E0F140A6}"/>
              </a:ext>
            </a:extLst>
          </p:cNvPr>
          <p:cNvSpPr txBox="1">
            <a:spLocks/>
          </p:cNvSpPr>
          <p:nvPr/>
        </p:nvSpPr>
        <p:spPr>
          <a:xfrm rot="16200000">
            <a:off x="41534" y="2863519"/>
            <a:ext cx="4195189" cy="915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</a:t>
            </a:r>
            <a:r>
              <a:rPr lang="en-US" dirty="0"/>
              <a:t>versal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F0B4CC-50B9-838E-CE3E-19B1909ECD37}"/>
              </a:ext>
            </a:extLst>
          </p:cNvPr>
          <p:cNvSpPr txBox="1">
            <a:spLocks/>
          </p:cNvSpPr>
          <p:nvPr/>
        </p:nvSpPr>
        <p:spPr>
          <a:xfrm>
            <a:off x="1230083" y="1439132"/>
            <a:ext cx="5172179" cy="915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99CC27-C848-2AD5-0453-139BA0DAC1BB}"/>
              </a:ext>
            </a:extLst>
          </p:cNvPr>
          <p:cNvSpPr txBox="1">
            <a:spLocks/>
          </p:cNvSpPr>
          <p:nvPr/>
        </p:nvSpPr>
        <p:spPr>
          <a:xfrm>
            <a:off x="2203426" y="2178688"/>
            <a:ext cx="5172179" cy="915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Collector</a:t>
            </a:r>
          </a:p>
        </p:txBody>
      </p:sp>
      <p:pic>
        <p:nvPicPr>
          <p:cNvPr id="15" name="Graphic 14" descr="Robot Hand with solid fill">
            <a:extLst>
              <a:ext uri="{FF2B5EF4-FFF2-40B4-BE49-F238E27FC236}">
                <a16:creationId xmlns:a16="http://schemas.microsoft.com/office/drawing/2014/main" id="{33A191C4-50A1-298A-2B3B-6A48199E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588648" y="659829"/>
            <a:ext cx="1694811" cy="16948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12C121-A126-5FAB-2B4D-DCA63BB41AFC}"/>
              </a:ext>
            </a:extLst>
          </p:cNvPr>
          <p:cNvSpPr txBox="1"/>
          <p:nvPr/>
        </p:nvSpPr>
        <p:spPr>
          <a:xfrm>
            <a:off x="2530389" y="3238239"/>
            <a:ext cx="7464293" cy="18887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/>
                </a:solidFill>
              </a:rPr>
              <a:t>Works on any platform </a:t>
            </a:r>
          </a:p>
          <a:p>
            <a:pPr>
              <a:lnSpc>
                <a:spcPts val="2000"/>
              </a:lnSpc>
            </a:pPr>
            <a:endParaRPr lang="en-IN" sz="2100" dirty="0">
              <a:solidFill>
                <a:schemeClr val="bg1"/>
              </a:solidFill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/>
                </a:solidFill>
              </a:rPr>
              <a:t>Collect as many as you want in a single click.</a:t>
            </a:r>
          </a:p>
          <a:p>
            <a:pPr>
              <a:lnSpc>
                <a:spcPts val="2000"/>
              </a:lnSpc>
            </a:pPr>
            <a:endParaRPr lang="en-IN" sz="2100" dirty="0">
              <a:solidFill>
                <a:schemeClr val="bg1"/>
              </a:solidFill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/>
                </a:solidFill>
              </a:rPr>
              <a:t>Ideal for Multi-Service-Architecture. </a:t>
            </a:r>
          </a:p>
          <a:p>
            <a:pPr>
              <a:lnSpc>
                <a:spcPts val="2000"/>
              </a:lnSpc>
            </a:pPr>
            <a:endParaRPr lang="en-IN" sz="2100" dirty="0">
              <a:solidFill>
                <a:schemeClr val="bg1"/>
              </a:solidFill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/>
                </a:solidFill>
              </a:rPr>
              <a:t>Available in Interactive &amp; Silent mode.</a:t>
            </a:r>
          </a:p>
        </p:txBody>
      </p:sp>
      <p:pic>
        <p:nvPicPr>
          <p:cNvPr id="18" name="Graphic 17" descr="Robot Hand with solid fill">
            <a:extLst>
              <a:ext uri="{FF2B5EF4-FFF2-40B4-BE49-F238E27FC236}">
                <a16:creationId xmlns:a16="http://schemas.microsoft.com/office/drawing/2014/main" id="{0680A66F-8289-9E35-ABD2-3CC418E2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657" y="1710037"/>
            <a:ext cx="1289205" cy="12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347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{53356325-8067-48E9-9C43-D4B9CE9EB457}tf89338750_win32</Template>
  <TotalTime>749</TotalTime>
  <Words>89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Univers</vt:lpstr>
      <vt:lpstr>GradientUnivers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Awasthi, Anuj</dc:creator>
  <cp:lastModifiedBy>Awasthi, Anuj</cp:lastModifiedBy>
  <cp:revision>1</cp:revision>
  <dcterms:created xsi:type="dcterms:W3CDTF">2022-08-11T14:38:40Z</dcterms:created>
  <dcterms:modified xsi:type="dcterms:W3CDTF">2022-08-12T03:08:21Z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