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45" r:id="rId4"/>
    <p:sldId id="319" r:id="rId5"/>
    <p:sldId id="331" r:id="rId6"/>
    <p:sldId id="336" r:id="rId7"/>
    <p:sldId id="343" r:id="rId8"/>
    <p:sldId id="348" r:id="rId9"/>
    <p:sldId id="346" r:id="rId10"/>
    <p:sldId id="349" r:id="rId11"/>
    <p:sldId id="3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Two-Way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insert an item Y before X in a Two-Way Linked List.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Write an algorithm to check whether the Linked list contains loop or not?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Write an algorithm to find out the intersection of 2 linked lists.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advantage of Two-way List over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Traversing is done in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Deletion in Linked List and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more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efficient than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in case of Searching?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Header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Operations on Two-Way List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list can be traversed in only one direction, it is called One-way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Pointer variable START points to the first node or header node.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Next-pointer field LINK is used to point to the next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next node can be accessed.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Don’t have access to the preceding node.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Two-Way list is a linear collection of data elements, called nodes, where each node N is divided into three parts: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1. An information field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data of N.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A pointer field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next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3. A pointer field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preceding node in the list.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Two-Way List …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Two-Way list requires two list pointer variables: 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FIRST: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first node in the list.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2. LAST: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last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5052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990600" y="3777734"/>
            <a:ext cx="381000" cy="9144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088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4964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308" y="45074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4723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72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53308" y="4495800"/>
            <a:ext cx="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sp>
        <p:nvSpPr>
          <p:cNvPr id="43" name="Curved Right Arrow 42"/>
          <p:cNvSpPr/>
          <p:nvPr/>
        </p:nvSpPr>
        <p:spPr>
          <a:xfrm rot="5400000">
            <a:off x="3150380" y="3402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5041120" y="3364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5400000">
            <a:off x="6984220" y="3402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1000" y="2971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248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</p:txBody>
      </p:sp>
      <p:cxnSp>
        <p:nvCxnSpPr>
          <p:cNvPr id="50" name="Straight Connector 49"/>
          <p:cNvCxnSpPr>
            <a:stCxn id="47" idx="2"/>
          </p:cNvCxnSpPr>
          <p:nvPr/>
        </p:nvCxnSpPr>
        <p:spPr>
          <a:xfrm rot="5400000">
            <a:off x="7886700" y="3935968"/>
            <a:ext cx="838200" cy="15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the locations of node A and node B respectively, then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 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way lists are maintained in memory by means of linear arrays as in one way lists.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 now we require two pointer arrays BACK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Header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circular because the two end nodes point back to the header node.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one list pointer variable START is required.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14600" y="2590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088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5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4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2819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84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90800" y="5485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Right Arrow 28"/>
          <p:cNvSpPr/>
          <p:nvPr/>
        </p:nvSpPr>
        <p:spPr>
          <a:xfrm rot="5400000">
            <a:off x="3150380" y="4164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5041120" y="4126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5400000">
            <a:off x="6984220" y="4164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64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14800" y="3493532"/>
            <a:ext cx="73152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0600" y="3493532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1600" y="3493532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7" idx="3"/>
          </p:cNvCxnSpPr>
          <p:nvPr/>
        </p:nvCxnSpPr>
        <p:spPr>
          <a:xfrm>
            <a:off x="3124200" y="2863334"/>
            <a:ext cx="990600" cy="87046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1371600" y="3581400"/>
            <a:ext cx="3886200" cy="1948934"/>
          </a:xfrm>
          <a:prstGeom prst="curvedConnector3">
            <a:avLst>
              <a:gd name="adj1" fmla="val 115520"/>
            </a:avLst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209800" y="4114800"/>
            <a:ext cx="2057400" cy="12954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3733800"/>
            <a:ext cx="3429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rved Up Arrow 48"/>
          <p:cNvSpPr/>
          <p:nvPr/>
        </p:nvSpPr>
        <p:spPr>
          <a:xfrm rot="12538839">
            <a:off x="5314364" y="3714083"/>
            <a:ext cx="3597927" cy="848784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9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 a 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INST_TWL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>
              <a:buNone/>
            </a:pP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[OVERFLOW?]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AVAIL = NULL, then: Write: Overflow and Exit.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[Remove Node from </a:t>
            </a:r>
            <a:r>
              <a:rPr lang="en-US" sz="22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List and copy the Item into it.]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NEW = AVAIL, AVAIL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[AVAIL],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INFO [NEW] = ITEM.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[Insert Node into the list.]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[NEW]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BACK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and BACK [NEW]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4.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DEL_TWL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LOC)</a:t>
            </a:r>
          </a:p>
          <a:p>
            <a:pPr>
              <a:buNone/>
            </a:pP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[Delete Node.]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Set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[BACK [LOC] ] =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and</a:t>
            </a: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BACK [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] = BACK [LOC].</a:t>
            </a:r>
          </a:p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[Return Node to AVAIL list.]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Set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= AVAIL and AVAIL = LOC.</a:t>
            </a:r>
          </a:p>
          <a:p>
            <a:pPr>
              <a:buNone/>
            </a:pP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805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Data Structures  Topic: Two-Way List</vt:lpstr>
      <vt:lpstr>Outlines</vt:lpstr>
      <vt:lpstr>Introduction</vt:lpstr>
      <vt:lpstr>Two-Way List</vt:lpstr>
      <vt:lpstr>Two-Way List …</vt:lpstr>
      <vt:lpstr>Key Points</vt:lpstr>
      <vt:lpstr>Two-Way Header List</vt:lpstr>
      <vt:lpstr>Insertion in a Two-way List</vt:lpstr>
      <vt:lpstr>Deletion in a Two-way List</vt:lpstr>
      <vt:lpstr>Exercise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57</cp:revision>
  <dcterms:created xsi:type="dcterms:W3CDTF">2006-08-16T00:00:00Z</dcterms:created>
  <dcterms:modified xsi:type="dcterms:W3CDTF">2021-09-18T05:27:07Z</dcterms:modified>
</cp:coreProperties>
</file>