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45" r:id="rId3"/>
    <p:sldId id="319" r:id="rId4"/>
    <p:sldId id="349" r:id="rId5"/>
    <p:sldId id="351" r:id="rId6"/>
    <p:sldId id="348" r:id="rId7"/>
    <p:sldId id="350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(Quick Sort &amp; Towers of Hanoi)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(A, p, r)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   if p &lt; r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then: q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PARTITION ( A, p, r)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p, q-1)  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q+1, 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(A, p, r)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x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A[r].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p-1.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Repeat Step 4 to 6 for j = p to r-1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do if A[j] &lt;= x.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then 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i+1.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Exchange A[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 A[j]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Loop]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Exchange A[i+1]  A[r]    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i+1.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0DCE5-3ECF-4BB3-9D4D-0D403AD6F92F}"/>
              </a:ext>
            </a:extLst>
          </p:cNvPr>
          <p:cNvSpPr txBox="1"/>
          <p:nvPr/>
        </p:nvSpPr>
        <p:spPr>
          <a:xfrm>
            <a:off x="685800" y="495300"/>
            <a:ext cx="75863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Given, ARR = {7, 4, 6, 5, 3, 4}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Array after applying the first PASS of Quick Sort (to sort in Ascending Order)? 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3, 4, 4, 5, 7, 6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4, 3, 4, 5, 7, 6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3, 4, 4, 5, 6, 7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None of These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298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0DCE5-3ECF-4BB3-9D4D-0D403AD6F92F}"/>
              </a:ext>
            </a:extLst>
          </p:cNvPr>
          <p:cNvSpPr txBox="1"/>
          <p:nvPr/>
        </p:nvSpPr>
        <p:spPr>
          <a:xfrm>
            <a:off x="685800" y="495300"/>
            <a:ext cx="75863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Given, ARR = {7, 4, 6, 5, 3, 4}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Value of q after the first PASS of Quick Sort (to sort in Ascending Order)?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[Indexes starts from 0]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1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2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3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4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1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 (N, BEG, AUX, END)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 = 1,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(a) Write: BEG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(b) Return.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If Structure.]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BEG, END, AUX).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BEG to peg AUX.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BEG 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AUX, BEG, END).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AUX to peg END.]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1579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</TotalTime>
  <Words>524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Data Structures &amp; Algorithms  (Quick Sort &amp; Towers of Hanoi)</vt:lpstr>
      <vt:lpstr>Quick Sort</vt:lpstr>
      <vt:lpstr>PowerPoint Presentation</vt:lpstr>
      <vt:lpstr>PowerPoint Presentation</vt:lpstr>
      <vt:lpstr>PowerPoint Presentation</vt:lpstr>
      <vt:lpstr>Towers of Hanoi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77</cp:revision>
  <dcterms:created xsi:type="dcterms:W3CDTF">2006-08-16T00:00:00Z</dcterms:created>
  <dcterms:modified xsi:type="dcterms:W3CDTF">2021-10-19T04:48:16Z</dcterms:modified>
</cp:coreProperties>
</file>