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45" r:id="rId3"/>
    <p:sldId id="346" r:id="rId4"/>
    <p:sldId id="347" r:id="rId5"/>
    <p:sldId id="358" r:id="rId6"/>
    <p:sldId id="349" r:id="rId7"/>
    <p:sldId id="351" r:id="rId8"/>
    <p:sldId id="352" r:id="rId9"/>
    <p:sldId id="359" r:id="rId10"/>
    <p:sldId id="350" r:id="rId11"/>
    <p:sldId id="353" r:id="rId12"/>
    <p:sldId id="354" r:id="rId13"/>
    <p:sldId id="355" r:id="rId14"/>
    <p:sldId id="360" r:id="rId15"/>
    <p:sldId id="356" r:id="rId16"/>
    <p:sldId id="357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Queue 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LINK_Q_INSERT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FRONT, REAR, AVAIL, ITEM)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[Available space?] If   AVAIL = NULL, then: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		Write “OVERFLOW” and Exit.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NEW = AVAIL, and AVAIL = LINK [AVAIL].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INFO [NEW] = ITEM and Link [NEW] = NULL.</a:t>
            </a:r>
          </a:p>
          <a:p>
            <a:pPr marL="514350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 FRONT = NULL, then: FRONT = REAR = NEW.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Set LINK [REAR]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NEW and REAR = NEW.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</a:t>
            </a:r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tion in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LINK_Q_DELETE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FRONT, REAR, AVAIL, ITEM)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[Queue Empty?] If   FRONT = NULL, then: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		Write “UNDERFLOW” and Exit.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TEMP = FRONT.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INFO [TEMP].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IF: FRONT = REAR THEN: Set FRONT = NULL and REAR = NULL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Set FRONT = LINK </a:t>
            </a:r>
            <a:r>
              <a:rPr lang="en-US" sz="2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[FRONT]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[TEMP] = AVAIL and AVAIL = TEMP.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(aka Double-ended queue) is a linear list in which elements can be added or removed at either end but not in the middle.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represented using circular array. Thus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 comes after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[N]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Two variations of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1. Input-restricted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2. Output-restricted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Variations of </a:t>
            </a:r>
            <a:r>
              <a:rPr lang="en-US" sz="4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Input-Restricted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allows insertion only at one end while deletion in both ends of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Output-Restricted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allows deletion only at one end while insertion at both the ends of the list.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64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Priority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Priority Queue is a collection of elements such that each element has been assigned a priority and such that the order in which elements are processed comes from the following rules: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element of higher priority is processed before any element of lower priority.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 elements with the same priority are processed according to the order in which they were added to the queue.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 sharing systems: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Programs of high priority are processed first.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Examples of Queues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 of Queues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Operations on Queue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Representation of Queues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 Representation </a:t>
            </a:r>
          </a:p>
          <a:p>
            <a:pPr marL="914400" lvl="1" indent="-51435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Linked Representation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Priority Queues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Queue is a linear list of elements in which deletions can take place only at one end, called the ‘FRONT’ and insertions can take place only at the other end, called the ‘REAR’.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Queues are also called as FIFO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8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952 w 1047"/>
                <a:gd name="T1" fmla="*/ 0 h 776"/>
                <a:gd name="T2" fmla="*/ 195 w 1047"/>
                <a:gd name="T3" fmla="*/ 70 h 776"/>
                <a:gd name="T4" fmla="*/ 0 w 1047"/>
                <a:gd name="T5" fmla="*/ 247 h 776"/>
                <a:gd name="T6" fmla="*/ 5 w 1047"/>
                <a:gd name="T7" fmla="*/ 776 h 776"/>
                <a:gd name="T8" fmla="*/ 129 w 1047"/>
                <a:gd name="T9" fmla="*/ 774 h 776"/>
                <a:gd name="T10" fmla="*/ 148 w 1047"/>
                <a:gd name="T11" fmla="*/ 249 h 776"/>
                <a:gd name="T12" fmla="*/ 359 w 1047"/>
                <a:gd name="T13" fmla="*/ 282 h 776"/>
                <a:gd name="T14" fmla="*/ 226 w 1047"/>
                <a:gd name="T15" fmla="*/ 121 h 776"/>
                <a:gd name="T16" fmla="*/ 1047 w 1047"/>
                <a:gd name="T17" fmla="*/ 37 h 776"/>
                <a:gd name="T18" fmla="*/ 952 w 1047"/>
                <a:gd name="T19" fmla="*/ 0 h 776"/>
                <a:gd name="T20" fmla="*/ 952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214 w 2634"/>
                <a:gd name="T1" fmla="*/ 40 h 651"/>
                <a:gd name="T2" fmla="*/ 169 w 2634"/>
                <a:gd name="T3" fmla="*/ 65 h 651"/>
                <a:gd name="T4" fmla="*/ 135 w 2634"/>
                <a:gd name="T5" fmla="*/ 88 h 651"/>
                <a:gd name="T6" fmla="*/ 71 w 2634"/>
                <a:gd name="T7" fmla="*/ 152 h 651"/>
                <a:gd name="T8" fmla="*/ 25 w 2634"/>
                <a:gd name="T9" fmla="*/ 235 h 651"/>
                <a:gd name="T10" fmla="*/ 9 w 2634"/>
                <a:gd name="T11" fmla="*/ 412 h 651"/>
                <a:gd name="T12" fmla="*/ 35 w 2634"/>
                <a:gd name="T13" fmla="*/ 478 h 651"/>
                <a:gd name="T14" fmla="*/ 86 w 2634"/>
                <a:gd name="T15" fmla="*/ 519 h 651"/>
                <a:gd name="T16" fmla="*/ 146 w 2634"/>
                <a:gd name="T17" fmla="*/ 537 h 651"/>
                <a:gd name="T18" fmla="*/ 1122 w 2634"/>
                <a:gd name="T19" fmla="*/ 617 h 651"/>
                <a:gd name="T20" fmla="*/ 1238 w 2634"/>
                <a:gd name="T21" fmla="*/ 500 h 651"/>
                <a:gd name="T22" fmla="*/ 1282 w 2634"/>
                <a:gd name="T23" fmla="*/ 428 h 651"/>
                <a:gd name="T24" fmla="*/ 1332 w 2634"/>
                <a:gd name="T25" fmla="*/ 383 h 651"/>
                <a:gd name="T26" fmla="*/ 1373 w 2634"/>
                <a:gd name="T27" fmla="*/ 363 h 651"/>
                <a:gd name="T28" fmla="*/ 1527 w 2634"/>
                <a:gd name="T29" fmla="*/ 370 h 651"/>
                <a:gd name="T30" fmla="*/ 1592 w 2634"/>
                <a:gd name="T31" fmla="*/ 399 h 651"/>
                <a:gd name="T32" fmla="*/ 1662 w 2634"/>
                <a:gd name="T33" fmla="*/ 485 h 651"/>
                <a:gd name="T34" fmla="*/ 1701 w 2634"/>
                <a:gd name="T35" fmla="*/ 651 h 651"/>
                <a:gd name="T36" fmla="*/ 1917 w 2634"/>
                <a:gd name="T37" fmla="*/ 511 h 651"/>
                <a:gd name="T38" fmla="*/ 1850 w 2634"/>
                <a:gd name="T39" fmla="*/ 446 h 651"/>
                <a:gd name="T40" fmla="*/ 1784 w 2634"/>
                <a:gd name="T41" fmla="*/ 388 h 651"/>
                <a:gd name="T42" fmla="*/ 1716 w 2634"/>
                <a:gd name="T43" fmla="*/ 335 h 651"/>
                <a:gd name="T44" fmla="*/ 1675 w 2634"/>
                <a:gd name="T45" fmla="*/ 306 h 651"/>
                <a:gd name="T46" fmla="*/ 1635 w 2634"/>
                <a:gd name="T47" fmla="*/ 278 h 651"/>
                <a:gd name="T48" fmla="*/ 1593 w 2634"/>
                <a:gd name="T49" fmla="*/ 253 h 651"/>
                <a:gd name="T50" fmla="*/ 1553 w 2634"/>
                <a:gd name="T51" fmla="*/ 235 h 651"/>
                <a:gd name="T52" fmla="*/ 1487 w 2634"/>
                <a:gd name="T53" fmla="*/ 215 h 651"/>
                <a:gd name="T54" fmla="*/ 1392 w 2634"/>
                <a:gd name="T55" fmla="*/ 231 h 651"/>
                <a:gd name="T56" fmla="*/ 1334 w 2634"/>
                <a:gd name="T57" fmla="*/ 259 h 651"/>
                <a:gd name="T58" fmla="*/ 1293 w 2634"/>
                <a:gd name="T59" fmla="*/ 286 h 651"/>
                <a:gd name="T60" fmla="*/ 1267 w 2634"/>
                <a:gd name="T61" fmla="*/ 304 h 651"/>
                <a:gd name="T62" fmla="*/ 1241 w 2634"/>
                <a:gd name="T63" fmla="*/ 322 h 651"/>
                <a:gd name="T64" fmla="*/ 1217 w 2634"/>
                <a:gd name="T65" fmla="*/ 340 h 651"/>
                <a:gd name="T66" fmla="*/ 1184 w 2634"/>
                <a:gd name="T67" fmla="*/ 366 h 651"/>
                <a:gd name="T68" fmla="*/ 1146 w 2634"/>
                <a:gd name="T69" fmla="*/ 390 h 651"/>
                <a:gd name="T70" fmla="*/ 1096 w 2634"/>
                <a:gd name="T71" fmla="*/ 402 h 651"/>
                <a:gd name="T72" fmla="*/ 1075 w 2634"/>
                <a:gd name="T73" fmla="*/ 329 h 651"/>
                <a:gd name="T74" fmla="*/ 1108 w 2634"/>
                <a:gd name="T75" fmla="*/ 267 h 651"/>
                <a:gd name="T76" fmla="*/ 1068 w 2634"/>
                <a:gd name="T77" fmla="*/ 129 h 651"/>
                <a:gd name="T78" fmla="*/ 1045 w 2634"/>
                <a:gd name="T79" fmla="*/ 138 h 651"/>
                <a:gd name="T80" fmla="*/ 1002 w 2634"/>
                <a:gd name="T81" fmla="*/ 201 h 651"/>
                <a:gd name="T82" fmla="*/ 964 w 2634"/>
                <a:gd name="T83" fmla="*/ 297 h 651"/>
                <a:gd name="T84" fmla="*/ 922 w 2634"/>
                <a:gd name="T85" fmla="*/ 344 h 651"/>
                <a:gd name="T86" fmla="*/ 838 w 2634"/>
                <a:gd name="T87" fmla="*/ 352 h 651"/>
                <a:gd name="T88" fmla="*/ 773 w 2634"/>
                <a:gd name="T89" fmla="*/ 282 h 651"/>
                <a:gd name="T90" fmla="*/ 775 w 2634"/>
                <a:gd name="T91" fmla="*/ 190 h 651"/>
                <a:gd name="T92" fmla="*/ 733 w 2634"/>
                <a:gd name="T93" fmla="*/ 0 h 651"/>
                <a:gd name="T94" fmla="*/ 383 w 2634"/>
                <a:gd name="T95" fmla="*/ 385 h 651"/>
                <a:gd name="T96" fmla="*/ 335 w 2634"/>
                <a:gd name="T97" fmla="*/ 413 h 651"/>
                <a:gd name="T98" fmla="*/ 261 w 2634"/>
                <a:gd name="T99" fmla="*/ 438 h 651"/>
                <a:gd name="T100" fmla="*/ 140 w 2634"/>
                <a:gd name="T101" fmla="*/ 384 h 651"/>
                <a:gd name="T102" fmla="*/ 93 w 2634"/>
                <a:gd name="T103" fmla="*/ 267 h 651"/>
                <a:gd name="T104" fmla="*/ 127 w 2634"/>
                <a:gd name="T105" fmla="*/ 145 h 651"/>
                <a:gd name="T106" fmla="*/ 214 w 2634"/>
                <a:gd name="T107" fmla="*/ 55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35 w 1169"/>
                <a:gd name="T1" fmla="*/ 16 h 264"/>
                <a:gd name="T2" fmla="*/ 10 w 1169"/>
                <a:gd name="T3" fmla="*/ 55 h 264"/>
                <a:gd name="T4" fmla="*/ 2 w 1169"/>
                <a:gd name="T5" fmla="*/ 123 h 264"/>
                <a:gd name="T6" fmla="*/ 15 w 1169"/>
                <a:gd name="T7" fmla="*/ 154 h 264"/>
                <a:gd name="T8" fmla="*/ 33 w 1169"/>
                <a:gd name="T9" fmla="*/ 170 h 264"/>
                <a:gd name="T10" fmla="*/ 54 w 1169"/>
                <a:gd name="T11" fmla="*/ 181 h 264"/>
                <a:gd name="T12" fmla="*/ 97 w 1169"/>
                <a:gd name="T13" fmla="*/ 195 h 264"/>
                <a:gd name="T14" fmla="*/ 153 w 1169"/>
                <a:gd name="T15" fmla="*/ 207 h 264"/>
                <a:gd name="T16" fmla="*/ 224 w 1169"/>
                <a:gd name="T17" fmla="*/ 218 h 264"/>
                <a:gd name="T18" fmla="*/ 303 w 1169"/>
                <a:gd name="T19" fmla="*/ 229 h 264"/>
                <a:gd name="T20" fmla="*/ 392 w 1169"/>
                <a:gd name="T21" fmla="*/ 238 h 264"/>
                <a:gd name="T22" fmla="*/ 484 w 1169"/>
                <a:gd name="T23" fmla="*/ 246 h 264"/>
                <a:gd name="T24" fmla="*/ 673 w 1169"/>
                <a:gd name="T25" fmla="*/ 258 h 264"/>
                <a:gd name="T26" fmla="*/ 930 w 1169"/>
                <a:gd name="T27" fmla="*/ 264 h 264"/>
                <a:gd name="T28" fmla="*/ 1093 w 1169"/>
                <a:gd name="T29" fmla="*/ 254 h 264"/>
                <a:gd name="T30" fmla="*/ 1147 w 1169"/>
                <a:gd name="T31" fmla="*/ 207 h 264"/>
                <a:gd name="T32" fmla="*/ 1169 w 1169"/>
                <a:gd name="T33" fmla="*/ 95 h 264"/>
                <a:gd name="T34" fmla="*/ 1150 w 1169"/>
                <a:gd name="T35" fmla="*/ 110 h 264"/>
                <a:gd name="T36" fmla="*/ 1132 w 1169"/>
                <a:gd name="T37" fmla="*/ 122 h 264"/>
                <a:gd name="T38" fmla="*/ 1107 w 1169"/>
                <a:gd name="T39" fmla="*/ 134 h 264"/>
                <a:gd name="T40" fmla="*/ 1074 w 1169"/>
                <a:gd name="T41" fmla="*/ 147 h 264"/>
                <a:gd name="T42" fmla="*/ 1032 w 1169"/>
                <a:gd name="T43" fmla="*/ 159 h 264"/>
                <a:gd name="T44" fmla="*/ 983 w 1169"/>
                <a:gd name="T45" fmla="*/ 169 h 264"/>
                <a:gd name="T46" fmla="*/ 875 w 1169"/>
                <a:gd name="T47" fmla="*/ 176 h 264"/>
                <a:gd name="T48" fmla="*/ 469 w 1169"/>
                <a:gd name="T49" fmla="*/ 169 h 264"/>
                <a:gd name="T50" fmla="*/ 259 w 1169"/>
                <a:gd name="T51" fmla="*/ 154 h 264"/>
                <a:gd name="T52" fmla="*/ 148 w 1169"/>
                <a:gd name="T53" fmla="*/ 140 h 264"/>
                <a:gd name="T54" fmla="*/ 76 w 1169"/>
                <a:gd name="T55" fmla="*/ 122 h 264"/>
                <a:gd name="T56" fmla="*/ 46 w 1169"/>
                <a:gd name="T57" fmla="*/ 89 h 264"/>
                <a:gd name="T58" fmla="*/ 44 w 1169"/>
                <a:gd name="T59" fmla="*/ 51 h 264"/>
                <a:gd name="T60" fmla="*/ 61 w 1169"/>
                <a:gd name="T61" fmla="*/ 20 h 264"/>
                <a:gd name="T62" fmla="*/ 80 w 1169"/>
                <a:gd name="T63" fmla="*/ 1 h 264"/>
                <a:gd name="T64" fmla="*/ 48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4 w 499"/>
                <a:gd name="T3" fmla="*/ 19 h 215"/>
                <a:gd name="T4" fmla="*/ 8 w 499"/>
                <a:gd name="T5" fmla="*/ 41 h 215"/>
                <a:gd name="T6" fmla="*/ 18 w 499"/>
                <a:gd name="T7" fmla="*/ 69 h 215"/>
                <a:gd name="T8" fmla="*/ 25 w 499"/>
                <a:gd name="T9" fmla="*/ 84 h 215"/>
                <a:gd name="T10" fmla="*/ 33 w 499"/>
                <a:gd name="T11" fmla="*/ 99 h 215"/>
                <a:gd name="T12" fmla="*/ 41 w 499"/>
                <a:gd name="T13" fmla="*/ 114 h 215"/>
                <a:gd name="T14" fmla="*/ 54 w 499"/>
                <a:gd name="T15" fmla="*/ 130 h 215"/>
                <a:gd name="T16" fmla="*/ 66 w 499"/>
                <a:gd name="T17" fmla="*/ 143 h 215"/>
                <a:gd name="T18" fmla="*/ 81 w 499"/>
                <a:gd name="T19" fmla="*/ 157 h 215"/>
                <a:gd name="T20" fmla="*/ 90 w 499"/>
                <a:gd name="T21" fmla="*/ 164 h 215"/>
                <a:gd name="T22" fmla="*/ 99 w 499"/>
                <a:gd name="T23" fmla="*/ 169 h 215"/>
                <a:gd name="T24" fmla="*/ 108 w 499"/>
                <a:gd name="T25" fmla="*/ 176 h 215"/>
                <a:gd name="T26" fmla="*/ 119 w 499"/>
                <a:gd name="T27" fmla="*/ 182 h 215"/>
                <a:gd name="T28" fmla="*/ 128 w 499"/>
                <a:gd name="T29" fmla="*/ 187 h 215"/>
                <a:gd name="T30" fmla="*/ 139 w 499"/>
                <a:gd name="T31" fmla="*/ 191 h 215"/>
                <a:gd name="T32" fmla="*/ 149 w 499"/>
                <a:gd name="T33" fmla="*/ 196 h 215"/>
                <a:gd name="T34" fmla="*/ 160 w 499"/>
                <a:gd name="T35" fmla="*/ 200 h 215"/>
                <a:gd name="T36" fmla="*/ 182 w 499"/>
                <a:gd name="T37" fmla="*/ 207 h 215"/>
                <a:gd name="T38" fmla="*/ 203 w 499"/>
                <a:gd name="T39" fmla="*/ 211 h 215"/>
                <a:gd name="T40" fmla="*/ 245 w 499"/>
                <a:gd name="T41" fmla="*/ 215 h 215"/>
                <a:gd name="T42" fmla="*/ 285 w 499"/>
                <a:gd name="T43" fmla="*/ 215 h 215"/>
                <a:gd name="T44" fmla="*/ 324 w 499"/>
                <a:gd name="T45" fmla="*/ 209 h 215"/>
                <a:gd name="T46" fmla="*/ 357 w 499"/>
                <a:gd name="T47" fmla="*/ 201 h 215"/>
                <a:gd name="T48" fmla="*/ 372 w 499"/>
                <a:gd name="T49" fmla="*/ 197 h 215"/>
                <a:gd name="T50" fmla="*/ 386 w 499"/>
                <a:gd name="T51" fmla="*/ 191 h 215"/>
                <a:gd name="T52" fmla="*/ 397 w 499"/>
                <a:gd name="T53" fmla="*/ 185 h 215"/>
                <a:gd name="T54" fmla="*/ 408 w 499"/>
                <a:gd name="T55" fmla="*/ 178 h 215"/>
                <a:gd name="T56" fmla="*/ 426 w 499"/>
                <a:gd name="T57" fmla="*/ 161 h 215"/>
                <a:gd name="T58" fmla="*/ 444 w 499"/>
                <a:gd name="T59" fmla="*/ 141 h 215"/>
                <a:gd name="T60" fmla="*/ 459 w 499"/>
                <a:gd name="T61" fmla="*/ 117 h 215"/>
                <a:gd name="T62" fmla="*/ 471 w 499"/>
                <a:gd name="T63" fmla="*/ 92 h 215"/>
                <a:gd name="T64" fmla="*/ 484 w 499"/>
                <a:gd name="T65" fmla="*/ 70 h 215"/>
                <a:gd name="T66" fmla="*/ 492 w 499"/>
                <a:gd name="T67" fmla="*/ 52 h 215"/>
                <a:gd name="T68" fmla="*/ 499 w 499"/>
                <a:gd name="T69" fmla="*/ 35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42 w 2189"/>
                <a:gd name="T1" fmla="*/ 266 h 575"/>
                <a:gd name="T2" fmla="*/ 57 w 2189"/>
                <a:gd name="T3" fmla="*/ 252 h 575"/>
                <a:gd name="T4" fmla="*/ 71 w 2189"/>
                <a:gd name="T5" fmla="*/ 245 h 575"/>
                <a:gd name="T6" fmla="*/ 95 w 2189"/>
                <a:gd name="T7" fmla="*/ 237 h 575"/>
                <a:gd name="T8" fmla="*/ 135 w 2189"/>
                <a:gd name="T9" fmla="*/ 240 h 575"/>
                <a:gd name="T10" fmla="*/ 166 w 2189"/>
                <a:gd name="T11" fmla="*/ 253 h 575"/>
                <a:gd name="T12" fmla="*/ 206 w 2189"/>
                <a:gd name="T13" fmla="*/ 284 h 575"/>
                <a:gd name="T14" fmla="*/ 232 w 2189"/>
                <a:gd name="T15" fmla="*/ 335 h 575"/>
                <a:gd name="T16" fmla="*/ 244 w 2189"/>
                <a:gd name="T17" fmla="*/ 438 h 575"/>
                <a:gd name="T18" fmla="*/ 269 w 2189"/>
                <a:gd name="T19" fmla="*/ 406 h 575"/>
                <a:gd name="T20" fmla="*/ 284 w 2189"/>
                <a:gd name="T21" fmla="*/ 341 h 575"/>
                <a:gd name="T22" fmla="*/ 273 w 2189"/>
                <a:gd name="T23" fmla="*/ 307 h 575"/>
                <a:gd name="T24" fmla="*/ 257 w 2189"/>
                <a:gd name="T25" fmla="*/ 278 h 575"/>
                <a:gd name="T26" fmla="*/ 239 w 2189"/>
                <a:gd name="T27" fmla="*/ 252 h 575"/>
                <a:gd name="T28" fmla="*/ 210 w 2189"/>
                <a:gd name="T29" fmla="*/ 229 h 575"/>
                <a:gd name="T30" fmla="*/ 184 w 2189"/>
                <a:gd name="T31" fmla="*/ 218 h 575"/>
                <a:gd name="T32" fmla="*/ 146 w 2189"/>
                <a:gd name="T33" fmla="*/ 205 h 575"/>
                <a:gd name="T34" fmla="*/ 149 w 2189"/>
                <a:gd name="T35" fmla="*/ 200 h 575"/>
                <a:gd name="T36" fmla="*/ 221 w 2189"/>
                <a:gd name="T37" fmla="*/ 193 h 575"/>
                <a:gd name="T38" fmla="*/ 287 w 2189"/>
                <a:gd name="T39" fmla="*/ 208 h 575"/>
                <a:gd name="T40" fmla="*/ 317 w 2189"/>
                <a:gd name="T41" fmla="*/ 224 h 575"/>
                <a:gd name="T42" fmla="*/ 345 w 2189"/>
                <a:gd name="T43" fmla="*/ 249 h 575"/>
                <a:gd name="T44" fmla="*/ 357 w 2189"/>
                <a:gd name="T45" fmla="*/ 241 h 575"/>
                <a:gd name="T46" fmla="*/ 378 w 2189"/>
                <a:gd name="T47" fmla="*/ 227 h 575"/>
                <a:gd name="T48" fmla="*/ 400 w 2189"/>
                <a:gd name="T49" fmla="*/ 215 h 575"/>
                <a:gd name="T50" fmla="*/ 418 w 2189"/>
                <a:gd name="T51" fmla="*/ 205 h 575"/>
                <a:gd name="T52" fmla="*/ 437 w 2189"/>
                <a:gd name="T53" fmla="*/ 197 h 575"/>
                <a:gd name="T54" fmla="*/ 458 w 2189"/>
                <a:gd name="T55" fmla="*/ 190 h 575"/>
                <a:gd name="T56" fmla="*/ 492 w 2189"/>
                <a:gd name="T57" fmla="*/ 178 h 575"/>
                <a:gd name="T58" fmla="*/ 545 w 2189"/>
                <a:gd name="T59" fmla="*/ 167 h 575"/>
                <a:gd name="T60" fmla="*/ 630 w 2189"/>
                <a:gd name="T61" fmla="*/ 163 h 575"/>
                <a:gd name="T62" fmla="*/ 831 w 2189"/>
                <a:gd name="T63" fmla="*/ 185 h 575"/>
                <a:gd name="T64" fmla="*/ 866 w 2189"/>
                <a:gd name="T65" fmla="*/ 198 h 575"/>
                <a:gd name="T66" fmla="*/ 884 w 2189"/>
                <a:gd name="T67" fmla="*/ 208 h 575"/>
                <a:gd name="T68" fmla="*/ 904 w 2189"/>
                <a:gd name="T69" fmla="*/ 219 h 575"/>
                <a:gd name="T70" fmla="*/ 926 w 2189"/>
                <a:gd name="T71" fmla="*/ 231 h 575"/>
                <a:gd name="T72" fmla="*/ 953 w 2189"/>
                <a:gd name="T73" fmla="*/ 246 h 575"/>
                <a:gd name="T74" fmla="*/ 973 w 2189"/>
                <a:gd name="T75" fmla="*/ 260 h 575"/>
                <a:gd name="T76" fmla="*/ 1006 w 2189"/>
                <a:gd name="T77" fmla="*/ 286 h 575"/>
                <a:gd name="T78" fmla="*/ 1059 w 2189"/>
                <a:gd name="T79" fmla="*/ 335 h 575"/>
                <a:gd name="T80" fmla="*/ 1085 w 2189"/>
                <a:gd name="T81" fmla="*/ 363 h 575"/>
                <a:gd name="T82" fmla="*/ 1110 w 2189"/>
                <a:gd name="T83" fmla="*/ 390 h 575"/>
                <a:gd name="T84" fmla="*/ 1133 w 2189"/>
                <a:gd name="T85" fmla="*/ 419 h 575"/>
                <a:gd name="T86" fmla="*/ 1155 w 2189"/>
                <a:gd name="T87" fmla="*/ 445 h 575"/>
                <a:gd name="T88" fmla="*/ 1176 w 2189"/>
                <a:gd name="T89" fmla="*/ 472 h 575"/>
                <a:gd name="T90" fmla="*/ 1212 w 2189"/>
                <a:gd name="T91" fmla="*/ 518 h 575"/>
                <a:gd name="T92" fmla="*/ 1236 w 2189"/>
                <a:gd name="T93" fmla="*/ 553 h 575"/>
                <a:gd name="T94" fmla="*/ 1253 w 2189"/>
                <a:gd name="T95" fmla="*/ 575 h 575"/>
                <a:gd name="T96" fmla="*/ 1830 w 2189"/>
                <a:gd name="T97" fmla="*/ 502 h 575"/>
                <a:gd name="T98" fmla="*/ 1819 w 2189"/>
                <a:gd name="T99" fmla="*/ 384 h 575"/>
                <a:gd name="T100" fmla="*/ 1837 w 2189"/>
                <a:gd name="T101" fmla="*/ 313 h 575"/>
                <a:gd name="T102" fmla="*/ 1850 w 2189"/>
                <a:gd name="T103" fmla="*/ 289 h 575"/>
                <a:gd name="T104" fmla="*/ 1865 w 2189"/>
                <a:gd name="T105" fmla="*/ 266 h 575"/>
                <a:gd name="T106" fmla="*/ 1903 w 2189"/>
                <a:gd name="T107" fmla="*/ 222 h 575"/>
                <a:gd name="T108" fmla="*/ 1935 w 2189"/>
                <a:gd name="T109" fmla="*/ 189 h 575"/>
                <a:gd name="T110" fmla="*/ 1968 w 2189"/>
                <a:gd name="T111" fmla="*/ 152 h 575"/>
                <a:gd name="T112" fmla="*/ 2000 w 2189"/>
                <a:gd name="T113" fmla="*/ 124 h 575"/>
                <a:gd name="T114" fmla="*/ 2016 w 2189"/>
                <a:gd name="T115" fmla="*/ 116 h 575"/>
                <a:gd name="T116" fmla="*/ 2062 w 2189"/>
                <a:gd name="T117" fmla="*/ 106 h 575"/>
                <a:gd name="T118" fmla="*/ 2156 w 2189"/>
                <a:gd name="T119" fmla="*/ 99 h 575"/>
                <a:gd name="T120" fmla="*/ 2088 w 2189"/>
                <a:gd name="T121" fmla="*/ 0 h 575"/>
                <a:gd name="T122" fmla="*/ 0 w 2189"/>
                <a:gd name="T123" fmla="*/ 94 h 575"/>
                <a:gd name="T124" fmla="*/ 33 w 2189"/>
                <a:gd name="T125" fmla="*/ 273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43 w 240"/>
                <a:gd name="T1" fmla="*/ 237 h 255"/>
                <a:gd name="T2" fmla="*/ 36 w 240"/>
                <a:gd name="T3" fmla="*/ 229 h 255"/>
                <a:gd name="T4" fmla="*/ 21 w 240"/>
                <a:gd name="T5" fmla="*/ 204 h 255"/>
                <a:gd name="T6" fmla="*/ 7 w 240"/>
                <a:gd name="T7" fmla="*/ 168 h 255"/>
                <a:gd name="T8" fmla="*/ 0 w 240"/>
                <a:gd name="T9" fmla="*/ 121 h 255"/>
                <a:gd name="T10" fmla="*/ 4 w 240"/>
                <a:gd name="T11" fmla="*/ 96 h 255"/>
                <a:gd name="T12" fmla="*/ 13 w 240"/>
                <a:gd name="T13" fmla="*/ 73 h 255"/>
                <a:gd name="T14" fmla="*/ 20 w 240"/>
                <a:gd name="T15" fmla="*/ 62 h 255"/>
                <a:gd name="T16" fmla="*/ 25 w 240"/>
                <a:gd name="T17" fmla="*/ 52 h 255"/>
                <a:gd name="T18" fmla="*/ 40 w 240"/>
                <a:gd name="T19" fmla="*/ 33 h 255"/>
                <a:gd name="T20" fmla="*/ 61 w 240"/>
                <a:gd name="T21" fmla="*/ 18 h 255"/>
                <a:gd name="T22" fmla="*/ 71 w 240"/>
                <a:gd name="T23" fmla="*/ 12 h 255"/>
                <a:gd name="T24" fmla="*/ 82 w 240"/>
                <a:gd name="T25" fmla="*/ 8 h 255"/>
                <a:gd name="T26" fmla="*/ 93 w 240"/>
                <a:gd name="T27" fmla="*/ 3 h 255"/>
                <a:gd name="T28" fmla="*/ 105 w 240"/>
                <a:gd name="T29" fmla="*/ 0 h 255"/>
                <a:gd name="T30" fmla="*/ 129 w 240"/>
                <a:gd name="T31" fmla="*/ 0 h 255"/>
                <a:gd name="T32" fmla="*/ 175 w 240"/>
                <a:gd name="T33" fmla="*/ 8 h 255"/>
                <a:gd name="T34" fmla="*/ 193 w 240"/>
                <a:gd name="T35" fmla="*/ 18 h 255"/>
                <a:gd name="T36" fmla="*/ 202 w 240"/>
                <a:gd name="T37" fmla="*/ 23 h 255"/>
                <a:gd name="T38" fmla="*/ 208 w 240"/>
                <a:gd name="T39" fmla="*/ 29 h 255"/>
                <a:gd name="T40" fmla="*/ 230 w 240"/>
                <a:gd name="T41" fmla="*/ 54 h 255"/>
                <a:gd name="T42" fmla="*/ 239 w 240"/>
                <a:gd name="T43" fmla="*/ 77 h 255"/>
                <a:gd name="T44" fmla="*/ 240 w 240"/>
                <a:gd name="T45" fmla="*/ 149 h 255"/>
                <a:gd name="T46" fmla="*/ 239 w 240"/>
                <a:gd name="T47" fmla="*/ 198 h 255"/>
                <a:gd name="T48" fmla="*/ 230 w 240"/>
                <a:gd name="T49" fmla="*/ 207 h 255"/>
                <a:gd name="T50" fmla="*/ 206 w 240"/>
                <a:gd name="T51" fmla="*/ 224 h 255"/>
                <a:gd name="T52" fmla="*/ 197 w 240"/>
                <a:gd name="T53" fmla="*/ 230 h 255"/>
                <a:gd name="T54" fmla="*/ 191 w 240"/>
                <a:gd name="T55" fmla="*/ 235 h 255"/>
                <a:gd name="T56" fmla="*/ 182 w 240"/>
                <a:gd name="T57" fmla="*/ 240 h 255"/>
                <a:gd name="T58" fmla="*/ 175 w 240"/>
                <a:gd name="T59" fmla="*/ 245 h 255"/>
                <a:gd name="T60" fmla="*/ 163 w 240"/>
                <a:gd name="T61" fmla="*/ 252 h 255"/>
                <a:gd name="T62" fmla="*/ 149 w 240"/>
                <a:gd name="T63" fmla="*/ 255 h 255"/>
                <a:gd name="T64" fmla="*/ 102 w 240"/>
                <a:gd name="T65" fmla="*/ 253 h 255"/>
                <a:gd name="T66" fmla="*/ 79 w 240"/>
                <a:gd name="T67" fmla="*/ 249 h 255"/>
                <a:gd name="T68" fmla="*/ 82 w 240"/>
                <a:gd name="T69" fmla="*/ 224 h 255"/>
                <a:gd name="T70" fmla="*/ 166 w 240"/>
                <a:gd name="T71" fmla="*/ 165 h 255"/>
                <a:gd name="T72" fmla="*/ 175 w 240"/>
                <a:gd name="T73" fmla="*/ 123 h 255"/>
                <a:gd name="T74" fmla="*/ 174 w 240"/>
                <a:gd name="T75" fmla="*/ 84 h 255"/>
                <a:gd name="T76" fmla="*/ 168 w 240"/>
                <a:gd name="T77" fmla="*/ 70 h 255"/>
                <a:gd name="T78" fmla="*/ 159 w 240"/>
                <a:gd name="T79" fmla="*/ 58 h 255"/>
                <a:gd name="T80" fmla="*/ 153 w 240"/>
                <a:gd name="T81" fmla="*/ 54 h 255"/>
                <a:gd name="T82" fmla="*/ 148 w 240"/>
                <a:gd name="T83" fmla="*/ 50 h 255"/>
                <a:gd name="T84" fmla="*/ 133 w 240"/>
                <a:gd name="T85" fmla="*/ 46 h 255"/>
                <a:gd name="T86" fmla="*/ 101 w 240"/>
                <a:gd name="T87" fmla="*/ 43 h 255"/>
                <a:gd name="T88" fmla="*/ 75 w 240"/>
                <a:gd name="T89" fmla="*/ 47 h 255"/>
                <a:gd name="T90" fmla="*/ 53 w 240"/>
                <a:gd name="T91" fmla="*/ 62 h 255"/>
                <a:gd name="T92" fmla="*/ 36 w 240"/>
                <a:gd name="T93" fmla="*/ 84 h 255"/>
                <a:gd name="T94" fmla="*/ 33 w 240"/>
                <a:gd name="T95" fmla="*/ 117 h 255"/>
                <a:gd name="T96" fmla="*/ 36 w 240"/>
                <a:gd name="T97" fmla="*/ 135 h 255"/>
                <a:gd name="T98" fmla="*/ 42 w 240"/>
                <a:gd name="T99" fmla="*/ 153 h 255"/>
                <a:gd name="T100" fmla="*/ 49 w 240"/>
                <a:gd name="T101" fmla="*/ 168 h 255"/>
                <a:gd name="T102" fmla="*/ 55 w 240"/>
                <a:gd name="T103" fmla="*/ 182 h 255"/>
                <a:gd name="T104" fmla="*/ 61 w 240"/>
                <a:gd name="T105" fmla="*/ 193 h 255"/>
                <a:gd name="T106" fmla="*/ 43 w 240"/>
                <a:gd name="T107" fmla="*/ 237 h 255"/>
                <a:gd name="T108" fmla="*/ 43 w 240"/>
                <a:gd name="T109" fmla="*/ 237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5 w 84"/>
                <a:gd name="T1" fmla="*/ 0 h 79"/>
                <a:gd name="T2" fmla="*/ 84 w 84"/>
                <a:gd name="T3" fmla="*/ 49 h 79"/>
                <a:gd name="T4" fmla="*/ 62 w 84"/>
                <a:gd name="T5" fmla="*/ 79 h 79"/>
                <a:gd name="T6" fmla="*/ 0 w 84"/>
                <a:gd name="T7" fmla="*/ 49 h 79"/>
                <a:gd name="T8" fmla="*/ 5 w 84"/>
                <a:gd name="T9" fmla="*/ 0 h 79"/>
                <a:gd name="T10" fmla="*/ 5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250 h 352"/>
                <a:gd name="T2" fmla="*/ 75 w 742"/>
                <a:gd name="T3" fmla="*/ 0 h 352"/>
                <a:gd name="T4" fmla="*/ 676 w 742"/>
                <a:gd name="T5" fmla="*/ 32 h 352"/>
                <a:gd name="T6" fmla="*/ 689 w 742"/>
                <a:gd name="T7" fmla="*/ 47 h 352"/>
                <a:gd name="T8" fmla="*/ 702 w 742"/>
                <a:gd name="T9" fmla="*/ 66 h 352"/>
                <a:gd name="T10" fmla="*/ 716 w 742"/>
                <a:gd name="T11" fmla="*/ 88 h 352"/>
                <a:gd name="T12" fmla="*/ 738 w 742"/>
                <a:gd name="T13" fmla="*/ 147 h 352"/>
                <a:gd name="T14" fmla="*/ 742 w 742"/>
                <a:gd name="T15" fmla="*/ 182 h 352"/>
                <a:gd name="T16" fmla="*/ 741 w 742"/>
                <a:gd name="T17" fmla="*/ 215 h 352"/>
                <a:gd name="T18" fmla="*/ 733 w 742"/>
                <a:gd name="T19" fmla="*/ 249 h 352"/>
                <a:gd name="T20" fmla="*/ 722 w 742"/>
                <a:gd name="T21" fmla="*/ 277 h 352"/>
                <a:gd name="T22" fmla="*/ 716 w 742"/>
                <a:gd name="T23" fmla="*/ 289 h 352"/>
                <a:gd name="T24" fmla="*/ 711 w 742"/>
                <a:gd name="T25" fmla="*/ 300 h 352"/>
                <a:gd name="T26" fmla="*/ 698 w 742"/>
                <a:gd name="T27" fmla="*/ 319 h 352"/>
                <a:gd name="T28" fmla="*/ 684 w 742"/>
                <a:gd name="T29" fmla="*/ 334 h 352"/>
                <a:gd name="T30" fmla="*/ 678 w 742"/>
                <a:gd name="T31" fmla="*/ 341 h 352"/>
                <a:gd name="T32" fmla="*/ 671 w 742"/>
                <a:gd name="T33" fmla="*/ 345 h 352"/>
                <a:gd name="T34" fmla="*/ 657 w 742"/>
                <a:gd name="T35" fmla="*/ 351 h 352"/>
                <a:gd name="T36" fmla="*/ 642 w 742"/>
                <a:gd name="T37" fmla="*/ 352 h 352"/>
                <a:gd name="T38" fmla="*/ 621 w 742"/>
                <a:gd name="T39" fmla="*/ 350 h 352"/>
                <a:gd name="T40" fmla="*/ 607 w 742"/>
                <a:gd name="T41" fmla="*/ 344 h 352"/>
                <a:gd name="T42" fmla="*/ 591 w 742"/>
                <a:gd name="T43" fmla="*/ 340 h 352"/>
                <a:gd name="T44" fmla="*/ 571 w 742"/>
                <a:gd name="T45" fmla="*/ 333 h 352"/>
                <a:gd name="T46" fmla="*/ 551 w 742"/>
                <a:gd name="T47" fmla="*/ 326 h 352"/>
                <a:gd name="T48" fmla="*/ 529 w 742"/>
                <a:gd name="T49" fmla="*/ 319 h 352"/>
                <a:gd name="T50" fmla="*/ 507 w 742"/>
                <a:gd name="T51" fmla="*/ 311 h 352"/>
                <a:gd name="T52" fmla="*/ 483 w 742"/>
                <a:gd name="T53" fmla="*/ 304 h 352"/>
                <a:gd name="T54" fmla="*/ 458 w 742"/>
                <a:gd name="T55" fmla="*/ 296 h 352"/>
                <a:gd name="T56" fmla="*/ 435 w 742"/>
                <a:gd name="T57" fmla="*/ 289 h 352"/>
                <a:gd name="T58" fmla="*/ 413 w 742"/>
                <a:gd name="T59" fmla="*/ 282 h 352"/>
                <a:gd name="T60" fmla="*/ 388 w 742"/>
                <a:gd name="T61" fmla="*/ 277 h 352"/>
                <a:gd name="T62" fmla="*/ 367 w 742"/>
                <a:gd name="T63" fmla="*/ 272 h 352"/>
                <a:gd name="T64" fmla="*/ 328 w 742"/>
                <a:gd name="T65" fmla="*/ 268 h 352"/>
                <a:gd name="T66" fmla="*/ 235 w 742"/>
                <a:gd name="T67" fmla="*/ 264 h 352"/>
                <a:gd name="T68" fmla="*/ 126 w 742"/>
                <a:gd name="T69" fmla="*/ 257 h 352"/>
                <a:gd name="T70" fmla="*/ 38 w 742"/>
                <a:gd name="T71" fmla="*/ 252 h 352"/>
                <a:gd name="T72" fmla="*/ 0 w 742"/>
                <a:gd name="T73" fmla="*/ 250 h 352"/>
                <a:gd name="T74" fmla="*/ 0 w 742"/>
                <a:gd name="T75" fmla="*/ 25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48 w 1788"/>
                <a:gd name="T1" fmla="*/ 366 h 629"/>
                <a:gd name="T2" fmla="*/ 73 w 1788"/>
                <a:gd name="T3" fmla="*/ 308 h 629"/>
                <a:gd name="T4" fmla="*/ 89 w 1788"/>
                <a:gd name="T5" fmla="*/ 270 h 629"/>
                <a:gd name="T6" fmla="*/ 107 w 1788"/>
                <a:gd name="T7" fmla="*/ 230 h 629"/>
                <a:gd name="T8" fmla="*/ 126 w 1788"/>
                <a:gd name="T9" fmla="*/ 191 h 629"/>
                <a:gd name="T10" fmla="*/ 157 w 1788"/>
                <a:gd name="T11" fmla="*/ 131 h 629"/>
                <a:gd name="T12" fmla="*/ 180 w 1788"/>
                <a:gd name="T13" fmla="*/ 105 h 629"/>
                <a:gd name="T14" fmla="*/ 223 w 1788"/>
                <a:gd name="T15" fmla="*/ 92 h 629"/>
                <a:gd name="T16" fmla="*/ 343 w 1788"/>
                <a:gd name="T17" fmla="*/ 74 h 629"/>
                <a:gd name="T18" fmla="*/ 1526 w 1788"/>
                <a:gd name="T19" fmla="*/ 102 h 629"/>
                <a:gd name="T20" fmla="*/ 1577 w 1788"/>
                <a:gd name="T21" fmla="*/ 122 h 629"/>
                <a:gd name="T22" fmla="*/ 1604 w 1788"/>
                <a:gd name="T23" fmla="*/ 140 h 629"/>
                <a:gd name="T24" fmla="*/ 1667 w 1788"/>
                <a:gd name="T25" fmla="*/ 198 h 629"/>
                <a:gd name="T26" fmla="*/ 1701 w 1788"/>
                <a:gd name="T27" fmla="*/ 244 h 629"/>
                <a:gd name="T28" fmla="*/ 1722 w 1788"/>
                <a:gd name="T29" fmla="*/ 334 h 629"/>
                <a:gd name="T30" fmla="*/ 1703 w 1788"/>
                <a:gd name="T31" fmla="*/ 380 h 629"/>
                <a:gd name="T32" fmla="*/ 1688 w 1788"/>
                <a:gd name="T33" fmla="*/ 345 h 629"/>
                <a:gd name="T34" fmla="*/ 1660 w 1788"/>
                <a:gd name="T35" fmla="*/ 303 h 629"/>
                <a:gd name="T36" fmla="*/ 1620 w 1788"/>
                <a:gd name="T37" fmla="*/ 257 h 629"/>
                <a:gd name="T38" fmla="*/ 1575 w 1788"/>
                <a:gd name="T39" fmla="*/ 223 h 629"/>
                <a:gd name="T40" fmla="*/ 1544 w 1788"/>
                <a:gd name="T41" fmla="*/ 205 h 629"/>
                <a:gd name="T42" fmla="*/ 1496 w 1788"/>
                <a:gd name="T43" fmla="*/ 187 h 629"/>
                <a:gd name="T44" fmla="*/ 1408 w 1788"/>
                <a:gd name="T45" fmla="*/ 171 h 629"/>
                <a:gd name="T46" fmla="*/ 1277 w 1788"/>
                <a:gd name="T47" fmla="*/ 155 h 629"/>
                <a:gd name="T48" fmla="*/ 1063 w 1788"/>
                <a:gd name="T49" fmla="*/ 155 h 629"/>
                <a:gd name="T50" fmla="*/ 974 w 1788"/>
                <a:gd name="T51" fmla="*/ 173 h 629"/>
                <a:gd name="T52" fmla="*/ 901 w 1788"/>
                <a:gd name="T53" fmla="*/ 190 h 629"/>
                <a:gd name="T54" fmla="*/ 975 w 1788"/>
                <a:gd name="T55" fmla="*/ 246 h 629"/>
                <a:gd name="T56" fmla="*/ 1110 w 1788"/>
                <a:gd name="T57" fmla="*/ 233 h 629"/>
                <a:gd name="T58" fmla="*/ 1364 w 1788"/>
                <a:gd name="T59" fmla="*/ 230 h 629"/>
                <a:gd name="T60" fmla="*/ 1480 w 1788"/>
                <a:gd name="T61" fmla="*/ 255 h 629"/>
                <a:gd name="T62" fmla="*/ 1508 w 1788"/>
                <a:gd name="T63" fmla="*/ 274 h 629"/>
                <a:gd name="T64" fmla="*/ 1554 w 1788"/>
                <a:gd name="T65" fmla="*/ 308 h 629"/>
                <a:gd name="T66" fmla="*/ 1604 w 1788"/>
                <a:gd name="T67" fmla="*/ 391 h 629"/>
                <a:gd name="T68" fmla="*/ 1594 w 1788"/>
                <a:gd name="T69" fmla="*/ 577 h 629"/>
                <a:gd name="T70" fmla="*/ 1787 w 1788"/>
                <a:gd name="T71" fmla="*/ 377 h 629"/>
                <a:gd name="T72" fmla="*/ 1765 w 1788"/>
                <a:gd name="T73" fmla="*/ 266 h 629"/>
                <a:gd name="T74" fmla="*/ 1733 w 1788"/>
                <a:gd name="T75" fmla="*/ 213 h 629"/>
                <a:gd name="T76" fmla="*/ 1689 w 1788"/>
                <a:gd name="T77" fmla="*/ 167 h 629"/>
                <a:gd name="T78" fmla="*/ 1646 w 1788"/>
                <a:gd name="T79" fmla="*/ 133 h 629"/>
                <a:gd name="T80" fmla="*/ 1620 w 1788"/>
                <a:gd name="T81" fmla="*/ 114 h 629"/>
                <a:gd name="T82" fmla="*/ 1594 w 1788"/>
                <a:gd name="T83" fmla="*/ 99 h 629"/>
                <a:gd name="T84" fmla="*/ 1568 w 1788"/>
                <a:gd name="T85" fmla="*/ 87 h 629"/>
                <a:gd name="T86" fmla="*/ 1517 w 1788"/>
                <a:gd name="T87" fmla="*/ 67 h 629"/>
                <a:gd name="T88" fmla="*/ 1411 w 1788"/>
                <a:gd name="T89" fmla="*/ 50 h 629"/>
                <a:gd name="T90" fmla="*/ 1255 w 1788"/>
                <a:gd name="T91" fmla="*/ 32 h 629"/>
                <a:gd name="T92" fmla="*/ 1077 w 1788"/>
                <a:gd name="T93" fmla="*/ 14 h 629"/>
                <a:gd name="T94" fmla="*/ 858 w 1788"/>
                <a:gd name="T95" fmla="*/ 1 h 629"/>
                <a:gd name="T96" fmla="*/ 456 w 1788"/>
                <a:gd name="T97" fmla="*/ 17 h 629"/>
                <a:gd name="T98" fmla="*/ 250 w 1788"/>
                <a:gd name="T99" fmla="*/ 37 h 629"/>
                <a:gd name="T100" fmla="*/ 177 w 1788"/>
                <a:gd name="T101" fmla="*/ 58 h 629"/>
                <a:gd name="T102" fmla="*/ 126 w 1788"/>
                <a:gd name="T103" fmla="*/ 91 h 629"/>
                <a:gd name="T104" fmla="*/ 84 w 1788"/>
                <a:gd name="T105" fmla="*/ 140 h 629"/>
                <a:gd name="T106" fmla="*/ 31 w 1788"/>
                <a:gd name="T107" fmla="*/ 407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7 h 410"/>
                <a:gd name="T2" fmla="*/ 34 w 99"/>
                <a:gd name="T3" fmla="*/ 406 h 410"/>
                <a:gd name="T4" fmla="*/ 99 w 99"/>
                <a:gd name="T5" fmla="*/ 410 h 410"/>
                <a:gd name="T6" fmla="*/ 75 w 99"/>
                <a:gd name="T7" fmla="*/ 0 h 410"/>
                <a:gd name="T8" fmla="*/ 0 w 99"/>
                <a:gd name="T9" fmla="*/ 7 h 410"/>
                <a:gd name="T10" fmla="*/ 0 w 99"/>
                <a:gd name="T11" fmla="*/ 7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31 w 707"/>
                <a:gd name="T1" fmla="*/ 373 h 472"/>
                <a:gd name="T2" fmla="*/ 41 w 707"/>
                <a:gd name="T3" fmla="*/ 260 h 472"/>
                <a:gd name="T4" fmla="*/ 54 w 707"/>
                <a:gd name="T5" fmla="*/ 193 h 472"/>
                <a:gd name="T6" fmla="*/ 71 w 707"/>
                <a:gd name="T7" fmla="*/ 131 h 472"/>
                <a:gd name="T8" fmla="*/ 84 w 707"/>
                <a:gd name="T9" fmla="*/ 105 h 472"/>
                <a:gd name="T10" fmla="*/ 98 w 707"/>
                <a:gd name="T11" fmla="*/ 80 h 472"/>
                <a:gd name="T12" fmla="*/ 133 w 707"/>
                <a:gd name="T13" fmla="*/ 47 h 472"/>
                <a:gd name="T14" fmla="*/ 154 w 707"/>
                <a:gd name="T15" fmla="*/ 34 h 472"/>
                <a:gd name="T16" fmla="*/ 175 w 707"/>
                <a:gd name="T17" fmla="*/ 25 h 472"/>
                <a:gd name="T18" fmla="*/ 197 w 707"/>
                <a:gd name="T19" fmla="*/ 16 h 472"/>
                <a:gd name="T20" fmla="*/ 242 w 707"/>
                <a:gd name="T21" fmla="*/ 7 h 472"/>
                <a:gd name="T22" fmla="*/ 311 w 707"/>
                <a:gd name="T23" fmla="*/ 0 h 472"/>
                <a:gd name="T24" fmla="*/ 398 w 707"/>
                <a:gd name="T25" fmla="*/ 18 h 472"/>
                <a:gd name="T26" fmla="*/ 427 w 707"/>
                <a:gd name="T27" fmla="*/ 32 h 472"/>
                <a:gd name="T28" fmla="*/ 470 w 707"/>
                <a:gd name="T29" fmla="*/ 63 h 472"/>
                <a:gd name="T30" fmla="*/ 500 w 707"/>
                <a:gd name="T31" fmla="*/ 95 h 472"/>
                <a:gd name="T32" fmla="*/ 530 w 707"/>
                <a:gd name="T33" fmla="*/ 131 h 472"/>
                <a:gd name="T34" fmla="*/ 561 w 707"/>
                <a:gd name="T35" fmla="*/ 168 h 472"/>
                <a:gd name="T36" fmla="*/ 585 w 707"/>
                <a:gd name="T37" fmla="*/ 204 h 472"/>
                <a:gd name="T38" fmla="*/ 607 w 707"/>
                <a:gd name="T39" fmla="*/ 235 h 472"/>
                <a:gd name="T40" fmla="*/ 641 w 707"/>
                <a:gd name="T41" fmla="*/ 283 h 472"/>
                <a:gd name="T42" fmla="*/ 707 w 707"/>
                <a:gd name="T43" fmla="*/ 377 h 472"/>
                <a:gd name="T44" fmla="*/ 475 w 707"/>
                <a:gd name="T45" fmla="*/ 400 h 472"/>
                <a:gd name="T46" fmla="*/ 459 w 707"/>
                <a:gd name="T47" fmla="*/ 316 h 472"/>
                <a:gd name="T48" fmla="*/ 443 w 707"/>
                <a:gd name="T49" fmla="*/ 270 h 472"/>
                <a:gd name="T50" fmla="*/ 423 w 707"/>
                <a:gd name="T51" fmla="*/ 227 h 472"/>
                <a:gd name="T52" fmla="*/ 393 w 707"/>
                <a:gd name="T53" fmla="*/ 193 h 472"/>
                <a:gd name="T54" fmla="*/ 376 w 707"/>
                <a:gd name="T55" fmla="*/ 182 h 472"/>
                <a:gd name="T56" fmla="*/ 357 w 707"/>
                <a:gd name="T57" fmla="*/ 173 h 472"/>
                <a:gd name="T58" fmla="*/ 317 w 707"/>
                <a:gd name="T59" fmla="*/ 169 h 472"/>
                <a:gd name="T60" fmla="*/ 260 w 707"/>
                <a:gd name="T61" fmla="*/ 186 h 472"/>
                <a:gd name="T62" fmla="*/ 242 w 707"/>
                <a:gd name="T63" fmla="*/ 197 h 472"/>
                <a:gd name="T64" fmla="*/ 227 w 707"/>
                <a:gd name="T65" fmla="*/ 206 h 472"/>
                <a:gd name="T66" fmla="*/ 184 w 707"/>
                <a:gd name="T67" fmla="*/ 248 h 472"/>
                <a:gd name="T68" fmla="*/ 162 w 707"/>
                <a:gd name="T69" fmla="*/ 277 h 472"/>
                <a:gd name="T70" fmla="*/ 136 w 707"/>
                <a:gd name="T71" fmla="*/ 327 h 472"/>
                <a:gd name="T72" fmla="*/ 128 w 707"/>
                <a:gd name="T73" fmla="*/ 418 h 472"/>
                <a:gd name="T74" fmla="*/ 0 w 707"/>
                <a:gd name="T75" fmla="*/ 464 h 472"/>
                <a:gd name="T76" fmla="*/ 30 w 707"/>
                <a:gd name="T77" fmla="*/ 424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110 w 617"/>
                <a:gd name="T1" fmla="*/ 8 h 480"/>
                <a:gd name="T2" fmla="*/ 135 w 617"/>
                <a:gd name="T3" fmla="*/ 20 h 480"/>
                <a:gd name="T4" fmla="*/ 165 w 617"/>
                <a:gd name="T5" fmla="*/ 36 h 480"/>
                <a:gd name="T6" fmla="*/ 183 w 617"/>
                <a:gd name="T7" fmla="*/ 45 h 480"/>
                <a:gd name="T8" fmla="*/ 201 w 617"/>
                <a:gd name="T9" fmla="*/ 55 h 480"/>
                <a:gd name="T10" fmla="*/ 219 w 617"/>
                <a:gd name="T11" fmla="*/ 67 h 480"/>
                <a:gd name="T12" fmla="*/ 238 w 617"/>
                <a:gd name="T13" fmla="*/ 80 h 480"/>
                <a:gd name="T14" fmla="*/ 256 w 617"/>
                <a:gd name="T15" fmla="*/ 93 h 480"/>
                <a:gd name="T16" fmla="*/ 293 w 617"/>
                <a:gd name="T17" fmla="*/ 126 h 480"/>
                <a:gd name="T18" fmla="*/ 326 w 617"/>
                <a:gd name="T19" fmla="*/ 161 h 480"/>
                <a:gd name="T20" fmla="*/ 354 w 617"/>
                <a:gd name="T21" fmla="*/ 194 h 480"/>
                <a:gd name="T22" fmla="*/ 377 w 617"/>
                <a:gd name="T23" fmla="*/ 223 h 480"/>
                <a:gd name="T24" fmla="*/ 405 w 617"/>
                <a:gd name="T25" fmla="*/ 257 h 480"/>
                <a:gd name="T26" fmla="*/ 425 w 617"/>
                <a:gd name="T27" fmla="*/ 286 h 480"/>
                <a:gd name="T28" fmla="*/ 450 w 617"/>
                <a:gd name="T29" fmla="*/ 293 h 480"/>
                <a:gd name="T30" fmla="*/ 547 w 617"/>
                <a:gd name="T31" fmla="*/ 301 h 480"/>
                <a:gd name="T32" fmla="*/ 605 w 617"/>
                <a:gd name="T33" fmla="*/ 359 h 480"/>
                <a:gd name="T34" fmla="*/ 617 w 617"/>
                <a:gd name="T35" fmla="*/ 417 h 480"/>
                <a:gd name="T36" fmla="*/ 607 w 617"/>
                <a:gd name="T37" fmla="*/ 444 h 480"/>
                <a:gd name="T38" fmla="*/ 591 w 617"/>
                <a:gd name="T39" fmla="*/ 459 h 480"/>
                <a:gd name="T40" fmla="*/ 565 w 617"/>
                <a:gd name="T41" fmla="*/ 468 h 480"/>
                <a:gd name="T42" fmla="*/ 505 w 617"/>
                <a:gd name="T43" fmla="*/ 477 h 480"/>
                <a:gd name="T44" fmla="*/ 461 w 617"/>
                <a:gd name="T45" fmla="*/ 455 h 480"/>
                <a:gd name="T46" fmla="*/ 507 w 617"/>
                <a:gd name="T47" fmla="*/ 461 h 480"/>
                <a:gd name="T48" fmla="*/ 563 w 617"/>
                <a:gd name="T49" fmla="*/ 435 h 480"/>
                <a:gd name="T50" fmla="*/ 561 w 617"/>
                <a:gd name="T51" fmla="*/ 386 h 480"/>
                <a:gd name="T52" fmla="*/ 541 w 617"/>
                <a:gd name="T53" fmla="*/ 359 h 480"/>
                <a:gd name="T54" fmla="*/ 527 w 617"/>
                <a:gd name="T55" fmla="*/ 349 h 480"/>
                <a:gd name="T56" fmla="*/ 494 w 617"/>
                <a:gd name="T57" fmla="*/ 344 h 480"/>
                <a:gd name="T58" fmla="*/ 449 w 617"/>
                <a:gd name="T59" fmla="*/ 362 h 480"/>
                <a:gd name="T60" fmla="*/ 413 w 617"/>
                <a:gd name="T61" fmla="*/ 389 h 480"/>
                <a:gd name="T62" fmla="*/ 399 w 617"/>
                <a:gd name="T63" fmla="*/ 345 h 480"/>
                <a:gd name="T64" fmla="*/ 384 w 617"/>
                <a:gd name="T65" fmla="*/ 311 h 480"/>
                <a:gd name="T66" fmla="*/ 368 w 617"/>
                <a:gd name="T67" fmla="*/ 283 h 480"/>
                <a:gd name="T68" fmla="*/ 348 w 617"/>
                <a:gd name="T69" fmla="*/ 252 h 480"/>
                <a:gd name="T70" fmla="*/ 325 w 617"/>
                <a:gd name="T71" fmla="*/ 221 h 480"/>
                <a:gd name="T72" fmla="*/ 300 w 617"/>
                <a:gd name="T73" fmla="*/ 191 h 480"/>
                <a:gd name="T74" fmla="*/ 277 w 617"/>
                <a:gd name="T75" fmla="*/ 162 h 480"/>
                <a:gd name="T76" fmla="*/ 242 w 617"/>
                <a:gd name="T77" fmla="*/ 125 h 480"/>
                <a:gd name="T78" fmla="*/ 198 w 617"/>
                <a:gd name="T79" fmla="*/ 85 h 480"/>
                <a:gd name="T80" fmla="*/ 176 w 617"/>
                <a:gd name="T81" fmla="*/ 70 h 480"/>
                <a:gd name="T82" fmla="*/ 154 w 617"/>
                <a:gd name="T83" fmla="*/ 59 h 480"/>
                <a:gd name="T84" fmla="*/ 132 w 617"/>
                <a:gd name="T85" fmla="*/ 49 h 480"/>
                <a:gd name="T86" fmla="*/ 106 w 617"/>
                <a:gd name="T87" fmla="*/ 40 h 480"/>
                <a:gd name="T88" fmla="*/ 80 w 617"/>
                <a:gd name="T89" fmla="*/ 31 h 480"/>
                <a:gd name="T90" fmla="*/ 33 w 617"/>
                <a:gd name="T91" fmla="*/ 18 h 480"/>
                <a:gd name="T92" fmla="*/ 0 w 617"/>
                <a:gd name="T93" fmla="*/ 9 h 480"/>
                <a:gd name="T94" fmla="*/ 86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204 h 395"/>
                <a:gd name="T2" fmla="*/ 14 w 696"/>
                <a:gd name="T3" fmla="*/ 258 h 395"/>
                <a:gd name="T4" fmla="*/ 33 w 696"/>
                <a:gd name="T5" fmla="*/ 293 h 395"/>
                <a:gd name="T6" fmla="*/ 59 w 696"/>
                <a:gd name="T7" fmla="*/ 329 h 395"/>
                <a:gd name="T8" fmla="*/ 87 w 696"/>
                <a:gd name="T9" fmla="*/ 353 h 395"/>
                <a:gd name="T10" fmla="*/ 108 w 696"/>
                <a:gd name="T11" fmla="*/ 365 h 395"/>
                <a:gd name="T12" fmla="*/ 128 w 696"/>
                <a:gd name="T13" fmla="*/ 375 h 395"/>
                <a:gd name="T14" fmla="*/ 160 w 696"/>
                <a:gd name="T15" fmla="*/ 386 h 395"/>
                <a:gd name="T16" fmla="*/ 201 w 696"/>
                <a:gd name="T17" fmla="*/ 394 h 395"/>
                <a:gd name="T18" fmla="*/ 281 w 696"/>
                <a:gd name="T19" fmla="*/ 393 h 395"/>
                <a:gd name="T20" fmla="*/ 329 w 696"/>
                <a:gd name="T21" fmla="*/ 379 h 395"/>
                <a:gd name="T22" fmla="*/ 356 w 696"/>
                <a:gd name="T23" fmla="*/ 366 h 395"/>
                <a:gd name="T24" fmla="*/ 375 w 696"/>
                <a:gd name="T25" fmla="*/ 354 h 395"/>
                <a:gd name="T26" fmla="*/ 400 w 696"/>
                <a:gd name="T27" fmla="*/ 333 h 395"/>
                <a:gd name="T28" fmla="*/ 431 w 696"/>
                <a:gd name="T29" fmla="*/ 307 h 395"/>
                <a:gd name="T30" fmla="*/ 462 w 696"/>
                <a:gd name="T31" fmla="*/ 280 h 395"/>
                <a:gd name="T32" fmla="*/ 493 w 696"/>
                <a:gd name="T33" fmla="*/ 288 h 395"/>
                <a:gd name="T34" fmla="*/ 565 w 696"/>
                <a:gd name="T35" fmla="*/ 295 h 395"/>
                <a:gd name="T36" fmla="*/ 633 w 696"/>
                <a:gd name="T37" fmla="*/ 278 h 395"/>
                <a:gd name="T38" fmla="*/ 651 w 696"/>
                <a:gd name="T39" fmla="*/ 263 h 395"/>
                <a:gd name="T40" fmla="*/ 692 w 696"/>
                <a:gd name="T41" fmla="*/ 208 h 395"/>
                <a:gd name="T42" fmla="*/ 470 w 696"/>
                <a:gd name="T43" fmla="*/ 189 h 395"/>
                <a:gd name="T44" fmla="*/ 419 w 696"/>
                <a:gd name="T45" fmla="*/ 0 h 395"/>
                <a:gd name="T46" fmla="*/ 411 w 696"/>
                <a:gd name="T47" fmla="*/ 160 h 395"/>
                <a:gd name="T48" fmla="*/ 394 w 696"/>
                <a:gd name="T49" fmla="*/ 225 h 395"/>
                <a:gd name="T50" fmla="*/ 378 w 696"/>
                <a:gd name="T51" fmla="*/ 260 h 395"/>
                <a:gd name="T52" fmla="*/ 354 w 696"/>
                <a:gd name="T53" fmla="*/ 285 h 395"/>
                <a:gd name="T54" fmla="*/ 334 w 696"/>
                <a:gd name="T55" fmla="*/ 302 h 395"/>
                <a:gd name="T56" fmla="*/ 318 w 696"/>
                <a:gd name="T57" fmla="*/ 311 h 395"/>
                <a:gd name="T58" fmla="*/ 303 w 696"/>
                <a:gd name="T59" fmla="*/ 320 h 395"/>
                <a:gd name="T60" fmla="*/ 280 w 696"/>
                <a:gd name="T61" fmla="*/ 331 h 395"/>
                <a:gd name="T62" fmla="*/ 248 w 696"/>
                <a:gd name="T63" fmla="*/ 339 h 395"/>
                <a:gd name="T64" fmla="*/ 188 w 696"/>
                <a:gd name="T65" fmla="*/ 336 h 395"/>
                <a:gd name="T66" fmla="*/ 161 w 696"/>
                <a:gd name="T67" fmla="*/ 321 h 395"/>
                <a:gd name="T68" fmla="*/ 134 w 696"/>
                <a:gd name="T69" fmla="*/ 280 h 395"/>
                <a:gd name="T70" fmla="*/ 119 w 696"/>
                <a:gd name="T71" fmla="*/ 249 h 395"/>
                <a:gd name="T72" fmla="*/ 105 w 696"/>
                <a:gd name="T73" fmla="*/ 222 h 395"/>
                <a:gd name="T74" fmla="*/ 90 w 696"/>
                <a:gd name="T75" fmla="*/ 186 h 395"/>
                <a:gd name="T76" fmla="*/ 70 w 696"/>
                <a:gd name="T77" fmla="*/ 141 h 395"/>
                <a:gd name="T78" fmla="*/ 1 w 696"/>
                <a:gd name="T79" fmla="*/ 12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41 w 145"/>
                <a:gd name="T1" fmla="*/ 8 h 218"/>
                <a:gd name="T2" fmla="*/ 0 w 145"/>
                <a:gd name="T3" fmla="*/ 61 h 218"/>
                <a:gd name="T4" fmla="*/ 1 w 145"/>
                <a:gd name="T5" fmla="*/ 147 h 218"/>
                <a:gd name="T6" fmla="*/ 40 w 145"/>
                <a:gd name="T7" fmla="*/ 218 h 218"/>
                <a:gd name="T8" fmla="*/ 96 w 145"/>
                <a:gd name="T9" fmla="*/ 211 h 218"/>
                <a:gd name="T10" fmla="*/ 131 w 145"/>
                <a:gd name="T11" fmla="*/ 164 h 218"/>
                <a:gd name="T12" fmla="*/ 145 w 145"/>
                <a:gd name="T13" fmla="*/ 92 h 218"/>
                <a:gd name="T14" fmla="*/ 123 w 145"/>
                <a:gd name="T15" fmla="*/ 35 h 218"/>
                <a:gd name="T16" fmla="*/ 88 w 145"/>
                <a:gd name="T17" fmla="*/ 0 h 218"/>
                <a:gd name="T18" fmla="*/ 41 w 145"/>
                <a:gd name="T19" fmla="*/ 8 h 218"/>
                <a:gd name="T20" fmla="*/ 41 w 145"/>
                <a:gd name="T21" fmla="*/ 8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2 w 1602"/>
                <a:gd name="T1" fmla="*/ 303 h 581"/>
                <a:gd name="T2" fmla="*/ 13 w 1602"/>
                <a:gd name="T3" fmla="*/ 369 h 581"/>
                <a:gd name="T4" fmla="*/ 28 w 1602"/>
                <a:gd name="T5" fmla="*/ 410 h 581"/>
                <a:gd name="T6" fmla="*/ 51 w 1602"/>
                <a:gd name="T7" fmla="*/ 451 h 581"/>
                <a:gd name="T8" fmla="*/ 84 w 1602"/>
                <a:gd name="T9" fmla="*/ 490 h 581"/>
                <a:gd name="T10" fmla="*/ 112 w 1602"/>
                <a:gd name="T11" fmla="*/ 510 h 581"/>
                <a:gd name="T12" fmla="*/ 130 w 1602"/>
                <a:gd name="T13" fmla="*/ 521 h 581"/>
                <a:gd name="T14" fmla="*/ 157 w 1602"/>
                <a:gd name="T15" fmla="*/ 537 h 581"/>
                <a:gd name="T16" fmla="*/ 182 w 1602"/>
                <a:gd name="T17" fmla="*/ 546 h 581"/>
                <a:gd name="T18" fmla="*/ 206 w 1602"/>
                <a:gd name="T19" fmla="*/ 557 h 581"/>
                <a:gd name="T20" fmla="*/ 231 w 1602"/>
                <a:gd name="T21" fmla="*/ 565 h 581"/>
                <a:gd name="T22" fmla="*/ 275 w 1602"/>
                <a:gd name="T23" fmla="*/ 575 h 581"/>
                <a:gd name="T24" fmla="*/ 355 w 1602"/>
                <a:gd name="T25" fmla="*/ 581 h 581"/>
                <a:gd name="T26" fmla="*/ 423 w 1602"/>
                <a:gd name="T27" fmla="*/ 567 h 581"/>
                <a:gd name="T28" fmla="*/ 454 w 1602"/>
                <a:gd name="T29" fmla="*/ 554 h 581"/>
                <a:gd name="T30" fmla="*/ 481 w 1602"/>
                <a:gd name="T31" fmla="*/ 539 h 581"/>
                <a:gd name="T32" fmla="*/ 502 w 1602"/>
                <a:gd name="T33" fmla="*/ 526 h 581"/>
                <a:gd name="T34" fmla="*/ 531 w 1602"/>
                <a:gd name="T35" fmla="*/ 502 h 581"/>
                <a:gd name="T36" fmla="*/ 568 w 1602"/>
                <a:gd name="T37" fmla="*/ 465 h 581"/>
                <a:gd name="T38" fmla="*/ 592 w 1602"/>
                <a:gd name="T39" fmla="*/ 437 h 581"/>
                <a:gd name="T40" fmla="*/ 1602 w 1602"/>
                <a:gd name="T41" fmla="*/ 279 h 581"/>
                <a:gd name="T42" fmla="*/ 612 w 1602"/>
                <a:gd name="T43" fmla="*/ 294 h 581"/>
                <a:gd name="T44" fmla="*/ 579 w 1602"/>
                <a:gd name="T45" fmla="*/ 91 h 581"/>
                <a:gd name="T46" fmla="*/ 575 w 1602"/>
                <a:gd name="T47" fmla="*/ 281 h 581"/>
                <a:gd name="T48" fmla="*/ 561 w 1602"/>
                <a:gd name="T49" fmla="*/ 360 h 581"/>
                <a:gd name="T50" fmla="*/ 545 w 1602"/>
                <a:gd name="T51" fmla="*/ 406 h 581"/>
                <a:gd name="T52" fmla="*/ 521 w 1602"/>
                <a:gd name="T53" fmla="*/ 440 h 581"/>
                <a:gd name="T54" fmla="*/ 495 w 1602"/>
                <a:gd name="T55" fmla="*/ 468 h 581"/>
                <a:gd name="T56" fmla="*/ 473 w 1602"/>
                <a:gd name="T57" fmla="*/ 483 h 581"/>
                <a:gd name="T58" fmla="*/ 458 w 1602"/>
                <a:gd name="T59" fmla="*/ 492 h 581"/>
                <a:gd name="T60" fmla="*/ 434 w 1602"/>
                <a:gd name="T61" fmla="*/ 505 h 581"/>
                <a:gd name="T62" fmla="*/ 401 w 1602"/>
                <a:gd name="T63" fmla="*/ 513 h 581"/>
                <a:gd name="T64" fmla="*/ 353 w 1602"/>
                <a:gd name="T65" fmla="*/ 517 h 581"/>
                <a:gd name="T66" fmla="*/ 293 w 1602"/>
                <a:gd name="T67" fmla="*/ 499 h 581"/>
                <a:gd name="T68" fmla="*/ 265 w 1602"/>
                <a:gd name="T69" fmla="*/ 487 h 581"/>
                <a:gd name="T70" fmla="*/ 242 w 1602"/>
                <a:gd name="T71" fmla="*/ 477 h 581"/>
                <a:gd name="T72" fmla="*/ 204 w 1602"/>
                <a:gd name="T73" fmla="*/ 459 h 581"/>
                <a:gd name="T74" fmla="*/ 157 w 1602"/>
                <a:gd name="T75" fmla="*/ 376 h 581"/>
                <a:gd name="T76" fmla="*/ 142 w 1602"/>
                <a:gd name="T77" fmla="*/ 303 h 581"/>
                <a:gd name="T78" fmla="*/ 130 w 1602"/>
                <a:gd name="T79" fmla="*/ 169 h 581"/>
                <a:gd name="T80" fmla="*/ 149 w 1602"/>
                <a:gd name="T81" fmla="*/ 80 h 581"/>
                <a:gd name="T82" fmla="*/ 171 w 1602"/>
                <a:gd name="T83" fmla="*/ 0 h 581"/>
                <a:gd name="T84" fmla="*/ 0 w 1602"/>
                <a:gd name="T85" fmla="*/ 275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4 w 249"/>
                <a:gd name="T1" fmla="*/ 124 h 337"/>
                <a:gd name="T2" fmla="*/ 36 w 249"/>
                <a:gd name="T3" fmla="*/ 40 h 337"/>
                <a:gd name="T4" fmla="*/ 100 w 249"/>
                <a:gd name="T5" fmla="*/ 0 h 337"/>
                <a:gd name="T6" fmla="*/ 183 w 249"/>
                <a:gd name="T7" fmla="*/ 1 h 337"/>
                <a:gd name="T8" fmla="*/ 233 w 249"/>
                <a:gd name="T9" fmla="*/ 59 h 337"/>
                <a:gd name="T10" fmla="*/ 249 w 249"/>
                <a:gd name="T11" fmla="*/ 135 h 337"/>
                <a:gd name="T12" fmla="*/ 238 w 249"/>
                <a:gd name="T13" fmla="*/ 234 h 337"/>
                <a:gd name="T14" fmla="*/ 188 w 249"/>
                <a:gd name="T15" fmla="*/ 305 h 337"/>
                <a:gd name="T16" fmla="*/ 126 w 249"/>
                <a:gd name="T17" fmla="*/ 337 h 337"/>
                <a:gd name="T18" fmla="*/ 62 w 249"/>
                <a:gd name="T19" fmla="*/ 318 h 337"/>
                <a:gd name="T20" fmla="*/ 19 w 249"/>
                <a:gd name="T21" fmla="*/ 264 h 337"/>
                <a:gd name="T22" fmla="*/ 0 w 249"/>
                <a:gd name="T23" fmla="*/ 180 h 337"/>
                <a:gd name="T24" fmla="*/ 4 w 249"/>
                <a:gd name="T25" fmla="*/ 124 h 337"/>
                <a:gd name="T26" fmla="*/ 4 w 249"/>
                <a:gd name="T27" fmla="*/ 12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141 w 1330"/>
                <a:gd name="T1" fmla="*/ 0 h 299"/>
                <a:gd name="T2" fmla="*/ 606 w 1330"/>
                <a:gd name="T3" fmla="*/ 49 h 299"/>
                <a:gd name="T4" fmla="*/ 0 w 1330"/>
                <a:gd name="T5" fmla="*/ 193 h 299"/>
                <a:gd name="T6" fmla="*/ 433 w 1330"/>
                <a:gd name="T7" fmla="*/ 155 h 299"/>
                <a:gd name="T8" fmla="*/ 134 w 1330"/>
                <a:gd name="T9" fmla="*/ 270 h 299"/>
                <a:gd name="T10" fmla="*/ 718 w 1330"/>
                <a:gd name="T11" fmla="*/ 175 h 299"/>
                <a:gd name="T12" fmla="*/ 444 w 1330"/>
                <a:gd name="T13" fmla="*/ 299 h 299"/>
                <a:gd name="T14" fmla="*/ 945 w 1330"/>
                <a:gd name="T15" fmla="*/ 199 h 299"/>
                <a:gd name="T16" fmla="*/ 810 w 1330"/>
                <a:gd name="T17" fmla="*/ 278 h 299"/>
                <a:gd name="T18" fmla="*/ 1330 w 1330"/>
                <a:gd name="T19" fmla="*/ 160 h 299"/>
                <a:gd name="T20" fmla="*/ 1141 w 1330"/>
                <a:gd name="T21" fmla="*/ 0 h 299"/>
                <a:gd name="T22" fmla="*/ 114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26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952 w 1047"/>
                <a:gd name="T1" fmla="*/ 0 h 776"/>
                <a:gd name="T2" fmla="*/ 195 w 1047"/>
                <a:gd name="T3" fmla="*/ 70 h 776"/>
                <a:gd name="T4" fmla="*/ 0 w 1047"/>
                <a:gd name="T5" fmla="*/ 247 h 776"/>
                <a:gd name="T6" fmla="*/ 5 w 1047"/>
                <a:gd name="T7" fmla="*/ 776 h 776"/>
                <a:gd name="T8" fmla="*/ 129 w 1047"/>
                <a:gd name="T9" fmla="*/ 774 h 776"/>
                <a:gd name="T10" fmla="*/ 148 w 1047"/>
                <a:gd name="T11" fmla="*/ 249 h 776"/>
                <a:gd name="T12" fmla="*/ 359 w 1047"/>
                <a:gd name="T13" fmla="*/ 282 h 776"/>
                <a:gd name="T14" fmla="*/ 226 w 1047"/>
                <a:gd name="T15" fmla="*/ 121 h 776"/>
                <a:gd name="T16" fmla="*/ 1047 w 1047"/>
                <a:gd name="T17" fmla="*/ 37 h 776"/>
                <a:gd name="T18" fmla="*/ 952 w 1047"/>
                <a:gd name="T19" fmla="*/ 0 h 776"/>
                <a:gd name="T20" fmla="*/ 952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214 w 2634"/>
                <a:gd name="T1" fmla="*/ 40 h 651"/>
                <a:gd name="T2" fmla="*/ 169 w 2634"/>
                <a:gd name="T3" fmla="*/ 65 h 651"/>
                <a:gd name="T4" fmla="*/ 135 w 2634"/>
                <a:gd name="T5" fmla="*/ 88 h 651"/>
                <a:gd name="T6" fmla="*/ 71 w 2634"/>
                <a:gd name="T7" fmla="*/ 152 h 651"/>
                <a:gd name="T8" fmla="*/ 25 w 2634"/>
                <a:gd name="T9" fmla="*/ 235 h 651"/>
                <a:gd name="T10" fmla="*/ 9 w 2634"/>
                <a:gd name="T11" fmla="*/ 412 h 651"/>
                <a:gd name="T12" fmla="*/ 35 w 2634"/>
                <a:gd name="T13" fmla="*/ 478 h 651"/>
                <a:gd name="T14" fmla="*/ 86 w 2634"/>
                <a:gd name="T15" fmla="*/ 519 h 651"/>
                <a:gd name="T16" fmla="*/ 146 w 2634"/>
                <a:gd name="T17" fmla="*/ 537 h 651"/>
                <a:gd name="T18" fmla="*/ 1122 w 2634"/>
                <a:gd name="T19" fmla="*/ 617 h 651"/>
                <a:gd name="T20" fmla="*/ 1238 w 2634"/>
                <a:gd name="T21" fmla="*/ 500 h 651"/>
                <a:gd name="T22" fmla="*/ 1282 w 2634"/>
                <a:gd name="T23" fmla="*/ 428 h 651"/>
                <a:gd name="T24" fmla="*/ 1332 w 2634"/>
                <a:gd name="T25" fmla="*/ 383 h 651"/>
                <a:gd name="T26" fmla="*/ 1373 w 2634"/>
                <a:gd name="T27" fmla="*/ 363 h 651"/>
                <a:gd name="T28" fmla="*/ 1527 w 2634"/>
                <a:gd name="T29" fmla="*/ 370 h 651"/>
                <a:gd name="T30" fmla="*/ 1592 w 2634"/>
                <a:gd name="T31" fmla="*/ 399 h 651"/>
                <a:gd name="T32" fmla="*/ 1662 w 2634"/>
                <a:gd name="T33" fmla="*/ 485 h 651"/>
                <a:gd name="T34" fmla="*/ 1701 w 2634"/>
                <a:gd name="T35" fmla="*/ 651 h 651"/>
                <a:gd name="T36" fmla="*/ 1917 w 2634"/>
                <a:gd name="T37" fmla="*/ 511 h 651"/>
                <a:gd name="T38" fmla="*/ 1850 w 2634"/>
                <a:gd name="T39" fmla="*/ 446 h 651"/>
                <a:gd name="T40" fmla="*/ 1784 w 2634"/>
                <a:gd name="T41" fmla="*/ 388 h 651"/>
                <a:gd name="T42" fmla="*/ 1716 w 2634"/>
                <a:gd name="T43" fmla="*/ 335 h 651"/>
                <a:gd name="T44" fmla="*/ 1675 w 2634"/>
                <a:gd name="T45" fmla="*/ 306 h 651"/>
                <a:gd name="T46" fmla="*/ 1635 w 2634"/>
                <a:gd name="T47" fmla="*/ 278 h 651"/>
                <a:gd name="T48" fmla="*/ 1593 w 2634"/>
                <a:gd name="T49" fmla="*/ 253 h 651"/>
                <a:gd name="T50" fmla="*/ 1553 w 2634"/>
                <a:gd name="T51" fmla="*/ 235 h 651"/>
                <a:gd name="T52" fmla="*/ 1487 w 2634"/>
                <a:gd name="T53" fmla="*/ 215 h 651"/>
                <a:gd name="T54" fmla="*/ 1392 w 2634"/>
                <a:gd name="T55" fmla="*/ 231 h 651"/>
                <a:gd name="T56" fmla="*/ 1334 w 2634"/>
                <a:gd name="T57" fmla="*/ 259 h 651"/>
                <a:gd name="T58" fmla="*/ 1293 w 2634"/>
                <a:gd name="T59" fmla="*/ 286 h 651"/>
                <a:gd name="T60" fmla="*/ 1267 w 2634"/>
                <a:gd name="T61" fmla="*/ 304 h 651"/>
                <a:gd name="T62" fmla="*/ 1241 w 2634"/>
                <a:gd name="T63" fmla="*/ 322 h 651"/>
                <a:gd name="T64" fmla="*/ 1217 w 2634"/>
                <a:gd name="T65" fmla="*/ 340 h 651"/>
                <a:gd name="T66" fmla="*/ 1184 w 2634"/>
                <a:gd name="T67" fmla="*/ 366 h 651"/>
                <a:gd name="T68" fmla="*/ 1146 w 2634"/>
                <a:gd name="T69" fmla="*/ 390 h 651"/>
                <a:gd name="T70" fmla="*/ 1096 w 2634"/>
                <a:gd name="T71" fmla="*/ 402 h 651"/>
                <a:gd name="T72" fmla="*/ 1075 w 2634"/>
                <a:gd name="T73" fmla="*/ 329 h 651"/>
                <a:gd name="T74" fmla="*/ 1108 w 2634"/>
                <a:gd name="T75" fmla="*/ 267 h 651"/>
                <a:gd name="T76" fmla="*/ 1068 w 2634"/>
                <a:gd name="T77" fmla="*/ 129 h 651"/>
                <a:gd name="T78" fmla="*/ 1045 w 2634"/>
                <a:gd name="T79" fmla="*/ 138 h 651"/>
                <a:gd name="T80" fmla="*/ 1002 w 2634"/>
                <a:gd name="T81" fmla="*/ 201 h 651"/>
                <a:gd name="T82" fmla="*/ 964 w 2634"/>
                <a:gd name="T83" fmla="*/ 297 h 651"/>
                <a:gd name="T84" fmla="*/ 922 w 2634"/>
                <a:gd name="T85" fmla="*/ 344 h 651"/>
                <a:gd name="T86" fmla="*/ 838 w 2634"/>
                <a:gd name="T87" fmla="*/ 352 h 651"/>
                <a:gd name="T88" fmla="*/ 773 w 2634"/>
                <a:gd name="T89" fmla="*/ 282 h 651"/>
                <a:gd name="T90" fmla="*/ 775 w 2634"/>
                <a:gd name="T91" fmla="*/ 190 h 651"/>
                <a:gd name="T92" fmla="*/ 733 w 2634"/>
                <a:gd name="T93" fmla="*/ 0 h 651"/>
                <a:gd name="T94" fmla="*/ 383 w 2634"/>
                <a:gd name="T95" fmla="*/ 385 h 651"/>
                <a:gd name="T96" fmla="*/ 335 w 2634"/>
                <a:gd name="T97" fmla="*/ 413 h 651"/>
                <a:gd name="T98" fmla="*/ 261 w 2634"/>
                <a:gd name="T99" fmla="*/ 438 h 651"/>
                <a:gd name="T100" fmla="*/ 140 w 2634"/>
                <a:gd name="T101" fmla="*/ 384 h 651"/>
                <a:gd name="T102" fmla="*/ 93 w 2634"/>
                <a:gd name="T103" fmla="*/ 267 h 651"/>
                <a:gd name="T104" fmla="*/ 127 w 2634"/>
                <a:gd name="T105" fmla="*/ 145 h 651"/>
                <a:gd name="T106" fmla="*/ 214 w 2634"/>
                <a:gd name="T107" fmla="*/ 55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35 w 1169"/>
                <a:gd name="T1" fmla="*/ 16 h 264"/>
                <a:gd name="T2" fmla="*/ 10 w 1169"/>
                <a:gd name="T3" fmla="*/ 55 h 264"/>
                <a:gd name="T4" fmla="*/ 2 w 1169"/>
                <a:gd name="T5" fmla="*/ 123 h 264"/>
                <a:gd name="T6" fmla="*/ 15 w 1169"/>
                <a:gd name="T7" fmla="*/ 154 h 264"/>
                <a:gd name="T8" fmla="*/ 33 w 1169"/>
                <a:gd name="T9" fmla="*/ 170 h 264"/>
                <a:gd name="T10" fmla="*/ 54 w 1169"/>
                <a:gd name="T11" fmla="*/ 181 h 264"/>
                <a:gd name="T12" fmla="*/ 97 w 1169"/>
                <a:gd name="T13" fmla="*/ 195 h 264"/>
                <a:gd name="T14" fmla="*/ 153 w 1169"/>
                <a:gd name="T15" fmla="*/ 207 h 264"/>
                <a:gd name="T16" fmla="*/ 224 w 1169"/>
                <a:gd name="T17" fmla="*/ 218 h 264"/>
                <a:gd name="T18" fmla="*/ 303 w 1169"/>
                <a:gd name="T19" fmla="*/ 229 h 264"/>
                <a:gd name="T20" fmla="*/ 392 w 1169"/>
                <a:gd name="T21" fmla="*/ 238 h 264"/>
                <a:gd name="T22" fmla="*/ 484 w 1169"/>
                <a:gd name="T23" fmla="*/ 246 h 264"/>
                <a:gd name="T24" fmla="*/ 673 w 1169"/>
                <a:gd name="T25" fmla="*/ 258 h 264"/>
                <a:gd name="T26" fmla="*/ 930 w 1169"/>
                <a:gd name="T27" fmla="*/ 264 h 264"/>
                <a:gd name="T28" fmla="*/ 1093 w 1169"/>
                <a:gd name="T29" fmla="*/ 254 h 264"/>
                <a:gd name="T30" fmla="*/ 1147 w 1169"/>
                <a:gd name="T31" fmla="*/ 207 h 264"/>
                <a:gd name="T32" fmla="*/ 1169 w 1169"/>
                <a:gd name="T33" fmla="*/ 95 h 264"/>
                <a:gd name="T34" fmla="*/ 1150 w 1169"/>
                <a:gd name="T35" fmla="*/ 110 h 264"/>
                <a:gd name="T36" fmla="*/ 1132 w 1169"/>
                <a:gd name="T37" fmla="*/ 122 h 264"/>
                <a:gd name="T38" fmla="*/ 1107 w 1169"/>
                <a:gd name="T39" fmla="*/ 134 h 264"/>
                <a:gd name="T40" fmla="*/ 1074 w 1169"/>
                <a:gd name="T41" fmla="*/ 147 h 264"/>
                <a:gd name="T42" fmla="*/ 1032 w 1169"/>
                <a:gd name="T43" fmla="*/ 159 h 264"/>
                <a:gd name="T44" fmla="*/ 983 w 1169"/>
                <a:gd name="T45" fmla="*/ 169 h 264"/>
                <a:gd name="T46" fmla="*/ 875 w 1169"/>
                <a:gd name="T47" fmla="*/ 176 h 264"/>
                <a:gd name="T48" fmla="*/ 469 w 1169"/>
                <a:gd name="T49" fmla="*/ 169 h 264"/>
                <a:gd name="T50" fmla="*/ 259 w 1169"/>
                <a:gd name="T51" fmla="*/ 154 h 264"/>
                <a:gd name="T52" fmla="*/ 148 w 1169"/>
                <a:gd name="T53" fmla="*/ 140 h 264"/>
                <a:gd name="T54" fmla="*/ 76 w 1169"/>
                <a:gd name="T55" fmla="*/ 122 h 264"/>
                <a:gd name="T56" fmla="*/ 46 w 1169"/>
                <a:gd name="T57" fmla="*/ 89 h 264"/>
                <a:gd name="T58" fmla="*/ 44 w 1169"/>
                <a:gd name="T59" fmla="*/ 51 h 264"/>
                <a:gd name="T60" fmla="*/ 61 w 1169"/>
                <a:gd name="T61" fmla="*/ 20 h 264"/>
                <a:gd name="T62" fmla="*/ 80 w 1169"/>
                <a:gd name="T63" fmla="*/ 1 h 264"/>
                <a:gd name="T64" fmla="*/ 48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4 w 499"/>
                <a:gd name="T3" fmla="*/ 19 h 215"/>
                <a:gd name="T4" fmla="*/ 8 w 499"/>
                <a:gd name="T5" fmla="*/ 41 h 215"/>
                <a:gd name="T6" fmla="*/ 18 w 499"/>
                <a:gd name="T7" fmla="*/ 69 h 215"/>
                <a:gd name="T8" fmla="*/ 25 w 499"/>
                <a:gd name="T9" fmla="*/ 84 h 215"/>
                <a:gd name="T10" fmla="*/ 33 w 499"/>
                <a:gd name="T11" fmla="*/ 99 h 215"/>
                <a:gd name="T12" fmla="*/ 41 w 499"/>
                <a:gd name="T13" fmla="*/ 114 h 215"/>
                <a:gd name="T14" fmla="*/ 54 w 499"/>
                <a:gd name="T15" fmla="*/ 130 h 215"/>
                <a:gd name="T16" fmla="*/ 66 w 499"/>
                <a:gd name="T17" fmla="*/ 143 h 215"/>
                <a:gd name="T18" fmla="*/ 81 w 499"/>
                <a:gd name="T19" fmla="*/ 157 h 215"/>
                <a:gd name="T20" fmla="*/ 90 w 499"/>
                <a:gd name="T21" fmla="*/ 164 h 215"/>
                <a:gd name="T22" fmla="*/ 99 w 499"/>
                <a:gd name="T23" fmla="*/ 169 h 215"/>
                <a:gd name="T24" fmla="*/ 108 w 499"/>
                <a:gd name="T25" fmla="*/ 176 h 215"/>
                <a:gd name="T26" fmla="*/ 119 w 499"/>
                <a:gd name="T27" fmla="*/ 182 h 215"/>
                <a:gd name="T28" fmla="*/ 128 w 499"/>
                <a:gd name="T29" fmla="*/ 187 h 215"/>
                <a:gd name="T30" fmla="*/ 139 w 499"/>
                <a:gd name="T31" fmla="*/ 191 h 215"/>
                <a:gd name="T32" fmla="*/ 149 w 499"/>
                <a:gd name="T33" fmla="*/ 196 h 215"/>
                <a:gd name="T34" fmla="*/ 160 w 499"/>
                <a:gd name="T35" fmla="*/ 200 h 215"/>
                <a:gd name="T36" fmla="*/ 182 w 499"/>
                <a:gd name="T37" fmla="*/ 207 h 215"/>
                <a:gd name="T38" fmla="*/ 203 w 499"/>
                <a:gd name="T39" fmla="*/ 211 h 215"/>
                <a:gd name="T40" fmla="*/ 245 w 499"/>
                <a:gd name="T41" fmla="*/ 215 h 215"/>
                <a:gd name="T42" fmla="*/ 285 w 499"/>
                <a:gd name="T43" fmla="*/ 215 h 215"/>
                <a:gd name="T44" fmla="*/ 324 w 499"/>
                <a:gd name="T45" fmla="*/ 209 h 215"/>
                <a:gd name="T46" fmla="*/ 357 w 499"/>
                <a:gd name="T47" fmla="*/ 201 h 215"/>
                <a:gd name="T48" fmla="*/ 372 w 499"/>
                <a:gd name="T49" fmla="*/ 197 h 215"/>
                <a:gd name="T50" fmla="*/ 386 w 499"/>
                <a:gd name="T51" fmla="*/ 191 h 215"/>
                <a:gd name="T52" fmla="*/ 397 w 499"/>
                <a:gd name="T53" fmla="*/ 185 h 215"/>
                <a:gd name="T54" fmla="*/ 408 w 499"/>
                <a:gd name="T55" fmla="*/ 178 h 215"/>
                <a:gd name="T56" fmla="*/ 426 w 499"/>
                <a:gd name="T57" fmla="*/ 161 h 215"/>
                <a:gd name="T58" fmla="*/ 444 w 499"/>
                <a:gd name="T59" fmla="*/ 141 h 215"/>
                <a:gd name="T60" fmla="*/ 459 w 499"/>
                <a:gd name="T61" fmla="*/ 117 h 215"/>
                <a:gd name="T62" fmla="*/ 471 w 499"/>
                <a:gd name="T63" fmla="*/ 92 h 215"/>
                <a:gd name="T64" fmla="*/ 484 w 499"/>
                <a:gd name="T65" fmla="*/ 70 h 215"/>
                <a:gd name="T66" fmla="*/ 492 w 499"/>
                <a:gd name="T67" fmla="*/ 52 h 215"/>
                <a:gd name="T68" fmla="*/ 499 w 499"/>
                <a:gd name="T69" fmla="*/ 35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42 w 2189"/>
                <a:gd name="T1" fmla="*/ 266 h 575"/>
                <a:gd name="T2" fmla="*/ 57 w 2189"/>
                <a:gd name="T3" fmla="*/ 252 h 575"/>
                <a:gd name="T4" fmla="*/ 71 w 2189"/>
                <a:gd name="T5" fmla="*/ 245 h 575"/>
                <a:gd name="T6" fmla="*/ 95 w 2189"/>
                <a:gd name="T7" fmla="*/ 237 h 575"/>
                <a:gd name="T8" fmla="*/ 135 w 2189"/>
                <a:gd name="T9" fmla="*/ 240 h 575"/>
                <a:gd name="T10" fmla="*/ 166 w 2189"/>
                <a:gd name="T11" fmla="*/ 253 h 575"/>
                <a:gd name="T12" fmla="*/ 206 w 2189"/>
                <a:gd name="T13" fmla="*/ 284 h 575"/>
                <a:gd name="T14" fmla="*/ 232 w 2189"/>
                <a:gd name="T15" fmla="*/ 335 h 575"/>
                <a:gd name="T16" fmla="*/ 244 w 2189"/>
                <a:gd name="T17" fmla="*/ 438 h 575"/>
                <a:gd name="T18" fmla="*/ 269 w 2189"/>
                <a:gd name="T19" fmla="*/ 406 h 575"/>
                <a:gd name="T20" fmla="*/ 284 w 2189"/>
                <a:gd name="T21" fmla="*/ 341 h 575"/>
                <a:gd name="T22" fmla="*/ 273 w 2189"/>
                <a:gd name="T23" fmla="*/ 307 h 575"/>
                <a:gd name="T24" fmla="*/ 257 w 2189"/>
                <a:gd name="T25" fmla="*/ 278 h 575"/>
                <a:gd name="T26" fmla="*/ 239 w 2189"/>
                <a:gd name="T27" fmla="*/ 252 h 575"/>
                <a:gd name="T28" fmla="*/ 210 w 2189"/>
                <a:gd name="T29" fmla="*/ 229 h 575"/>
                <a:gd name="T30" fmla="*/ 184 w 2189"/>
                <a:gd name="T31" fmla="*/ 218 h 575"/>
                <a:gd name="T32" fmla="*/ 146 w 2189"/>
                <a:gd name="T33" fmla="*/ 205 h 575"/>
                <a:gd name="T34" fmla="*/ 149 w 2189"/>
                <a:gd name="T35" fmla="*/ 200 h 575"/>
                <a:gd name="T36" fmla="*/ 221 w 2189"/>
                <a:gd name="T37" fmla="*/ 193 h 575"/>
                <a:gd name="T38" fmla="*/ 287 w 2189"/>
                <a:gd name="T39" fmla="*/ 208 h 575"/>
                <a:gd name="T40" fmla="*/ 317 w 2189"/>
                <a:gd name="T41" fmla="*/ 224 h 575"/>
                <a:gd name="T42" fmla="*/ 345 w 2189"/>
                <a:gd name="T43" fmla="*/ 249 h 575"/>
                <a:gd name="T44" fmla="*/ 357 w 2189"/>
                <a:gd name="T45" fmla="*/ 241 h 575"/>
                <a:gd name="T46" fmla="*/ 378 w 2189"/>
                <a:gd name="T47" fmla="*/ 227 h 575"/>
                <a:gd name="T48" fmla="*/ 400 w 2189"/>
                <a:gd name="T49" fmla="*/ 215 h 575"/>
                <a:gd name="T50" fmla="*/ 418 w 2189"/>
                <a:gd name="T51" fmla="*/ 205 h 575"/>
                <a:gd name="T52" fmla="*/ 437 w 2189"/>
                <a:gd name="T53" fmla="*/ 197 h 575"/>
                <a:gd name="T54" fmla="*/ 458 w 2189"/>
                <a:gd name="T55" fmla="*/ 190 h 575"/>
                <a:gd name="T56" fmla="*/ 492 w 2189"/>
                <a:gd name="T57" fmla="*/ 178 h 575"/>
                <a:gd name="T58" fmla="*/ 545 w 2189"/>
                <a:gd name="T59" fmla="*/ 167 h 575"/>
                <a:gd name="T60" fmla="*/ 630 w 2189"/>
                <a:gd name="T61" fmla="*/ 163 h 575"/>
                <a:gd name="T62" fmla="*/ 831 w 2189"/>
                <a:gd name="T63" fmla="*/ 185 h 575"/>
                <a:gd name="T64" fmla="*/ 866 w 2189"/>
                <a:gd name="T65" fmla="*/ 198 h 575"/>
                <a:gd name="T66" fmla="*/ 884 w 2189"/>
                <a:gd name="T67" fmla="*/ 208 h 575"/>
                <a:gd name="T68" fmla="*/ 904 w 2189"/>
                <a:gd name="T69" fmla="*/ 219 h 575"/>
                <a:gd name="T70" fmla="*/ 926 w 2189"/>
                <a:gd name="T71" fmla="*/ 231 h 575"/>
                <a:gd name="T72" fmla="*/ 953 w 2189"/>
                <a:gd name="T73" fmla="*/ 246 h 575"/>
                <a:gd name="T74" fmla="*/ 973 w 2189"/>
                <a:gd name="T75" fmla="*/ 260 h 575"/>
                <a:gd name="T76" fmla="*/ 1006 w 2189"/>
                <a:gd name="T77" fmla="*/ 286 h 575"/>
                <a:gd name="T78" fmla="*/ 1059 w 2189"/>
                <a:gd name="T79" fmla="*/ 335 h 575"/>
                <a:gd name="T80" fmla="*/ 1085 w 2189"/>
                <a:gd name="T81" fmla="*/ 363 h 575"/>
                <a:gd name="T82" fmla="*/ 1110 w 2189"/>
                <a:gd name="T83" fmla="*/ 390 h 575"/>
                <a:gd name="T84" fmla="*/ 1133 w 2189"/>
                <a:gd name="T85" fmla="*/ 419 h 575"/>
                <a:gd name="T86" fmla="*/ 1155 w 2189"/>
                <a:gd name="T87" fmla="*/ 445 h 575"/>
                <a:gd name="T88" fmla="*/ 1176 w 2189"/>
                <a:gd name="T89" fmla="*/ 472 h 575"/>
                <a:gd name="T90" fmla="*/ 1212 w 2189"/>
                <a:gd name="T91" fmla="*/ 518 h 575"/>
                <a:gd name="T92" fmla="*/ 1236 w 2189"/>
                <a:gd name="T93" fmla="*/ 553 h 575"/>
                <a:gd name="T94" fmla="*/ 1253 w 2189"/>
                <a:gd name="T95" fmla="*/ 575 h 575"/>
                <a:gd name="T96" fmla="*/ 1830 w 2189"/>
                <a:gd name="T97" fmla="*/ 502 h 575"/>
                <a:gd name="T98" fmla="*/ 1819 w 2189"/>
                <a:gd name="T99" fmla="*/ 384 h 575"/>
                <a:gd name="T100" fmla="*/ 1837 w 2189"/>
                <a:gd name="T101" fmla="*/ 313 h 575"/>
                <a:gd name="T102" fmla="*/ 1850 w 2189"/>
                <a:gd name="T103" fmla="*/ 289 h 575"/>
                <a:gd name="T104" fmla="*/ 1865 w 2189"/>
                <a:gd name="T105" fmla="*/ 266 h 575"/>
                <a:gd name="T106" fmla="*/ 1903 w 2189"/>
                <a:gd name="T107" fmla="*/ 222 h 575"/>
                <a:gd name="T108" fmla="*/ 1935 w 2189"/>
                <a:gd name="T109" fmla="*/ 189 h 575"/>
                <a:gd name="T110" fmla="*/ 1968 w 2189"/>
                <a:gd name="T111" fmla="*/ 152 h 575"/>
                <a:gd name="T112" fmla="*/ 2000 w 2189"/>
                <a:gd name="T113" fmla="*/ 124 h 575"/>
                <a:gd name="T114" fmla="*/ 2016 w 2189"/>
                <a:gd name="T115" fmla="*/ 116 h 575"/>
                <a:gd name="T116" fmla="*/ 2062 w 2189"/>
                <a:gd name="T117" fmla="*/ 106 h 575"/>
                <a:gd name="T118" fmla="*/ 2156 w 2189"/>
                <a:gd name="T119" fmla="*/ 99 h 575"/>
                <a:gd name="T120" fmla="*/ 2088 w 2189"/>
                <a:gd name="T121" fmla="*/ 0 h 575"/>
                <a:gd name="T122" fmla="*/ 0 w 2189"/>
                <a:gd name="T123" fmla="*/ 94 h 575"/>
                <a:gd name="T124" fmla="*/ 33 w 2189"/>
                <a:gd name="T125" fmla="*/ 273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43 w 240"/>
                <a:gd name="T1" fmla="*/ 237 h 255"/>
                <a:gd name="T2" fmla="*/ 36 w 240"/>
                <a:gd name="T3" fmla="*/ 229 h 255"/>
                <a:gd name="T4" fmla="*/ 21 w 240"/>
                <a:gd name="T5" fmla="*/ 204 h 255"/>
                <a:gd name="T6" fmla="*/ 7 w 240"/>
                <a:gd name="T7" fmla="*/ 168 h 255"/>
                <a:gd name="T8" fmla="*/ 0 w 240"/>
                <a:gd name="T9" fmla="*/ 121 h 255"/>
                <a:gd name="T10" fmla="*/ 4 w 240"/>
                <a:gd name="T11" fmla="*/ 96 h 255"/>
                <a:gd name="T12" fmla="*/ 13 w 240"/>
                <a:gd name="T13" fmla="*/ 73 h 255"/>
                <a:gd name="T14" fmla="*/ 20 w 240"/>
                <a:gd name="T15" fmla="*/ 62 h 255"/>
                <a:gd name="T16" fmla="*/ 25 w 240"/>
                <a:gd name="T17" fmla="*/ 52 h 255"/>
                <a:gd name="T18" fmla="*/ 40 w 240"/>
                <a:gd name="T19" fmla="*/ 33 h 255"/>
                <a:gd name="T20" fmla="*/ 61 w 240"/>
                <a:gd name="T21" fmla="*/ 18 h 255"/>
                <a:gd name="T22" fmla="*/ 71 w 240"/>
                <a:gd name="T23" fmla="*/ 12 h 255"/>
                <a:gd name="T24" fmla="*/ 82 w 240"/>
                <a:gd name="T25" fmla="*/ 8 h 255"/>
                <a:gd name="T26" fmla="*/ 93 w 240"/>
                <a:gd name="T27" fmla="*/ 3 h 255"/>
                <a:gd name="T28" fmla="*/ 105 w 240"/>
                <a:gd name="T29" fmla="*/ 0 h 255"/>
                <a:gd name="T30" fmla="*/ 129 w 240"/>
                <a:gd name="T31" fmla="*/ 0 h 255"/>
                <a:gd name="T32" fmla="*/ 175 w 240"/>
                <a:gd name="T33" fmla="*/ 8 h 255"/>
                <a:gd name="T34" fmla="*/ 193 w 240"/>
                <a:gd name="T35" fmla="*/ 18 h 255"/>
                <a:gd name="T36" fmla="*/ 202 w 240"/>
                <a:gd name="T37" fmla="*/ 23 h 255"/>
                <a:gd name="T38" fmla="*/ 208 w 240"/>
                <a:gd name="T39" fmla="*/ 29 h 255"/>
                <a:gd name="T40" fmla="*/ 230 w 240"/>
                <a:gd name="T41" fmla="*/ 54 h 255"/>
                <a:gd name="T42" fmla="*/ 239 w 240"/>
                <a:gd name="T43" fmla="*/ 77 h 255"/>
                <a:gd name="T44" fmla="*/ 240 w 240"/>
                <a:gd name="T45" fmla="*/ 149 h 255"/>
                <a:gd name="T46" fmla="*/ 239 w 240"/>
                <a:gd name="T47" fmla="*/ 198 h 255"/>
                <a:gd name="T48" fmla="*/ 230 w 240"/>
                <a:gd name="T49" fmla="*/ 207 h 255"/>
                <a:gd name="T50" fmla="*/ 206 w 240"/>
                <a:gd name="T51" fmla="*/ 224 h 255"/>
                <a:gd name="T52" fmla="*/ 197 w 240"/>
                <a:gd name="T53" fmla="*/ 230 h 255"/>
                <a:gd name="T54" fmla="*/ 191 w 240"/>
                <a:gd name="T55" fmla="*/ 235 h 255"/>
                <a:gd name="T56" fmla="*/ 182 w 240"/>
                <a:gd name="T57" fmla="*/ 240 h 255"/>
                <a:gd name="T58" fmla="*/ 175 w 240"/>
                <a:gd name="T59" fmla="*/ 245 h 255"/>
                <a:gd name="T60" fmla="*/ 163 w 240"/>
                <a:gd name="T61" fmla="*/ 252 h 255"/>
                <a:gd name="T62" fmla="*/ 149 w 240"/>
                <a:gd name="T63" fmla="*/ 255 h 255"/>
                <a:gd name="T64" fmla="*/ 102 w 240"/>
                <a:gd name="T65" fmla="*/ 253 h 255"/>
                <a:gd name="T66" fmla="*/ 79 w 240"/>
                <a:gd name="T67" fmla="*/ 249 h 255"/>
                <a:gd name="T68" fmla="*/ 82 w 240"/>
                <a:gd name="T69" fmla="*/ 224 h 255"/>
                <a:gd name="T70" fmla="*/ 166 w 240"/>
                <a:gd name="T71" fmla="*/ 165 h 255"/>
                <a:gd name="T72" fmla="*/ 175 w 240"/>
                <a:gd name="T73" fmla="*/ 123 h 255"/>
                <a:gd name="T74" fmla="*/ 174 w 240"/>
                <a:gd name="T75" fmla="*/ 84 h 255"/>
                <a:gd name="T76" fmla="*/ 168 w 240"/>
                <a:gd name="T77" fmla="*/ 70 h 255"/>
                <a:gd name="T78" fmla="*/ 159 w 240"/>
                <a:gd name="T79" fmla="*/ 58 h 255"/>
                <a:gd name="T80" fmla="*/ 153 w 240"/>
                <a:gd name="T81" fmla="*/ 54 h 255"/>
                <a:gd name="T82" fmla="*/ 148 w 240"/>
                <a:gd name="T83" fmla="*/ 50 h 255"/>
                <a:gd name="T84" fmla="*/ 133 w 240"/>
                <a:gd name="T85" fmla="*/ 46 h 255"/>
                <a:gd name="T86" fmla="*/ 101 w 240"/>
                <a:gd name="T87" fmla="*/ 43 h 255"/>
                <a:gd name="T88" fmla="*/ 75 w 240"/>
                <a:gd name="T89" fmla="*/ 47 h 255"/>
                <a:gd name="T90" fmla="*/ 53 w 240"/>
                <a:gd name="T91" fmla="*/ 62 h 255"/>
                <a:gd name="T92" fmla="*/ 36 w 240"/>
                <a:gd name="T93" fmla="*/ 84 h 255"/>
                <a:gd name="T94" fmla="*/ 33 w 240"/>
                <a:gd name="T95" fmla="*/ 117 h 255"/>
                <a:gd name="T96" fmla="*/ 36 w 240"/>
                <a:gd name="T97" fmla="*/ 135 h 255"/>
                <a:gd name="T98" fmla="*/ 42 w 240"/>
                <a:gd name="T99" fmla="*/ 153 h 255"/>
                <a:gd name="T100" fmla="*/ 49 w 240"/>
                <a:gd name="T101" fmla="*/ 168 h 255"/>
                <a:gd name="T102" fmla="*/ 55 w 240"/>
                <a:gd name="T103" fmla="*/ 182 h 255"/>
                <a:gd name="T104" fmla="*/ 61 w 240"/>
                <a:gd name="T105" fmla="*/ 193 h 255"/>
                <a:gd name="T106" fmla="*/ 43 w 240"/>
                <a:gd name="T107" fmla="*/ 237 h 255"/>
                <a:gd name="T108" fmla="*/ 43 w 240"/>
                <a:gd name="T109" fmla="*/ 237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5 w 84"/>
                <a:gd name="T1" fmla="*/ 0 h 79"/>
                <a:gd name="T2" fmla="*/ 84 w 84"/>
                <a:gd name="T3" fmla="*/ 49 h 79"/>
                <a:gd name="T4" fmla="*/ 62 w 84"/>
                <a:gd name="T5" fmla="*/ 79 h 79"/>
                <a:gd name="T6" fmla="*/ 0 w 84"/>
                <a:gd name="T7" fmla="*/ 49 h 79"/>
                <a:gd name="T8" fmla="*/ 5 w 84"/>
                <a:gd name="T9" fmla="*/ 0 h 79"/>
                <a:gd name="T10" fmla="*/ 5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250 h 352"/>
                <a:gd name="T2" fmla="*/ 75 w 742"/>
                <a:gd name="T3" fmla="*/ 0 h 352"/>
                <a:gd name="T4" fmla="*/ 676 w 742"/>
                <a:gd name="T5" fmla="*/ 32 h 352"/>
                <a:gd name="T6" fmla="*/ 689 w 742"/>
                <a:gd name="T7" fmla="*/ 47 h 352"/>
                <a:gd name="T8" fmla="*/ 702 w 742"/>
                <a:gd name="T9" fmla="*/ 66 h 352"/>
                <a:gd name="T10" fmla="*/ 716 w 742"/>
                <a:gd name="T11" fmla="*/ 88 h 352"/>
                <a:gd name="T12" fmla="*/ 738 w 742"/>
                <a:gd name="T13" fmla="*/ 147 h 352"/>
                <a:gd name="T14" fmla="*/ 742 w 742"/>
                <a:gd name="T15" fmla="*/ 182 h 352"/>
                <a:gd name="T16" fmla="*/ 741 w 742"/>
                <a:gd name="T17" fmla="*/ 215 h 352"/>
                <a:gd name="T18" fmla="*/ 733 w 742"/>
                <a:gd name="T19" fmla="*/ 249 h 352"/>
                <a:gd name="T20" fmla="*/ 722 w 742"/>
                <a:gd name="T21" fmla="*/ 277 h 352"/>
                <a:gd name="T22" fmla="*/ 716 w 742"/>
                <a:gd name="T23" fmla="*/ 289 h 352"/>
                <a:gd name="T24" fmla="*/ 711 w 742"/>
                <a:gd name="T25" fmla="*/ 300 h 352"/>
                <a:gd name="T26" fmla="*/ 698 w 742"/>
                <a:gd name="T27" fmla="*/ 319 h 352"/>
                <a:gd name="T28" fmla="*/ 684 w 742"/>
                <a:gd name="T29" fmla="*/ 334 h 352"/>
                <a:gd name="T30" fmla="*/ 678 w 742"/>
                <a:gd name="T31" fmla="*/ 341 h 352"/>
                <a:gd name="T32" fmla="*/ 671 w 742"/>
                <a:gd name="T33" fmla="*/ 345 h 352"/>
                <a:gd name="T34" fmla="*/ 657 w 742"/>
                <a:gd name="T35" fmla="*/ 351 h 352"/>
                <a:gd name="T36" fmla="*/ 642 w 742"/>
                <a:gd name="T37" fmla="*/ 352 h 352"/>
                <a:gd name="T38" fmla="*/ 621 w 742"/>
                <a:gd name="T39" fmla="*/ 350 h 352"/>
                <a:gd name="T40" fmla="*/ 607 w 742"/>
                <a:gd name="T41" fmla="*/ 344 h 352"/>
                <a:gd name="T42" fmla="*/ 591 w 742"/>
                <a:gd name="T43" fmla="*/ 340 h 352"/>
                <a:gd name="T44" fmla="*/ 571 w 742"/>
                <a:gd name="T45" fmla="*/ 333 h 352"/>
                <a:gd name="T46" fmla="*/ 551 w 742"/>
                <a:gd name="T47" fmla="*/ 326 h 352"/>
                <a:gd name="T48" fmla="*/ 529 w 742"/>
                <a:gd name="T49" fmla="*/ 319 h 352"/>
                <a:gd name="T50" fmla="*/ 507 w 742"/>
                <a:gd name="T51" fmla="*/ 311 h 352"/>
                <a:gd name="T52" fmla="*/ 483 w 742"/>
                <a:gd name="T53" fmla="*/ 304 h 352"/>
                <a:gd name="T54" fmla="*/ 458 w 742"/>
                <a:gd name="T55" fmla="*/ 296 h 352"/>
                <a:gd name="T56" fmla="*/ 435 w 742"/>
                <a:gd name="T57" fmla="*/ 289 h 352"/>
                <a:gd name="T58" fmla="*/ 413 w 742"/>
                <a:gd name="T59" fmla="*/ 282 h 352"/>
                <a:gd name="T60" fmla="*/ 388 w 742"/>
                <a:gd name="T61" fmla="*/ 277 h 352"/>
                <a:gd name="T62" fmla="*/ 367 w 742"/>
                <a:gd name="T63" fmla="*/ 272 h 352"/>
                <a:gd name="T64" fmla="*/ 328 w 742"/>
                <a:gd name="T65" fmla="*/ 268 h 352"/>
                <a:gd name="T66" fmla="*/ 235 w 742"/>
                <a:gd name="T67" fmla="*/ 264 h 352"/>
                <a:gd name="T68" fmla="*/ 126 w 742"/>
                <a:gd name="T69" fmla="*/ 257 h 352"/>
                <a:gd name="T70" fmla="*/ 38 w 742"/>
                <a:gd name="T71" fmla="*/ 252 h 352"/>
                <a:gd name="T72" fmla="*/ 0 w 742"/>
                <a:gd name="T73" fmla="*/ 250 h 352"/>
                <a:gd name="T74" fmla="*/ 0 w 742"/>
                <a:gd name="T75" fmla="*/ 25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48 w 1788"/>
                <a:gd name="T1" fmla="*/ 366 h 629"/>
                <a:gd name="T2" fmla="*/ 73 w 1788"/>
                <a:gd name="T3" fmla="*/ 308 h 629"/>
                <a:gd name="T4" fmla="*/ 89 w 1788"/>
                <a:gd name="T5" fmla="*/ 270 h 629"/>
                <a:gd name="T6" fmla="*/ 107 w 1788"/>
                <a:gd name="T7" fmla="*/ 230 h 629"/>
                <a:gd name="T8" fmla="*/ 126 w 1788"/>
                <a:gd name="T9" fmla="*/ 191 h 629"/>
                <a:gd name="T10" fmla="*/ 157 w 1788"/>
                <a:gd name="T11" fmla="*/ 131 h 629"/>
                <a:gd name="T12" fmla="*/ 180 w 1788"/>
                <a:gd name="T13" fmla="*/ 105 h 629"/>
                <a:gd name="T14" fmla="*/ 223 w 1788"/>
                <a:gd name="T15" fmla="*/ 92 h 629"/>
                <a:gd name="T16" fmla="*/ 343 w 1788"/>
                <a:gd name="T17" fmla="*/ 74 h 629"/>
                <a:gd name="T18" fmla="*/ 1526 w 1788"/>
                <a:gd name="T19" fmla="*/ 102 h 629"/>
                <a:gd name="T20" fmla="*/ 1577 w 1788"/>
                <a:gd name="T21" fmla="*/ 122 h 629"/>
                <a:gd name="T22" fmla="*/ 1604 w 1788"/>
                <a:gd name="T23" fmla="*/ 140 h 629"/>
                <a:gd name="T24" fmla="*/ 1667 w 1788"/>
                <a:gd name="T25" fmla="*/ 198 h 629"/>
                <a:gd name="T26" fmla="*/ 1701 w 1788"/>
                <a:gd name="T27" fmla="*/ 244 h 629"/>
                <a:gd name="T28" fmla="*/ 1722 w 1788"/>
                <a:gd name="T29" fmla="*/ 334 h 629"/>
                <a:gd name="T30" fmla="*/ 1703 w 1788"/>
                <a:gd name="T31" fmla="*/ 380 h 629"/>
                <a:gd name="T32" fmla="*/ 1688 w 1788"/>
                <a:gd name="T33" fmla="*/ 345 h 629"/>
                <a:gd name="T34" fmla="*/ 1660 w 1788"/>
                <a:gd name="T35" fmla="*/ 303 h 629"/>
                <a:gd name="T36" fmla="*/ 1620 w 1788"/>
                <a:gd name="T37" fmla="*/ 257 h 629"/>
                <a:gd name="T38" fmla="*/ 1575 w 1788"/>
                <a:gd name="T39" fmla="*/ 223 h 629"/>
                <a:gd name="T40" fmla="*/ 1544 w 1788"/>
                <a:gd name="T41" fmla="*/ 205 h 629"/>
                <a:gd name="T42" fmla="*/ 1496 w 1788"/>
                <a:gd name="T43" fmla="*/ 187 h 629"/>
                <a:gd name="T44" fmla="*/ 1408 w 1788"/>
                <a:gd name="T45" fmla="*/ 171 h 629"/>
                <a:gd name="T46" fmla="*/ 1277 w 1788"/>
                <a:gd name="T47" fmla="*/ 155 h 629"/>
                <a:gd name="T48" fmla="*/ 1063 w 1788"/>
                <a:gd name="T49" fmla="*/ 155 h 629"/>
                <a:gd name="T50" fmla="*/ 974 w 1788"/>
                <a:gd name="T51" fmla="*/ 173 h 629"/>
                <a:gd name="T52" fmla="*/ 901 w 1788"/>
                <a:gd name="T53" fmla="*/ 190 h 629"/>
                <a:gd name="T54" fmla="*/ 975 w 1788"/>
                <a:gd name="T55" fmla="*/ 246 h 629"/>
                <a:gd name="T56" fmla="*/ 1110 w 1788"/>
                <a:gd name="T57" fmla="*/ 233 h 629"/>
                <a:gd name="T58" fmla="*/ 1364 w 1788"/>
                <a:gd name="T59" fmla="*/ 230 h 629"/>
                <a:gd name="T60" fmla="*/ 1480 w 1788"/>
                <a:gd name="T61" fmla="*/ 255 h 629"/>
                <a:gd name="T62" fmla="*/ 1508 w 1788"/>
                <a:gd name="T63" fmla="*/ 274 h 629"/>
                <a:gd name="T64" fmla="*/ 1554 w 1788"/>
                <a:gd name="T65" fmla="*/ 308 h 629"/>
                <a:gd name="T66" fmla="*/ 1604 w 1788"/>
                <a:gd name="T67" fmla="*/ 391 h 629"/>
                <a:gd name="T68" fmla="*/ 1594 w 1788"/>
                <a:gd name="T69" fmla="*/ 577 h 629"/>
                <a:gd name="T70" fmla="*/ 1787 w 1788"/>
                <a:gd name="T71" fmla="*/ 377 h 629"/>
                <a:gd name="T72" fmla="*/ 1765 w 1788"/>
                <a:gd name="T73" fmla="*/ 266 h 629"/>
                <a:gd name="T74" fmla="*/ 1733 w 1788"/>
                <a:gd name="T75" fmla="*/ 213 h 629"/>
                <a:gd name="T76" fmla="*/ 1689 w 1788"/>
                <a:gd name="T77" fmla="*/ 167 h 629"/>
                <a:gd name="T78" fmla="*/ 1646 w 1788"/>
                <a:gd name="T79" fmla="*/ 133 h 629"/>
                <a:gd name="T80" fmla="*/ 1620 w 1788"/>
                <a:gd name="T81" fmla="*/ 114 h 629"/>
                <a:gd name="T82" fmla="*/ 1594 w 1788"/>
                <a:gd name="T83" fmla="*/ 99 h 629"/>
                <a:gd name="T84" fmla="*/ 1568 w 1788"/>
                <a:gd name="T85" fmla="*/ 87 h 629"/>
                <a:gd name="T86" fmla="*/ 1517 w 1788"/>
                <a:gd name="T87" fmla="*/ 67 h 629"/>
                <a:gd name="T88" fmla="*/ 1411 w 1788"/>
                <a:gd name="T89" fmla="*/ 50 h 629"/>
                <a:gd name="T90" fmla="*/ 1255 w 1788"/>
                <a:gd name="T91" fmla="*/ 32 h 629"/>
                <a:gd name="T92" fmla="*/ 1077 w 1788"/>
                <a:gd name="T93" fmla="*/ 14 h 629"/>
                <a:gd name="T94" fmla="*/ 858 w 1788"/>
                <a:gd name="T95" fmla="*/ 1 h 629"/>
                <a:gd name="T96" fmla="*/ 456 w 1788"/>
                <a:gd name="T97" fmla="*/ 17 h 629"/>
                <a:gd name="T98" fmla="*/ 250 w 1788"/>
                <a:gd name="T99" fmla="*/ 37 h 629"/>
                <a:gd name="T100" fmla="*/ 177 w 1788"/>
                <a:gd name="T101" fmla="*/ 58 h 629"/>
                <a:gd name="T102" fmla="*/ 126 w 1788"/>
                <a:gd name="T103" fmla="*/ 91 h 629"/>
                <a:gd name="T104" fmla="*/ 84 w 1788"/>
                <a:gd name="T105" fmla="*/ 140 h 629"/>
                <a:gd name="T106" fmla="*/ 31 w 1788"/>
                <a:gd name="T107" fmla="*/ 407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7 h 410"/>
                <a:gd name="T2" fmla="*/ 34 w 99"/>
                <a:gd name="T3" fmla="*/ 406 h 410"/>
                <a:gd name="T4" fmla="*/ 99 w 99"/>
                <a:gd name="T5" fmla="*/ 410 h 410"/>
                <a:gd name="T6" fmla="*/ 75 w 99"/>
                <a:gd name="T7" fmla="*/ 0 h 410"/>
                <a:gd name="T8" fmla="*/ 0 w 99"/>
                <a:gd name="T9" fmla="*/ 7 h 410"/>
                <a:gd name="T10" fmla="*/ 0 w 99"/>
                <a:gd name="T11" fmla="*/ 7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31 w 707"/>
                <a:gd name="T1" fmla="*/ 373 h 472"/>
                <a:gd name="T2" fmla="*/ 41 w 707"/>
                <a:gd name="T3" fmla="*/ 260 h 472"/>
                <a:gd name="T4" fmla="*/ 54 w 707"/>
                <a:gd name="T5" fmla="*/ 193 h 472"/>
                <a:gd name="T6" fmla="*/ 71 w 707"/>
                <a:gd name="T7" fmla="*/ 131 h 472"/>
                <a:gd name="T8" fmla="*/ 84 w 707"/>
                <a:gd name="T9" fmla="*/ 105 h 472"/>
                <a:gd name="T10" fmla="*/ 98 w 707"/>
                <a:gd name="T11" fmla="*/ 80 h 472"/>
                <a:gd name="T12" fmla="*/ 133 w 707"/>
                <a:gd name="T13" fmla="*/ 47 h 472"/>
                <a:gd name="T14" fmla="*/ 154 w 707"/>
                <a:gd name="T15" fmla="*/ 34 h 472"/>
                <a:gd name="T16" fmla="*/ 175 w 707"/>
                <a:gd name="T17" fmla="*/ 25 h 472"/>
                <a:gd name="T18" fmla="*/ 197 w 707"/>
                <a:gd name="T19" fmla="*/ 16 h 472"/>
                <a:gd name="T20" fmla="*/ 242 w 707"/>
                <a:gd name="T21" fmla="*/ 7 h 472"/>
                <a:gd name="T22" fmla="*/ 311 w 707"/>
                <a:gd name="T23" fmla="*/ 0 h 472"/>
                <a:gd name="T24" fmla="*/ 398 w 707"/>
                <a:gd name="T25" fmla="*/ 18 h 472"/>
                <a:gd name="T26" fmla="*/ 427 w 707"/>
                <a:gd name="T27" fmla="*/ 32 h 472"/>
                <a:gd name="T28" fmla="*/ 470 w 707"/>
                <a:gd name="T29" fmla="*/ 63 h 472"/>
                <a:gd name="T30" fmla="*/ 500 w 707"/>
                <a:gd name="T31" fmla="*/ 95 h 472"/>
                <a:gd name="T32" fmla="*/ 530 w 707"/>
                <a:gd name="T33" fmla="*/ 131 h 472"/>
                <a:gd name="T34" fmla="*/ 561 w 707"/>
                <a:gd name="T35" fmla="*/ 168 h 472"/>
                <a:gd name="T36" fmla="*/ 585 w 707"/>
                <a:gd name="T37" fmla="*/ 204 h 472"/>
                <a:gd name="T38" fmla="*/ 607 w 707"/>
                <a:gd name="T39" fmla="*/ 235 h 472"/>
                <a:gd name="T40" fmla="*/ 641 w 707"/>
                <a:gd name="T41" fmla="*/ 283 h 472"/>
                <a:gd name="T42" fmla="*/ 707 w 707"/>
                <a:gd name="T43" fmla="*/ 377 h 472"/>
                <a:gd name="T44" fmla="*/ 475 w 707"/>
                <a:gd name="T45" fmla="*/ 400 h 472"/>
                <a:gd name="T46" fmla="*/ 459 w 707"/>
                <a:gd name="T47" fmla="*/ 316 h 472"/>
                <a:gd name="T48" fmla="*/ 443 w 707"/>
                <a:gd name="T49" fmla="*/ 270 h 472"/>
                <a:gd name="T50" fmla="*/ 423 w 707"/>
                <a:gd name="T51" fmla="*/ 227 h 472"/>
                <a:gd name="T52" fmla="*/ 393 w 707"/>
                <a:gd name="T53" fmla="*/ 193 h 472"/>
                <a:gd name="T54" fmla="*/ 376 w 707"/>
                <a:gd name="T55" fmla="*/ 182 h 472"/>
                <a:gd name="T56" fmla="*/ 357 w 707"/>
                <a:gd name="T57" fmla="*/ 173 h 472"/>
                <a:gd name="T58" fmla="*/ 317 w 707"/>
                <a:gd name="T59" fmla="*/ 169 h 472"/>
                <a:gd name="T60" fmla="*/ 260 w 707"/>
                <a:gd name="T61" fmla="*/ 186 h 472"/>
                <a:gd name="T62" fmla="*/ 242 w 707"/>
                <a:gd name="T63" fmla="*/ 197 h 472"/>
                <a:gd name="T64" fmla="*/ 227 w 707"/>
                <a:gd name="T65" fmla="*/ 206 h 472"/>
                <a:gd name="T66" fmla="*/ 184 w 707"/>
                <a:gd name="T67" fmla="*/ 248 h 472"/>
                <a:gd name="T68" fmla="*/ 162 w 707"/>
                <a:gd name="T69" fmla="*/ 277 h 472"/>
                <a:gd name="T70" fmla="*/ 136 w 707"/>
                <a:gd name="T71" fmla="*/ 327 h 472"/>
                <a:gd name="T72" fmla="*/ 128 w 707"/>
                <a:gd name="T73" fmla="*/ 418 h 472"/>
                <a:gd name="T74" fmla="*/ 0 w 707"/>
                <a:gd name="T75" fmla="*/ 464 h 472"/>
                <a:gd name="T76" fmla="*/ 30 w 707"/>
                <a:gd name="T77" fmla="*/ 424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110 w 617"/>
                <a:gd name="T1" fmla="*/ 8 h 480"/>
                <a:gd name="T2" fmla="*/ 135 w 617"/>
                <a:gd name="T3" fmla="*/ 20 h 480"/>
                <a:gd name="T4" fmla="*/ 165 w 617"/>
                <a:gd name="T5" fmla="*/ 36 h 480"/>
                <a:gd name="T6" fmla="*/ 183 w 617"/>
                <a:gd name="T7" fmla="*/ 45 h 480"/>
                <a:gd name="T8" fmla="*/ 201 w 617"/>
                <a:gd name="T9" fmla="*/ 55 h 480"/>
                <a:gd name="T10" fmla="*/ 219 w 617"/>
                <a:gd name="T11" fmla="*/ 67 h 480"/>
                <a:gd name="T12" fmla="*/ 238 w 617"/>
                <a:gd name="T13" fmla="*/ 80 h 480"/>
                <a:gd name="T14" fmla="*/ 256 w 617"/>
                <a:gd name="T15" fmla="*/ 93 h 480"/>
                <a:gd name="T16" fmla="*/ 293 w 617"/>
                <a:gd name="T17" fmla="*/ 126 h 480"/>
                <a:gd name="T18" fmla="*/ 326 w 617"/>
                <a:gd name="T19" fmla="*/ 161 h 480"/>
                <a:gd name="T20" fmla="*/ 354 w 617"/>
                <a:gd name="T21" fmla="*/ 194 h 480"/>
                <a:gd name="T22" fmla="*/ 377 w 617"/>
                <a:gd name="T23" fmla="*/ 223 h 480"/>
                <a:gd name="T24" fmla="*/ 405 w 617"/>
                <a:gd name="T25" fmla="*/ 257 h 480"/>
                <a:gd name="T26" fmla="*/ 425 w 617"/>
                <a:gd name="T27" fmla="*/ 286 h 480"/>
                <a:gd name="T28" fmla="*/ 450 w 617"/>
                <a:gd name="T29" fmla="*/ 293 h 480"/>
                <a:gd name="T30" fmla="*/ 547 w 617"/>
                <a:gd name="T31" fmla="*/ 301 h 480"/>
                <a:gd name="T32" fmla="*/ 605 w 617"/>
                <a:gd name="T33" fmla="*/ 359 h 480"/>
                <a:gd name="T34" fmla="*/ 617 w 617"/>
                <a:gd name="T35" fmla="*/ 417 h 480"/>
                <a:gd name="T36" fmla="*/ 607 w 617"/>
                <a:gd name="T37" fmla="*/ 444 h 480"/>
                <a:gd name="T38" fmla="*/ 591 w 617"/>
                <a:gd name="T39" fmla="*/ 459 h 480"/>
                <a:gd name="T40" fmla="*/ 565 w 617"/>
                <a:gd name="T41" fmla="*/ 468 h 480"/>
                <a:gd name="T42" fmla="*/ 505 w 617"/>
                <a:gd name="T43" fmla="*/ 477 h 480"/>
                <a:gd name="T44" fmla="*/ 461 w 617"/>
                <a:gd name="T45" fmla="*/ 455 h 480"/>
                <a:gd name="T46" fmla="*/ 507 w 617"/>
                <a:gd name="T47" fmla="*/ 461 h 480"/>
                <a:gd name="T48" fmla="*/ 563 w 617"/>
                <a:gd name="T49" fmla="*/ 435 h 480"/>
                <a:gd name="T50" fmla="*/ 561 w 617"/>
                <a:gd name="T51" fmla="*/ 386 h 480"/>
                <a:gd name="T52" fmla="*/ 541 w 617"/>
                <a:gd name="T53" fmla="*/ 359 h 480"/>
                <a:gd name="T54" fmla="*/ 527 w 617"/>
                <a:gd name="T55" fmla="*/ 349 h 480"/>
                <a:gd name="T56" fmla="*/ 494 w 617"/>
                <a:gd name="T57" fmla="*/ 344 h 480"/>
                <a:gd name="T58" fmla="*/ 449 w 617"/>
                <a:gd name="T59" fmla="*/ 362 h 480"/>
                <a:gd name="T60" fmla="*/ 413 w 617"/>
                <a:gd name="T61" fmla="*/ 389 h 480"/>
                <a:gd name="T62" fmla="*/ 399 w 617"/>
                <a:gd name="T63" fmla="*/ 345 h 480"/>
                <a:gd name="T64" fmla="*/ 384 w 617"/>
                <a:gd name="T65" fmla="*/ 311 h 480"/>
                <a:gd name="T66" fmla="*/ 368 w 617"/>
                <a:gd name="T67" fmla="*/ 283 h 480"/>
                <a:gd name="T68" fmla="*/ 348 w 617"/>
                <a:gd name="T69" fmla="*/ 252 h 480"/>
                <a:gd name="T70" fmla="*/ 325 w 617"/>
                <a:gd name="T71" fmla="*/ 221 h 480"/>
                <a:gd name="T72" fmla="*/ 300 w 617"/>
                <a:gd name="T73" fmla="*/ 191 h 480"/>
                <a:gd name="T74" fmla="*/ 277 w 617"/>
                <a:gd name="T75" fmla="*/ 162 h 480"/>
                <a:gd name="T76" fmla="*/ 242 w 617"/>
                <a:gd name="T77" fmla="*/ 125 h 480"/>
                <a:gd name="T78" fmla="*/ 198 w 617"/>
                <a:gd name="T79" fmla="*/ 85 h 480"/>
                <a:gd name="T80" fmla="*/ 176 w 617"/>
                <a:gd name="T81" fmla="*/ 70 h 480"/>
                <a:gd name="T82" fmla="*/ 154 w 617"/>
                <a:gd name="T83" fmla="*/ 59 h 480"/>
                <a:gd name="T84" fmla="*/ 132 w 617"/>
                <a:gd name="T85" fmla="*/ 49 h 480"/>
                <a:gd name="T86" fmla="*/ 106 w 617"/>
                <a:gd name="T87" fmla="*/ 40 h 480"/>
                <a:gd name="T88" fmla="*/ 80 w 617"/>
                <a:gd name="T89" fmla="*/ 31 h 480"/>
                <a:gd name="T90" fmla="*/ 33 w 617"/>
                <a:gd name="T91" fmla="*/ 18 h 480"/>
                <a:gd name="T92" fmla="*/ 0 w 617"/>
                <a:gd name="T93" fmla="*/ 9 h 480"/>
                <a:gd name="T94" fmla="*/ 86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204 h 395"/>
                <a:gd name="T2" fmla="*/ 14 w 696"/>
                <a:gd name="T3" fmla="*/ 258 h 395"/>
                <a:gd name="T4" fmla="*/ 33 w 696"/>
                <a:gd name="T5" fmla="*/ 293 h 395"/>
                <a:gd name="T6" fmla="*/ 59 w 696"/>
                <a:gd name="T7" fmla="*/ 329 h 395"/>
                <a:gd name="T8" fmla="*/ 87 w 696"/>
                <a:gd name="T9" fmla="*/ 353 h 395"/>
                <a:gd name="T10" fmla="*/ 108 w 696"/>
                <a:gd name="T11" fmla="*/ 365 h 395"/>
                <a:gd name="T12" fmla="*/ 128 w 696"/>
                <a:gd name="T13" fmla="*/ 375 h 395"/>
                <a:gd name="T14" fmla="*/ 160 w 696"/>
                <a:gd name="T15" fmla="*/ 386 h 395"/>
                <a:gd name="T16" fmla="*/ 201 w 696"/>
                <a:gd name="T17" fmla="*/ 394 h 395"/>
                <a:gd name="T18" fmla="*/ 281 w 696"/>
                <a:gd name="T19" fmla="*/ 393 h 395"/>
                <a:gd name="T20" fmla="*/ 329 w 696"/>
                <a:gd name="T21" fmla="*/ 379 h 395"/>
                <a:gd name="T22" fmla="*/ 356 w 696"/>
                <a:gd name="T23" fmla="*/ 366 h 395"/>
                <a:gd name="T24" fmla="*/ 375 w 696"/>
                <a:gd name="T25" fmla="*/ 354 h 395"/>
                <a:gd name="T26" fmla="*/ 400 w 696"/>
                <a:gd name="T27" fmla="*/ 333 h 395"/>
                <a:gd name="T28" fmla="*/ 431 w 696"/>
                <a:gd name="T29" fmla="*/ 307 h 395"/>
                <a:gd name="T30" fmla="*/ 462 w 696"/>
                <a:gd name="T31" fmla="*/ 280 h 395"/>
                <a:gd name="T32" fmla="*/ 493 w 696"/>
                <a:gd name="T33" fmla="*/ 288 h 395"/>
                <a:gd name="T34" fmla="*/ 565 w 696"/>
                <a:gd name="T35" fmla="*/ 295 h 395"/>
                <a:gd name="T36" fmla="*/ 633 w 696"/>
                <a:gd name="T37" fmla="*/ 278 h 395"/>
                <a:gd name="T38" fmla="*/ 651 w 696"/>
                <a:gd name="T39" fmla="*/ 263 h 395"/>
                <a:gd name="T40" fmla="*/ 692 w 696"/>
                <a:gd name="T41" fmla="*/ 208 h 395"/>
                <a:gd name="T42" fmla="*/ 470 w 696"/>
                <a:gd name="T43" fmla="*/ 189 h 395"/>
                <a:gd name="T44" fmla="*/ 419 w 696"/>
                <a:gd name="T45" fmla="*/ 0 h 395"/>
                <a:gd name="T46" fmla="*/ 411 w 696"/>
                <a:gd name="T47" fmla="*/ 160 h 395"/>
                <a:gd name="T48" fmla="*/ 394 w 696"/>
                <a:gd name="T49" fmla="*/ 225 h 395"/>
                <a:gd name="T50" fmla="*/ 378 w 696"/>
                <a:gd name="T51" fmla="*/ 260 h 395"/>
                <a:gd name="T52" fmla="*/ 354 w 696"/>
                <a:gd name="T53" fmla="*/ 285 h 395"/>
                <a:gd name="T54" fmla="*/ 334 w 696"/>
                <a:gd name="T55" fmla="*/ 302 h 395"/>
                <a:gd name="T56" fmla="*/ 318 w 696"/>
                <a:gd name="T57" fmla="*/ 311 h 395"/>
                <a:gd name="T58" fmla="*/ 303 w 696"/>
                <a:gd name="T59" fmla="*/ 320 h 395"/>
                <a:gd name="T60" fmla="*/ 280 w 696"/>
                <a:gd name="T61" fmla="*/ 331 h 395"/>
                <a:gd name="T62" fmla="*/ 248 w 696"/>
                <a:gd name="T63" fmla="*/ 339 h 395"/>
                <a:gd name="T64" fmla="*/ 188 w 696"/>
                <a:gd name="T65" fmla="*/ 336 h 395"/>
                <a:gd name="T66" fmla="*/ 161 w 696"/>
                <a:gd name="T67" fmla="*/ 321 h 395"/>
                <a:gd name="T68" fmla="*/ 134 w 696"/>
                <a:gd name="T69" fmla="*/ 280 h 395"/>
                <a:gd name="T70" fmla="*/ 119 w 696"/>
                <a:gd name="T71" fmla="*/ 249 h 395"/>
                <a:gd name="T72" fmla="*/ 105 w 696"/>
                <a:gd name="T73" fmla="*/ 222 h 395"/>
                <a:gd name="T74" fmla="*/ 90 w 696"/>
                <a:gd name="T75" fmla="*/ 186 h 395"/>
                <a:gd name="T76" fmla="*/ 70 w 696"/>
                <a:gd name="T77" fmla="*/ 141 h 395"/>
                <a:gd name="T78" fmla="*/ 1 w 696"/>
                <a:gd name="T79" fmla="*/ 12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41 w 145"/>
                <a:gd name="T1" fmla="*/ 8 h 218"/>
                <a:gd name="T2" fmla="*/ 0 w 145"/>
                <a:gd name="T3" fmla="*/ 61 h 218"/>
                <a:gd name="T4" fmla="*/ 1 w 145"/>
                <a:gd name="T5" fmla="*/ 147 h 218"/>
                <a:gd name="T6" fmla="*/ 40 w 145"/>
                <a:gd name="T7" fmla="*/ 218 h 218"/>
                <a:gd name="T8" fmla="*/ 96 w 145"/>
                <a:gd name="T9" fmla="*/ 211 h 218"/>
                <a:gd name="T10" fmla="*/ 131 w 145"/>
                <a:gd name="T11" fmla="*/ 164 h 218"/>
                <a:gd name="T12" fmla="*/ 145 w 145"/>
                <a:gd name="T13" fmla="*/ 92 h 218"/>
                <a:gd name="T14" fmla="*/ 123 w 145"/>
                <a:gd name="T15" fmla="*/ 35 h 218"/>
                <a:gd name="T16" fmla="*/ 88 w 145"/>
                <a:gd name="T17" fmla="*/ 0 h 218"/>
                <a:gd name="T18" fmla="*/ 41 w 145"/>
                <a:gd name="T19" fmla="*/ 8 h 218"/>
                <a:gd name="T20" fmla="*/ 41 w 145"/>
                <a:gd name="T21" fmla="*/ 8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2 w 1602"/>
                <a:gd name="T1" fmla="*/ 303 h 581"/>
                <a:gd name="T2" fmla="*/ 13 w 1602"/>
                <a:gd name="T3" fmla="*/ 369 h 581"/>
                <a:gd name="T4" fmla="*/ 28 w 1602"/>
                <a:gd name="T5" fmla="*/ 410 h 581"/>
                <a:gd name="T6" fmla="*/ 51 w 1602"/>
                <a:gd name="T7" fmla="*/ 451 h 581"/>
                <a:gd name="T8" fmla="*/ 84 w 1602"/>
                <a:gd name="T9" fmla="*/ 490 h 581"/>
                <a:gd name="T10" fmla="*/ 112 w 1602"/>
                <a:gd name="T11" fmla="*/ 510 h 581"/>
                <a:gd name="T12" fmla="*/ 130 w 1602"/>
                <a:gd name="T13" fmla="*/ 521 h 581"/>
                <a:gd name="T14" fmla="*/ 157 w 1602"/>
                <a:gd name="T15" fmla="*/ 537 h 581"/>
                <a:gd name="T16" fmla="*/ 182 w 1602"/>
                <a:gd name="T17" fmla="*/ 546 h 581"/>
                <a:gd name="T18" fmla="*/ 206 w 1602"/>
                <a:gd name="T19" fmla="*/ 557 h 581"/>
                <a:gd name="T20" fmla="*/ 231 w 1602"/>
                <a:gd name="T21" fmla="*/ 565 h 581"/>
                <a:gd name="T22" fmla="*/ 275 w 1602"/>
                <a:gd name="T23" fmla="*/ 575 h 581"/>
                <a:gd name="T24" fmla="*/ 355 w 1602"/>
                <a:gd name="T25" fmla="*/ 581 h 581"/>
                <a:gd name="T26" fmla="*/ 423 w 1602"/>
                <a:gd name="T27" fmla="*/ 567 h 581"/>
                <a:gd name="T28" fmla="*/ 454 w 1602"/>
                <a:gd name="T29" fmla="*/ 554 h 581"/>
                <a:gd name="T30" fmla="*/ 481 w 1602"/>
                <a:gd name="T31" fmla="*/ 539 h 581"/>
                <a:gd name="T32" fmla="*/ 502 w 1602"/>
                <a:gd name="T33" fmla="*/ 526 h 581"/>
                <a:gd name="T34" fmla="*/ 531 w 1602"/>
                <a:gd name="T35" fmla="*/ 502 h 581"/>
                <a:gd name="T36" fmla="*/ 568 w 1602"/>
                <a:gd name="T37" fmla="*/ 465 h 581"/>
                <a:gd name="T38" fmla="*/ 592 w 1602"/>
                <a:gd name="T39" fmla="*/ 437 h 581"/>
                <a:gd name="T40" fmla="*/ 1602 w 1602"/>
                <a:gd name="T41" fmla="*/ 279 h 581"/>
                <a:gd name="T42" fmla="*/ 612 w 1602"/>
                <a:gd name="T43" fmla="*/ 294 h 581"/>
                <a:gd name="T44" fmla="*/ 579 w 1602"/>
                <a:gd name="T45" fmla="*/ 91 h 581"/>
                <a:gd name="T46" fmla="*/ 575 w 1602"/>
                <a:gd name="T47" fmla="*/ 281 h 581"/>
                <a:gd name="T48" fmla="*/ 561 w 1602"/>
                <a:gd name="T49" fmla="*/ 360 h 581"/>
                <a:gd name="T50" fmla="*/ 545 w 1602"/>
                <a:gd name="T51" fmla="*/ 406 h 581"/>
                <a:gd name="T52" fmla="*/ 521 w 1602"/>
                <a:gd name="T53" fmla="*/ 440 h 581"/>
                <a:gd name="T54" fmla="*/ 495 w 1602"/>
                <a:gd name="T55" fmla="*/ 468 h 581"/>
                <a:gd name="T56" fmla="*/ 473 w 1602"/>
                <a:gd name="T57" fmla="*/ 483 h 581"/>
                <a:gd name="T58" fmla="*/ 458 w 1602"/>
                <a:gd name="T59" fmla="*/ 492 h 581"/>
                <a:gd name="T60" fmla="*/ 434 w 1602"/>
                <a:gd name="T61" fmla="*/ 505 h 581"/>
                <a:gd name="T62" fmla="*/ 401 w 1602"/>
                <a:gd name="T63" fmla="*/ 513 h 581"/>
                <a:gd name="T64" fmla="*/ 353 w 1602"/>
                <a:gd name="T65" fmla="*/ 517 h 581"/>
                <a:gd name="T66" fmla="*/ 293 w 1602"/>
                <a:gd name="T67" fmla="*/ 499 h 581"/>
                <a:gd name="T68" fmla="*/ 265 w 1602"/>
                <a:gd name="T69" fmla="*/ 487 h 581"/>
                <a:gd name="T70" fmla="*/ 242 w 1602"/>
                <a:gd name="T71" fmla="*/ 477 h 581"/>
                <a:gd name="T72" fmla="*/ 204 w 1602"/>
                <a:gd name="T73" fmla="*/ 459 h 581"/>
                <a:gd name="T74" fmla="*/ 157 w 1602"/>
                <a:gd name="T75" fmla="*/ 376 h 581"/>
                <a:gd name="T76" fmla="*/ 142 w 1602"/>
                <a:gd name="T77" fmla="*/ 303 h 581"/>
                <a:gd name="T78" fmla="*/ 130 w 1602"/>
                <a:gd name="T79" fmla="*/ 169 h 581"/>
                <a:gd name="T80" fmla="*/ 149 w 1602"/>
                <a:gd name="T81" fmla="*/ 80 h 581"/>
                <a:gd name="T82" fmla="*/ 171 w 1602"/>
                <a:gd name="T83" fmla="*/ 0 h 581"/>
                <a:gd name="T84" fmla="*/ 0 w 1602"/>
                <a:gd name="T85" fmla="*/ 275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4 w 249"/>
                <a:gd name="T1" fmla="*/ 124 h 337"/>
                <a:gd name="T2" fmla="*/ 36 w 249"/>
                <a:gd name="T3" fmla="*/ 40 h 337"/>
                <a:gd name="T4" fmla="*/ 100 w 249"/>
                <a:gd name="T5" fmla="*/ 0 h 337"/>
                <a:gd name="T6" fmla="*/ 183 w 249"/>
                <a:gd name="T7" fmla="*/ 1 h 337"/>
                <a:gd name="T8" fmla="*/ 233 w 249"/>
                <a:gd name="T9" fmla="*/ 59 h 337"/>
                <a:gd name="T10" fmla="*/ 249 w 249"/>
                <a:gd name="T11" fmla="*/ 135 h 337"/>
                <a:gd name="T12" fmla="*/ 238 w 249"/>
                <a:gd name="T13" fmla="*/ 234 h 337"/>
                <a:gd name="T14" fmla="*/ 188 w 249"/>
                <a:gd name="T15" fmla="*/ 305 h 337"/>
                <a:gd name="T16" fmla="*/ 126 w 249"/>
                <a:gd name="T17" fmla="*/ 337 h 337"/>
                <a:gd name="T18" fmla="*/ 62 w 249"/>
                <a:gd name="T19" fmla="*/ 318 h 337"/>
                <a:gd name="T20" fmla="*/ 19 w 249"/>
                <a:gd name="T21" fmla="*/ 264 h 337"/>
                <a:gd name="T22" fmla="*/ 0 w 249"/>
                <a:gd name="T23" fmla="*/ 180 h 337"/>
                <a:gd name="T24" fmla="*/ 4 w 249"/>
                <a:gd name="T25" fmla="*/ 124 h 337"/>
                <a:gd name="T26" fmla="*/ 4 w 249"/>
                <a:gd name="T27" fmla="*/ 12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141 w 1330"/>
                <a:gd name="T1" fmla="*/ 0 h 299"/>
                <a:gd name="T2" fmla="*/ 606 w 1330"/>
                <a:gd name="T3" fmla="*/ 49 h 299"/>
                <a:gd name="T4" fmla="*/ 0 w 1330"/>
                <a:gd name="T5" fmla="*/ 193 h 299"/>
                <a:gd name="T6" fmla="*/ 433 w 1330"/>
                <a:gd name="T7" fmla="*/ 155 h 299"/>
                <a:gd name="T8" fmla="*/ 134 w 1330"/>
                <a:gd name="T9" fmla="*/ 270 h 299"/>
                <a:gd name="T10" fmla="*/ 718 w 1330"/>
                <a:gd name="T11" fmla="*/ 175 h 299"/>
                <a:gd name="T12" fmla="*/ 444 w 1330"/>
                <a:gd name="T13" fmla="*/ 299 h 299"/>
                <a:gd name="T14" fmla="*/ 945 w 1330"/>
                <a:gd name="T15" fmla="*/ 199 h 299"/>
                <a:gd name="T16" fmla="*/ 810 w 1330"/>
                <a:gd name="T17" fmla="*/ 278 h 299"/>
                <a:gd name="T18" fmla="*/ 1330 w 1330"/>
                <a:gd name="T19" fmla="*/ 160 h 299"/>
                <a:gd name="T20" fmla="*/ 1141 w 1330"/>
                <a:gd name="T21" fmla="*/ 0 h 299"/>
                <a:gd name="T22" fmla="*/ 114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44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952 w 1047"/>
                <a:gd name="T1" fmla="*/ 0 h 776"/>
                <a:gd name="T2" fmla="*/ 195 w 1047"/>
                <a:gd name="T3" fmla="*/ 70 h 776"/>
                <a:gd name="T4" fmla="*/ 0 w 1047"/>
                <a:gd name="T5" fmla="*/ 247 h 776"/>
                <a:gd name="T6" fmla="*/ 5 w 1047"/>
                <a:gd name="T7" fmla="*/ 776 h 776"/>
                <a:gd name="T8" fmla="*/ 129 w 1047"/>
                <a:gd name="T9" fmla="*/ 774 h 776"/>
                <a:gd name="T10" fmla="*/ 148 w 1047"/>
                <a:gd name="T11" fmla="*/ 249 h 776"/>
                <a:gd name="T12" fmla="*/ 359 w 1047"/>
                <a:gd name="T13" fmla="*/ 282 h 776"/>
                <a:gd name="T14" fmla="*/ 226 w 1047"/>
                <a:gd name="T15" fmla="*/ 121 h 776"/>
                <a:gd name="T16" fmla="*/ 1047 w 1047"/>
                <a:gd name="T17" fmla="*/ 37 h 776"/>
                <a:gd name="T18" fmla="*/ 952 w 1047"/>
                <a:gd name="T19" fmla="*/ 0 h 776"/>
                <a:gd name="T20" fmla="*/ 952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214 w 2634"/>
                <a:gd name="T1" fmla="*/ 40 h 651"/>
                <a:gd name="T2" fmla="*/ 169 w 2634"/>
                <a:gd name="T3" fmla="*/ 65 h 651"/>
                <a:gd name="T4" fmla="*/ 135 w 2634"/>
                <a:gd name="T5" fmla="*/ 88 h 651"/>
                <a:gd name="T6" fmla="*/ 71 w 2634"/>
                <a:gd name="T7" fmla="*/ 152 h 651"/>
                <a:gd name="T8" fmla="*/ 25 w 2634"/>
                <a:gd name="T9" fmla="*/ 235 h 651"/>
                <a:gd name="T10" fmla="*/ 9 w 2634"/>
                <a:gd name="T11" fmla="*/ 412 h 651"/>
                <a:gd name="T12" fmla="*/ 35 w 2634"/>
                <a:gd name="T13" fmla="*/ 478 h 651"/>
                <a:gd name="T14" fmla="*/ 86 w 2634"/>
                <a:gd name="T15" fmla="*/ 519 h 651"/>
                <a:gd name="T16" fmla="*/ 146 w 2634"/>
                <a:gd name="T17" fmla="*/ 537 h 651"/>
                <a:gd name="T18" fmla="*/ 1122 w 2634"/>
                <a:gd name="T19" fmla="*/ 617 h 651"/>
                <a:gd name="T20" fmla="*/ 1238 w 2634"/>
                <a:gd name="T21" fmla="*/ 500 h 651"/>
                <a:gd name="T22" fmla="*/ 1282 w 2634"/>
                <a:gd name="T23" fmla="*/ 428 h 651"/>
                <a:gd name="T24" fmla="*/ 1332 w 2634"/>
                <a:gd name="T25" fmla="*/ 383 h 651"/>
                <a:gd name="T26" fmla="*/ 1373 w 2634"/>
                <a:gd name="T27" fmla="*/ 363 h 651"/>
                <a:gd name="T28" fmla="*/ 1527 w 2634"/>
                <a:gd name="T29" fmla="*/ 370 h 651"/>
                <a:gd name="T30" fmla="*/ 1592 w 2634"/>
                <a:gd name="T31" fmla="*/ 399 h 651"/>
                <a:gd name="T32" fmla="*/ 1662 w 2634"/>
                <a:gd name="T33" fmla="*/ 485 h 651"/>
                <a:gd name="T34" fmla="*/ 1701 w 2634"/>
                <a:gd name="T35" fmla="*/ 651 h 651"/>
                <a:gd name="T36" fmla="*/ 1917 w 2634"/>
                <a:gd name="T37" fmla="*/ 511 h 651"/>
                <a:gd name="T38" fmla="*/ 1850 w 2634"/>
                <a:gd name="T39" fmla="*/ 446 h 651"/>
                <a:gd name="T40" fmla="*/ 1784 w 2634"/>
                <a:gd name="T41" fmla="*/ 388 h 651"/>
                <a:gd name="T42" fmla="*/ 1716 w 2634"/>
                <a:gd name="T43" fmla="*/ 335 h 651"/>
                <a:gd name="T44" fmla="*/ 1675 w 2634"/>
                <a:gd name="T45" fmla="*/ 306 h 651"/>
                <a:gd name="T46" fmla="*/ 1635 w 2634"/>
                <a:gd name="T47" fmla="*/ 278 h 651"/>
                <a:gd name="T48" fmla="*/ 1593 w 2634"/>
                <a:gd name="T49" fmla="*/ 253 h 651"/>
                <a:gd name="T50" fmla="*/ 1553 w 2634"/>
                <a:gd name="T51" fmla="*/ 235 h 651"/>
                <a:gd name="T52" fmla="*/ 1487 w 2634"/>
                <a:gd name="T53" fmla="*/ 215 h 651"/>
                <a:gd name="T54" fmla="*/ 1392 w 2634"/>
                <a:gd name="T55" fmla="*/ 231 h 651"/>
                <a:gd name="T56" fmla="*/ 1334 w 2634"/>
                <a:gd name="T57" fmla="*/ 259 h 651"/>
                <a:gd name="T58" fmla="*/ 1293 w 2634"/>
                <a:gd name="T59" fmla="*/ 286 h 651"/>
                <a:gd name="T60" fmla="*/ 1267 w 2634"/>
                <a:gd name="T61" fmla="*/ 304 h 651"/>
                <a:gd name="T62" fmla="*/ 1241 w 2634"/>
                <a:gd name="T63" fmla="*/ 322 h 651"/>
                <a:gd name="T64" fmla="*/ 1217 w 2634"/>
                <a:gd name="T65" fmla="*/ 340 h 651"/>
                <a:gd name="T66" fmla="*/ 1184 w 2634"/>
                <a:gd name="T67" fmla="*/ 366 h 651"/>
                <a:gd name="T68" fmla="*/ 1146 w 2634"/>
                <a:gd name="T69" fmla="*/ 390 h 651"/>
                <a:gd name="T70" fmla="*/ 1096 w 2634"/>
                <a:gd name="T71" fmla="*/ 402 h 651"/>
                <a:gd name="T72" fmla="*/ 1075 w 2634"/>
                <a:gd name="T73" fmla="*/ 329 h 651"/>
                <a:gd name="T74" fmla="*/ 1108 w 2634"/>
                <a:gd name="T75" fmla="*/ 267 h 651"/>
                <a:gd name="T76" fmla="*/ 1068 w 2634"/>
                <a:gd name="T77" fmla="*/ 129 h 651"/>
                <a:gd name="T78" fmla="*/ 1045 w 2634"/>
                <a:gd name="T79" fmla="*/ 138 h 651"/>
                <a:gd name="T80" fmla="*/ 1002 w 2634"/>
                <a:gd name="T81" fmla="*/ 201 h 651"/>
                <a:gd name="T82" fmla="*/ 964 w 2634"/>
                <a:gd name="T83" fmla="*/ 297 h 651"/>
                <a:gd name="T84" fmla="*/ 922 w 2634"/>
                <a:gd name="T85" fmla="*/ 344 h 651"/>
                <a:gd name="T86" fmla="*/ 838 w 2634"/>
                <a:gd name="T87" fmla="*/ 352 h 651"/>
                <a:gd name="T88" fmla="*/ 773 w 2634"/>
                <a:gd name="T89" fmla="*/ 282 h 651"/>
                <a:gd name="T90" fmla="*/ 775 w 2634"/>
                <a:gd name="T91" fmla="*/ 190 h 651"/>
                <a:gd name="T92" fmla="*/ 733 w 2634"/>
                <a:gd name="T93" fmla="*/ 0 h 651"/>
                <a:gd name="T94" fmla="*/ 383 w 2634"/>
                <a:gd name="T95" fmla="*/ 385 h 651"/>
                <a:gd name="T96" fmla="*/ 335 w 2634"/>
                <a:gd name="T97" fmla="*/ 413 h 651"/>
                <a:gd name="T98" fmla="*/ 261 w 2634"/>
                <a:gd name="T99" fmla="*/ 438 h 651"/>
                <a:gd name="T100" fmla="*/ 140 w 2634"/>
                <a:gd name="T101" fmla="*/ 384 h 651"/>
                <a:gd name="T102" fmla="*/ 93 w 2634"/>
                <a:gd name="T103" fmla="*/ 267 h 651"/>
                <a:gd name="T104" fmla="*/ 127 w 2634"/>
                <a:gd name="T105" fmla="*/ 145 h 651"/>
                <a:gd name="T106" fmla="*/ 214 w 2634"/>
                <a:gd name="T107" fmla="*/ 55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35 w 1169"/>
                <a:gd name="T1" fmla="*/ 16 h 264"/>
                <a:gd name="T2" fmla="*/ 10 w 1169"/>
                <a:gd name="T3" fmla="*/ 55 h 264"/>
                <a:gd name="T4" fmla="*/ 2 w 1169"/>
                <a:gd name="T5" fmla="*/ 123 h 264"/>
                <a:gd name="T6" fmla="*/ 15 w 1169"/>
                <a:gd name="T7" fmla="*/ 154 h 264"/>
                <a:gd name="T8" fmla="*/ 33 w 1169"/>
                <a:gd name="T9" fmla="*/ 170 h 264"/>
                <a:gd name="T10" fmla="*/ 54 w 1169"/>
                <a:gd name="T11" fmla="*/ 181 h 264"/>
                <a:gd name="T12" fmla="*/ 97 w 1169"/>
                <a:gd name="T13" fmla="*/ 195 h 264"/>
                <a:gd name="T14" fmla="*/ 153 w 1169"/>
                <a:gd name="T15" fmla="*/ 207 h 264"/>
                <a:gd name="T16" fmla="*/ 224 w 1169"/>
                <a:gd name="T17" fmla="*/ 218 h 264"/>
                <a:gd name="T18" fmla="*/ 303 w 1169"/>
                <a:gd name="T19" fmla="*/ 229 h 264"/>
                <a:gd name="T20" fmla="*/ 392 w 1169"/>
                <a:gd name="T21" fmla="*/ 238 h 264"/>
                <a:gd name="T22" fmla="*/ 484 w 1169"/>
                <a:gd name="T23" fmla="*/ 246 h 264"/>
                <a:gd name="T24" fmla="*/ 673 w 1169"/>
                <a:gd name="T25" fmla="*/ 258 h 264"/>
                <a:gd name="T26" fmla="*/ 930 w 1169"/>
                <a:gd name="T27" fmla="*/ 264 h 264"/>
                <a:gd name="T28" fmla="*/ 1093 w 1169"/>
                <a:gd name="T29" fmla="*/ 254 h 264"/>
                <a:gd name="T30" fmla="*/ 1147 w 1169"/>
                <a:gd name="T31" fmla="*/ 207 h 264"/>
                <a:gd name="T32" fmla="*/ 1169 w 1169"/>
                <a:gd name="T33" fmla="*/ 95 h 264"/>
                <a:gd name="T34" fmla="*/ 1150 w 1169"/>
                <a:gd name="T35" fmla="*/ 110 h 264"/>
                <a:gd name="T36" fmla="*/ 1132 w 1169"/>
                <a:gd name="T37" fmla="*/ 122 h 264"/>
                <a:gd name="T38" fmla="*/ 1107 w 1169"/>
                <a:gd name="T39" fmla="*/ 134 h 264"/>
                <a:gd name="T40" fmla="*/ 1074 w 1169"/>
                <a:gd name="T41" fmla="*/ 147 h 264"/>
                <a:gd name="T42" fmla="*/ 1032 w 1169"/>
                <a:gd name="T43" fmla="*/ 159 h 264"/>
                <a:gd name="T44" fmla="*/ 983 w 1169"/>
                <a:gd name="T45" fmla="*/ 169 h 264"/>
                <a:gd name="T46" fmla="*/ 875 w 1169"/>
                <a:gd name="T47" fmla="*/ 176 h 264"/>
                <a:gd name="T48" fmla="*/ 469 w 1169"/>
                <a:gd name="T49" fmla="*/ 169 h 264"/>
                <a:gd name="T50" fmla="*/ 259 w 1169"/>
                <a:gd name="T51" fmla="*/ 154 h 264"/>
                <a:gd name="T52" fmla="*/ 148 w 1169"/>
                <a:gd name="T53" fmla="*/ 140 h 264"/>
                <a:gd name="T54" fmla="*/ 76 w 1169"/>
                <a:gd name="T55" fmla="*/ 122 h 264"/>
                <a:gd name="T56" fmla="*/ 46 w 1169"/>
                <a:gd name="T57" fmla="*/ 89 h 264"/>
                <a:gd name="T58" fmla="*/ 44 w 1169"/>
                <a:gd name="T59" fmla="*/ 51 h 264"/>
                <a:gd name="T60" fmla="*/ 61 w 1169"/>
                <a:gd name="T61" fmla="*/ 20 h 264"/>
                <a:gd name="T62" fmla="*/ 80 w 1169"/>
                <a:gd name="T63" fmla="*/ 1 h 264"/>
                <a:gd name="T64" fmla="*/ 48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4 w 499"/>
                <a:gd name="T3" fmla="*/ 19 h 215"/>
                <a:gd name="T4" fmla="*/ 8 w 499"/>
                <a:gd name="T5" fmla="*/ 41 h 215"/>
                <a:gd name="T6" fmla="*/ 18 w 499"/>
                <a:gd name="T7" fmla="*/ 69 h 215"/>
                <a:gd name="T8" fmla="*/ 25 w 499"/>
                <a:gd name="T9" fmla="*/ 84 h 215"/>
                <a:gd name="T10" fmla="*/ 33 w 499"/>
                <a:gd name="T11" fmla="*/ 99 h 215"/>
                <a:gd name="T12" fmla="*/ 41 w 499"/>
                <a:gd name="T13" fmla="*/ 114 h 215"/>
                <a:gd name="T14" fmla="*/ 54 w 499"/>
                <a:gd name="T15" fmla="*/ 130 h 215"/>
                <a:gd name="T16" fmla="*/ 66 w 499"/>
                <a:gd name="T17" fmla="*/ 143 h 215"/>
                <a:gd name="T18" fmla="*/ 81 w 499"/>
                <a:gd name="T19" fmla="*/ 157 h 215"/>
                <a:gd name="T20" fmla="*/ 90 w 499"/>
                <a:gd name="T21" fmla="*/ 164 h 215"/>
                <a:gd name="T22" fmla="*/ 99 w 499"/>
                <a:gd name="T23" fmla="*/ 169 h 215"/>
                <a:gd name="T24" fmla="*/ 108 w 499"/>
                <a:gd name="T25" fmla="*/ 176 h 215"/>
                <a:gd name="T26" fmla="*/ 119 w 499"/>
                <a:gd name="T27" fmla="*/ 182 h 215"/>
                <a:gd name="T28" fmla="*/ 128 w 499"/>
                <a:gd name="T29" fmla="*/ 187 h 215"/>
                <a:gd name="T30" fmla="*/ 139 w 499"/>
                <a:gd name="T31" fmla="*/ 191 h 215"/>
                <a:gd name="T32" fmla="*/ 149 w 499"/>
                <a:gd name="T33" fmla="*/ 196 h 215"/>
                <a:gd name="T34" fmla="*/ 160 w 499"/>
                <a:gd name="T35" fmla="*/ 200 h 215"/>
                <a:gd name="T36" fmla="*/ 182 w 499"/>
                <a:gd name="T37" fmla="*/ 207 h 215"/>
                <a:gd name="T38" fmla="*/ 203 w 499"/>
                <a:gd name="T39" fmla="*/ 211 h 215"/>
                <a:gd name="T40" fmla="*/ 245 w 499"/>
                <a:gd name="T41" fmla="*/ 215 h 215"/>
                <a:gd name="T42" fmla="*/ 285 w 499"/>
                <a:gd name="T43" fmla="*/ 215 h 215"/>
                <a:gd name="T44" fmla="*/ 324 w 499"/>
                <a:gd name="T45" fmla="*/ 209 h 215"/>
                <a:gd name="T46" fmla="*/ 357 w 499"/>
                <a:gd name="T47" fmla="*/ 201 h 215"/>
                <a:gd name="T48" fmla="*/ 372 w 499"/>
                <a:gd name="T49" fmla="*/ 197 h 215"/>
                <a:gd name="T50" fmla="*/ 386 w 499"/>
                <a:gd name="T51" fmla="*/ 191 h 215"/>
                <a:gd name="T52" fmla="*/ 397 w 499"/>
                <a:gd name="T53" fmla="*/ 185 h 215"/>
                <a:gd name="T54" fmla="*/ 408 w 499"/>
                <a:gd name="T55" fmla="*/ 178 h 215"/>
                <a:gd name="T56" fmla="*/ 426 w 499"/>
                <a:gd name="T57" fmla="*/ 161 h 215"/>
                <a:gd name="T58" fmla="*/ 444 w 499"/>
                <a:gd name="T59" fmla="*/ 141 h 215"/>
                <a:gd name="T60" fmla="*/ 459 w 499"/>
                <a:gd name="T61" fmla="*/ 117 h 215"/>
                <a:gd name="T62" fmla="*/ 471 w 499"/>
                <a:gd name="T63" fmla="*/ 92 h 215"/>
                <a:gd name="T64" fmla="*/ 484 w 499"/>
                <a:gd name="T65" fmla="*/ 70 h 215"/>
                <a:gd name="T66" fmla="*/ 492 w 499"/>
                <a:gd name="T67" fmla="*/ 52 h 215"/>
                <a:gd name="T68" fmla="*/ 499 w 499"/>
                <a:gd name="T69" fmla="*/ 35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42 w 2189"/>
                <a:gd name="T1" fmla="*/ 266 h 575"/>
                <a:gd name="T2" fmla="*/ 57 w 2189"/>
                <a:gd name="T3" fmla="*/ 252 h 575"/>
                <a:gd name="T4" fmla="*/ 71 w 2189"/>
                <a:gd name="T5" fmla="*/ 245 h 575"/>
                <a:gd name="T6" fmla="*/ 95 w 2189"/>
                <a:gd name="T7" fmla="*/ 237 h 575"/>
                <a:gd name="T8" fmla="*/ 135 w 2189"/>
                <a:gd name="T9" fmla="*/ 240 h 575"/>
                <a:gd name="T10" fmla="*/ 166 w 2189"/>
                <a:gd name="T11" fmla="*/ 253 h 575"/>
                <a:gd name="T12" fmla="*/ 206 w 2189"/>
                <a:gd name="T13" fmla="*/ 284 h 575"/>
                <a:gd name="T14" fmla="*/ 232 w 2189"/>
                <a:gd name="T15" fmla="*/ 335 h 575"/>
                <a:gd name="T16" fmla="*/ 244 w 2189"/>
                <a:gd name="T17" fmla="*/ 438 h 575"/>
                <a:gd name="T18" fmla="*/ 269 w 2189"/>
                <a:gd name="T19" fmla="*/ 406 h 575"/>
                <a:gd name="T20" fmla="*/ 284 w 2189"/>
                <a:gd name="T21" fmla="*/ 341 h 575"/>
                <a:gd name="T22" fmla="*/ 273 w 2189"/>
                <a:gd name="T23" fmla="*/ 307 h 575"/>
                <a:gd name="T24" fmla="*/ 257 w 2189"/>
                <a:gd name="T25" fmla="*/ 278 h 575"/>
                <a:gd name="T26" fmla="*/ 239 w 2189"/>
                <a:gd name="T27" fmla="*/ 252 h 575"/>
                <a:gd name="T28" fmla="*/ 210 w 2189"/>
                <a:gd name="T29" fmla="*/ 229 h 575"/>
                <a:gd name="T30" fmla="*/ 184 w 2189"/>
                <a:gd name="T31" fmla="*/ 218 h 575"/>
                <a:gd name="T32" fmla="*/ 146 w 2189"/>
                <a:gd name="T33" fmla="*/ 205 h 575"/>
                <a:gd name="T34" fmla="*/ 149 w 2189"/>
                <a:gd name="T35" fmla="*/ 200 h 575"/>
                <a:gd name="T36" fmla="*/ 221 w 2189"/>
                <a:gd name="T37" fmla="*/ 193 h 575"/>
                <a:gd name="T38" fmla="*/ 287 w 2189"/>
                <a:gd name="T39" fmla="*/ 208 h 575"/>
                <a:gd name="T40" fmla="*/ 317 w 2189"/>
                <a:gd name="T41" fmla="*/ 224 h 575"/>
                <a:gd name="T42" fmla="*/ 345 w 2189"/>
                <a:gd name="T43" fmla="*/ 249 h 575"/>
                <a:gd name="T44" fmla="*/ 357 w 2189"/>
                <a:gd name="T45" fmla="*/ 241 h 575"/>
                <a:gd name="T46" fmla="*/ 378 w 2189"/>
                <a:gd name="T47" fmla="*/ 227 h 575"/>
                <a:gd name="T48" fmla="*/ 400 w 2189"/>
                <a:gd name="T49" fmla="*/ 215 h 575"/>
                <a:gd name="T50" fmla="*/ 418 w 2189"/>
                <a:gd name="T51" fmla="*/ 205 h 575"/>
                <a:gd name="T52" fmla="*/ 437 w 2189"/>
                <a:gd name="T53" fmla="*/ 197 h 575"/>
                <a:gd name="T54" fmla="*/ 458 w 2189"/>
                <a:gd name="T55" fmla="*/ 190 h 575"/>
                <a:gd name="T56" fmla="*/ 492 w 2189"/>
                <a:gd name="T57" fmla="*/ 178 h 575"/>
                <a:gd name="T58" fmla="*/ 545 w 2189"/>
                <a:gd name="T59" fmla="*/ 167 h 575"/>
                <a:gd name="T60" fmla="*/ 630 w 2189"/>
                <a:gd name="T61" fmla="*/ 163 h 575"/>
                <a:gd name="T62" fmla="*/ 831 w 2189"/>
                <a:gd name="T63" fmla="*/ 185 h 575"/>
                <a:gd name="T64" fmla="*/ 866 w 2189"/>
                <a:gd name="T65" fmla="*/ 198 h 575"/>
                <a:gd name="T66" fmla="*/ 884 w 2189"/>
                <a:gd name="T67" fmla="*/ 208 h 575"/>
                <a:gd name="T68" fmla="*/ 904 w 2189"/>
                <a:gd name="T69" fmla="*/ 219 h 575"/>
                <a:gd name="T70" fmla="*/ 926 w 2189"/>
                <a:gd name="T71" fmla="*/ 231 h 575"/>
                <a:gd name="T72" fmla="*/ 953 w 2189"/>
                <a:gd name="T73" fmla="*/ 246 h 575"/>
                <a:gd name="T74" fmla="*/ 973 w 2189"/>
                <a:gd name="T75" fmla="*/ 260 h 575"/>
                <a:gd name="T76" fmla="*/ 1006 w 2189"/>
                <a:gd name="T77" fmla="*/ 286 h 575"/>
                <a:gd name="T78" fmla="*/ 1059 w 2189"/>
                <a:gd name="T79" fmla="*/ 335 h 575"/>
                <a:gd name="T80" fmla="*/ 1085 w 2189"/>
                <a:gd name="T81" fmla="*/ 363 h 575"/>
                <a:gd name="T82" fmla="*/ 1110 w 2189"/>
                <a:gd name="T83" fmla="*/ 390 h 575"/>
                <a:gd name="T84" fmla="*/ 1133 w 2189"/>
                <a:gd name="T85" fmla="*/ 419 h 575"/>
                <a:gd name="T86" fmla="*/ 1155 w 2189"/>
                <a:gd name="T87" fmla="*/ 445 h 575"/>
                <a:gd name="T88" fmla="*/ 1176 w 2189"/>
                <a:gd name="T89" fmla="*/ 472 h 575"/>
                <a:gd name="T90" fmla="*/ 1212 w 2189"/>
                <a:gd name="T91" fmla="*/ 518 h 575"/>
                <a:gd name="T92" fmla="*/ 1236 w 2189"/>
                <a:gd name="T93" fmla="*/ 553 h 575"/>
                <a:gd name="T94" fmla="*/ 1253 w 2189"/>
                <a:gd name="T95" fmla="*/ 575 h 575"/>
                <a:gd name="T96" fmla="*/ 1830 w 2189"/>
                <a:gd name="T97" fmla="*/ 502 h 575"/>
                <a:gd name="T98" fmla="*/ 1819 w 2189"/>
                <a:gd name="T99" fmla="*/ 384 h 575"/>
                <a:gd name="T100" fmla="*/ 1837 w 2189"/>
                <a:gd name="T101" fmla="*/ 313 h 575"/>
                <a:gd name="T102" fmla="*/ 1850 w 2189"/>
                <a:gd name="T103" fmla="*/ 289 h 575"/>
                <a:gd name="T104" fmla="*/ 1865 w 2189"/>
                <a:gd name="T105" fmla="*/ 266 h 575"/>
                <a:gd name="T106" fmla="*/ 1903 w 2189"/>
                <a:gd name="T107" fmla="*/ 222 h 575"/>
                <a:gd name="T108" fmla="*/ 1935 w 2189"/>
                <a:gd name="T109" fmla="*/ 189 h 575"/>
                <a:gd name="T110" fmla="*/ 1968 w 2189"/>
                <a:gd name="T111" fmla="*/ 152 h 575"/>
                <a:gd name="T112" fmla="*/ 2000 w 2189"/>
                <a:gd name="T113" fmla="*/ 124 h 575"/>
                <a:gd name="T114" fmla="*/ 2016 w 2189"/>
                <a:gd name="T115" fmla="*/ 116 h 575"/>
                <a:gd name="T116" fmla="*/ 2062 w 2189"/>
                <a:gd name="T117" fmla="*/ 106 h 575"/>
                <a:gd name="T118" fmla="*/ 2156 w 2189"/>
                <a:gd name="T119" fmla="*/ 99 h 575"/>
                <a:gd name="T120" fmla="*/ 2088 w 2189"/>
                <a:gd name="T121" fmla="*/ 0 h 575"/>
                <a:gd name="T122" fmla="*/ 0 w 2189"/>
                <a:gd name="T123" fmla="*/ 94 h 575"/>
                <a:gd name="T124" fmla="*/ 33 w 2189"/>
                <a:gd name="T125" fmla="*/ 273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43 w 240"/>
                <a:gd name="T1" fmla="*/ 237 h 255"/>
                <a:gd name="T2" fmla="*/ 36 w 240"/>
                <a:gd name="T3" fmla="*/ 229 h 255"/>
                <a:gd name="T4" fmla="*/ 21 w 240"/>
                <a:gd name="T5" fmla="*/ 204 h 255"/>
                <a:gd name="T6" fmla="*/ 7 w 240"/>
                <a:gd name="T7" fmla="*/ 168 h 255"/>
                <a:gd name="T8" fmla="*/ 0 w 240"/>
                <a:gd name="T9" fmla="*/ 121 h 255"/>
                <a:gd name="T10" fmla="*/ 4 w 240"/>
                <a:gd name="T11" fmla="*/ 96 h 255"/>
                <a:gd name="T12" fmla="*/ 13 w 240"/>
                <a:gd name="T13" fmla="*/ 73 h 255"/>
                <a:gd name="T14" fmla="*/ 20 w 240"/>
                <a:gd name="T15" fmla="*/ 62 h 255"/>
                <a:gd name="T16" fmla="*/ 25 w 240"/>
                <a:gd name="T17" fmla="*/ 52 h 255"/>
                <a:gd name="T18" fmla="*/ 40 w 240"/>
                <a:gd name="T19" fmla="*/ 33 h 255"/>
                <a:gd name="T20" fmla="*/ 61 w 240"/>
                <a:gd name="T21" fmla="*/ 18 h 255"/>
                <a:gd name="T22" fmla="*/ 71 w 240"/>
                <a:gd name="T23" fmla="*/ 12 h 255"/>
                <a:gd name="T24" fmla="*/ 82 w 240"/>
                <a:gd name="T25" fmla="*/ 8 h 255"/>
                <a:gd name="T26" fmla="*/ 93 w 240"/>
                <a:gd name="T27" fmla="*/ 3 h 255"/>
                <a:gd name="T28" fmla="*/ 105 w 240"/>
                <a:gd name="T29" fmla="*/ 0 h 255"/>
                <a:gd name="T30" fmla="*/ 129 w 240"/>
                <a:gd name="T31" fmla="*/ 0 h 255"/>
                <a:gd name="T32" fmla="*/ 175 w 240"/>
                <a:gd name="T33" fmla="*/ 8 h 255"/>
                <a:gd name="T34" fmla="*/ 193 w 240"/>
                <a:gd name="T35" fmla="*/ 18 h 255"/>
                <a:gd name="T36" fmla="*/ 202 w 240"/>
                <a:gd name="T37" fmla="*/ 23 h 255"/>
                <a:gd name="T38" fmla="*/ 208 w 240"/>
                <a:gd name="T39" fmla="*/ 29 h 255"/>
                <a:gd name="T40" fmla="*/ 230 w 240"/>
                <a:gd name="T41" fmla="*/ 54 h 255"/>
                <a:gd name="T42" fmla="*/ 239 w 240"/>
                <a:gd name="T43" fmla="*/ 77 h 255"/>
                <a:gd name="T44" fmla="*/ 240 w 240"/>
                <a:gd name="T45" fmla="*/ 149 h 255"/>
                <a:gd name="T46" fmla="*/ 239 w 240"/>
                <a:gd name="T47" fmla="*/ 198 h 255"/>
                <a:gd name="T48" fmla="*/ 230 w 240"/>
                <a:gd name="T49" fmla="*/ 207 h 255"/>
                <a:gd name="T50" fmla="*/ 206 w 240"/>
                <a:gd name="T51" fmla="*/ 224 h 255"/>
                <a:gd name="T52" fmla="*/ 197 w 240"/>
                <a:gd name="T53" fmla="*/ 230 h 255"/>
                <a:gd name="T54" fmla="*/ 191 w 240"/>
                <a:gd name="T55" fmla="*/ 235 h 255"/>
                <a:gd name="T56" fmla="*/ 182 w 240"/>
                <a:gd name="T57" fmla="*/ 240 h 255"/>
                <a:gd name="T58" fmla="*/ 175 w 240"/>
                <a:gd name="T59" fmla="*/ 245 h 255"/>
                <a:gd name="T60" fmla="*/ 163 w 240"/>
                <a:gd name="T61" fmla="*/ 252 h 255"/>
                <a:gd name="T62" fmla="*/ 149 w 240"/>
                <a:gd name="T63" fmla="*/ 255 h 255"/>
                <a:gd name="T64" fmla="*/ 102 w 240"/>
                <a:gd name="T65" fmla="*/ 253 h 255"/>
                <a:gd name="T66" fmla="*/ 79 w 240"/>
                <a:gd name="T67" fmla="*/ 249 h 255"/>
                <a:gd name="T68" fmla="*/ 82 w 240"/>
                <a:gd name="T69" fmla="*/ 224 h 255"/>
                <a:gd name="T70" fmla="*/ 166 w 240"/>
                <a:gd name="T71" fmla="*/ 165 h 255"/>
                <a:gd name="T72" fmla="*/ 175 w 240"/>
                <a:gd name="T73" fmla="*/ 123 h 255"/>
                <a:gd name="T74" fmla="*/ 174 w 240"/>
                <a:gd name="T75" fmla="*/ 84 h 255"/>
                <a:gd name="T76" fmla="*/ 168 w 240"/>
                <a:gd name="T77" fmla="*/ 70 h 255"/>
                <a:gd name="T78" fmla="*/ 159 w 240"/>
                <a:gd name="T79" fmla="*/ 58 h 255"/>
                <a:gd name="T80" fmla="*/ 153 w 240"/>
                <a:gd name="T81" fmla="*/ 54 h 255"/>
                <a:gd name="T82" fmla="*/ 148 w 240"/>
                <a:gd name="T83" fmla="*/ 50 h 255"/>
                <a:gd name="T84" fmla="*/ 133 w 240"/>
                <a:gd name="T85" fmla="*/ 46 h 255"/>
                <a:gd name="T86" fmla="*/ 101 w 240"/>
                <a:gd name="T87" fmla="*/ 43 h 255"/>
                <a:gd name="T88" fmla="*/ 75 w 240"/>
                <a:gd name="T89" fmla="*/ 47 h 255"/>
                <a:gd name="T90" fmla="*/ 53 w 240"/>
                <a:gd name="T91" fmla="*/ 62 h 255"/>
                <a:gd name="T92" fmla="*/ 36 w 240"/>
                <a:gd name="T93" fmla="*/ 84 h 255"/>
                <a:gd name="T94" fmla="*/ 33 w 240"/>
                <a:gd name="T95" fmla="*/ 117 h 255"/>
                <a:gd name="T96" fmla="*/ 36 w 240"/>
                <a:gd name="T97" fmla="*/ 135 h 255"/>
                <a:gd name="T98" fmla="*/ 42 w 240"/>
                <a:gd name="T99" fmla="*/ 153 h 255"/>
                <a:gd name="T100" fmla="*/ 49 w 240"/>
                <a:gd name="T101" fmla="*/ 168 h 255"/>
                <a:gd name="T102" fmla="*/ 55 w 240"/>
                <a:gd name="T103" fmla="*/ 182 h 255"/>
                <a:gd name="T104" fmla="*/ 61 w 240"/>
                <a:gd name="T105" fmla="*/ 193 h 255"/>
                <a:gd name="T106" fmla="*/ 43 w 240"/>
                <a:gd name="T107" fmla="*/ 237 h 255"/>
                <a:gd name="T108" fmla="*/ 43 w 240"/>
                <a:gd name="T109" fmla="*/ 237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5 w 84"/>
                <a:gd name="T1" fmla="*/ 0 h 79"/>
                <a:gd name="T2" fmla="*/ 84 w 84"/>
                <a:gd name="T3" fmla="*/ 49 h 79"/>
                <a:gd name="T4" fmla="*/ 62 w 84"/>
                <a:gd name="T5" fmla="*/ 79 h 79"/>
                <a:gd name="T6" fmla="*/ 0 w 84"/>
                <a:gd name="T7" fmla="*/ 49 h 79"/>
                <a:gd name="T8" fmla="*/ 5 w 84"/>
                <a:gd name="T9" fmla="*/ 0 h 79"/>
                <a:gd name="T10" fmla="*/ 5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250 h 352"/>
                <a:gd name="T2" fmla="*/ 75 w 742"/>
                <a:gd name="T3" fmla="*/ 0 h 352"/>
                <a:gd name="T4" fmla="*/ 676 w 742"/>
                <a:gd name="T5" fmla="*/ 32 h 352"/>
                <a:gd name="T6" fmla="*/ 689 w 742"/>
                <a:gd name="T7" fmla="*/ 47 h 352"/>
                <a:gd name="T8" fmla="*/ 702 w 742"/>
                <a:gd name="T9" fmla="*/ 66 h 352"/>
                <a:gd name="T10" fmla="*/ 716 w 742"/>
                <a:gd name="T11" fmla="*/ 88 h 352"/>
                <a:gd name="T12" fmla="*/ 738 w 742"/>
                <a:gd name="T13" fmla="*/ 147 h 352"/>
                <a:gd name="T14" fmla="*/ 742 w 742"/>
                <a:gd name="T15" fmla="*/ 182 h 352"/>
                <a:gd name="T16" fmla="*/ 741 w 742"/>
                <a:gd name="T17" fmla="*/ 215 h 352"/>
                <a:gd name="T18" fmla="*/ 733 w 742"/>
                <a:gd name="T19" fmla="*/ 249 h 352"/>
                <a:gd name="T20" fmla="*/ 722 w 742"/>
                <a:gd name="T21" fmla="*/ 277 h 352"/>
                <a:gd name="T22" fmla="*/ 716 w 742"/>
                <a:gd name="T23" fmla="*/ 289 h 352"/>
                <a:gd name="T24" fmla="*/ 711 w 742"/>
                <a:gd name="T25" fmla="*/ 300 h 352"/>
                <a:gd name="T26" fmla="*/ 698 w 742"/>
                <a:gd name="T27" fmla="*/ 319 h 352"/>
                <a:gd name="T28" fmla="*/ 684 w 742"/>
                <a:gd name="T29" fmla="*/ 334 h 352"/>
                <a:gd name="T30" fmla="*/ 678 w 742"/>
                <a:gd name="T31" fmla="*/ 341 h 352"/>
                <a:gd name="T32" fmla="*/ 671 w 742"/>
                <a:gd name="T33" fmla="*/ 345 h 352"/>
                <a:gd name="T34" fmla="*/ 657 w 742"/>
                <a:gd name="T35" fmla="*/ 351 h 352"/>
                <a:gd name="T36" fmla="*/ 642 w 742"/>
                <a:gd name="T37" fmla="*/ 352 h 352"/>
                <a:gd name="T38" fmla="*/ 621 w 742"/>
                <a:gd name="T39" fmla="*/ 350 h 352"/>
                <a:gd name="T40" fmla="*/ 607 w 742"/>
                <a:gd name="T41" fmla="*/ 344 h 352"/>
                <a:gd name="T42" fmla="*/ 591 w 742"/>
                <a:gd name="T43" fmla="*/ 340 h 352"/>
                <a:gd name="T44" fmla="*/ 571 w 742"/>
                <a:gd name="T45" fmla="*/ 333 h 352"/>
                <a:gd name="T46" fmla="*/ 551 w 742"/>
                <a:gd name="T47" fmla="*/ 326 h 352"/>
                <a:gd name="T48" fmla="*/ 529 w 742"/>
                <a:gd name="T49" fmla="*/ 319 h 352"/>
                <a:gd name="T50" fmla="*/ 507 w 742"/>
                <a:gd name="T51" fmla="*/ 311 h 352"/>
                <a:gd name="T52" fmla="*/ 483 w 742"/>
                <a:gd name="T53" fmla="*/ 304 h 352"/>
                <a:gd name="T54" fmla="*/ 458 w 742"/>
                <a:gd name="T55" fmla="*/ 296 h 352"/>
                <a:gd name="T56" fmla="*/ 435 w 742"/>
                <a:gd name="T57" fmla="*/ 289 h 352"/>
                <a:gd name="T58" fmla="*/ 413 w 742"/>
                <a:gd name="T59" fmla="*/ 282 h 352"/>
                <a:gd name="T60" fmla="*/ 388 w 742"/>
                <a:gd name="T61" fmla="*/ 277 h 352"/>
                <a:gd name="T62" fmla="*/ 367 w 742"/>
                <a:gd name="T63" fmla="*/ 272 h 352"/>
                <a:gd name="T64" fmla="*/ 328 w 742"/>
                <a:gd name="T65" fmla="*/ 268 h 352"/>
                <a:gd name="T66" fmla="*/ 235 w 742"/>
                <a:gd name="T67" fmla="*/ 264 h 352"/>
                <a:gd name="T68" fmla="*/ 126 w 742"/>
                <a:gd name="T69" fmla="*/ 257 h 352"/>
                <a:gd name="T70" fmla="*/ 38 w 742"/>
                <a:gd name="T71" fmla="*/ 252 h 352"/>
                <a:gd name="T72" fmla="*/ 0 w 742"/>
                <a:gd name="T73" fmla="*/ 250 h 352"/>
                <a:gd name="T74" fmla="*/ 0 w 742"/>
                <a:gd name="T75" fmla="*/ 25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48 w 1788"/>
                <a:gd name="T1" fmla="*/ 366 h 629"/>
                <a:gd name="T2" fmla="*/ 73 w 1788"/>
                <a:gd name="T3" fmla="*/ 308 h 629"/>
                <a:gd name="T4" fmla="*/ 89 w 1788"/>
                <a:gd name="T5" fmla="*/ 270 h 629"/>
                <a:gd name="T6" fmla="*/ 107 w 1788"/>
                <a:gd name="T7" fmla="*/ 230 h 629"/>
                <a:gd name="T8" fmla="*/ 126 w 1788"/>
                <a:gd name="T9" fmla="*/ 191 h 629"/>
                <a:gd name="T10" fmla="*/ 157 w 1788"/>
                <a:gd name="T11" fmla="*/ 131 h 629"/>
                <a:gd name="T12" fmla="*/ 180 w 1788"/>
                <a:gd name="T13" fmla="*/ 105 h 629"/>
                <a:gd name="T14" fmla="*/ 223 w 1788"/>
                <a:gd name="T15" fmla="*/ 92 h 629"/>
                <a:gd name="T16" fmla="*/ 343 w 1788"/>
                <a:gd name="T17" fmla="*/ 74 h 629"/>
                <a:gd name="T18" fmla="*/ 1526 w 1788"/>
                <a:gd name="T19" fmla="*/ 102 h 629"/>
                <a:gd name="T20" fmla="*/ 1577 w 1788"/>
                <a:gd name="T21" fmla="*/ 122 h 629"/>
                <a:gd name="T22" fmla="*/ 1604 w 1788"/>
                <a:gd name="T23" fmla="*/ 140 h 629"/>
                <a:gd name="T24" fmla="*/ 1667 w 1788"/>
                <a:gd name="T25" fmla="*/ 198 h 629"/>
                <a:gd name="T26" fmla="*/ 1701 w 1788"/>
                <a:gd name="T27" fmla="*/ 244 h 629"/>
                <a:gd name="T28" fmla="*/ 1722 w 1788"/>
                <a:gd name="T29" fmla="*/ 334 h 629"/>
                <a:gd name="T30" fmla="*/ 1703 w 1788"/>
                <a:gd name="T31" fmla="*/ 380 h 629"/>
                <a:gd name="T32" fmla="*/ 1688 w 1788"/>
                <a:gd name="T33" fmla="*/ 345 h 629"/>
                <a:gd name="T34" fmla="*/ 1660 w 1788"/>
                <a:gd name="T35" fmla="*/ 303 h 629"/>
                <a:gd name="T36" fmla="*/ 1620 w 1788"/>
                <a:gd name="T37" fmla="*/ 257 h 629"/>
                <a:gd name="T38" fmla="*/ 1575 w 1788"/>
                <a:gd name="T39" fmla="*/ 223 h 629"/>
                <a:gd name="T40" fmla="*/ 1544 w 1788"/>
                <a:gd name="T41" fmla="*/ 205 h 629"/>
                <a:gd name="T42" fmla="*/ 1496 w 1788"/>
                <a:gd name="T43" fmla="*/ 187 h 629"/>
                <a:gd name="T44" fmla="*/ 1408 w 1788"/>
                <a:gd name="T45" fmla="*/ 171 h 629"/>
                <a:gd name="T46" fmla="*/ 1277 w 1788"/>
                <a:gd name="T47" fmla="*/ 155 h 629"/>
                <a:gd name="T48" fmla="*/ 1063 w 1788"/>
                <a:gd name="T49" fmla="*/ 155 h 629"/>
                <a:gd name="T50" fmla="*/ 974 w 1788"/>
                <a:gd name="T51" fmla="*/ 173 h 629"/>
                <a:gd name="T52" fmla="*/ 901 w 1788"/>
                <a:gd name="T53" fmla="*/ 190 h 629"/>
                <a:gd name="T54" fmla="*/ 975 w 1788"/>
                <a:gd name="T55" fmla="*/ 246 h 629"/>
                <a:gd name="T56" fmla="*/ 1110 w 1788"/>
                <a:gd name="T57" fmla="*/ 233 h 629"/>
                <a:gd name="T58" fmla="*/ 1364 w 1788"/>
                <a:gd name="T59" fmla="*/ 230 h 629"/>
                <a:gd name="T60" fmla="*/ 1480 w 1788"/>
                <a:gd name="T61" fmla="*/ 255 h 629"/>
                <a:gd name="T62" fmla="*/ 1508 w 1788"/>
                <a:gd name="T63" fmla="*/ 274 h 629"/>
                <a:gd name="T64" fmla="*/ 1554 w 1788"/>
                <a:gd name="T65" fmla="*/ 308 h 629"/>
                <a:gd name="T66" fmla="*/ 1604 w 1788"/>
                <a:gd name="T67" fmla="*/ 391 h 629"/>
                <a:gd name="T68" fmla="*/ 1594 w 1788"/>
                <a:gd name="T69" fmla="*/ 577 h 629"/>
                <a:gd name="T70" fmla="*/ 1787 w 1788"/>
                <a:gd name="T71" fmla="*/ 377 h 629"/>
                <a:gd name="T72" fmla="*/ 1765 w 1788"/>
                <a:gd name="T73" fmla="*/ 266 h 629"/>
                <a:gd name="T74" fmla="*/ 1733 w 1788"/>
                <a:gd name="T75" fmla="*/ 213 h 629"/>
                <a:gd name="T76" fmla="*/ 1689 w 1788"/>
                <a:gd name="T77" fmla="*/ 167 h 629"/>
                <a:gd name="T78" fmla="*/ 1646 w 1788"/>
                <a:gd name="T79" fmla="*/ 133 h 629"/>
                <a:gd name="T80" fmla="*/ 1620 w 1788"/>
                <a:gd name="T81" fmla="*/ 114 h 629"/>
                <a:gd name="T82" fmla="*/ 1594 w 1788"/>
                <a:gd name="T83" fmla="*/ 99 h 629"/>
                <a:gd name="T84" fmla="*/ 1568 w 1788"/>
                <a:gd name="T85" fmla="*/ 87 h 629"/>
                <a:gd name="T86" fmla="*/ 1517 w 1788"/>
                <a:gd name="T87" fmla="*/ 67 h 629"/>
                <a:gd name="T88" fmla="*/ 1411 w 1788"/>
                <a:gd name="T89" fmla="*/ 50 h 629"/>
                <a:gd name="T90" fmla="*/ 1255 w 1788"/>
                <a:gd name="T91" fmla="*/ 32 h 629"/>
                <a:gd name="T92" fmla="*/ 1077 w 1788"/>
                <a:gd name="T93" fmla="*/ 14 h 629"/>
                <a:gd name="T94" fmla="*/ 858 w 1788"/>
                <a:gd name="T95" fmla="*/ 1 h 629"/>
                <a:gd name="T96" fmla="*/ 456 w 1788"/>
                <a:gd name="T97" fmla="*/ 17 h 629"/>
                <a:gd name="T98" fmla="*/ 250 w 1788"/>
                <a:gd name="T99" fmla="*/ 37 h 629"/>
                <a:gd name="T100" fmla="*/ 177 w 1788"/>
                <a:gd name="T101" fmla="*/ 58 h 629"/>
                <a:gd name="T102" fmla="*/ 126 w 1788"/>
                <a:gd name="T103" fmla="*/ 91 h 629"/>
                <a:gd name="T104" fmla="*/ 84 w 1788"/>
                <a:gd name="T105" fmla="*/ 140 h 629"/>
                <a:gd name="T106" fmla="*/ 31 w 1788"/>
                <a:gd name="T107" fmla="*/ 407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7 h 410"/>
                <a:gd name="T2" fmla="*/ 34 w 99"/>
                <a:gd name="T3" fmla="*/ 406 h 410"/>
                <a:gd name="T4" fmla="*/ 99 w 99"/>
                <a:gd name="T5" fmla="*/ 410 h 410"/>
                <a:gd name="T6" fmla="*/ 75 w 99"/>
                <a:gd name="T7" fmla="*/ 0 h 410"/>
                <a:gd name="T8" fmla="*/ 0 w 99"/>
                <a:gd name="T9" fmla="*/ 7 h 410"/>
                <a:gd name="T10" fmla="*/ 0 w 99"/>
                <a:gd name="T11" fmla="*/ 7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31 w 707"/>
                <a:gd name="T1" fmla="*/ 373 h 472"/>
                <a:gd name="T2" fmla="*/ 41 w 707"/>
                <a:gd name="T3" fmla="*/ 260 h 472"/>
                <a:gd name="T4" fmla="*/ 54 w 707"/>
                <a:gd name="T5" fmla="*/ 193 h 472"/>
                <a:gd name="T6" fmla="*/ 71 w 707"/>
                <a:gd name="T7" fmla="*/ 131 h 472"/>
                <a:gd name="T8" fmla="*/ 84 w 707"/>
                <a:gd name="T9" fmla="*/ 105 h 472"/>
                <a:gd name="T10" fmla="*/ 98 w 707"/>
                <a:gd name="T11" fmla="*/ 80 h 472"/>
                <a:gd name="T12" fmla="*/ 133 w 707"/>
                <a:gd name="T13" fmla="*/ 47 h 472"/>
                <a:gd name="T14" fmla="*/ 154 w 707"/>
                <a:gd name="T15" fmla="*/ 34 h 472"/>
                <a:gd name="T16" fmla="*/ 175 w 707"/>
                <a:gd name="T17" fmla="*/ 25 h 472"/>
                <a:gd name="T18" fmla="*/ 197 w 707"/>
                <a:gd name="T19" fmla="*/ 16 h 472"/>
                <a:gd name="T20" fmla="*/ 242 w 707"/>
                <a:gd name="T21" fmla="*/ 7 h 472"/>
                <a:gd name="T22" fmla="*/ 311 w 707"/>
                <a:gd name="T23" fmla="*/ 0 h 472"/>
                <a:gd name="T24" fmla="*/ 398 w 707"/>
                <a:gd name="T25" fmla="*/ 18 h 472"/>
                <a:gd name="T26" fmla="*/ 427 w 707"/>
                <a:gd name="T27" fmla="*/ 32 h 472"/>
                <a:gd name="T28" fmla="*/ 470 w 707"/>
                <a:gd name="T29" fmla="*/ 63 h 472"/>
                <a:gd name="T30" fmla="*/ 500 w 707"/>
                <a:gd name="T31" fmla="*/ 95 h 472"/>
                <a:gd name="T32" fmla="*/ 530 w 707"/>
                <a:gd name="T33" fmla="*/ 131 h 472"/>
                <a:gd name="T34" fmla="*/ 561 w 707"/>
                <a:gd name="T35" fmla="*/ 168 h 472"/>
                <a:gd name="T36" fmla="*/ 585 w 707"/>
                <a:gd name="T37" fmla="*/ 204 h 472"/>
                <a:gd name="T38" fmla="*/ 607 w 707"/>
                <a:gd name="T39" fmla="*/ 235 h 472"/>
                <a:gd name="T40" fmla="*/ 641 w 707"/>
                <a:gd name="T41" fmla="*/ 283 h 472"/>
                <a:gd name="T42" fmla="*/ 707 w 707"/>
                <a:gd name="T43" fmla="*/ 377 h 472"/>
                <a:gd name="T44" fmla="*/ 475 w 707"/>
                <a:gd name="T45" fmla="*/ 400 h 472"/>
                <a:gd name="T46" fmla="*/ 459 w 707"/>
                <a:gd name="T47" fmla="*/ 316 h 472"/>
                <a:gd name="T48" fmla="*/ 443 w 707"/>
                <a:gd name="T49" fmla="*/ 270 h 472"/>
                <a:gd name="T50" fmla="*/ 423 w 707"/>
                <a:gd name="T51" fmla="*/ 227 h 472"/>
                <a:gd name="T52" fmla="*/ 393 w 707"/>
                <a:gd name="T53" fmla="*/ 193 h 472"/>
                <a:gd name="T54" fmla="*/ 376 w 707"/>
                <a:gd name="T55" fmla="*/ 182 h 472"/>
                <a:gd name="T56" fmla="*/ 357 w 707"/>
                <a:gd name="T57" fmla="*/ 173 h 472"/>
                <a:gd name="T58" fmla="*/ 317 w 707"/>
                <a:gd name="T59" fmla="*/ 169 h 472"/>
                <a:gd name="T60" fmla="*/ 260 w 707"/>
                <a:gd name="T61" fmla="*/ 186 h 472"/>
                <a:gd name="T62" fmla="*/ 242 w 707"/>
                <a:gd name="T63" fmla="*/ 197 h 472"/>
                <a:gd name="T64" fmla="*/ 227 w 707"/>
                <a:gd name="T65" fmla="*/ 206 h 472"/>
                <a:gd name="T66" fmla="*/ 184 w 707"/>
                <a:gd name="T67" fmla="*/ 248 h 472"/>
                <a:gd name="T68" fmla="*/ 162 w 707"/>
                <a:gd name="T69" fmla="*/ 277 h 472"/>
                <a:gd name="T70" fmla="*/ 136 w 707"/>
                <a:gd name="T71" fmla="*/ 327 h 472"/>
                <a:gd name="T72" fmla="*/ 128 w 707"/>
                <a:gd name="T73" fmla="*/ 418 h 472"/>
                <a:gd name="T74" fmla="*/ 0 w 707"/>
                <a:gd name="T75" fmla="*/ 464 h 472"/>
                <a:gd name="T76" fmla="*/ 30 w 707"/>
                <a:gd name="T77" fmla="*/ 424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110 w 617"/>
                <a:gd name="T1" fmla="*/ 8 h 480"/>
                <a:gd name="T2" fmla="*/ 135 w 617"/>
                <a:gd name="T3" fmla="*/ 20 h 480"/>
                <a:gd name="T4" fmla="*/ 165 w 617"/>
                <a:gd name="T5" fmla="*/ 36 h 480"/>
                <a:gd name="T6" fmla="*/ 183 w 617"/>
                <a:gd name="T7" fmla="*/ 45 h 480"/>
                <a:gd name="T8" fmla="*/ 201 w 617"/>
                <a:gd name="T9" fmla="*/ 55 h 480"/>
                <a:gd name="T10" fmla="*/ 219 w 617"/>
                <a:gd name="T11" fmla="*/ 67 h 480"/>
                <a:gd name="T12" fmla="*/ 238 w 617"/>
                <a:gd name="T13" fmla="*/ 80 h 480"/>
                <a:gd name="T14" fmla="*/ 256 w 617"/>
                <a:gd name="T15" fmla="*/ 93 h 480"/>
                <a:gd name="T16" fmla="*/ 293 w 617"/>
                <a:gd name="T17" fmla="*/ 126 h 480"/>
                <a:gd name="T18" fmla="*/ 326 w 617"/>
                <a:gd name="T19" fmla="*/ 161 h 480"/>
                <a:gd name="T20" fmla="*/ 354 w 617"/>
                <a:gd name="T21" fmla="*/ 194 h 480"/>
                <a:gd name="T22" fmla="*/ 377 w 617"/>
                <a:gd name="T23" fmla="*/ 223 h 480"/>
                <a:gd name="T24" fmla="*/ 405 w 617"/>
                <a:gd name="T25" fmla="*/ 257 h 480"/>
                <a:gd name="T26" fmla="*/ 425 w 617"/>
                <a:gd name="T27" fmla="*/ 286 h 480"/>
                <a:gd name="T28" fmla="*/ 450 w 617"/>
                <a:gd name="T29" fmla="*/ 293 h 480"/>
                <a:gd name="T30" fmla="*/ 547 w 617"/>
                <a:gd name="T31" fmla="*/ 301 h 480"/>
                <a:gd name="T32" fmla="*/ 605 w 617"/>
                <a:gd name="T33" fmla="*/ 359 h 480"/>
                <a:gd name="T34" fmla="*/ 617 w 617"/>
                <a:gd name="T35" fmla="*/ 417 h 480"/>
                <a:gd name="T36" fmla="*/ 607 w 617"/>
                <a:gd name="T37" fmla="*/ 444 h 480"/>
                <a:gd name="T38" fmla="*/ 591 w 617"/>
                <a:gd name="T39" fmla="*/ 459 h 480"/>
                <a:gd name="T40" fmla="*/ 565 w 617"/>
                <a:gd name="T41" fmla="*/ 468 h 480"/>
                <a:gd name="T42" fmla="*/ 505 w 617"/>
                <a:gd name="T43" fmla="*/ 477 h 480"/>
                <a:gd name="T44" fmla="*/ 461 w 617"/>
                <a:gd name="T45" fmla="*/ 455 h 480"/>
                <a:gd name="T46" fmla="*/ 507 w 617"/>
                <a:gd name="T47" fmla="*/ 461 h 480"/>
                <a:gd name="T48" fmla="*/ 563 w 617"/>
                <a:gd name="T49" fmla="*/ 435 h 480"/>
                <a:gd name="T50" fmla="*/ 561 w 617"/>
                <a:gd name="T51" fmla="*/ 386 h 480"/>
                <a:gd name="T52" fmla="*/ 541 w 617"/>
                <a:gd name="T53" fmla="*/ 359 h 480"/>
                <a:gd name="T54" fmla="*/ 527 w 617"/>
                <a:gd name="T55" fmla="*/ 349 h 480"/>
                <a:gd name="T56" fmla="*/ 494 w 617"/>
                <a:gd name="T57" fmla="*/ 344 h 480"/>
                <a:gd name="T58" fmla="*/ 449 w 617"/>
                <a:gd name="T59" fmla="*/ 362 h 480"/>
                <a:gd name="T60" fmla="*/ 413 w 617"/>
                <a:gd name="T61" fmla="*/ 389 h 480"/>
                <a:gd name="T62" fmla="*/ 399 w 617"/>
                <a:gd name="T63" fmla="*/ 345 h 480"/>
                <a:gd name="T64" fmla="*/ 384 w 617"/>
                <a:gd name="T65" fmla="*/ 311 h 480"/>
                <a:gd name="T66" fmla="*/ 368 w 617"/>
                <a:gd name="T67" fmla="*/ 283 h 480"/>
                <a:gd name="T68" fmla="*/ 348 w 617"/>
                <a:gd name="T69" fmla="*/ 252 h 480"/>
                <a:gd name="T70" fmla="*/ 325 w 617"/>
                <a:gd name="T71" fmla="*/ 221 h 480"/>
                <a:gd name="T72" fmla="*/ 300 w 617"/>
                <a:gd name="T73" fmla="*/ 191 h 480"/>
                <a:gd name="T74" fmla="*/ 277 w 617"/>
                <a:gd name="T75" fmla="*/ 162 h 480"/>
                <a:gd name="T76" fmla="*/ 242 w 617"/>
                <a:gd name="T77" fmla="*/ 125 h 480"/>
                <a:gd name="T78" fmla="*/ 198 w 617"/>
                <a:gd name="T79" fmla="*/ 85 h 480"/>
                <a:gd name="T80" fmla="*/ 176 w 617"/>
                <a:gd name="T81" fmla="*/ 70 h 480"/>
                <a:gd name="T82" fmla="*/ 154 w 617"/>
                <a:gd name="T83" fmla="*/ 59 h 480"/>
                <a:gd name="T84" fmla="*/ 132 w 617"/>
                <a:gd name="T85" fmla="*/ 49 h 480"/>
                <a:gd name="T86" fmla="*/ 106 w 617"/>
                <a:gd name="T87" fmla="*/ 40 h 480"/>
                <a:gd name="T88" fmla="*/ 80 w 617"/>
                <a:gd name="T89" fmla="*/ 31 h 480"/>
                <a:gd name="T90" fmla="*/ 33 w 617"/>
                <a:gd name="T91" fmla="*/ 18 h 480"/>
                <a:gd name="T92" fmla="*/ 0 w 617"/>
                <a:gd name="T93" fmla="*/ 9 h 480"/>
                <a:gd name="T94" fmla="*/ 86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204 h 395"/>
                <a:gd name="T2" fmla="*/ 14 w 696"/>
                <a:gd name="T3" fmla="*/ 258 h 395"/>
                <a:gd name="T4" fmla="*/ 33 w 696"/>
                <a:gd name="T5" fmla="*/ 293 h 395"/>
                <a:gd name="T6" fmla="*/ 59 w 696"/>
                <a:gd name="T7" fmla="*/ 329 h 395"/>
                <a:gd name="T8" fmla="*/ 87 w 696"/>
                <a:gd name="T9" fmla="*/ 353 h 395"/>
                <a:gd name="T10" fmla="*/ 108 w 696"/>
                <a:gd name="T11" fmla="*/ 365 h 395"/>
                <a:gd name="T12" fmla="*/ 128 w 696"/>
                <a:gd name="T13" fmla="*/ 375 h 395"/>
                <a:gd name="T14" fmla="*/ 160 w 696"/>
                <a:gd name="T15" fmla="*/ 386 h 395"/>
                <a:gd name="T16" fmla="*/ 201 w 696"/>
                <a:gd name="T17" fmla="*/ 394 h 395"/>
                <a:gd name="T18" fmla="*/ 281 w 696"/>
                <a:gd name="T19" fmla="*/ 393 h 395"/>
                <a:gd name="T20" fmla="*/ 329 w 696"/>
                <a:gd name="T21" fmla="*/ 379 h 395"/>
                <a:gd name="T22" fmla="*/ 356 w 696"/>
                <a:gd name="T23" fmla="*/ 366 h 395"/>
                <a:gd name="T24" fmla="*/ 375 w 696"/>
                <a:gd name="T25" fmla="*/ 354 h 395"/>
                <a:gd name="T26" fmla="*/ 400 w 696"/>
                <a:gd name="T27" fmla="*/ 333 h 395"/>
                <a:gd name="T28" fmla="*/ 431 w 696"/>
                <a:gd name="T29" fmla="*/ 307 h 395"/>
                <a:gd name="T30" fmla="*/ 462 w 696"/>
                <a:gd name="T31" fmla="*/ 280 h 395"/>
                <a:gd name="T32" fmla="*/ 493 w 696"/>
                <a:gd name="T33" fmla="*/ 288 h 395"/>
                <a:gd name="T34" fmla="*/ 565 w 696"/>
                <a:gd name="T35" fmla="*/ 295 h 395"/>
                <a:gd name="T36" fmla="*/ 633 w 696"/>
                <a:gd name="T37" fmla="*/ 278 h 395"/>
                <a:gd name="T38" fmla="*/ 651 w 696"/>
                <a:gd name="T39" fmla="*/ 263 h 395"/>
                <a:gd name="T40" fmla="*/ 692 w 696"/>
                <a:gd name="T41" fmla="*/ 208 h 395"/>
                <a:gd name="T42" fmla="*/ 470 w 696"/>
                <a:gd name="T43" fmla="*/ 189 h 395"/>
                <a:gd name="T44" fmla="*/ 419 w 696"/>
                <a:gd name="T45" fmla="*/ 0 h 395"/>
                <a:gd name="T46" fmla="*/ 411 w 696"/>
                <a:gd name="T47" fmla="*/ 160 h 395"/>
                <a:gd name="T48" fmla="*/ 394 w 696"/>
                <a:gd name="T49" fmla="*/ 225 h 395"/>
                <a:gd name="T50" fmla="*/ 378 w 696"/>
                <a:gd name="T51" fmla="*/ 260 h 395"/>
                <a:gd name="T52" fmla="*/ 354 w 696"/>
                <a:gd name="T53" fmla="*/ 285 h 395"/>
                <a:gd name="T54" fmla="*/ 334 w 696"/>
                <a:gd name="T55" fmla="*/ 302 h 395"/>
                <a:gd name="T56" fmla="*/ 318 w 696"/>
                <a:gd name="T57" fmla="*/ 311 h 395"/>
                <a:gd name="T58" fmla="*/ 303 w 696"/>
                <a:gd name="T59" fmla="*/ 320 h 395"/>
                <a:gd name="T60" fmla="*/ 280 w 696"/>
                <a:gd name="T61" fmla="*/ 331 h 395"/>
                <a:gd name="T62" fmla="*/ 248 w 696"/>
                <a:gd name="T63" fmla="*/ 339 h 395"/>
                <a:gd name="T64" fmla="*/ 188 w 696"/>
                <a:gd name="T65" fmla="*/ 336 h 395"/>
                <a:gd name="T66" fmla="*/ 161 w 696"/>
                <a:gd name="T67" fmla="*/ 321 h 395"/>
                <a:gd name="T68" fmla="*/ 134 w 696"/>
                <a:gd name="T69" fmla="*/ 280 h 395"/>
                <a:gd name="T70" fmla="*/ 119 w 696"/>
                <a:gd name="T71" fmla="*/ 249 h 395"/>
                <a:gd name="T72" fmla="*/ 105 w 696"/>
                <a:gd name="T73" fmla="*/ 222 h 395"/>
                <a:gd name="T74" fmla="*/ 90 w 696"/>
                <a:gd name="T75" fmla="*/ 186 h 395"/>
                <a:gd name="T76" fmla="*/ 70 w 696"/>
                <a:gd name="T77" fmla="*/ 141 h 395"/>
                <a:gd name="T78" fmla="*/ 1 w 696"/>
                <a:gd name="T79" fmla="*/ 12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41 w 145"/>
                <a:gd name="T1" fmla="*/ 8 h 218"/>
                <a:gd name="T2" fmla="*/ 0 w 145"/>
                <a:gd name="T3" fmla="*/ 61 h 218"/>
                <a:gd name="T4" fmla="*/ 1 w 145"/>
                <a:gd name="T5" fmla="*/ 147 h 218"/>
                <a:gd name="T6" fmla="*/ 40 w 145"/>
                <a:gd name="T7" fmla="*/ 218 h 218"/>
                <a:gd name="T8" fmla="*/ 96 w 145"/>
                <a:gd name="T9" fmla="*/ 211 h 218"/>
                <a:gd name="T10" fmla="*/ 131 w 145"/>
                <a:gd name="T11" fmla="*/ 164 h 218"/>
                <a:gd name="T12" fmla="*/ 145 w 145"/>
                <a:gd name="T13" fmla="*/ 92 h 218"/>
                <a:gd name="T14" fmla="*/ 123 w 145"/>
                <a:gd name="T15" fmla="*/ 35 h 218"/>
                <a:gd name="T16" fmla="*/ 88 w 145"/>
                <a:gd name="T17" fmla="*/ 0 h 218"/>
                <a:gd name="T18" fmla="*/ 41 w 145"/>
                <a:gd name="T19" fmla="*/ 8 h 218"/>
                <a:gd name="T20" fmla="*/ 41 w 145"/>
                <a:gd name="T21" fmla="*/ 8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2 w 1602"/>
                <a:gd name="T1" fmla="*/ 303 h 581"/>
                <a:gd name="T2" fmla="*/ 13 w 1602"/>
                <a:gd name="T3" fmla="*/ 369 h 581"/>
                <a:gd name="T4" fmla="*/ 28 w 1602"/>
                <a:gd name="T5" fmla="*/ 410 h 581"/>
                <a:gd name="T6" fmla="*/ 51 w 1602"/>
                <a:gd name="T7" fmla="*/ 451 h 581"/>
                <a:gd name="T8" fmla="*/ 84 w 1602"/>
                <a:gd name="T9" fmla="*/ 490 h 581"/>
                <a:gd name="T10" fmla="*/ 112 w 1602"/>
                <a:gd name="T11" fmla="*/ 510 h 581"/>
                <a:gd name="T12" fmla="*/ 130 w 1602"/>
                <a:gd name="T13" fmla="*/ 521 h 581"/>
                <a:gd name="T14" fmla="*/ 157 w 1602"/>
                <a:gd name="T15" fmla="*/ 537 h 581"/>
                <a:gd name="T16" fmla="*/ 182 w 1602"/>
                <a:gd name="T17" fmla="*/ 546 h 581"/>
                <a:gd name="T18" fmla="*/ 206 w 1602"/>
                <a:gd name="T19" fmla="*/ 557 h 581"/>
                <a:gd name="T20" fmla="*/ 231 w 1602"/>
                <a:gd name="T21" fmla="*/ 565 h 581"/>
                <a:gd name="T22" fmla="*/ 275 w 1602"/>
                <a:gd name="T23" fmla="*/ 575 h 581"/>
                <a:gd name="T24" fmla="*/ 355 w 1602"/>
                <a:gd name="T25" fmla="*/ 581 h 581"/>
                <a:gd name="T26" fmla="*/ 423 w 1602"/>
                <a:gd name="T27" fmla="*/ 567 h 581"/>
                <a:gd name="T28" fmla="*/ 454 w 1602"/>
                <a:gd name="T29" fmla="*/ 554 h 581"/>
                <a:gd name="T30" fmla="*/ 481 w 1602"/>
                <a:gd name="T31" fmla="*/ 539 h 581"/>
                <a:gd name="T32" fmla="*/ 502 w 1602"/>
                <a:gd name="T33" fmla="*/ 526 h 581"/>
                <a:gd name="T34" fmla="*/ 531 w 1602"/>
                <a:gd name="T35" fmla="*/ 502 h 581"/>
                <a:gd name="T36" fmla="*/ 568 w 1602"/>
                <a:gd name="T37" fmla="*/ 465 h 581"/>
                <a:gd name="T38" fmla="*/ 592 w 1602"/>
                <a:gd name="T39" fmla="*/ 437 h 581"/>
                <a:gd name="T40" fmla="*/ 1602 w 1602"/>
                <a:gd name="T41" fmla="*/ 279 h 581"/>
                <a:gd name="T42" fmla="*/ 612 w 1602"/>
                <a:gd name="T43" fmla="*/ 294 h 581"/>
                <a:gd name="T44" fmla="*/ 579 w 1602"/>
                <a:gd name="T45" fmla="*/ 91 h 581"/>
                <a:gd name="T46" fmla="*/ 575 w 1602"/>
                <a:gd name="T47" fmla="*/ 281 h 581"/>
                <a:gd name="T48" fmla="*/ 561 w 1602"/>
                <a:gd name="T49" fmla="*/ 360 h 581"/>
                <a:gd name="T50" fmla="*/ 545 w 1602"/>
                <a:gd name="T51" fmla="*/ 406 h 581"/>
                <a:gd name="T52" fmla="*/ 521 w 1602"/>
                <a:gd name="T53" fmla="*/ 440 h 581"/>
                <a:gd name="T54" fmla="*/ 495 w 1602"/>
                <a:gd name="T55" fmla="*/ 468 h 581"/>
                <a:gd name="T56" fmla="*/ 473 w 1602"/>
                <a:gd name="T57" fmla="*/ 483 h 581"/>
                <a:gd name="T58" fmla="*/ 458 w 1602"/>
                <a:gd name="T59" fmla="*/ 492 h 581"/>
                <a:gd name="T60" fmla="*/ 434 w 1602"/>
                <a:gd name="T61" fmla="*/ 505 h 581"/>
                <a:gd name="T62" fmla="*/ 401 w 1602"/>
                <a:gd name="T63" fmla="*/ 513 h 581"/>
                <a:gd name="T64" fmla="*/ 353 w 1602"/>
                <a:gd name="T65" fmla="*/ 517 h 581"/>
                <a:gd name="T66" fmla="*/ 293 w 1602"/>
                <a:gd name="T67" fmla="*/ 499 h 581"/>
                <a:gd name="T68" fmla="*/ 265 w 1602"/>
                <a:gd name="T69" fmla="*/ 487 h 581"/>
                <a:gd name="T70" fmla="*/ 242 w 1602"/>
                <a:gd name="T71" fmla="*/ 477 h 581"/>
                <a:gd name="T72" fmla="*/ 204 w 1602"/>
                <a:gd name="T73" fmla="*/ 459 h 581"/>
                <a:gd name="T74" fmla="*/ 157 w 1602"/>
                <a:gd name="T75" fmla="*/ 376 h 581"/>
                <a:gd name="T76" fmla="*/ 142 w 1602"/>
                <a:gd name="T77" fmla="*/ 303 h 581"/>
                <a:gd name="T78" fmla="*/ 130 w 1602"/>
                <a:gd name="T79" fmla="*/ 169 h 581"/>
                <a:gd name="T80" fmla="*/ 149 w 1602"/>
                <a:gd name="T81" fmla="*/ 80 h 581"/>
                <a:gd name="T82" fmla="*/ 171 w 1602"/>
                <a:gd name="T83" fmla="*/ 0 h 581"/>
                <a:gd name="T84" fmla="*/ 0 w 1602"/>
                <a:gd name="T85" fmla="*/ 275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4 w 249"/>
                <a:gd name="T1" fmla="*/ 124 h 337"/>
                <a:gd name="T2" fmla="*/ 36 w 249"/>
                <a:gd name="T3" fmla="*/ 40 h 337"/>
                <a:gd name="T4" fmla="*/ 100 w 249"/>
                <a:gd name="T5" fmla="*/ 0 h 337"/>
                <a:gd name="T6" fmla="*/ 183 w 249"/>
                <a:gd name="T7" fmla="*/ 1 h 337"/>
                <a:gd name="T8" fmla="*/ 233 w 249"/>
                <a:gd name="T9" fmla="*/ 59 h 337"/>
                <a:gd name="T10" fmla="*/ 249 w 249"/>
                <a:gd name="T11" fmla="*/ 135 h 337"/>
                <a:gd name="T12" fmla="*/ 238 w 249"/>
                <a:gd name="T13" fmla="*/ 234 h 337"/>
                <a:gd name="T14" fmla="*/ 188 w 249"/>
                <a:gd name="T15" fmla="*/ 305 h 337"/>
                <a:gd name="T16" fmla="*/ 126 w 249"/>
                <a:gd name="T17" fmla="*/ 337 h 337"/>
                <a:gd name="T18" fmla="*/ 62 w 249"/>
                <a:gd name="T19" fmla="*/ 318 h 337"/>
                <a:gd name="T20" fmla="*/ 19 w 249"/>
                <a:gd name="T21" fmla="*/ 264 h 337"/>
                <a:gd name="T22" fmla="*/ 0 w 249"/>
                <a:gd name="T23" fmla="*/ 180 h 337"/>
                <a:gd name="T24" fmla="*/ 4 w 249"/>
                <a:gd name="T25" fmla="*/ 124 h 337"/>
                <a:gd name="T26" fmla="*/ 4 w 249"/>
                <a:gd name="T27" fmla="*/ 12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141 w 1330"/>
                <a:gd name="T1" fmla="*/ 0 h 299"/>
                <a:gd name="T2" fmla="*/ 606 w 1330"/>
                <a:gd name="T3" fmla="*/ 49 h 299"/>
                <a:gd name="T4" fmla="*/ 0 w 1330"/>
                <a:gd name="T5" fmla="*/ 193 h 299"/>
                <a:gd name="T6" fmla="*/ 433 w 1330"/>
                <a:gd name="T7" fmla="*/ 155 h 299"/>
                <a:gd name="T8" fmla="*/ 134 w 1330"/>
                <a:gd name="T9" fmla="*/ 270 h 299"/>
                <a:gd name="T10" fmla="*/ 718 w 1330"/>
                <a:gd name="T11" fmla="*/ 175 h 299"/>
                <a:gd name="T12" fmla="*/ 444 w 1330"/>
                <a:gd name="T13" fmla="*/ 299 h 299"/>
                <a:gd name="T14" fmla="*/ 945 w 1330"/>
                <a:gd name="T15" fmla="*/ 199 h 299"/>
                <a:gd name="T16" fmla="*/ 810 w 1330"/>
                <a:gd name="T17" fmla="*/ 278 h 299"/>
                <a:gd name="T18" fmla="*/ 1330 w 1330"/>
                <a:gd name="T19" fmla="*/ 160 h 299"/>
                <a:gd name="T20" fmla="*/ 1141 w 1330"/>
                <a:gd name="T21" fmla="*/ 0 h 299"/>
                <a:gd name="T22" fmla="*/ 114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Array </a:t>
            </a:r>
            <a:b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45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Q_INSERT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(QUEUE, N, FRONT, REAR, ITEM)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1 and REAR = N, or If FRONT = REAR+1,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Write: OVERFLOW and Return.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[Overflow]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0, then 		 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[Queue initially empty]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1 and REAR =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if REAR = N,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REAR =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REAR = REAR + 1.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Queue[REAR] = ITEM.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in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Q_DELETE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(QUEUE, N, FRONT, REAR, ITEM)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0,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Write: UNDERFLOW and Return.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[Underflow]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QUEUE [FRONT].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REAR, then 	    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[Queue has only one element]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0 and REAR = 0.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if FRONT = N,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FRONT + 1.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LINKED </a:t>
            </a:r>
            <a:b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15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981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Data Structures  Topic: Queue  </vt:lpstr>
      <vt:lpstr>Outlines</vt:lpstr>
      <vt:lpstr>Introduction</vt:lpstr>
      <vt:lpstr>Array  Representation</vt:lpstr>
      <vt:lpstr>Work Space</vt:lpstr>
      <vt:lpstr>Insertion into a Queue</vt:lpstr>
      <vt:lpstr>Deletion in a Queue</vt:lpstr>
      <vt:lpstr>LINKED  Representation</vt:lpstr>
      <vt:lpstr>Work Space</vt:lpstr>
      <vt:lpstr>Insertion into a Queue</vt:lpstr>
      <vt:lpstr>Deletion in a Queue</vt:lpstr>
      <vt:lpstr>Deques</vt:lpstr>
      <vt:lpstr>Variations of Deque</vt:lpstr>
      <vt:lpstr>Work Space</vt:lpstr>
      <vt:lpstr>Priority Queue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87</cp:revision>
  <dcterms:created xsi:type="dcterms:W3CDTF">2006-08-16T00:00:00Z</dcterms:created>
  <dcterms:modified xsi:type="dcterms:W3CDTF">2021-09-29T06:27:04Z</dcterms:modified>
</cp:coreProperties>
</file>