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47" r:id="rId3"/>
    <p:sldId id="351" r:id="rId4"/>
    <p:sldId id="349" r:id="rId5"/>
    <p:sldId id="353" r:id="rId6"/>
    <p:sldId id="350" r:id="rId7"/>
    <p:sldId id="352" r:id="rId8"/>
    <p:sldId id="354" r:id="rId9"/>
    <p:sldId id="30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Lovely Professional University, Punjab (India)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Topic: Insertion Sort 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18388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nser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66217"/>
            <a:ext cx="5943600" cy="5058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INSERTION_SORT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(A, N)</a:t>
            </a: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 2 to 4 FOR J = 2 to N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Set Key = A[J] and I = J – 1. 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Repeat Steps 4 and 5 </a:t>
            </a:r>
            <a:r>
              <a:rPr lang="en-US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WHILE I &gt; 0 &amp; Key &lt; A[I]</a:t>
            </a:r>
          </a:p>
          <a:p>
            <a:pPr marL="914400" lvl="1" indent="-514350">
              <a:buAutoNum type="arabicPeriod"/>
            </a:pPr>
            <a:r>
              <a:rPr lang="en-US" sz="22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A[I+1] = A[I]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Set I = I – 1.</a:t>
            </a:r>
            <a:b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[End of step 3 Loop.]</a:t>
            </a:r>
          </a:p>
          <a:p>
            <a:pPr marL="914400" lvl="1" indent="-514350">
              <a:buAutoNum type="arabicPeriod"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Set A[I+1] = Key.</a:t>
            </a:r>
          </a:p>
          <a:p>
            <a:pPr marL="914400" lvl="1" indent="-51435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[End of Step 1 loop]</a:t>
            </a:r>
          </a:p>
          <a:p>
            <a:pPr marL="914400" lvl="1" indent="-51435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  Return</a:t>
            </a:r>
          </a:p>
          <a:p>
            <a:pPr marL="914400" lvl="1" indent="-514350">
              <a:buAutoNum type="arabicPeriod"/>
            </a:pPr>
            <a:endParaRPr lang="en-US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0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Sort Complexity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Sorting algorithm is frequently used when n is very small.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Worst case occurs when array is in reverse order. The inner loop must use K – 1 comparisons.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f(n) = 1 + 2  + 3 + ….+ (n – 1) = n(n – 1)/2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O(n</a:t>
            </a:r>
            <a:r>
              <a:rPr lang="en-US" sz="24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average case, there will be approximately (K – 1)/2 comparisons in the inner loop. </a:t>
            </a: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f(n) = 1 + 2  + 3 + ….+ (n – 1)/2 = n(n – 1)/4 </a:t>
            </a:r>
            <a:b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= O(n</a:t>
            </a:r>
            <a:r>
              <a:rPr lang="en-US" sz="2400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Autofit/>
          </a:bodyPr>
          <a:lstStyle/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Apply Insertion Sort to sort the following array in descending order:</a:t>
            </a:r>
          </a:p>
          <a:p>
            <a:pPr marL="914400" lvl="1" indent="-51435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3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7, 3, 9, 4, 6, 2, 4</a:t>
            </a:r>
            <a:endParaRPr lang="en-US" sz="24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Insertion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81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Words>413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Wingdings</vt:lpstr>
      <vt:lpstr>Office Theme</vt:lpstr>
      <vt:lpstr>Data Structures  Topic: Insertion Sort  </vt:lpstr>
      <vt:lpstr>Insertion Sort</vt:lpstr>
      <vt:lpstr>Insertion Sort</vt:lpstr>
      <vt:lpstr>Insertion Sort</vt:lpstr>
      <vt:lpstr>PowerPoint Presentation</vt:lpstr>
      <vt:lpstr>Insertion Sort Complexity</vt:lpstr>
      <vt:lpstr>Exercise</vt:lpstr>
      <vt:lpstr>Insertion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Ravi Kant Sahu</cp:lastModifiedBy>
  <cp:revision>81</cp:revision>
  <dcterms:created xsi:type="dcterms:W3CDTF">2006-08-16T00:00:00Z</dcterms:created>
  <dcterms:modified xsi:type="dcterms:W3CDTF">2021-09-07T03:25:01Z</dcterms:modified>
</cp:coreProperties>
</file>