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2" r:id="rId3"/>
    <p:sldId id="303" r:id="rId4"/>
    <p:sldId id="308" r:id="rId5"/>
    <p:sldId id="306" r:id="rId6"/>
    <p:sldId id="304" r:id="rId7"/>
    <p:sldId id="307" r:id="rId8"/>
    <p:sldId id="309" r:id="rId9"/>
    <p:sldId id="311" r:id="rId10"/>
    <p:sldId id="312" r:id="rId11"/>
    <p:sldId id="310" r:id="rId12"/>
    <p:sldId id="313" r:id="rId13"/>
    <p:sldId id="300" r:id="rId14"/>
    <p:sldId id="301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80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9A9E-8429-4A0D-8FB0-DA9C2D387DD0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D69DE-30C3-49F9-A552-52EDD89C7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38A870C-6D98-4CEC-9AF8-B5897447E61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Linked List 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Memory Representation (3)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INFO part of a node may be a record with multiple data items.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Records in memory using Linked lists			      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              </a:t>
            </a:r>
          </a:p>
          <a:p>
            <a:pPr>
              <a:buNone/>
            </a:pP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Name              </a:t>
            </a:r>
            <a:r>
              <a:rPr lang="en-US" sz="22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Age               Gender           LINK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         2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         3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	       4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5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6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	       7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8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9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            10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124200" y="25146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67600" y="25400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95400" y="22860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47800" y="23622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/>
          <p:nvPr/>
        </p:nvCxnSpPr>
        <p:spPr>
          <a:xfrm>
            <a:off x="1905000" y="25908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0" y="2514600"/>
          <a:ext cx="1295400" cy="373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19800" y="2514600"/>
          <a:ext cx="1295400" cy="373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Types of Linked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90600"/>
            <a:ext cx="8763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1. Singly linked list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Begins with a pointer to the first node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Terminates with a null pointer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Only traversed in one direction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2. Circular, singly linked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Pointer in the last node points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back to the first node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3. Doubly linked list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“start pointers” – first element and last element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node has a forward pointer and a backward pointer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Allows traversals both forwards and backwards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4. Circular, doubly linked list</a:t>
            </a:r>
          </a:p>
          <a:p>
            <a:pPr marL="1143000" marR="0" lvl="2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Forward pointer of the last node points to the first node and backward pointer of the first node points to the last node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5578919" y="1447800"/>
            <a:ext cx="3184081" cy="990996"/>
            <a:chOff x="2784" y="1776"/>
            <a:chExt cx="2446" cy="90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784" y="2112"/>
              <a:ext cx="280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408" y="1776"/>
              <a:ext cx="300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072" y="2112"/>
              <a:ext cx="142" cy="33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696" y="1776"/>
              <a:ext cx="142" cy="33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128" y="1776"/>
              <a:ext cx="282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416" y="1776"/>
              <a:ext cx="142" cy="33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800" y="2064"/>
              <a:ext cx="313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5088" y="2064"/>
              <a:ext cx="142" cy="338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3120" y="187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744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464" y="187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2832" y="24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2832" y="268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5136" y="23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1" name="Group 19"/>
          <p:cNvGrpSpPr>
            <a:grpSpLocks/>
          </p:cNvGrpSpPr>
          <p:nvPr/>
        </p:nvGrpSpPr>
        <p:grpSpPr bwMode="auto">
          <a:xfrm>
            <a:off x="5410200" y="3048000"/>
            <a:ext cx="3429000" cy="706120"/>
            <a:chOff x="2736" y="2208"/>
            <a:chExt cx="2736" cy="288"/>
          </a:xfrm>
        </p:grpSpPr>
        <p:sp>
          <p:nvSpPr>
            <p:cNvPr id="62" name="Rectangle 20"/>
            <p:cNvSpPr>
              <a:spLocks noChangeArrowheads="1"/>
            </p:cNvSpPr>
            <p:nvPr/>
          </p:nvSpPr>
          <p:spPr bwMode="auto">
            <a:xfrm>
              <a:off x="5376" y="2208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21"/>
            <p:cNvSpPr>
              <a:spLocks noChangeArrowheads="1"/>
            </p:cNvSpPr>
            <p:nvPr/>
          </p:nvSpPr>
          <p:spPr bwMode="auto">
            <a:xfrm>
              <a:off x="2736" y="2304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3120" y="225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3696" y="225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3408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Rectangle 25"/>
            <p:cNvSpPr>
              <a:spLocks noChangeArrowheads="1"/>
            </p:cNvSpPr>
            <p:nvPr/>
          </p:nvSpPr>
          <p:spPr bwMode="auto">
            <a:xfrm>
              <a:off x="3984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4272" y="225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4560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4848" y="225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5136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0"/>
            <p:cNvSpPr>
              <a:spLocks noChangeShapeType="1"/>
            </p:cNvSpPr>
            <p:nvPr/>
          </p:nvSpPr>
          <p:spPr bwMode="auto">
            <a:xfrm>
              <a:off x="2784" y="24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Rectangle 38"/>
            <p:cNvSpPr>
              <a:spLocks noChangeArrowheads="1"/>
            </p:cNvSpPr>
            <p:nvPr/>
          </p:nvSpPr>
          <p:spPr bwMode="auto">
            <a:xfrm>
              <a:off x="3024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Rectangle 39"/>
            <p:cNvSpPr>
              <a:spLocks noChangeArrowheads="1"/>
            </p:cNvSpPr>
            <p:nvPr/>
          </p:nvSpPr>
          <p:spPr bwMode="auto">
            <a:xfrm>
              <a:off x="3600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Rectangle 40"/>
            <p:cNvSpPr>
              <a:spLocks noChangeArrowheads="1"/>
            </p:cNvSpPr>
            <p:nvPr/>
          </p:nvSpPr>
          <p:spPr bwMode="auto">
            <a:xfrm>
              <a:off x="4176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Rectangle 41"/>
            <p:cNvSpPr>
              <a:spLocks noChangeArrowheads="1"/>
            </p:cNvSpPr>
            <p:nvPr/>
          </p:nvSpPr>
          <p:spPr bwMode="auto">
            <a:xfrm>
              <a:off x="4752" y="2256"/>
              <a:ext cx="96" cy="19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Line 42"/>
            <p:cNvSpPr>
              <a:spLocks noChangeShapeType="1"/>
            </p:cNvSpPr>
            <p:nvPr/>
          </p:nvSpPr>
          <p:spPr bwMode="auto">
            <a:xfrm>
              <a:off x="3456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Line 50"/>
            <p:cNvSpPr>
              <a:spLocks noChangeShapeType="1"/>
            </p:cNvSpPr>
            <p:nvPr/>
          </p:nvSpPr>
          <p:spPr bwMode="auto">
            <a:xfrm>
              <a:off x="4032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51"/>
            <p:cNvSpPr>
              <a:spLocks noChangeShapeType="1"/>
            </p:cNvSpPr>
            <p:nvPr/>
          </p:nvSpPr>
          <p:spPr bwMode="auto">
            <a:xfrm>
              <a:off x="4608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52"/>
            <p:cNvSpPr>
              <a:spLocks noChangeShapeType="1"/>
            </p:cNvSpPr>
            <p:nvPr/>
          </p:nvSpPr>
          <p:spPr bwMode="auto">
            <a:xfrm flipH="1">
              <a:off x="4656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53"/>
            <p:cNvSpPr>
              <a:spLocks noChangeShapeType="1"/>
            </p:cNvSpPr>
            <p:nvPr/>
          </p:nvSpPr>
          <p:spPr bwMode="auto">
            <a:xfrm flipH="1">
              <a:off x="4080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54"/>
            <p:cNvSpPr>
              <a:spLocks noChangeShapeType="1"/>
            </p:cNvSpPr>
            <p:nvPr/>
          </p:nvSpPr>
          <p:spPr bwMode="auto">
            <a:xfrm flipH="1">
              <a:off x="3504" y="23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Line 55"/>
            <p:cNvSpPr>
              <a:spLocks noChangeShapeType="1"/>
            </p:cNvSpPr>
            <p:nvPr/>
          </p:nvSpPr>
          <p:spPr bwMode="auto">
            <a:xfrm flipH="1">
              <a:off x="5184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100" name="Shape 99"/>
          <p:cNvCxnSpPr/>
          <p:nvPr/>
        </p:nvCxnSpPr>
        <p:spPr>
          <a:xfrm>
            <a:off x="8534400" y="3401061"/>
            <a:ext cx="72189" cy="485139"/>
          </a:xfrm>
          <a:prstGeom prst="bentConnector2">
            <a:avLst/>
          </a:prstGeom>
          <a:ln w="2222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101"/>
          <p:cNvCxnSpPr/>
          <p:nvPr/>
        </p:nvCxnSpPr>
        <p:spPr>
          <a:xfrm rot="10800000">
            <a:off x="5715000" y="2971801"/>
            <a:ext cx="132347" cy="429261"/>
          </a:xfrm>
          <a:prstGeom prst="bentConnector2">
            <a:avLst/>
          </a:prstGeom>
          <a:ln w="2222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US" sz="32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Difference between Singly Linked List and Arrays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39763" y="1546225"/>
          <a:ext cx="7864475" cy="475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617486" imgH="5210464" progId="Word.Document.8">
                  <p:embed/>
                </p:oleObj>
              </mc:Choice>
              <mc:Fallback>
                <p:oleObj name="Document" r:id="rId3" imgW="8617486" imgH="521046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546225"/>
                        <a:ext cx="7864475" cy="475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Why we need Linked List?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are the two different Fields in a node of linked list.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Linked lists are different from Arrays?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Why Binary search is not possible in Linked list?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difference between Circular Linked List and Doubly Linked List?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Why Linked List?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Types of Linked List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Memory Representation of Linked Lists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Difference between Singly Linked List and Arrays</a:t>
            </a: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linked list (One-way list) is a linear collection of data elements, called nodes, where the linear order is given by means of pointers. 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node is divided into two parts.</a:t>
            </a:r>
          </a:p>
          <a:p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 part contains the information of the element.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Second part contains the address of the next node in the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62000" y="1219200"/>
            <a:ext cx="41148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singly linked list is a concrete data structure consisting of a sequence of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Each node stores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link to the next node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4864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934200" y="1981200"/>
            <a:ext cx="6254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next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429250" y="3438525"/>
            <a:ext cx="9941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858000" y="3352800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5181600" y="1828800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60960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5791200" y="24384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V="1">
            <a:off x="6400800" y="2438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914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058863" y="5781675"/>
            <a:ext cx="370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524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12192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V="1">
            <a:off x="18288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2743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3352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 flipV="1">
            <a:off x="36576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4572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1816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32"/>
          <p:cNvSpPr>
            <a:spLocks noChangeShapeType="1"/>
          </p:cNvSpPr>
          <p:nvPr/>
        </p:nvSpPr>
        <p:spPr bwMode="auto">
          <a:xfrm flipV="1">
            <a:off x="54864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6400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7010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 flipV="1">
            <a:off x="73152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2887663" y="5781675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30480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4716463" y="5781675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3" name="Line 40"/>
          <p:cNvSpPr>
            <a:spLocks noChangeShapeType="1"/>
          </p:cNvSpPr>
          <p:nvPr/>
        </p:nvSpPr>
        <p:spPr bwMode="auto">
          <a:xfrm>
            <a:off x="48768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6535738" y="5781675"/>
            <a:ext cx="3706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5" name="Line 42"/>
          <p:cNvSpPr>
            <a:spLocks noChangeShapeType="1"/>
          </p:cNvSpPr>
          <p:nvPr/>
        </p:nvSpPr>
        <p:spPr bwMode="auto">
          <a:xfrm>
            <a:off x="67056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8202613" y="4678363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3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5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7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770" decel="100000"/>
                                        <p:tgtEl>
                                          <p:spTgt spid="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4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7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770" decel="100000"/>
                                        <p:tgtEl>
                                          <p:spTgt spid="1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7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770" decel="100000"/>
                                        <p:tgtEl>
                                          <p:spTgt spid="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0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2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7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770" decel="100000"/>
                                        <p:tgtEl>
                                          <p:spTgt spid="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9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1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3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7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770" decel="100000"/>
                                        <p:tgtEl>
                                          <p:spTgt spid="1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8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0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animBg="1"/>
      <p:bldP spid="9" grpId="0"/>
      <p:bldP spid="10" grpId="0"/>
      <p:bldP spid="11" grpId="0"/>
      <p:bldP spid="13" grpId="0" animBg="1"/>
      <p:bldP spid="14" grpId="0" animBg="1"/>
      <p:bldP spid="15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Key Points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Linked list  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Linear collection of nodes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Connected by pointer links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Accessed via a pointer to the first node of the list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Link pointer in the last node is set to null to mark the list’s end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list contains a </a:t>
            </a:r>
            <a:r>
              <a:rPr lang="en-US" sz="2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 Pointer Variable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called START or NAME, which contains the address of the first node.</a:t>
            </a:r>
          </a:p>
          <a:p>
            <a:pPr lvl="1"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Why Linked List?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6858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600" dirty="0">
                <a:solidFill>
                  <a:srgbClr val="00863D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Arrays: pluses and minuses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38200" y="1676400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+  Fast element access.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--  Impossible to resize.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3600" dirty="0">
                <a:solidFill>
                  <a:srgbClr val="00863D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Need of Linked List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Many applications require resizing!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Required size not always immediately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 a linked list instead of an array when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You have an unpredictable number of data elements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You want to insert and delete quickly.</a:t>
            </a:r>
          </a:p>
          <a:p>
            <a:pPr>
              <a:buNone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Memory Representation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lists are maintained in memory using linear arrays or Parallel arrays.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 INFO              LINK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2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3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4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5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6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7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8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9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    10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246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362200" y="23622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4384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>
            <a:stCxn id="9" idx="3"/>
          </p:cNvCxnSpPr>
          <p:nvPr/>
        </p:nvCxnSpPr>
        <p:spPr>
          <a:xfrm>
            <a:off x="2971800" y="26289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Memory Representation (2)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Multiple lists in memory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</a:t>
            </a:r>
          </a:p>
          <a:p>
            <a:pPr>
              <a:buNone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 INFO              LINK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    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Start1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2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3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Start 2			4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5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6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7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8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9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    10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246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362200" y="23622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4384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>
            <a:stCxn id="9" idx="3"/>
          </p:cNvCxnSpPr>
          <p:nvPr/>
        </p:nvCxnSpPr>
        <p:spPr>
          <a:xfrm>
            <a:off x="2971800" y="26289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62200" y="34290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35052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11" idx="2"/>
          </p:cNvCxnSpPr>
          <p:nvPr/>
        </p:nvCxnSpPr>
        <p:spPr>
          <a:xfrm rot="5400000">
            <a:off x="1714500" y="4914900"/>
            <a:ext cx="1905000" cy="1588"/>
          </a:xfrm>
          <a:prstGeom prst="line">
            <a:avLst/>
          </a:prstGeom>
          <a:ln w="254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67000" y="5867400"/>
            <a:ext cx="1371600" cy="1588"/>
          </a:xfrm>
          <a:prstGeom prst="straightConnector1">
            <a:avLst/>
          </a:prstGeom>
          <a:ln w="254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2" grpId="2" build="p"/>
      <p:bldP spid="9" grpId="0" animBg="1"/>
      <p:bldP spid="10" grpId="0"/>
      <p:bldP spid="11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972</Words>
  <Application>Microsoft Office PowerPoint</Application>
  <PresentationFormat>On-screen Show (4:3)</PresentationFormat>
  <Paragraphs>195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Document</vt:lpstr>
      <vt:lpstr>Data Structures  Topic: Linked List </vt:lpstr>
      <vt:lpstr>Outlines</vt:lpstr>
      <vt:lpstr>Introduction</vt:lpstr>
      <vt:lpstr>Linked List</vt:lpstr>
      <vt:lpstr>Key Points</vt:lpstr>
      <vt:lpstr>Why Linked List?</vt:lpstr>
      <vt:lpstr>PowerPoint Presentation</vt:lpstr>
      <vt:lpstr>Memory Representation</vt:lpstr>
      <vt:lpstr>Memory Representation (2)</vt:lpstr>
      <vt:lpstr>Memory Representation (3)</vt:lpstr>
      <vt:lpstr>Types of Linked Lists</vt:lpstr>
      <vt:lpstr>Difference between Singly Linked List and Arrays</vt:lpstr>
      <vt:lpstr>PowerPoint Presentation</vt:lpstr>
      <vt:lpstr>Review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Ravi Kant Sahu</cp:lastModifiedBy>
  <cp:revision>38</cp:revision>
  <dcterms:created xsi:type="dcterms:W3CDTF">2006-08-16T00:00:00Z</dcterms:created>
  <dcterms:modified xsi:type="dcterms:W3CDTF">2021-09-08T06:22:24Z</dcterms:modified>
</cp:coreProperties>
</file>