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02" r:id="rId3"/>
    <p:sldId id="303" r:id="rId4"/>
    <p:sldId id="319" r:id="rId5"/>
    <p:sldId id="331" r:id="rId6"/>
    <p:sldId id="332" r:id="rId7"/>
    <p:sldId id="320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00" r:id="rId16"/>
    <p:sldId id="30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80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Linked List Operations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Free Pool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list with free pool or list of Available space.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 INFO              LINK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2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3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AVAIL			4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5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6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7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8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9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 10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rgbClr val="7030A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246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362200" y="23622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4384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>
            <a:stCxn id="9" idx="3"/>
          </p:cNvCxnSpPr>
          <p:nvPr/>
        </p:nvCxnSpPr>
        <p:spPr>
          <a:xfrm>
            <a:off x="2971800" y="26289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2200" y="34290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35052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11" idx="2"/>
          </p:cNvCxnSpPr>
          <p:nvPr/>
        </p:nvCxnSpPr>
        <p:spPr>
          <a:xfrm rot="5400000">
            <a:off x="1714500" y="4914900"/>
            <a:ext cx="1905000" cy="1588"/>
          </a:xfrm>
          <a:prstGeom prst="line">
            <a:avLst/>
          </a:prstGeom>
          <a:ln w="254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7000" y="5867400"/>
            <a:ext cx="1371600" cy="1588"/>
          </a:xfrm>
          <a:prstGeom prst="straightConnector1">
            <a:avLst/>
          </a:prstGeom>
          <a:ln w="254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2" grpId="2" build="p"/>
      <p:bldP spid="9" grpId="0" animBg="1"/>
      <p:bldP spid="10" grpId="0"/>
      <p:bldP spid="11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Garbage Collection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Garbage collection is a technique of collecting all the deleted spaces or unused spaces in memory.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OS of a computer may periodically collect all the deleted space onto the free-storage list.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Garbage collection may take place when there is only some minimum amount of space or no space is left in free storage list.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Garbage collection is invisible to the programmer.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Garbage Collection Process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Garbage collection takes place in two steps.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computer runs through all lists tagging those cells which are currently in use.</a:t>
            </a:r>
          </a:p>
          <a:p>
            <a:pPr marL="514350" indent="-514350">
              <a:buAutoNum type="arabicPeriod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 computer runs through the memory, collecting all the untagged spaces onto the free storage list. 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Overflow and Underflow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Overflow: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a new data are to be inserted into a data structure but there is no available space i.e. the free storage list is empty.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Overflow occurs when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AVAIL = NULL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and we want insert an element.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Overflow can be handled by printing the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‘OVERFLOW’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message and/or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 adding space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the underlying data structure.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Overflow and Underflow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Underflow: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a data item is to be deleted from an empty data structure.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Underflow occurs when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 = NULL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and we want to delete an element.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Underflow can be handled by printing the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‘UNDERFLOW’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message.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an algorithm to find out the maximum and minimum data element from an integer linked list.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condition of Overflow and underflow?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are the steps followed during garbage collection?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Traversing a Linked List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Searching a Linked List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Memory Allocation &amp; Garbage Collection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Overflow and Underflow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linked list (One-way list) is a linear collection of data elements, called nodes, where the linear order is given by means of pointers. 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node is divided into two parts.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 part contains the information of the element.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Second part contains the address of the next node in the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Traversing a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 pointer variable which points to the node currently being processed.</a:t>
            </a: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 [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points to the next node to be processed.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Algorithm (Traversing a linked list)</a:t>
            </a: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START. 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[Initialize pointer </a:t>
            </a:r>
            <a:r>
              <a:rPr lang="en-US" sz="2400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Repeat step 3 and 4 while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≠ NULL.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Apply PROCESS to INFO[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Set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   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points to next node]</a:t>
            </a:r>
            <a:b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Step 2 Loop.]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Problems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an algorithm to find out the sum of ALTERNATE NODES in a linked list containing integers.</a:t>
            </a:r>
            <a:endParaRPr lang="en-US" sz="2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an algorithm to modify each element of an integer linked list such that 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(a) each element is double of its original value.</a:t>
            </a:r>
          </a:p>
          <a:p>
            <a:pPr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(b) each element is sum of its original value and its previous element.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an algorithm to find out the maximum and minimum data element from an integer linked list.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458200" cy="4267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>
                <a:solidFill>
                  <a:srgbClr val="7030A0"/>
                </a:solidFill>
                <a:latin typeface="Algerian" pitchFamily="82" charset="0"/>
                <a:cs typeface="Times New Roman" pitchFamily="18" charset="0"/>
              </a:rPr>
              <a:t>Searching a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Searching a Linked List (1)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List is Unsorted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SEARCH (INFO, LINK, START, ITEM, LOC)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START, LOC=NULL.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Repeat Step 3 While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≠ NULL.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If ITEM = INFO [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], then:</a:t>
            </a:r>
            <a:b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    Set  LOC =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and EXIT.</a:t>
            </a:r>
            <a:b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Else:</a:t>
            </a:r>
            <a:b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    Set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sz="22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[</a:t>
            </a:r>
            <a:r>
              <a:rPr lang="en-US" sz="2200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points to next node]</a:t>
            </a:r>
            <a:br>
              <a:rPr lang="en-US" sz="2200" dirty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if Structure.] </a:t>
            </a:r>
            <a:br>
              <a:rPr lang="en-US" sz="2200" dirty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step 2 Loop.]  </a:t>
            </a:r>
            <a:r>
              <a:rPr lang="en-US" sz="2200" dirty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LOC = NULL, Then Print “ITEM not Found” </a:t>
            </a:r>
            <a:r>
              <a:rPr lang="en-US" sz="22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[Search is Unsuccessful.] 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Exit . </a:t>
            </a:r>
            <a:r>
              <a:rPr lang="en-US" sz="22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[Return LOC and Exit.]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Searching a Linked List (2)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List is Sorted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SEARCH (INFO, LINK, START, ITEM, LOC)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START and LOC = NULL.</a:t>
            </a: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Repeat Step 3 While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≠ NULL.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If ITEM &gt; INFO [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], then:</a:t>
            </a:r>
            <a:b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       </a:t>
            </a:r>
            <a:r>
              <a:rPr lang="en-US" sz="22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200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points to next node]</a:t>
            </a:r>
            <a:b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Else if ITEM = INFO [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], then:</a:t>
            </a:r>
            <a:b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    Set LOC =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and EXIT. </a:t>
            </a:r>
            <a:r>
              <a:rPr lang="en-US" sz="22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[Search is successful.]</a:t>
            </a:r>
            <a:b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Else:</a:t>
            </a:r>
            <a:b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    Set LOC = NULL, and EXIT. </a:t>
            </a:r>
            <a:r>
              <a:rPr lang="en-US" sz="22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[ITEM exceeds INFO[</a:t>
            </a:r>
            <a:r>
              <a:rPr lang="en-US" sz="2200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]…]</a:t>
            </a:r>
            <a:br>
              <a:rPr lang="en-US" sz="22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[End of if Structure.] </a:t>
            </a:r>
            <a:br>
              <a:rPr lang="en-US" sz="22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step 2 Loop.]     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  LOC 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Memory Allocation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Together with the linked list, a special list is maintained which consists of unused memory cells.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list has its own pointer.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list is called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List of available space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Free-storage list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 pool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</TotalTime>
  <Words>1198</Words>
  <Application>Microsoft Office PowerPoint</Application>
  <PresentationFormat>On-screen Show (4:3)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Calibri</vt:lpstr>
      <vt:lpstr>Times New Roman</vt:lpstr>
      <vt:lpstr>Wingdings</vt:lpstr>
      <vt:lpstr>Office Theme</vt:lpstr>
      <vt:lpstr>Data Structures  Topic: Linked List Operations</vt:lpstr>
      <vt:lpstr>Outlines</vt:lpstr>
      <vt:lpstr>Introduction</vt:lpstr>
      <vt:lpstr>Traversing a Linked List</vt:lpstr>
      <vt:lpstr>Problems</vt:lpstr>
      <vt:lpstr>PowerPoint Presentation</vt:lpstr>
      <vt:lpstr>Searching a Linked List (1)</vt:lpstr>
      <vt:lpstr>Searching a Linked List (2)</vt:lpstr>
      <vt:lpstr>Memory Allocation</vt:lpstr>
      <vt:lpstr>Free Pool</vt:lpstr>
      <vt:lpstr>Garbage Collection</vt:lpstr>
      <vt:lpstr>Garbage Collection Process</vt:lpstr>
      <vt:lpstr>Overflow and Underflow</vt:lpstr>
      <vt:lpstr>Overflow and Underflow</vt:lpstr>
      <vt:lpstr>PowerPoint Presentation</vt:lpstr>
      <vt:lpstr>Review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Ravi Kant Sahu</cp:lastModifiedBy>
  <cp:revision>42</cp:revision>
  <dcterms:created xsi:type="dcterms:W3CDTF">2006-08-16T00:00:00Z</dcterms:created>
  <dcterms:modified xsi:type="dcterms:W3CDTF">2021-09-08T06:22:46Z</dcterms:modified>
</cp:coreProperties>
</file>