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19" r:id="rId4"/>
    <p:sldId id="333" r:id="rId5"/>
    <p:sldId id="331" r:id="rId6"/>
    <p:sldId id="320" r:id="rId7"/>
    <p:sldId id="332" r:id="rId8"/>
    <p:sldId id="324" r:id="rId9"/>
    <p:sldId id="334" r:id="rId10"/>
    <p:sldId id="335" r:id="rId11"/>
    <p:sldId id="300" r:id="rId12"/>
    <p:sldId id="301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Insertion in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09600"/>
            <a:ext cx="8153400" cy="5638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Set LOC = NULL, and Return.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[Special Case?]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ITEM &lt; INFO [START], then: Set LOC = NULL, and Return.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</a:t>
            </a:r>
            <a:r>
              <a:rPr lang="en-US" sz="22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ITEM &lt;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INFO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then: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SAVE, and Return.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SAVE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SAVE.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insert a node in a linked list after a given node?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after a given node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end of list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beginning of the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Correct the following algorithm such that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address of the last node: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START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Steps 3 WHILE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!= NULL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Set LINK[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[End of the Loop]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Return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Algorithm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into a sorted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node N (which is to be inserted) will come from AVAIL list.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node in the AVAIL list will be used for the new node N.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insertion: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between two nodes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Checking the Available List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</p:txBody>
      </p: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3"/>
          </p:cNvCxnSpPr>
          <p:nvPr/>
        </p:nvCxnSpPr>
        <p:spPr>
          <a:xfrm>
            <a:off x="1219200" y="4114800"/>
            <a:ext cx="12954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1143000" y="1676400"/>
            <a:ext cx="2743200" cy="9906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33528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at the beginning of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6576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7" idx="2"/>
          </p:cNvCxnSpPr>
          <p:nvPr/>
        </p:nvCxnSpPr>
        <p:spPr>
          <a:xfrm rot="5400000">
            <a:off x="-38100" y="2857500"/>
            <a:ext cx="16002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4114800"/>
            <a:ext cx="10668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(Beginning of the list)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INSFIRST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LINK [NEW] = START. [New node points to the original first node].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START = NEW. [START points to the new node.]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41910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0" y="41910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438402" y="3429000"/>
            <a:ext cx="1523998" cy="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57203" y="3886597"/>
            <a:ext cx="1523206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0000" y="4646612"/>
            <a:ext cx="6096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(After a given node)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LOC = NULL, then: [Insert as a first node]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START and START = NEW.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 [Insert after node with location LOC.]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LINK [LOC] and LINK [LOC] = NEW.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into a sorted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ITEM is to be inserted into a sorted linked list. Then ITEM must be inserted between nodes A and B such that:</a:t>
            </a:r>
          </a:p>
          <a:p>
            <a:pPr algn="ctr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 [A] &lt; ITEM &lt; INFO [B]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of all find the location of Node A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insert the node after Node A.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(INFO, LINK, START, AVAIL, ITEM)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[USE Algorithm </a:t>
            </a:r>
            <a:r>
              <a:rPr lang="en-US" sz="22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find the location of node preceding ITEM.]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[Insert ITEM after a given node with location LOC.] 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946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Data Structures  Topic: Insertion in Linked List</vt:lpstr>
      <vt:lpstr>Outlines</vt:lpstr>
      <vt:lpstr>Insertion into a Linked List</vt:lpstr>
      <vt:lpstr>Checking the Available List </vt:lpstr>
      <vt:lpstr>Insertion at the beginning of Linked List</vt:lpstr>
      <vt:lpstr>Insertion Algorithm (Beginning of the list)</vt:lpstr>
      <vt:lpstr>Insertion after a given node</vt:lpstr>
      <vt:lpstr>Insertion Algorithm (After a given node)</vt:lpstr>
      <vt:lpstr>Insertion into a sorted Linked List</vt:lpstr>
      <vt:lpstr>PowerPoint Presentation</vt:lpstr>
      <vt:lpstr>PowerPoint Presentation</vt:lpstr>
      <vt:lpstr>Review Questions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45</cp:revision>
  <dcterms:created xsi:type="dcterms:W3CDTF">2006-08-16T00:00:00Z</dcterms:created>
  <dcterms:modified xsi:type="dcterms:W3CDTF">2021-09-08T06:23:09Z</dcterms:modified>
</cp:coreProperties>
</file>