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9E687-9CD2-475F-A7D6-F162BC02C369}" v="4" dt="2024-09-24T10:52:14.396"/>
    <p1510:client id="{9193F8D9-7A57-2E1F-66FB-995EE4D7165C}" v="195" dt="2024-09-24T09:46:12.196"/>
    <p1510:client id="{B3F7D4E0-A8F1-4FBC-990B-51A50EE5732B}" v="6" dt="2024-09-24T11:03:20.772"/>
    <p1510:client id="{BD760F06-15BE-4096-ADA5-6426589CABBF}" v="67" dt="2024-09-24T10:49:11.997"/>
    <p1510:client id="{F80E251F-31CD-23B5-FB9E-AE79A737F071}" v="117" dt="2024-09-25T09:18:1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hyperlink" Target="https://sdgs.un.org/goals/goal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hyperlink" Target="https://sdgs.un.org/goals/goal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AE2F1-4D09-445F-A78D-0F1F0077D0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23247D-0E0A-4A39-AF7C-C6AFC321ACA0}">
      <dgm:prSet/>
      <dgm:spPr/>
      <dgm:t>
        <a:bodyPr/>
        <a:lstStyle/>
        <a:p>
          <a:r>
            <a:rPr lang="en-IN" b="1"/>
            <a:t>Peer-to-peer learning</a:t>
          </a:r>
          <a:r>
            <a:rPr lang="en-IN"/>
            <a:t> is highly effective in coding education, enhancing student engagement, problem-solving abilities, and concept retention.</a:t>
          </a:r>
          <a:endParaRPr lang="en-US"/>
        </a:p>
      </dgm:t>
    </dgm:pt>
    <dgm:pt modelId="{C9AAF73A-B5DA-4B7B-9FB6-697162612DE3}" type="parTrans" cxnId="{DAEF3AF3-CB60-48C1-844F-3E0C1C4B1548}">
      <dgm:prSet/>
      <dgm:spPr/>
      <dgm:t>
        <a:bodyPr/>
        <a:lstStyle/>
        <a:p>
          <a:endParaRPr lang="en-US"/>
        </a:p>
      </dgm:t>
    </dgm:pt>
    <dgm:pt modelId="{B5EB1E5A-639F-418B-8ACF-DB1AB1F4EAF4}" type="sibTrans" cxnId="{DAEF3AF3-CB60-48C1-844F-3E0C1C4B1548}">
      <dgm:prSet/>
      <dgm:spPr/>
      <dgm:t>
        <a:bodyPr/>
        <a:lstStyle/>
        <a:p>
          <a:endParaRPr lang="en-US"/>
        </a:p>
      </dgm:t>
    </dgm:pt>
    <dgm:pt modelId="{8719D085-4580-400E-9E66-BFD81CC1732D}">
      <dgm:prSet/>
      <dgm:spPr/>
      <dgm:t>
        <a:bodyPr/>
        <a:lstStyle/>
        <a:p>
          <a:r>
            <a:rPr lang="en-IN" b="1"/>
            <a:t>Collaborative learning environments</a:t>
          </a:r>
          <a:r>
            <a:rPr lang="en-IN"/>
            <a:t> allow students to teach each other, improving their understanding of coding principles and fostering teamwork.</a:t>
          </a:r>
          <a:endParaRPr lang="en-US"/>
        </a:p>
      </dgm:t>
    </dgm:pt>
    <dgm:pt modelId="{E3B0539E-C4C3-4DB5-B85D-1DA0DB24E660}" type="parTrans" cxnId="{B9ADFDAC-207C-4685-9B93-6990A7C7ED24}">
      <dgm:prSet/>
      <dgm:spPr/>
      <dgm:t>
        <a:bodyPr/>
        <a:lstStyle/>
        <a:p>
          <a:endParaRPr lang="en-US"/>
        </a:p>
      </dgm:t>
    </dgm:pt>
    <dgm:pt modelId="{0AD5D000-4D79-49DA-9A48-6A326E0F83C3}" type="sibTrans" cxnId="{B9ADFDAC-207C-4685-9B93-6990A7C7ED24}">
      <dgm:prSet/>
      <dgm:spPr/>
      <dgm:t>
        <a:bodyPr/>
        <a:lstStyle/>
        <a:p>
          <a:endParaRPr lang="en-US"/>
        </a:p>
      </dgm:t>
    </dgm:pt>
    <dgm:pt modelId="{796624C4-5FDA-4214-AC31-C36DC32734C8}">
      <dgm:prSet/>
      <dgm:spPr/>
      <dgm:t>
        <a:bodyPr/>
        <a:lstStyle/>
        <a:p>
          <a:r>
            <a:rPr lang="en-IN"/>
            <a:t>Research by </a:t>
          </a:r>
          <a:r>
            <a:rPr lang="en-IN" b="1"/>
            <a:t>Guo (2013)</a:t>
          </a:r>
          <a:r>
            <a:rPr lang="en-IN"/>
            <a:t> highlights that students in collaborative settings show significant improvement in problem-solving and coding skills.</a:t>
          </a:r>
          <a:endParaRPr lang="en-US"/>
        </a:p>
      </dgm:t>
    </dgm:pt>
    <dgm:pt modelId="{2F2A1D3A-4E50-4CA8-AF9C-EFE5A1F743A6}" type="parTrans" cxnId="{06FE8C36-D196-4749-9A4D-782496A2DD8E}">
      <dgm:prSet/>
      <dgm:spPr/>
      <dgm:t>
        <a:bodyPr/>
        <a:lstStyle/>
        <a:p>
          <a:endParaRPr lang="en-US"/>
        </a:p>
      </dgm:t>
    </dgm:pt>
    <dgm:pt modelId="{5E6946CF-A7BB-49A9-9103-CD02B6B9E2EF}" type="sibTrans" cxnId="{06FE8C36-D196-4749-9A4D-782496A2DD8E}">
      <dgm:prSet/>
      <dgm:spPr/>
      <dgm:t>
        <a:bodyPr/>
        <a:lstStyle/>
        <a:p>
          <a:endParaRPr lang="en-US"/>
        </a:p>
      </dgm:t>
    </dgm:pt>
    <dgm:pt modelId="{4A9AB57E-7D90-4CE5-A555-D8EEBA1F10E2}">
      <dgm:prSet/>
      <dgm:spPr/>
      <dgm:t>
        <a:bodyPr/>
        <a:lstStyle/>
        <a:p>
          <a:r>
            <a:rPr lang="en-IN" b="1"/>
            <a:t>Codex</a:t>
          </a:r>
          <a:r>
            <a:rPr lang="en-IN"/>
            <a:t> is built on the idea of peer collaboration, providing a </a:t>
          </a:r>
          <a:r>
            <a:rPr lang="en-IN" b="1"/>
            <a:t>streamlined platform</a:t>
          </a:r>
          <a:r>
            <a:rPr lang="en-IN"/>
            <a:t> that eliminates distractions from unnecessary features.</a:t>
          </a:r>
          <a:endParaRPr lang="en-US"/>
        </a:p>
      </dgm:t>
    </dgm:pt>
    <dgm:pt modelId="{D0D13A7C-4807-4465-8F9B-C58E8C293A44}" type="parTrans" cxnId="{5458E8C4-35EF-4061-8058-6FA585ECF26D}">
      <dgm:prSet/>
      <dgm:spPr/>
      <dgm:t>
        <a:bodyPr/>
        <a:lstStyle/>
        <a:p>
          <a:endParaRPr lang="en-US"/>
        </a:p>
      </dgm:t>
    </dgm:pt>
    <dgm:pt modelId="{29CCD7E0-B8DD-483C-A8AC-0F9E4B924365}" type="sibTrans" cxnId="{5458E8C4-35EF-4061-8058-6FA585ECF26D}">
      <dgm:prSet/>
      <dgm:spPr/>
      <dgm:t>
        <a:bodyPr/>
        <a:lstStyle/>
        <a:p>
          <a:endParaRPr lang="en-US"/>
        </a:p>
      </dgm:t>
    </dgm:pt>
    <dgm:pt modelId="{50EDA95B-D241-4420-86B6-79C382B917C9}" type="pres">
      <dgm:prSet presAssocID="{1FEAE2F1-4D09-445F-A78D-0F1F0077D0F2}" presName="root" presStyleCnt="0">
        <dgm:presLayoutVars>
          <dgm:dir/>
          <dgm:resizeHandles val="exact"/>
        </dgm:presLayoutVars>
      </dgm:prSet>
      <dgm:spPr/>
    </dgm:pt>
    <dgm:pt modelId="{6109E514-9259-421F-BBC2-3636C428BEC3}" type="pres">
      <dgm:prSet presAssocID="{1FEAE2F1-4D09-445F-A78D-0F1F0077D0F2}" presName="container" presStyleCnt="0">
        <dgm:presLayoutVars>
          <dgm:dir/>
          <dgm:resizeHandles val="exact"/>
        </dgm:presLayoutVars>
      </dgm:prSet>
      <dgm:spPr/>
    </dgm:pt>
    <dgm:pt modelId="{6048BE6E-E014-4FFC-8BE8-596AC5807163}" type="pres">
      <dgm:prSet presAssocID="{9023247D-0E0A-4A39-AF7C-C6AFC321ACA0}" presName="compNode" presStyleCnt="0"/>
      <dgm:spPr/>
    </dgm:pt>
    <dgm:pt modelId="{563C4BD6-82E8-4026-A7FC-A8E8CD9C4D88}" type="pres">
      <dgm:prSet presAssocID="{9023247D-0E0A-4A39-AF7C-C6AFC321ACA0}" presName="iconBgRect" presStyleLbl="bgShp" presStyleIdx="0" presStyleCnt="4"/>
      <dgm:spPr/>
    </dgm:pt>
    <dgm:pt modelId="{10C524C7-C6E9-4A5C-95B6-8149E050E6E6}" type="pres">
      <dgm:prSet presAssocID="{9023247D-0E0A-4A39-AF7C-C6AFC321AC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78F02425-1564-4E6C-B0BD-E926333B264F}" type="pres">
      <dgm:prSet presAssocID="{9023247D-0E0A-4A39-AF7C-C6AFC321ACA0}" presName="spaceRect" presStyleCnt="0"/>
      <dgm:spPr/>
    </dgm:pt>
    <dgm:pt modelId="{66D1E8BD-A3B0-482F-A744-07A7156AB562}" type="pres">
      <dgm:prSet presAssocID="{9023247D-0E0A-4A39-AF7C-C6AFC321ACA0}" presName="textRect" presStyleLbl="revTx" presStyleIdx="0" presStyleCnt="4">
        <dgm:presLayoutVars>
          <dgm:chMax val="1"/>
          <dgm:chPref val="1"/>
        </dgm:presLayoutVars>
      </dgm:prSet>
      <dgm:spPr/>
    </dgm:pt>
    <dgm:pt modelId="{1CA29A37-B087-4B76-8C35-7C363BC325A0}" type="pres">
      <dgm:prSet presAssocID="{B5EB1E5A-639F-418B-8ACF-DB1AB1F4EAF4}" presName="sibTrans" presStyleLbl="sibTrans2D1" presStyleIdx="0" presStyleCnt="0"/>
      <dgm:spPr/>
    </dgm:pt>
    <dgm:pt modelId="{B2B7C738-0FBD-4330-8C9F-6E928514D9B3}" type="pres">
      <dgm:prSet presAssocID="{8719D085-4580-400E-9E66-BFD81CC1732D}" presName="compNode" presStyleCnt="0"/>
      <dgm:spPr/>
    </dgm:pt>
    <dgm:pt modelId="{670C9C0A-D54D-4D24-9D3D-B566A147CFD9}" type="pres">
      <dgm:prSet presAssocID="{8719D085-4580-400E-9E66-BFD81CC1732D}" presName="iconBgRect" presStyleLbl="bgShp" presStyleIdx="1" presStyleCnt="4"/>
      <dgm:spPr/>
    </dgm:pt>
    <dgm:pt modelId="{6439D44A-06A2-4167-93B2-9CDED0B15A2B}" type="pres">
      <dgm:prSet presAssocID="{8719D085-4580-400E-9E66-BFD81CC173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CD9BDBC-0B55-4AF8-9D16-D5E36116D710}" type="pres">
      <dgm:prSet presAssocID="{8719D085-4580-400E-9E66-BFD81CC1732D}" presName="spaceRect" presStyleCnt="0"/>
      <dgm:spPr/>
    </dgm:pt>
    <dgm:pt modelId="{EBF1A236-2686-4FDB-880B-726CDFF7911E}" type="pres">
      <dgm:prSet presAssocID="{8719D085-4580-400E-9E66-BFD81CC1732D}" presName="textRect" presStyleLbl="revTx" presStyleIdx="1" presStyleCnt="4">
        <dgm:presLayoutVars>
          <dgm:chMax val="1"/>
          <dgm:chPref val="1"/>
        </dgm:presLayoutVars>
      </dgm:prSet>
      <dgm:spPr/>
    </dgm:pt>
    <dgm:pt modelId="{85C01994-4F3F-418E-A2AD-954F221F36CC}" type="pres">
      <dgm:prSet presAssocID="{0AD5D000-4D79-49DA-9A48-6A326E0F83C3}" presName="sibTrans" presStyleLbl="sibTrans2D1" presStyleIdx="0" presStyleCnt="0"/>
      <dgm:spPr/>
    </dgm:pt>
    <dgm:pt modelId="{A0396334-1E58-4FC7-9B11-37DB59F51C2A}" type="pres">
      <dgm:prSet presAssocID="{796624C4-5FDA-4214-AC31-C36DC32734C8}" presName="compNode" presStyleCnt="0"/>
      <dgm:spPr/>
    </dgm:pt>
    <dgm:pt modelId="{2D17BDF0-CA85-4135-8D0C-C9F1F510FAA0}" type="pres">
      <dgm:prSet presAssocID="{796624C4-5FDA-4214-AC31-C36DC32734C8}" presName="iconBgRect" presStyleLbl="bgShp" presStyleIdx="2" presStyleCnt="4"/>
      <dgm:spPr/>
    </dgm:pt>
    <dgm:pt modelId="{CD62CD4F-EBEA-44D6-90E1-9B126E4581CC}" type="pres">
      <dgm:prSet presAssocID="{796624C4-5FDA-4214-AC31-C36DC32734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EDC1E1B-654D-43B2-997E-C9DB0B1FBD21}" type="pres">
      <dgm:prSet presAssocID="{796624C4-5FDA-4214-AC31-C36DC32734C8}" presName="spaceRect" presStyleCnt="0"/>
      <dgm:spPr/>
    </dgm:pt>
    <dgm:pt modelId="{4D9D9310-F1B0-44A9-9F45-7CF53FE9AD4E}" type="pres">
      <dgm:prSet presAssocID="{796624C4-5FDA-4214-AC31-C36DC32734C8}" presName="textRect" presStyleLbl="revTx" presStyleIdx="2" presStyleCnt="4">
        <dgm:presLayoutVars>
          <dgm:chMax val="1"/>
          <dgm:chPref val="1"/>
        </dgm:presLayoutVars>
      </dgm:prSet>
      <dgm:spPr/>
    </dgm:pt>
    <dgm:pt modelId="{0A8206BA-E1C6-426A-ACD0-54303F6528AE}" type="pres">
      <dgm:prSet presAssocID="{5E6946CF-A7BB-49A9-9103-CD02B6B9E2EF}" presName="sibTrans" presStyleLbl="sibTrans2D1" presStyleIdx="0" presStyleCnt="0"/>
      <dgm:spPr/>
    </dgm:pt>
    <dgm:pt modelId="{8CF35A71-01F3-40C6-A96F-F9312863FAB1}" type="pres">
      <dgm:prSet presAssocID="{4A9AB57E-7D90-4CE5-A555-D8EEBA1F10E2}" presName="compNode" presStyleCnt="0"/>
      <dgm:spPr/>
    </dgm:pt>
    <dgm:pt modelId="{93A04A30-DAB6-4949-BBF8-C4FE87447B52}" type="pres">
      <dgm:prSet presAssocID="{4A9AB57E-7D90-4CE5-A555-D8EEBA1F10E2}" presName="iconBgRect" presStyleLbl="bgShp" presStyleIdx="3" presStyleCnt="4"/>
      <dgm:spPr/>
    </dgm:pt>
    <dgm:pt modelId="{C5D6FBD3-2C07-4DA0-AB62-783A5C680AA9}" type="pres">
      <dgm:prSet presAssocID="{4A9AB57E-7D90-4CE5-A555-D8EEBA1F10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0856777-2628-4B65-BD49-8E307936BF49}" type="pres">
      <dgm:prSet presAssocID="{4A9AB57E-7D90-4CE5-A555-D8EEBA1F10E2}" presName="spaceRect" presStyleCnt="0"/>
      <dgm:spPr/>
    </dgm:pt>
    <dgm:pt modelId="{87229933-4C86-4B88-B215-27F241334F34}" type="pres">
      <dgm:prSet presAssocID="{4A9AB57E-7D90-4CE5-A555-D8EEBA1F10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12810A-C401-4BCF-8BFF-352482BBA041}" type="presOf" srcId="{8719D085-4580-400E-9E66-BFD81CC1732D}" destId="{EBF1A236-2686-4FDB-880B-726CDFF7911E}" srcOrd="0" destOrd="0" presId="urn:microsoft.com/office/officeart/2018/2/layout/IconCircleList"/>
    <dgm:cxn modelId="{C99BD013-229A-4DFA-82E4-A4C80F7B36AB}" type="presOf" srcId="{796624C4-5FDA-4214-AC31-C36DC32734C8}" destId="{4D9D9310-F1B0-44A9-9F45-7CF53FE9AD4E}" srcOrd="0" destOrd="0" presId="urn:microsoft.com/office/officeart/2018/2/layout/IconCircleList"/>
    <dgm:cxn modelId="{06FE8C36-D196-4749-9A4D-782496A2DD8E}" srcId="{1FEAE2F1-4D09-445F-A78D-0F1F0077D0F2}" destId="{796624C4-5FDA-4214-AC31-C36DC32734C8}" srcOrd="2" destOrd="0" parTransId="{2F2A1D3A-4E50-4CA8-AF9C-EFE5A1F743A6}" sibTransId="{5E6946CF-A7BB-49A9-9103-CD02B6B9E2EF}"/>
    <dgm:cxn modelId="{0148265A-4ABC-42B0-BBB0-07FA06D470A3}" type="presOf" srcId="{B5EB1E5A-639F-418B-8ACF-DB1AB1F4EAF4}" destId="{1CA29A37-B087-4B76-8C35-7C363BC325A0}" srcOrd="0" destOrd="0" presId="urn:microsoft.com/office/officeart/2018/2/layout/IconCircleList"/>
    <dgm:cxn modelId="{9C92A9A8-2B68-4FBC-A8CB-3FB4440FA133}" type="presOf" srcId="{5E6946CF-A7BB-49A9-9103-CD02B6B9E2EF}" destId="{0A8206BA-E1C6-426A-ACD0-54303F6528AE}" srcOrd="0" destOrd="0" presId="urn:microsoft.com/office/officeart/2018/2/layout/IconCircleList"/>
    <dgm:cxn modelId="{B9ADFDAC-207C-4685-9B93-6990A7C7ED24}" srcId="{1FEAE2F1-4D09-445F-A78D-0F1F0077D0F2}" destId="{8719D085-4580-400E-9E66-BFD81CC1732D}" srcOrd="1" destOrd="0" parTransId="{E3B0539E-C4C3-4DB5-B85D-1DA0DB24E660}" sibTransId="{0AD5D000-4D79-49DA-9A48-6A326E0F83C3}"/>
    <dgm:cxn modelId="{570E4BB2-DA0D-417A-AC6C-5CEAE8644BE5}" type="presOf" srcId="{0AD5D000-4D79-49DA-9A48-6A326E0F83C3}" destId="{85C01994-4F3F-418E-A2AD-954F221F36CC}" srcOrd="0" destOrd="0" presId="urn:microsoft.com/office/officeart/2018/2/layout/IconCircleList"/>
    <dgm:cxn modelId="{6C0150B5-A4E3-4704-9C56-A93E63451845}" type="presOf" srcId="{9023247D-0E0A-4A39-AF7C-C6AFC321ACA0}" destId="{66D1E8BD-A3B0-482F-A744-07A7156AB562}" srcOrd="0" destOrd="0" presId="urn:microsoft.com/office/officeart/2018/2/layout/IconCircleList"/>
    <dgm:cxn modelId="{5458E8C4-35EF-4061-8058-6FA585ECF26D}" srcId="{1FEAE2F1-4D09-445F-A78D-0F1F0077D0F2}" destId="{4A9AB57E-7D90-4CE5-A555-D8EEBA1F10E2}" srcOrd="3" destOrd="0" parTransId="{D0D13A7C-4807-4465-8F9B-C58E8C293A44}" sibTransId="{29CCD7E0-B8DD-483C-A8AC-0F9E4B924365}"/>
    <dgm:cxn modelId="{F4AA53C8-14AD-4939-83CA-0F58FF1FD0C8}" type="presOf" srcId="{1FEAE2F1-4D09-445F-A78D-0F1F0077D0F2}" destId="{50EDA95B-D241-4420-86B6-79C382B917C9}" srcOrd="0" destOrd="0" presId="urn:microsoft.com/office/officeart/2018/2/layout/IconCircleList"/>
    <dgm:cxn modelId="{55F7CBDE-EE42-4B28-A4C2-A8C33CF878D5}" type="presOf" srcId="{4A9AB57E-7D90-4CE5-A555-D8EEBA1F10E2}" destId="{87229933-4C86-4B88-B215-27F241334F34}" srcOrd="0" destOrd="0" presId="urn:microsoft.com/office/officeart/2018/2/layout/IconCircleList"/>
    <dgm:cxn modelId="{DAEF3AF3-CB60-48C1-844F-3E0C1C4B1548}" srcId="{1FEAE2F1-4D09-445F-A78D-0F1F0077D0F2}" destId="{9023247D-0E0A-4A39-AF7C-C6AFC321ACA0}" srcOrd="0" destOrd="0" parTransId="{C9AAF73A-B5DA-4B7B-9FB6-697162612DE3}" sibTransId="{B5EB1E5A-639F-418B-8ACF-DB1AB1F4EAF4}"/>
    <dgm:cxn modelId="{4A022F3C-AE77-4D77-A809-CFCB2C9F0B48}" type="presParOf" srcId="{50EDA95B-D241-4420-86B6-79C382B917C9}" destId="{6109E514-9259-421F-BBC2-3636C428BEC3}" srcOrd="0" destOrd="0" presId="urn:microsoft.com/office/officeart/2018/2/layout/IconCircleList"/>
    <dgm:cxn modelId="{368A875E-0AF4-4393-869C-8961864F1F0C}" type="presParOf" srcId="{6109E514-9259-421F-BBC2-3636C428BEC3}" destId="{6048BE6E-E014-4FFC-8BE8-596AC5807163}" srcOrd="0" destOrd="0" presId="urn:microsoft.com/office/officeart/2018/2/layout/IconCircleList"/>
    <dgm:cxn modelId="{4337EB71-E3EE-480D-A80E-81FA7064C142}" type="presParOf" srcId="{6048BE6E-E014-4FFC-8BE8-596AC5807163}" destId="{563C4BD6-82E8-4026-A7FC-A8E8CD9C4D88}" srcOrd="0" destOrd="0" presId="urn:microsoft.com/office/officeart/2018/2/layout/IconCircleList"/>
    <dgm:cxn modelId="{949D790B-22BF-4714-BA8C-90CE58929916}" type="presParOf" srcId="{6048BE6E-E014-4FFC-8BE8-596AC5807163}" destId="{10C524C7-C6E9-4A5C-95B6-8149E050E6E6}" srcOrd="1" destOrd="0" presId="urn:microsoft.com/office/officeart/2018/2/layout/IconCircleList"/>
    <dgm:cxn modelId="{A307C912-1DB6-4FA7-A9BD-6BEDFB6A30A6}" type="presParOf" srcId="{6048BE6E-E014-4FFC-8BE8-596AC5807163}" destId="{78F02425-1564-4E6C-B0BD-E926333B264F}" srcOrd="2" destOrd="0" presId="urn:microsoft.com/office/officeart/2018/2/layout/IconCircleList"/>
    <dgm:cxn modelId="{29707204-9865-4B54-AAF1-BDB1A839EFC1}" type="presParOf" srcId="{6048BE6E-E014-4FFC-8BE8-596AC5807163}" destId="{66D1E8BD-A3B0-482F-A744-07A7156AB562}" srcOrd="3" destOrd="0" presId="urn:microsoft.com/office/officeart/2018/2/layout/IconCircleList"/>
    <dgm:cxn modelId="{EC07B238-25FF-4635-87C1-8F63BD4107C5}" type="presParOf" srcId="{6109E514-9259-421F-BBC2-3636C428BEC3}" destId="{1CA29A37-B087-4B76-8C35-7C363BC325A0}" srcOrd="1" destOrd="0" presId="urn:microsoft.com/office/officeart/2018/2/layout/IconCircleList"/>
    <dgm:cxn modelId="{46643860-4DD4-4B0C-BC2E-833B3DDAED40}" type="presParOf" srcId="{6109E514-9259-421F-BBC2-3636C428BEC3}" destId="{B2B7C738-0FBD-4330-8C9F-6E928514D9B3}" srcOrd="2" destOrd="0" presId="urn:microsoft.com/office/officeart/2018/2/layout/IconCircleList"/>
    <dgm:cxn modelId="{25B4AE23-8AD5-498E-9213-405995AC1508}" type="presParOf" srcId="{B2B7C738-0FBD-4330-8C9F-6E928514D9B3}" destId="{670C9C0A-D54D-4D24-9D3D-B566A147CFD9}" srcOrd="0" destOrd="0" presId="urn:microsoft.com/office/officeart/2018/2/layout/IconCircleList"/>
    <dgm:cxn modelId="{AAE39B08-8466-4625-AD50-ADAFA14C32CF}" type="presParOf" srcId="{B2B7C738-0FBD-4330-8C9F-6E928514D9B3}" destId="{6439D44A-06A2-4167-93B2-9CDED0B15A2B}" srcOrd="1" destOrd="0" presId="urn:microsoft.com/office/officeart/2018/2/layout/IconCircleList"/>
    <dgm:cxn modelId="{046D1794-9010-4DF2-B20E-46C4ADF58D64}" type="presParOf" srcId="{B2B7C738-0FBD-4330-8C9F-6E928514D9B3}" destId="{1CD9BDBC-0B55-4AF8-9D16-D5E36116D710}" srcOrd="2" destOrd="0" presId="urn:microsoft.com/office/officeart/2018/2/layout/IconCircleList"/>
    <dgm:cxn modelId="{FF3EECD3-FA0E-4A1F-9A5F-0DAECFE38A12}" type="presParOf" srcId="{B2B7C738-0FBD-4330-8C9F-6E928514D9B3}" destId="{EBF1A236-2686-4FDB-880B-726CDFF7911E}" srcOrd="3" destOrd="0" presId="urn:microsoft.com/office/officeart/2018/2/layout/IconCircleList"/>
    <dgm:cxn modelId="{8116990E-42E7-490A-88D3-4F14D940D9C3}" type="presParOf" srcId="{6109E514-9259-421F-BBC2-3636C428BEC3}" destId="{85C01994-4F3F-418E-A2AD-954F221F36CC}" srcOrd="3" destOrd="0" presId="urn:microsoft.com/office/officeart/2018/2/layout/IconCircleList"/>
    <dgm:cxn modelId="{82C6F27A-42B1-426D-8D26-4D3FA390240E}" type="presParOf" srcId="{6109E514-9259-421F-BBC2-3636C428BEC3}" destId="{A0396334-1E58-4FC7-9B11-37DB59F51C2A}" srcOrd="4" destOrd="0" presId="urn:microsoft.com/office/officeart/2018/2/layout/IconCircleList"/>
    <dgm:cxn modelId="{33953AED-D683-430D-BFB9-5D5BDC00851A}" type="presParOf" srcId="{A0396334-1E58-4FC7-9B11-37DB59F51C2A}" destId="{2D17BDF0-CA85-4135-8D0C-C9F1F510FAA0}" srcOrd="0" destOrd="0" presId="urn:microsoft.com/office/officeart/2018/2/layout/IconCircleList"/>
    <dgm:cxn modelId="{1AED6C07-E7B4-4CAA-9D76-B27FCD5809F0}" type="presParOf" srcId="{A0396334-1E58-4FC7-9B11-37DB59F51C2A}" destId="{CD62CD4F-EBEA-44D6-90E1-9B126E4581CC}" srcOrd="1" destOrd="0" presId="urn:microsoft.com/office/officeart/2018/2/layout/IconCircleList"/>
    <dgm:cxn modelId="{E3311D3D-B73E-4C1A-A1CB-05395BEC9A0A}" type="presParOf" srcId="{A0396334-1E58-4FC7-9B11-37DB59F51C2A}" destId="{4EDC1E1B-654D-43B2-997E-C9DB0B1FBD21}" srcOrd="2" destOrd="0" presId="urn:microsoft.com/office/officeart/2018/2/layout/IconCircleList"/>
    <dgm:cxn modelId="{55A4D418-A039-418E-819A-A648F8A30C0B}" type="presParOf" srcId="{A0396334-1E58-4FC7-9B11-37DB59F51C2A}" destId="{4D9D9310-F1B0-44A9-9F45-7CF53FE9AD4E}" srcOrd="3" destOrd="0" presId="urn:microsoft.com/office/officeart/2018/2/layout/IconCircleList"/>
    <dgm:cxn modelId="{49B27408-E675-475A-B716-3F3286057653}" type="presParOf" srcId="{6109E514-9259-421F-BBC2-3636C428BEC3}" destId="{0A8206BA-E1C6-426A-ACD0-54303F6528AE}" srcOrd="5" destOrd="0" presId="urn:microsoft.com/office/officeart/2018/2/layout/IconCircleList"/>
    <dgm:cxn modelId="{498B97D9-8E7F-4BC0-845B-11823D26634F}" type="presParOf" srcId="{6109E514-9259-421F-BBC2-3636C428BEC3}" destId="{8CF35A71-01F3-40C6-A96F-F9312863FAB1}" srcOrd="6" destOrd="0" presId="urn:microsoft.com/office/officeart/2018/2/layout/IconCircleList"/>
    <dgm:cxn modelId="{7DBE1BBF-B730-4BA0-802C-054B9C59E028}" type="presParOf" srcId="{8CF35A71-01F3-40C6-A96F-F9312863FAB1}" destId="{93A04A30-DAB6-4949-BBF8-C4FE87447B52}" srcOrd="0" destOrd="0" presId="urn:microsoft.com/office/officeart/2018/2/layout/IconCircleList"/>
    <dgm:cxn modelId="{40E5A7DD-2618-4E10-BEDD-13D560ACB43D}" type="presParOf" srcId="{8CF35A71-01F3-40C6-A96F-F9312863FAB1}" destId="{C5D6FBD3-2C07-4DA0-AB62-783A5C680AA9}" srcOrd="1" destOrd="0" presId="urn:microsoft.com/office/officeart/2018/2/layout/IconCircleList"/>
    <dgm:cxn modelId="{0A5F3BA9-D139-4AF2-8E61-5B430D360AA6}" type="presParOf" srcId="{8CF35A71-01F3-40C6-A96F-F9312863FAB1}" destId="{30856777-2628-4B65-BD49-8E307936BF49}" srcOrd="2" destOrd="0" presId="urn:microsoft.com/office/officeart/2018/2/layout/IconCircleList"/>
    <dgm:cxn modelId="{F049CABE-3B7B-4C9B-95A2-E599EEFA5A62}" type="presParOf" srcId="{8CF35A71-01F3-40C6-A96F-F9312863FAB1}" destId="{87229933-4C86-4B88-B215-27F241334F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960C9-F61D-427A-B3CE-A26E3A1FB1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A4DA45-B041-4089-A50B-CC64C906129C}">
      <dgm:prSet/>
      <dgm:spPr/>
      <dgm:t>
        <a:bodyPr/>
        <a:lstStyle/>
        <a:p>
          <a:r>
            <a:rPr lang="en-IN" b="1"/>
            <a:t>Minimalistic design</a:t>
          </a:r>
          <a:r>
            <a:rPr lang="en-IN"/>
            <a:t> enhances learning by allowing users to focus solely on coding, leading to better engagement and performance (Brown &amp; Peterson, 2021).</a:t>
          </a:r>
          <a:endParaRPr lang="en-US"/>
        </a:p>
      </dgm:t>
    </dgm:pt>
    <dgm:pt modelId="{B1412D83-3A20-4BD7-B2CE-60DD3084AA62}" type="parTrans" cxnId="{83E6D9BC-8821-4A50-A751-23C4B1A4BF48}">
      <dgm:prSet/>
      <dgm:spPr/>
      <dgm:t>
        <a:bodyPr/>
        <a:lstStyle/>
        <a:p>
          <a:endParaRPr lang="en-US"/>
        </a:p>
      </dgm:t>
    </dgm:pt>
    <dgm:pt modelId="{90E49E7F-9A41-4F02-827A-31CC8D0F76F1}" type="sibTrans" cxnId="{83E6D9BC-8821-4A50-A751-23C4B1A4BF48}">
      <dgm:prSet/>
      <dgm:spPr/>
      <dgm:t>
        <a:bodyPr/>
        <a:lstStyle/>
        <a:p>
          <a:endParaRPr lang="en-US"/>
        </a:p>
      </dgm:t>
    </dgm:pt>
    <dgm:pt modelId="{62A28C05-11B1-440F-AFCB-E971CAF8CED0}">
      <dgm:prSet/>
      <dgm:spPr/>
      <dgm:t>
        <a:bodyPr/>
        <a:lstStyle/>
        <a:p>
          <a:r>
            <a:rPr lang="en-IN"/>
            <a:t>Unlike complex platforms such as </a:t>
          </a:r>
          <a:r>
            <a:rPr lang="en-IN" b="1"/>
            <a:t>GitHub</a:t>
          </a:r>
          <a:r>
            <a:rPr lang="en-IN"/>
            <a:t> and </a:t>
          </a:r>
          <a:r>
            <a:rPr lang="en-IN" b="1"/>
            <a:t>Visual Studio Code</a:t>
          </a:r>
          <a:r>
            <a:rPr lang="en-IN"/>
            <a:t>, Codex offers simple tools tailored to beginners and intermediate coders.</a:t>
          </a:r>
          <a:endParaRPr lang="en-US"/>
        </a:p>
      </dgm:t>
    </dgm:pt>
    <dgm:pt modelId="{29E23EFF-5BDB-494B-9A5B-B619CD973E0E}" type="parTrans" cxnId="{6D115E5F-6839-4517-B48A-E8E5425D9B46}">
      <dgm:prSet/>
      <dgm:spPr/>
      <dgm:t>
        <a:bodyPr/>
        <a:lstStyle/>
        <a:p>
          <a:endParaRPr lang="en-US"/>
        </a:p>
      </dgm:t>
    </dgm:pt>
    <dgm:pt modelId="{2129F832-885C-4CB6-8753-9D02D1191D59}" type="sibTrans" cxnId="{6D115E5F-6839-4517-B48A-E8E5425D9B46}">
      <dgm:prSet/>
      <dgm:spPr/>
      <dgm:t>
        <a:bodyPr/>
        <a:lstStyle/>
        <a:p>
          <a:endParaRPr lang="en-US"/>
        </a:p>
      </dgm:t>
    </dgm:pt>
    <dgm:pt modelId="{32DAF2C9-896E-48F9-AEE2-F04793575457}">
      <dgm:prSet/>
      <dgm:spPr/>
      <dgm:t>
        <a:bodyPr/>
        <a:lstStyle/>
        <a:p>
          <a:r>
            <a:rPr lang="en-IN" b="1"/>
            <a:t>Existing tools</a:t>
          </a:r>
          <a:r>
            <a:rPr lang="en-IN"/>
            <a:t> like Slack and Google Docs offer collaboration, but they are not optimized for </a:t>
          </a:r>
          <a:r>
            <a:rPr lang="en-IN" b="1"/>
            <a:t>coding-specific tasks</a:t>
          </a:r>
          <a:r>
            <a:rPr lang="en-IN"/>
            <a:t>, which Codex simplifies.</a:t>
          </a:r>
          <a:endParaRPr lang="en-US"/>
        </a:p>
      </dgm:t>
    </dgm:pt>
    <dgm:pt modelId="{AAE26D07-17D4-4A93-A2AE-2C991EBB2CB7}" type="parTrans" cxnId="{1CF333EB-C9EE-41F2-9AC9-641A74602D15}">
      <dgm:prSet/>
      <dgm:spPr/>
      <dgm:t>
        <a:bodyPr/>
        <a:lstStyle/>
        <a:p>
          <a:endParaRPr lang="en-US"/>
        </a:p>
      </dgm:t>
    </dgm:pt>
    <dgm:pt modelId="{CBD91D33-264A-4170-9219-27AB96636E49}" type="sibTrans" cxnId="{1CF333EB-C9EE-41F2-9AC9-641A74602D15}">
      <dgm:prSet/>
      <dgm:spPr/>
      <dgm:t>
        <a:bodyPr/>
        <a:lstStyle/>
        <a:p>
          <a:endParaRPr lang="en-US"/>
        </a:p>
      </dgm:t>
    </dgm:pt>
    <dgm:pt modelId="{F555FC49-5BFB-49B1-A0BB-177DCCE23B83}">
      <dgm:prSet/>
      <dgm:spPr/>
      <dgm:t>
        <a:bodyPr/>
        <a:lstStyle/>
        <a:p>
          <a:r>
            <a:rPr lang="en-IN" b="1"/>
            <a:t>Minimalistic UI principles</a:t>
          </a:r>
          <a:r>
            <a:rPr lang="en-IN"/>
            <a:t> (Nielsen’s Usability Heuristics) help reduce cognitive load, improving user satisfaction and engagement during the learning process.</a:t>
          </a:r>
          <a:endParaRPr lang="en-US"/>
        </a:p>
      </dgm:t>
    </dgm:pt>
    <dgm:pt modelId="{C97961C7-FC8E-4BAD-A273-D8E37F15B2FE}" type="parTrans" cxnId="{A2A3F1E0-9BD9-49C2-96F9-B8CC35ECBB23}">
      <dgm:prSet/>
      <dgm:spPr/>
      <dgm:t>
        <a:bodyPr/>
        <a:lstStyle/>
        <a:p>
          <a:endParaRPr lang="en-US"/>
        </a:p>
      </dgm:t>
    </dgm:pt>
    <dgm:pt modelId="{E3EC40EF-770E-4437-ABD9-E969754BA678}" type="sibTrans" cxnId="{A2A3F1E0-9BD9-49C2-96F9-B8CC35ECBB23}">
      <dgm:prSet/>
      <dgm:spPr/>
      <dgm:t>
        <a:bodyPr/>
        <a:lstStyle/>
        <a:p>
          <a:endParaRPr lang="en-US"/>
        </a:p>
      </dgm:t>
    </dgm:pt>
    <dgm:pt modelId="{611219F8-3B81-4F80-909E-5369F21D6C3D}" type="pres">
      <dgm:prSet presAssocID="{DA7960C9-F61D-427A-B3CE-A26E3A1FB1AC}" presName="root" presStyleCnt="0">
        <dgm:presLayoutVars>
          <dgm:dir/>
          <dgm:resizeHandles val="exact"/>
        </dgm:presLayoutVars>
      </dgm:prSet>
      <dgm:spPr/>
    </dgm:pt>
    <dgm:pt modelId="{82858E71-0269-4B5C-8642-353B96767EB5}" type="pres">
      <dgm:prSet presAssocID="{DA7960C9-F61D-427A-B3CE-A26E3A1FB1AC}" presName="container" presStyleCnt="0">
        <dgm:presLayoutVars>
          <dgm:dir/>
          <dgm:resizeHandles val="exact"/>
        </dgm:presLayoutVars>
      </dgm:prSet>
      <dgm:spPr/>
    </dgm:pt>
    <dgm:pt modelId="{B5EB077D-0A2E-430E-ADC6-C05EF4FF536E}" type="pres">
      <dgm:prSet presAssocID="{3CA4DA45-B041-4089-A50B-CC64C906129C}" presName="compNode" presStyleCnt="0"/>
      <dgm:spPr/>
    </dgm:pt>
    <dgm:pt modelId="{416A2F5A-D5B4-4702-92E0-227EC8E63363}" type="pres">
      <dgm:prSet presAssocID="{3CA4DA45-B041-4089-A50B-CC64C906129C}" presName="iconBgRect" presStyleLbl="bgShp" presStyleIdx="0" presStyleCnt="4"/>
      <dgm:spPr/>
    </dgm:pt>
    <dgm:pt modelId="{26F17437-6FD8-45D3-9163-EC9194D44B59}" type="pres">
      <dgm:prSet presAssocID="{3CA4DA45-B041-4089-A50B-CC64C906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4527F125-B6CF-4D73-BCDC-3BCD5FE9A19B}" type="pres">
      <dgm:prSet presAssocID="{3CA4DA45-B041-4089-A50B-CC64C906129C}" presName="spaceRect" presStyleCnt="0"/>
      <dgm:spPr/>
    </dgm:pt>
    <dgm:pt modelId="{EBA9B696-CA5A-4CDB-89CF-9835875ACAC6}" type="pres">
      <dgm:prSet presAssocID="{3CA4DA45-B041-4089-A50B-CC64C906129C}" presName="textRect" presStyleLbl="revTx" presStyleIdx="0" presStyleCnt="4">
        <dgm:presLayoutVars>
          <dgm:chMax val="1"/>
          <dgm:chPref val="1"/>
        </dgm:presLayoutVars>
      </dgm:prSet>
      <dgm:spPr/>
    </dgm:pt>
    <dgm:pt modelId="{24BBDBCB-986D-435F-A9B6-ED4D668B7B7A}" type="pres">
      <dgm:prSet presAssocID="{90E49E7F-9A41-4F02-827A-31CC8D0F76F1}" presName="sibTrans" presStyleLbl="sibTrans2D1" presStyleIdx="0" presStyleCnt="0"/>
      <dgm:spPr/>
    </dgm:pt>
    <dgm:pt modelId="{D48A40C7-0FCA-46C6-954E-BD42274602C6}" type="pres">
      <dgm:prSet presAssocID="{62A28C05-11B1-440F-AFCB-E971CAF8CED0}" presName="compNode" presStyleCnt="0"/>
      <dgm:spPr/>
    </dgm:pt>
    <dgm:pt modelId="{76C8DC57-7D21-4B95-AEF2-46734B5B2B11}" type="pres">
      <dgm:prSet presAssocID="{62A28C05-11B1-440F-AFCB-E971CAF8CED0}" presName="iconBgRect" presStyleLbl="bgShp" presStyleIdx="1" presStyleCnt="4"/>
      <dgm:spPr/>
    </dgm:pt>
    <dgm:pt modelId="{C87A06A9-104B-4D51-8E34-8C91E16069E5}" type="pres">
      <dgm:prSet presAssocID="{62A28C05-11B1-440F-AFCB-E971CAF8CE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C874268-4A09-4DAA-B5E2-E011C4D45252}" type="pres">
      <dgm:prSet presAssocID="{62A28C05-11B1-440F-AFCB-E971CAF8CED0}" presName="spaceRect" presStyleCnt="0"/>
      <dgm:spPr/>
    </dgm:pt>
    <dgm:pt modelId="{8815A2A5-6DD4-4B37-90F8-90C5572C8C73}" type="pres">
      <dgm:prSet presAssocID="{62A28C05-11B1-440F-AFCB-E971CAF8CED0}" presName="textRect" presStyleLbl="revTx" presStyleIdx="1" presStyleCnt="4">
        <dgm:presLayoutVars>
          <dgm:chMax val="1"/>
          <dgm:chPref val="1"/>
        </dgm:presLayoutVars>
      </dgm:prSet>
      <dgm:spPr/>
    </dgm:pt>
    <dgm:pt modelId="{69E65137-DD01-407A-B628-EF9D1A8D4A6C}" type="pres">
      <dgm:prSet presAssocID="{2129F832-885C-4CB6-8753-9D02D1191D59}" presName="sibTrans" presStyleLbl="sibTrans2D1" presStyleIdx="0" presStyleCnt="0"/>
      <dgm:spPr/>
    </dgm:pt>
    <dgm:pt modelId="{771C963C-6F8A-4398-9196-D0B0514AD54E}" type="pres">
      <dgm:prSet presAssocID="{32DAF2C9-896E-48F9-AEE2-F04793575457}" presName="compNode" presStyleCnt="0"/>
      <dgm:spPr/>
    </dgm:pt>
    <dgm:pt modelId="{43259B46-7BC7-4EB8-B066-8BF358286BC2}" type="pres">
      <dgm:prSet presAssocID="{32DAF2C9-896E-48F9-AEE2-F04793575457}" presName="iconBgRect" presStyleLbl="bgShp" presStyleIdx="2" presStyleCnt="4"/>
      <dgm:spPr/>
    </dgm:pt>
    <dgm:pt modelId="{BE14665A-387A-4DB8-999E-9B819977EEC1}" type="pres">
      <dgm:prSet presAssocID="{32DAF2C9-896E-48F9-AEE2-F047935754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4D9409-D126-455F-89D4-91EF837C6633}" type="pres">
      <dgm:prSet presAssocID="{32DAF2C9-896E-48F9-AEE2-F04793575457}" presName="spaceRect" presStyleCnt="0"/>
      <dgm:spPr/>
    </dgm:pt>
    <dgm:pt modelId="{4CF3F364-9611-4E71-89FB-8F9763AD304C}" type="pres">
      <dgm:prSet presAssocID="{32DAF2C9-896E-48F9-AEE2-F04793575457}" presName="textRect" presStyleLbl="revTx" presStyleIdx="2" presStyleCnt="4">
        <dgm:presLayoutVars>
          <dgm:chMax val="1"/>
          <dgm:chPref val="1"/>
        </dgm:presLayoutVars>
      </dgm:prSet>
      <dgm:spPr/>
    </dgm:pt>
    <dgm:pt modelId="{E9FDB80F-5E8D-44AA-B1B5-358CC9BDF22E}" type="pres">
      <dgm:prSet presAssocID="{CBD91D33-264A-4170-9219-27AB96636E49}" presName="sibTrans" presStyleLbl="sibTrans2D1" presStyleIdx="0" presStyleCnt="0"/>
      <dgm:spPr/>
    </dgm:pt>
    <dgm:pt modelId="{CFB1FE64-F2D6-46E7-8F3F-16EB5ACC7B60}" type="pres">
      <dgm:prSet presAssocID="{F555FC49-5BFB-49B1-A0BB-177DCCE23B83}" presName="compNode" presStyleCnt="0"/>
      <dgm:spPr/>
    </dgm:pt>
    <dgm:pt modelId="{A990CC29-C206-4B72-AE19-9F16A0164471}" type="pres">
      <dgm:prSet presAssocID="{F555FC49-5BFB-49B1-A0BB-177DCCE23B83}" presName="iconBgRect" presStyleLbl="bgShp" presStyleIdx="3" presStyleCnt="4"/>
      <dgm:spPr/>
    </dgm:pt>
    <dgm:pt modelId="{6CFCA366-26E8-4A27-B062-DCD3E7F6D179}" type="pres">
      <dgm:prSet presAssocID="{F555FC49-5BFB-49B1-A0BB-177DCCE23B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D8A9943-1B99-4EBA-A5AC-C939D353C7EB}" type="pres">
      <dgm:prSet presAssocID="{F555FC49-5BFB-49B1-A0BB-177DCCE23B83}" presName="spaceRect" presStyleCnt="0"/>
      <dgm:spPr/>
    </dgm:pt>
    <dgm:pt modelId="{695F7AC7-62EC-43F4-90B7-FE03BADFFDE5}" type="pres">
      <dgm:prSet presAssocID="{F555FC49-5BFB-49B1-A0BB-177DCCE23B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1EB019-B815-4AB9-B5ED-77A2FA674606}" type="presOf" srcId="{F555FC49-5BFB-49B1-A0BB-177DCCE23B83}" destId="{695F7AC7-62EC-43F4-90B7-FE03BADFFDE5}" srcOrd="0" destOrd="0" presId="urn:microsoft.com/office/officeart/2018/2/layout/IconCircleList"/>
    <dgm:cxn modelId="{2343782B-8031-482D-888D-2FBADF18CFB2}" type="presOf" srcId="{2129F832-885C-4CB6-8753-9D02D1191D59}" destId="{69E65137-DD01-407A-B628-EF9D1A8D4A6C}" srcOrd="0" destOrd="0" presId="urn:microsoft.com/office/officeart/2018/2/layout/IconCircleList"/>
    <dgm:cxn modelId="{6D115E5F-6839-4517-B48A-E8E5425D9B46}" srcId="{DA7960C9-F61D-427A-B3CE-A26E3A1FB1AC}" destId="{62A28C05-11B1-440F-AFCB-E971CAF8CED0}" srcOrd="1" destOrd="0" parTransId="{29E23EFF-5BDB-494B-9A5B-B619CD973E0E}" sibTransId="{2129F832-885C-4CB6-8753-9D02D1191D59}"/>
    <dgm:cxn modelId="{5B67B24F-6CDB-4B94-9CA2-9D5E79C2D56E}" type="presOf" srcId="{CBD91D33-264A-4170-9219-27AB96636E49}" destId="{E9FDB80F-5E8D-44AA-B1B5-358CC9BDF22E}" srcOrd="0" destOrd="0" presId="urn:microsoft.com/office/officeart/2018/2/layout/IconCircleList"/>
    <dgm:cxn modelId="{BD683657-3A4F-454B-98A4-228CAE31A7EC}" type="presOf" srcId="{3CA4DA45-B041-4089-A50B-CC64C906129C}" destId="{EBA9B696-CA5A-4CDB-89CF-9835875ACAC6}" srcOrd="0" destOrd="0" presId="urn:microsoft.com/office/officeart/2018/2/layout/IconCircleList"/>
    <dgm:cxn modelId="{AAFEAD7B-9AE4-47EF-BE1B-FAB71790AE03}" type="presOf" srcId="{32DAF2C9-896E-48F9-AEE2-F04793575457}" destId="{4CF3F364-9611-4E71-89FB-8F9763AD304C}" srcOrd="0" destOrd="0" presId="urn:microsoft.com/office/officeart/2018/2/layout/IconCircleList"/>
    <dgm:cxn modelId="{83E6D9BC-8821-4A50-A751-23C4B1A4BF48}" srcId="{DA7960C9-F61D-427A-B3CE-A26E3A1FB1AC}" destId="{3CA4DA45-B041-4089-A50B-CC64C906129C}" srcOrd="0" destOrd="0" parTransId="{B1412D83-3A20-4BD7-B2CE-60DD3084AA62}" sibTransId="{90E49E7F-9A41-4F02-827A-31CC8D0F76F1}"/>
    <dgm:cxn modelId="{65B7B6D2-11A4-4FCC-9748-2615EB8FE43B}" type="presOf" srcId="{62A28C05-11B1-440F-AFCB-E971CAF8CED0}" destId="{8815A2A5-6DD4-4B37-90F8-90C5572C8C73}" srcOrd="0" destOrd="0" presId="urn:microsoft.com/office/officeart/2018/2/layout/IconCircleList"/>
    <dgm:cxn modelId="{A2A3F1E0-9BD9-49C2-96F9-B8CC35ECBB23}" srcId="{DA7960C9-F61D-427A-B3CE-A26E3A1FB1AC}" destId="{F555FC49-5BFB-49B1-A0BB-177DCCE23B83}" srcOrd="3" destOrd="0" parTransId="{C97961C7-FC8E-4BAD-A273-D8E37F15B2FE}" sibTransId="{E3EC40EF-770E-4437-ABD9-E969754BA678}"/>
    <dgm:cxn modelId="{C8D0CCE1-DA53-4177-9B21-2599F003AFFC}" type="presOf" srcId="{90E49E7F-9A41-4F02-827A-31CC8D0F76F1}" destId="{24BBDBCB-986D-435F-A9B6-ED4D668B7B7A}" srcOrd="0" destOrd="0" presId="urn:microsoft.com/office/officeart/2018/2/layout/IconCircleList"/>
    <dgm:cxn modelId="{C18C07EB-8F3C-45D8-AF15-F204682BEBEA}" type="presOf" srcId="{DA7960C9-F61D-427A-B3CE-A26E3A1FB1AC}" destId="{611219F8-3B81-4F80-909E-5369F21D6C3D}" srcOrd="0" destOrd="0" presId="urn:microsoft.com/office/officeart/2018/2/layout/IconCircleList"/>
    <dgm:cxn modelId="{1CF333EB-C9EE-41F2-9AC9-641A74602D15}" srcId="{DA7960C9-F61D-427A-B3CE-A26E3A1FB1AC}" destId="{32DAF2C9-896E-48F9-AEE2-F04793575457}" srcOrd="2" destOrd="0" parTransId="{AAE26D07-17D4-4A93-A2AE-2C991EBB2CB7}" sibTransId="{CBD91D33-264A-4170-9219-27AB96636E49}"/>
    <dgm:cxn modelId="{513457D1-68C2-43B9-ACBE-C1956A674E27}" type="presParOf" srcId="{611219F8-3B81-4F80-909E-5369F21D6C3D}" destId="{82858E71-0269-4B5C-8642-353B96767EB5}" srcOrd="0" destOrd="0" presId="urn:microsoft.com/office/officeart/2018/2/layout/IconCircleList"/>
    <dgm:cxn modelId="{66F9B662-E139-4B5B-8576-53DE9735BC92}" type="presParOf" srcId="{82858E71-0269-4B5C-8642-353B96767EB5}" destId="{B5EB077D-0A2E-430E-ADC6-C05EF4FF536E}" srcOrd="0" destOrd="0" presId="urn:microsoft.com/office/officeart/2018/2/layout/IconCircleList"/>
    <dgm:cxn modelId="{98B65A53-6B12-4A56-833D-580693B2A939}" type="presParOf" srcId="{B5EB077D-0A2E-430E-ADC6-C05EF4FF536E}" destId="{416A2F5A-D5B4-4702-92E0-227EC8E63363}" srcOrd="0" destOrd="0" presId="urn:microsoft.com/office/officeart/2018/2/layout/IconCircleList"/>
    <dgm:cxn modelId="{A5BC67B5-E18F-4BFD-80E6-893D70768AB7}" type="presParOf" srcId="{B5EB077D-0A2E-430E-ADC6-C05EF4FF536E}" destId="{26F17437-6FD8-45D3-9163-EC9194D44B59}" srcOrd="1" destOrd="0" presId="urn:microsoft.com/office/officeart/2018/2/layout/IconCircleList"/>
    <dgm:cxn modelId="{4C605025-E151-4E5C-9516-1411B119F7C8}" type="presParOf" srcId="{B5EB077D-0A2E-430E-ADC6-C05EF4FF536E}" destId="{4527F125-B6CF-4D73-BCDC-3BCD5FE9A19B}" srcOrd="2" destOrd="0" presId="urn:microsoft.com/office/officeart/2018/2/layout/IconCircleList"/>
    <dgm:cxn modelId="{E0F65013-31C4-45FA-A2C6-0C3E9C05A7A7}" type="presParOf" srcId="{B5EB077D-0A2E-430E-ADC6-C05EF4FF536E}" destId="{EBA9B696-CA5A-4CDB-89CF-9835875ACAC6}" srcOrd="3" destOrd="0" presId="urn:microsoft.com/office/officeart/2018/2/layout/IconCircleList"/>
    <dgm:cxn modelId="{142FCFFF-FC85-4C85-8842-90F1A4E59CB2}" type="presParOf" srcId="{82858E71-0269-4B5C-8642-353B96767EB5}" destId="{24BBDBCB-986D-435F-A9B6-ED4D668B7B7A}" srcOrd="1" destOrd="0" presId="urn:microsoft.com/office/officeart/2018/2/layout/IconCircleList"/>
    <dgm:cxn modelId="{8D4D269C-55EC-436F-B37D-22B1F32B12DC}" type="presParOf" srcId="{82858E71-0269-4B5C-8642-353B96767EB5}" destId="{D48A40C7-0FCA-46C6-954E-BD42274602C6}" srcOrd="2" destOrd="0" presId="urn:microsoft.com/office/officeart/2018/2/layout/IconCircleList"/>
    <dgm:cxn modelId="{089ABDC1-D0F5-4880-A33D-B7DCF27B320E}" type="presParOf" srcId="{D48A40C7-0FCA-46C6-954E-BD42274602C6}" destId="{76C8DC57-7D21-4B95-AEF2-46734B5B2B11}" srcOrd="0" destOrd="0" presId="urn:microsoft.com/office/officeart/2018/2/layout/IconCircleList"/>
    <dgm:cxn modelId="{F4BB01DE-E838-4959-8905-B61829469143}" type="presParOf" srcId="{D48A40C7-0FCA-46C6-954E-BD42274602C6}" destId="{C87A06A9-104B-4D51-8E34-8C91E16069E5}" srcOrd="1" destOrd="0" presId="urn:microsoft.com/office/officeart/2018/2/layout/IconCircleList"/>
    <dgm:cxn modelId="{F52EDC62-1F7D-4019-9FD8-81AAA2F594C7}" type="presParOf" srcId="{D48A40C7-0FCA-46C6-954E-BD42274602C6}" destId="{8C874268-4A09-4DAA-B5E2-E011C4D45252}" srcOrd="2" destOrd="0" presId="urn:microsoft.com/office/officeart/2018/2/layout/IconCircleList"/>
    <dgm:cxn modelId="{C807B770-F8B5-422C-BBFC-24F2FAD50639}" type="presParOf" srcId="{D48A40C7-0FCA-46C6-954E-BD42274602C6}" destId="{8815A2A5-6DD4-4B37-90F8-90C5572C8C73}" srcOrd="3" destOrd="0" presId="urn:microsoft.com/office/officeart/2018/2/layout/IconCircleList"/>
    <dgm:cxn modelId="{0F3A9F1F-0227-41FF-BB56-A56EF59EAE9D}" type="presParOf" srcId="{82858E71-0269-4B5C-8642-353B96767EB5}" destId="{69E65137-DD01-407A-B628-EF9D1A8D4A6C}" srcOrd="3" destOrd="0" presId="urn:microsoft.com/office/officeart/2018/2/layout/IconCircleList"/>
    <dgm:cxn modelId="{310566B7-2B07-43C7-85A0-30B5F7CEEBFA}" type="presParOf" srcId="{82858E71-0269-4B5C-8642-353B96767EB5}" destId="{771C963C-6F8A-4398-9196-D0B0514AD54E}" srcOrd="4" destOrd="0" presId="urn:microsoft.com/office/officeart/2018/2/layout/IconCircleList"/>
    <dgm:cxn modelId="{F69BC35B-5461-4608-A49B-FBB173161E05}" type="presParOf" srcId="{771C963C-6F8A-4398-9196-D0B0514AD54E}" destId="{43259B46-7BC7-4EB8-B066-8BF358286BC2}" srcOrd="0" destOrd="0" presId="urn:microsoft.com/office/officeart/2018/2/layout/IconCircleList"/>
    <dgm:cxn modelId="{B0E8A2ED-51FA-4ED8-B51D-58ADB40315E8}" type="presParOf" srcId="{771C963C-6F8A-4398-9196-D0B0514AD54E}" destId="{BE14665A-387A-4DB8-999E-9B819977EEC1}" srcOrd="1" destOrd="0" presId="urn:microsoft.com/office/officeart/2018/2/layout/IconCircleList"/>
    <dgm:cxn modelId="{3923EB83-C150-4D24-8FA6-72698516289A}" type="presParOf" srcId="{771C963C-6F8A-4398-9196-D0B0514AD54E}" destId="{9B4D9409-D126-455F-89D4-91EF837C6633}" srcOrd="2" destOrd="0" presId="urn:microsoft.com/office/officeart/2018/2/layout/IconCircleList"/>
    <dgm:cxn modelId="{1896BBB1-76B9-42AE-B480-5757C52478B2}" type="presParOf" srcId="{771C963C-6F8A-4398-9196-D0B0514AD54E}" destId="{4CF3F364-9611-4E71-89FB-8F9763AD304C}" srcOrd="3" destOrd="0" presId="urn:microsoft.com/office/officeart/2018/2/layout/IconCircleList"/>
    <dgm:cxn modelId="{D7E0238A-FC5D-452C-9A53-5B842A4FB3BB}" type="presParOf" srcId="{82858E71-0269-4B5C-8642-353B96767EB5}" destId="{E9FDB80F-5E8D-44AA-B1B5-358CC9BDF22E}" srcOrd="5" destOrd="0" presId="urn:microsoft.com/office/officeart/2018/2/layout/IconCircleList"/>
    <dgm:cxn modelId="{A30C1C0C-3602-4B63-BCCD-D500FF00DDEF}" type="presParOf" srcId="{82858E71-0269-4B5C-8642-353B96767EB5}" destId="{CFB1FE64-F2D6-46E7-8F3F-16EB5ACC7B60}" srcOrd="6" destOrd="0" presId="urn:microsoft.com/office/officeart/2018/2/layout/IconCircleList"/>
    <dgm:cxn modelId="{B3F10E52-15E9-4DD9-BCA0-1374881AD059}" type="presParOf" srcId="{CFB1FE64-F2D6-46E7-8F3F-16EB5ACC7B60}" destId="{A990CC29-C206-4B72-AE19-9F16A0164471}" srcOrd="0" destOrd="0" presId="urn:microsoft.com/office/officeart/2018/2/layout/IconCircleList"/>
    <dgm:cxn modelId="{A01D40BE-5D0A-4F9F-A8E7-255C1163BF9D}" type="presParOf" srcId="{CFB1FE64-F2D6-46E7-8F3F-16EB5ACC7B60}" destId="{6CFCA366-26E8-4A27-B062-DCD3E7F6D179}" srcOrd="1" destOrd="0" presId="urn:microsoft.com/office/officeart/2018/2/layout/IconCircleList"/>
    <dgm:cxn modelId="{0EBB9079-01C1-4997-8918-1CA7BCB8A6F8}" type="presParOf" srcId="{CFB1FE64-F2D6-46E7-8F3F-16EB5ACC7B60}" destId="{CD8A9943-1B99-4EBA-A5AC-C939D353C7EB}" srcOrd="2" destOrd="0" presId="urn:microsoft.com/office/officeart/2018/2/layout/IconCircleList"/>
    <dgm:cxn modelId="{6062B496-4021-46F7-B20B-C9DAD732B855}" type="presParOf" srcId="{CFB1FE64-F2D6-46E7-8F3F-16EB5ACC7B60}" destId="{695F7AC7-62EC-43F4-90B7-FE03BADFFD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6D019F-70F9-498A-949E-E7497A7CA4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1AF419-9F43-40AF-A0CF-A4775C364E18}">
      <dgm:prSet/>
      <dgm:spPr/>
      <dgm:t>
        <a:bodyPr/>
        <a:lstStyle/>
        <a:p>
          <a:r>
            <a:rPr lang="en-IN"/>
            <a:t>Codex aims to facilitate </a:t>
          </a:r>
          <a:r>
            <a:rPr lang="en-IN" b="1"/>
            <a:t>real-time peer-to-peer collaboration</a:t>
          </a:r>
          <a:r>
            <a:rPr lang="en-IN"/>
            <a:t>, helping users solve coding challenges together.</a:t>
          </a:r>
          <a:endParaRPr lang="en-US"/>
        </a:p>
      </dgm:t>
    </dgm:pt>
    <dgm:pt modelId="{F04FEC1A-9121-4C39-A0AF-C0206820E133}" type="parTrans" cxnId="{B4FD3B08-E002-483A-9216-C7020FB2372C}">
      <dgm:prSet/>
      <dgm:spPr/>
      <dgm:t>
        <a:bodyPr/>
        <a:lstStyle/>
        <a:p>
          <a:endParaRPr lang="en-US"/>
        </a:p>
      </dgm:t>
    </dgm:pt>
    <dgm:pt modelId="{B8DC9DB1-67F9-48F4-AA62-2958BE51A7D3}" type="sibTrans" cxnId="{B4FD3B08-E002-483A-9216-C7020FB23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C46EF88-DBA7-4010-8B74-2020894135D3}">
      <dgm:prSet/>
      <dgm:spPr/>
      <dgm:t>
        <a:bodyPr/>
        <a:lstStyle/>
        <a:p>
          <a:r>
            <a:rPr lang="en-IN"/>
            <a:t>It provides a </a:t>
          </a:r>
          <a:r>
            <a:rPr lang="en-IN" b="1"/>
            <a:t>minimalistic, easy-to-use interface</a:t>
          </a:r>
          <a:r>
            <a:rPr lang="en-IN"/>
            <a:t>, lowering the barrier for beginners</a:t>
          </a:r>
          <a:r>
            <a:rPr lang="en-IN">
              <a:latin typeface="Aptos Display" panose="02110004020202020204"/>
            </a:rPr>
            <a:t>..</a:t>
          </a:r>
          <a:endParaRPr lang="en-US"/>
        </a:p>
      </dgm:t>
    </dgm:pt>
    <dgm:pt modelId="{36E1B52C-EABF-4B40-8D51-8AE80B1E98B4}" type="parTrans" cxnId="{B60C5327-5F0D-4D42-968A-256A88814589}">
      <dgm:prSet/>
      <dgm:spPr/>
      <dgm:t>
        <a:bodyPr/>
        <a:lstStyle/>
        <a:p>
          <a:endParaRPr lang="en-US"/>
        </a:p>
      </dgm:t>
    </dgm:pt>
    <dgm:pt modelId="{8D6A6326-C460-4C90-84E2-3A7C5E707321}" type="sibTrans" cxnId="{B60C5327-5F0D-4D42-968A-256A8881458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EED0D1D-CFB3-4866-8CBF-43F7A1FEF53A}">
      <dgm:prSet/>
      <dgm:spPr/>
      <dgm:t>
        <a:bodyPr/>
        <a:lstStyle/>
        <a:p>
          <a:r>
            <a:rPr lang="en-IN"/>
            <a:t>Codex promotes </a:t>
          </a:r>
          <a:r>
            <a:rPr lang="en-IN" b="1"/>
            <a:t>peer learning</a:t>
          </a:r>
          <a:r>
            <a:rPr lang="en-IN"/>
            <a:t>, where users can review each other’s work and provide feedback.</a:t>
          </a:r>
          <a:endParaRPr lang="en-US"/>
        </a:p>
      </dgm:t>
    </dgm:pt>
    <dgm:pt modelId="{6B8BBDB3-7409-42F7-98FD-E7E8B02C611D}" type="parTrans" cxnId="{E31C967C-E353-4261-A49C-E985DA099CD8}">
      <dgm:prSet/>
      <dgm:spPr/>
      <dgm:t>
        <a:bodyPr/>
        <a:lstStyle/>
        <a:p>
          <a:endParaRPr lang="en-US"/>
        </a:p>
      </dgm:t>
    </dgm:pt>
    <dgm:pt modelId="{C2D971C6-9370-40FC-BF32-9E8A15FF5544}" type="sibTrans" cxnId="{E31C967C-E353-4261-A49C-E985DA099CD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6FA6053-AF09-4284-971C-6C9B4A5DBC8B}">
      <dgm:prSet/>
      <dgm:spPr/>
      <dgm:t>
        <a:bodyPr/>
        <a:lstStyle/>
        <a:p>
          <a:r>
            <a:rPr lang="en-IN"/>
            <a:t>The platform supports </a:t>
          </a:r>
          <a:r>
            <a:rPr lang="en-IN" b="1"/>
            <a:t>SDG 4 (Quality Education)</a:t>
          </a:r>
          <a:r>
            <a:rPr lang="en-IN"/>
            <a:t> by being accessible to learners from diverse backgrounds</a:t>
          </a:r>
          <a:endParaRPr lang="en-US"/>
        </a:p>
      </dgm:t>
    </dgm:pt>
    <dgm:pt modelId="{856FB08B-2B9B-46E3-8678-B8855219A77C}" type="parTrans" cxnId="{FF78520C-2B84-4666-BF2B-B1A794E52549}">
      <dgm:prSet/>
      <dgm:spPr/>
      <dgm:t>
        <a:bodyPr/>
        <a:lstStyle/>
        <a:p>
          <a:endParaRPr lang="en-US"/>
        </a:p>
      </dgm:t>
    </dgm:pt>
    <dgm:pt modelId="{104C37B3-9BC5-475F-B3A4-D4AA85613500}" type="sibTrans" cxnId="{FF78520C-2B84-4666-BF2B-B1A794E5254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06753E1-5898-47F4-ABBC-D59D79940F8E}" type="pres">
      <dgm:prSet presAssocID="{A46D019F-70F9-498A-949E-E7497A7CA454}" presName="Name0" presStyleCnt="0">
        <dgm:presLayoutVars>
          <dgm:animLvl val="lvl"/>
          <dgm:resizeHandles val="exact"/>
        </dgm:presLayoutVars>
      </dgm:prSet>
      <dgm:spPr/>
    </dgm:pt>
    <dgm:pt modelId="{72AB90A6-8BF8-402A-8C16-A57909E9DAED}" type="pres">
      <dgm:prSet presAssocID="{AC1AF419-9F43-40AF-A0CF-A4775C364E18}" presName="compositeNode" presStyleCnt="0">
        <dgm:presLayoutVars>
          <dgm:bulletEnabled val="1"/>
        </dgm:presLayoutVars>
      </dgm:prSet>
      <dgm:spPr/>
    </dgm:pt>
    <dgm:pt modelId="{8E3B0D29-DF31-4FB9-ABB4-63578B7BFF6C}" type="pres">
      <dgm:prSet presAssocID="{AC1AF419-9F43-40AF-A0CF-A4775C364E18}" presName="bgRect" presStyleLbl="alignNode1" presStyleIdx="0" presStyleCnt="4"/>
      <dgm:spPr/>
    </dgm:pt>
    <dgm:pt modelId="{D2CE2741-6079-414B-AAD3-03C7AB95D7B6}" type="pres">
      <dgm:prSet presAssocID="{B8DC9DB1-67F9-48F4-AA62-2958BE51A7D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57D021E-409A-4729-9DC0-B3C76BFFA18B}" type="pres">
      <dgm:prSet presAssocID="{AC1AF419-9F43-40AF-A0CF-A4775C364E18}" presName="nodeRect" presStyleLbl="alignNode1" presStyleIdx="0" presStyleCnt="4">
        <dgm:presLayoutVars>
          <dgm:bulletEnabled val="1"/>
        </dgm:presLayoutVars>
      </dgm:prSet>
      <dgm:spPr/>
    </dgm:pt>
    <dgm:pt modelId="{C562F19B-161E-40A6-BEE5-C2FE840E0F98}" type="pres">
      <dgm:prSet presAssocID="{B8DC9DB1-67F9-48F4-AA62-2958BE51A7D3}" presName="sibTrans" presStyleCnt="0"/>
      <dgm:spPr/>
    </dgm:pt>
    <dgm:pt modelId="{1FF580F3-9860-49D4-B79C-28042CA33D92}" type="pres">
      <dgm:prSet presAssocID="{2C46EF88-DBA7-4010-8B74-2020894135D3}" presName="compositeNode" presStyleCnt="0">
        <dgm:presLayoutVars>
          <dgm:bulletEnabled val="1"/>
        </dgm:presLayoutVars>
      </dgm:prSet>
      <dgm:spPr/>
    </dgm:pt>
    <dgm:pt modelId="{3C066101-8B99-4904-81B8-4C5E706B942C}" type="pres">
      <dgm:prSet presAssocID="{2C46EF88-DBA7-4010-8B74-2020894135D3}" presName="bgRect" presStyleLbl="alignNode1" presStyleIdx="1" presStyleCnt="4"/>
      <dgm:spPr/>
    </dgm:pt>
    <dgm:pt modelId="{D570E406-58F3-47E5-AEFB-26EE245A9AA3}" type="pres">
      <dgm:prSet presAssocID="{8D6A6326-C460-4C90-84E2-3A7C5E70732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8EAC88F-9013-43F3-9A18-D105A106EBCB}" type="pres">
      <dgm:prSet presAssocID="{2C46EF88-DBA7-4010-8B74-2020894135D3}" presName="nodeRect" presStyleLbl="alignNode1" presStyleIdx="1" presStyleCnt="4">
        <dgm:presLayoutVars>
          <dgm:bulletEnabled val="1"/>
        </dgm:presLayoutVars>
      </dgm:prSet>
      <dgm:spPr/>
    </dgm:pt>
    <dgm:pt modelId="{73ABE03B-784E-484C-8A64-099A3285FE10}" type="pres">
      <dgm:prSet presAssocID="{8D6A6326-C460-4C90-84E2-3A7C5E707321}" presName="sibTrans" presStyleCnt="0"/>
      <dgm:spPr/>
    </dgm:pt>
    <dgm:pt modelId="{35AB10B9-8E64-4343-B7ED-FC4641F14C76}" type="pres">
      <dgm:prSet presAssocID="{AEED0D1D-CFB3-4866-8CBF-43F7A1FEF53A}" presName="compositeNode" presStyleCnt="0">
        <dgm:presLayoutVars>
          <dgm:bulletEnabled val="1"/>
        </dgm:presLayoutVars>
      </dgm:prSet>
      <dgm:spPr/>
    </dgm:pt>
    <dgm:pt modelId="{318545C5-A10D-4195-AB04-4B6F022A6783}" type="pres">
      <dgm:prSet presAssocID="{AEED0D1D-CFB3-4866-8CBF-43F7A1FEF53A}" presName="bgRect" presStyleLbl="alignNode1" presStyleIdx="2" presStyleCnt="4"/>
      <dgm:spPr/>
    </dgm:pt>
    <dgm:pt modelId="{B44043C3-61EA-49A5-9F6F-DD7D41BB1B28}" type="pres">
      <dgm:prSet presAssocID="{C2D971C6-9370-40FC-BF32-9E8A15FF554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87FF293-FBB5-416E-9B2C-F26B87A5D3A5}" type="pres">
      <dgm:prSet presAssocID="{AEED0D1D-CFB3-4866-8CBF-43F7A1FEF53A}" presName="nodeRect" presStyleLbl="alignNode1" presStyleIdx="2" presStyleCnt="4">
        <dgm:presLayoutVars>
          <dgm:bulletEnabled val="1"/>
        </dgm:presLayoutVars>
      </dgm:prSet>
      <dgm:spPr/>
    </dgm:pt>
    <dgm:pt modelId="{AC1DF035-FC36-4B3B-87B8-50BC33A103A6}" type="pres">
      <dgm:prSet presAssocID="{C2D971C6-9370-40FC-BF32-9E8A15FF5544}" presName="sibTrans" presStyleCnt="0"/>
      <dgm:spPr/>
    </dgm:pt>
    <dgm:pt modelId="{3A48C18B-51B8-497B-88D2-5745CED4D2C9}" type="pres">
      <dgm:prSet presAssocID="{D6FA6053-AF09-4284-971C-6C9B4A5DBC8B}" presName="compositeNode" presStyleCnt="0">
        <dgm:presLayoutVars>
          <dgm:bulletEnabled val="1"/>
        </dgm:presLayoutVars>
      </dgm:prSet>
      <dgm:spPr/>
    </dgm:pt>
    <dgm:pt modelId="{7B3F19F3-CCD8-40D1-A2DB-14EB340BE612}" type="pres">
      <dgm:prSet presAssocID="{D6FA6053-AF09-4284-971C-6C9B4A5DBC8B}" presName="bgRect" presStyleLbl="alignNode1" presStyleIdx="3" presStyleCnt="4"/>
      <dgm:spPr/>
    </dgm:pt>
    <dgm:pt modelId="{E6F528E5-2C79-4C1E-9470-38EB2A81A521}" type="pres">
      <dgm:prSet presAssocID="{104C37B3-9BC5-475F-B3A4-D4AA8561350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68D281C-D421-4EC0-8F5E-D840A5D245E1}" type="pres">
      <dgm:prSet presAssocID="{D6FA6053-AF09-4284-971C-6C9B4A5DBC8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4FD3B08-E002-483A-9216-C7020FB2372C}" srcId="{A46D019F-70F9-498A-949E-E7497A7CA454}" destId="{AC1AF419-9F43-40AF-A0CF-A4775C364E18}" srcOrd="0" destOrd="0" parTransId="{F04FEC1A-9121-4C39-A0AF-C0206820E133}" sibTransId="{B8DC9DB1-67F9-48F4-AA62-2958BE51A7D3}"/>
    <dgm:cxn modelId="{FF78520C-2B84-4666-BF2B-B1A794E52549}" srcId="{A46D019F-70F9-498A-949E-E7497A7CA454}" destId="{D6FA6053-AF09-4284-971C-6C9B4A5DBC8B}" srcOrd="3" destOrd="0" parTransId="{856FB08B-2B9B-46E3-8678-B8855219A77C}" sibTransId="{104C37B3-9BC5-475F-B3A4-D4AA85613500}"/>
    <dgm:cxn modelId="{2372DE0C-6456-4198-B9CC-91E02A4A3E8D}" type="presOf" srcId="{D6FA6053-AF09-4284-971C-6C9B4A5DBC8B}" destId="{868D281C-D421-4EC0-8F5E-D840A5D245E1}" srcOrd="1" destOrd="0" presId="urn:microsoft.com/office/officeart/2016/7/layout/LinearBlockProcessNumbered"/>
    <dgm:cxn modelId="{F8728119-8B1F-44BF-8EFC-8BB2F3FA10DA}" type="presOf" srcId="{8D6A6326-C460-4C90-84E2-3A7C5E707321}" destId="{D570E406-58F3-47E5-AEFB-26EE245A9AA3}" srcOrd="0" destOrd="0" presId="urn:microsoft.com/office/officeart/2016/7/layout/LinearBlockProcessNumbered"/>
    <dgm:cxn modelId="{DC9CC91A-4275-453A-AE57-EEEF68C05EAC}" type="presOf" srcId="{A46D019F-70F9-498A-949E-E7497A7CA454}" destId="{106753E1-5898-47F4-ABBC-D59D79940F8E}" srcOrd="0" destOrd="0" presId="urn:microsoft.com/office/officeart/2016/7/layout/LinearBlockProcessNumbered"/>
    <dgm:cxn modelId="{88E3F322-0690-49E1-9CBA-97C869709BFD}" type="presOf" srcId="{2C46EF88-DBA7-4010-8B74-2020894135D3}" destId="{F8EAC88F-9013-43F3-9A18-D105A106EBCB}" srcOrd="1" destOrd="0" presId="urn:microsoft.com/office/officeart/2016/7/layout/LinearBlockProcessNumbered"/>
    <dgm:cxn modelId="{B60C5327-5F0D-4D42-968A-256A88814589}" srcId="{A46D019F-70F9-498A-949E-E7497A7CA454}" destId="{2C46EF88-DBA7-4010-8B74-2020894135D3}" srcOrd="1" destOrd="0" parTransId="{36E1B52C-EABF-4B40-8D51-8AE80B1E98B4}" sibTransId="{8D6A6326-C460-4C90-84E2-3A7C5E707321}"/>
    <dgm:cxn modelId="{6469923A-3BCC-4752-A623-3E72DB5666EB}" type="presOf" srcId="{2C46EF88-DBA7-4010-8B74-2020894135D3}" destId="{3C066101-8B99-4904-81B8-4C5E706B942C}" srcOrd="0" destOrd="0" presId="urn:microsoft.com/office/officeart/2016/7/layout/LinearBlockProcessNumbered"/>
    <dgm:cxn modelId="{38D4AE3C-6C95-4C59-9F5A-26DC02D3ACFE}" type="presOf" srcId="{B8DC9DB1-67F9-48F4-AA62-2958BE51A7D3}" destId="{D2CE2741-6079-414B-AAD3-03C7AB95D7B6}" srcOrd="0" destOrd="0" presId="urn:microsoft.com/office/officeart/2016/7/layout/LinearBlockProcessNumbered"/>
    <dgm:cxn modelId="{6188E43D-4F82-4568-B87A-705E21DA35BC}" type="presOf" srcId="{AEED0D1D-CFB3-4866-8CBF-43F7A1FEF53A}" destId="{287FF293-FBB5-416E-9B2C-F26B87A5D3A5}" srcOrd="1" destOrd="0" presId="urn:microsoft.com/office/officeart/2016/7/layout/LinearBlockProcessNumbered"/>
    <dgm:cxn modelId="{D1B29561-16F4-49F6-A5CF-B5A11C754E86}" type="presOf" srcId="{AC1AF419-9F43-40AF-A0CF-A4775C364E18}" destId="{157D021E-409A-4729-9DC0-B3C76BFFA18B}" srcOrd="1" destOrd="0" presId="urn:microsoft.com/office/officeart/2016/7/layout/LinearBlockProcessNumbered"/>
    <dgm:cxn modelId="{B65A2352-383E-4B81-B722-06A3206F5480}" type="presOf" srcId="{AEED0D1D-CFB3-4866-8CBF-43F7A1FEF53A}" destId="{318545C5-A10D-4195-AB04-4B6F022A6783}" srcOrd="0" destOrd="0" presId="urn:microsoft.com/office/officeart/2016/7/layout/LinearBlockProcessNumbered"/>
    <dgm:cxn modelId="{FF04F45A-A6A0-467E-811C-FF6181E20C39}" type="presOf" srcId="{C2D971C6-9370-40FC-BF32-9E8A15FF5544}" destId="{B44043C3-61EA-49A5-9F6F-DD7D41BB1B28}" srcOrd="0" destOrd="0" presId="urn:microsoft.com/office/officeart/2016/7/layout/LinearBlockProcessNumbered"/>
    <dgm:cxn modelId="{E31C967C-E353-4261-A49C-E985DA099CD8}" srcId="{A46D019F-70F9-498A-949E-E7497A7CA454}" destId="{AEED0D1D-CFB3-4866-8CBF-43F7A1FEF53A}" srcOrd="2" destOrd="0" parTransId="{6B8BBDB3-7409-42F7-98FD-E7E8B02C611D}" sibTransId="{C2D971C6-9370-40FC-BF32-9E8A15FF5544}"/>
    <dgm:cxn modelId="{DA1E1DAE-40A3-4E32-B436-733347206726}" type="presOf" srcId="{AC1AF419-9F43-40AF-A0CF-A4775C364E18}" destId="{8E3B0D29-DF31-4FB9-ABB4-63578B7BFF6C}" srcOrd="0" destOrd="0" presId="urn:microsoft.com/office/officeart/2016/7/layout/LinearBlockProcessNumbered"/>
    <dgm:cxn modelId="{B25271D0-880F-4AE3-807E-A27D2B57FC63}" type="presOf" srcId="{D6FA6053-AF09-4284-971C-6C9B4A5DBC8B}" destId="{7B3F19F3-CCD8-40D1-A2DB-14EB340BE612}" srcOrd="0" destOrd="0" presId="urn:microsoft.com/office/officeart/2016/7/layout/LinearBlockProcessNumbered"/>
    <dgm:cxn modelId="{A604E2FC-DBC3-4019-BBF9-8AA42116E761}" type="presOf" srcId="{104C37B3-9BC5-475F-B3A4-D4AA85613500}" destId="{E6F528E5-2C79-4C1E-9470-38EB2A81A521}" srcOrd="0" destOrd="0" presId="urn:microsoft.com/office/officeart/2016/7/layout/LinearBlockProcessNumbered"/>
    <dgm:cxn modelId="{B59DDC96-43F1-48CD-95AE-E14754EDC57D}" type="presParOf" srcId="{106753E1-5898-47F4-ABBC-D59D79940F8E}" destId="{72AB90A6-8BF8-402A-8C16-A57909E9DAED}" srcOrd="0" destOrd="0" presId="urn:microsoft.com/office/officeart/2016/7/layout/LinearBlockProcessNumbered"/>
    <dgm:cxn modelId="{56E41502-08BE-4F95-BDB0-9BF9704B206E}" type="presParOf" srcId="{72AB90A6-8BF8-402A-8C16-A57909E9DAED}" destId="{8E3B0D29-DF31-4FB9-ABB4-63578B7BFF6C}" srcOrd="0" destOrd="0" presId="urn:microsoft.com/office/officeart/2016/7/layout/LinearBlockProcessNumbered"/>
    <dgm:cxn modelId="{4852BE23-856C-42D0-90AB-2C2177F6BAD7}" type="presParOf" srcId="{72AB90A6-8BF8-402A-8C16-A57909E9DAED}" destId="{D2CE2741-6079-414B-AAD3-03C7AB95D7B6}" srcOrd="1" destOrd="0" presId="urn:microsoft.com/office/officeart/2016/7/layout/LinearBlockProcessNumbered"/>
    <dgm:cxn modelId="{7F3DB9E8-27F3-421C-BF87-30E5DC5531BC}" type="presParOf" srcId="{72AB90A6-8BF8-402A-8C16-A57909E9DAED}" destId="{157D021E-409A-4729-9DC0-B3C76BFFA18B}" srcOrd="2" destOrd="0" presId="urn:microsoft.com/office/officeart/2016/7/layout/LinearBlockProcessNumbered"/>
    <dgm:cxn modelId="{71A5D16E-808F-4011-B8F8-0A83B0ECBF84}" type="presParOf" srcId="{106753E1-5898-47F4-ABBC-D59D79940F8E}" destId="{C562F19B-161E-40A6-BEE5-C2FE840E0F98}" srcOrd="1" destOrd="0" presId="urn:microsoft.com/office/officeart/2016/7/layout/LinearBlockProcessNumbered"/>
    <dgm:cxn modelId="{69B76725-0415-41A8-BB36-3BA365386C46}" type="presParOf" srcId="{106753E1-5898-47F4-ABBC-D59D79940F8E}" destId="{1FF580F3-9860-49D4-B79C-28042CA33D92}" srcOrd="2" destOrd="0" presId="urn:microsoft.com/office/officeart/2016/7/layout/LinearBlockProcessNumbered"/>
    <dgm:cxn modelId="{E82B64DE-4F06-4EA1-B7ED-4ACA790EB6F4}" type="presParOf" srcId="{1FF580F3-9860-49D4-B79C-28042CA33D92}" destId="{3C066101-8B99-4904-81B8-4C5E706B942C}" srcOrd="0" destOrd="0" presId="urn:microsoft.com/office/officeart/2016/7/layout/LinearBlockProcessNumbered"/>
    <dgm:cxn modelId="{F0F5F7EB-914D-4871-B27C-B3B365B44E8C}" type="presParOf" srcId="{1FF580F3-9860-49D4-B79C-28042CA33D92}" destId="{D570E406-58F3-47E5-AEFB-26EE245A9AA3}" srcOrd="1" destOrd="0" presId="urn:microsoft.com/office/officeart/2016/7/layout/LinearBlockProcessNumbered"/>
    <dgm:cxn modelId="{1BB80D1C-CB1A-4811-B4C8-DEC84FA55949}" type="presParOf" srcId="{1FF580F3-9860-49D4-B79C-28042CA33D92}" destId="{F8EAC88F-9013-43F3-9A18-D105A106EBCB}" srcOrd="2" destOrd="0" presId="urn:microsoft.com/office/officeart/2016/7/layout/LinearBlockProcessNumbered"/>
    <dgm:cxn modelId="{F669602C-529B-4157-A8CA-656E2505854D}" type="presParOf" srcId="{106753E1-5898-47F4-ABBC-D59D79940F8E}" destId="{73ABE03B-784E-484C-8A64-099A3285FE10}" srcOrd="3" destOrd="0" presId="urn:microsoft.com/office/officeart/2016/7/layout/LinearBlockProcessNumbered"/>
    <dgm:cxn modelId="{DCC406B6-3C6E-469E-AAE0-1E7CE0DA22E9}" type="presParOf" srcId="{106753E1-5898-47F4-ABBC-D59D79940F8E}" destId="{35AB10B9-8E64-4343-B7ED-FC4641F14C76}" srcOrd="4" destOrd="0" presId="urn:microsoft.com/office/officeart/2016/7/layout/LinearBlockProcessNumbered"/>
    <dgm:cxn modelId="{9CF09817-4A8D-41EE-92CC-68CC888BB1A5}" type="presParOf" srcId="{35AB10B9-8E64-4343-B7ED-FC4641F14C76}" destId="{318545C5-A10D-4195-AB04-4B6F022A6783}" srcOrd="0" destOrd="0" presId="urn:microsoft.com/office/officeart/2016/7/layout/LinearBlockProcessNumbered"/>
    <dgm:cxn modelId="{9A2F8564-75D6-48F1-A3CA-F2DA4642DBF4}" type="presParOf" srcId="{35AB10B9-8E64-4343-B7ED-FC4641F14C76}" destId="{B44043C3-61EA-49A5-9F6F-DD7D41BB1B28}" srcOrd="1" destOrd="0" presId="urn:microsoft.com/office/officeart/2016/7/layout/LinearBlockProcessNumbered"/>
    <dgm:cxn modelId="{F0FFC8AA-80DD-4064-B707-FF6000D5C5CA}" type="presParOf" srcId="{35AB10B9-8E64-4343-B7ED-FC4641F14C76}" destId="{287FF293-FBB5-416E-9B2C-F26B87A5D3A5}" srcOrd="2" destOrd="0" presId="urn:microsoft.com/office/officeart/2016/7/layout/LinearBlockProcessNumbered"/>
    <dgm:cxn modelId="{75F21DEA-E7B6-4CBA-9B5D-A17D1AC703CB}" type="presParOf" srcId="{106753E1-5898-47F4-ABBC-D59D79940F8E}" destId="{AC1DF035-FC36-4B3B-87B8-50BC33A103A6}" srcOrd="5" destOrd="0" presId="urn:microsoft.com/office/officeart/2016/7/layout/LinearBlockProcessNumbered"/>
    <dgm:cxn modelId="{EDD43C09-89AC-45BE-B953-777831D56D13}" type="presParOf" srcId="{106753E1-5898-47F4-ABBC-D59D79940F8E}" destId="{3A48C18B-51B8-497B-88D2-5745CED4D2C9}" srcOrd="6" destOrd="0" presId="urn:microsoft.com/office/officeart/2016/7/layout/LinearBlockProcessNumbered"/>
    <dgm:cxn modelId="{F189723F-7D0E-427E-B5FD-A6FF4D1B9DB5}" type="presParOf" srcId="{3A48C18B-51B8-497B-88D2-5745CED4D2C9}" destId="{7B3F19F3-CCD8-40D1-A2DB-14EB340BE612}" srcOrd="0" destOrd="0" presId="urn:microsoft.com/office/officeart/2016/7/layout/LinearBlockProcessNumbered"/>
    <dgm:cxn modelId="{840376F7-1389-4F9C-B5C5-56766549A1FE}" type="presParOf" srcId="{3A48C18B-51B8-497B-88D2-5745CED4D2C9}" destId="{E6F528E5-2C79-4C1E-9470-38EB2A81A521}" srcOrd="1" destOrd="0" presId="urn:microsoft.com/office/officeart/2016/7/layout/LinearBlockProcessNumbered"/>
    <dgm:cxn modelId="{6295260D-0ACC-4EB1-809F-ECD04B0FD583}" type="presParOf" srcId="{3A48C18B-51B8-497B-88D2-5745CED4D2C9}" destId="{868D281C-D421-4EC0-8F5E-D840A5D245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518F4-28B1-4020-8AB1-8C3F55F7E9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89425F-86AB-4B8F-B98A-72719288D4C7}">
      <dgm:prSet/>
      <dgm:spPr/>
      <dgm:t>
        <a:bodyPr/>
        <a:lstStyle/>
        <a:p>
          <a:r>
            <a:rPr lang="en-IN" b="1"/>
            <a:t>User Devices</a:t>
          </a:r>
          <a:r>
            <a:rPr lang="en-IN"/>
            <a:t>: A desktop or laptop with at least </a:t>
          </a:r>
          <a:r>
            <a:rPr lang="en-IN" b="1"/>
            <a:t>4 GB RAM</a:t>
          </a:r>
          <a:r>
            <a:rPr lang="en-IN"/>
            <a:t> and a </a:t>
          </a:r>
          <a:r>
            <a:rPr lang="en-IN" b="1"/>
            <a:t>dual-core processor</a:t>
          </a:r>
          <a:r>
            <a:rPr lang="en-IN"/>
            <a:t> for optimal performance.</a:t>
          </a:r>
          <a:endParaRPr lang="en-US"/>
        </a:p>
      </dgm:t>
    </dgm:pt>
    <dgm:pt modelId="{4DFF95E7-08D8-4DE5-9169-200B752F7F23}" type="parTrans" cxnId="{16135910-B411-4C61-922D-E612397E7E34}">
      <dgm:prSet/>
      <dgm:spPr/>
      <dgm:t>
        <a:bodyPr/>
        <a:lstStyle/>
        <a:p>
          <a:endParaRPr lang="en-US"/>
        </a:p>
      </dgm:t>
    </dgm:pt>
    <dgm:pt modelId="{8505D38E-874F-4B6C-9E88-831AF7A710A6}" type="sibTrans" cxnId="{16135910-B411-4C61-922D-E612397E7E34}">
      <dgm:prSet/>
      <dgm:spPr/>
      <dgm:t>
        <a:bodyPr/>
        <a:lstStyle/>
        <a:p>
          <a:endParaRPr lang="en-US"/>
        </a:p>
      </dgm:t>
    </dgm:pt>
    <dgm:pt modelId="{94BECBF7-F73E-45FC-A091-7C65683C526D}">
      <dgm:prSet/>
      <dgm:spPr/>
      <dgm:t>
        <a:bodyPr/>
        <a:lstStyle/>
        <a:p>
          <a:r>
            <a:rPr lang="en-IN" b="1"/>
            <a:t>Internet Connection</a:t>
          </a:r>
          <a:r>
            <a:rPr lang="en-IN"/>
            <a:t>: A stable internet connection with a minimum speed of </a:t>
          </a:r>
          <a:r>
            <a:rPr lang="en-IN" b="1"/>
            <a:t>5 Mbps</a:t>
          </a:r>
          <a:r>
            <a:rPr lang="en-IN"/>
            <a:t> is recommended for smooth real-time collaboration.</a:t>
          </a:r>
          <a:endParaRPr lang="en-US"/>
        </a:p>
      </dgm:t>
    </dgm:pt>
    <dgm:pt modelId="{6CF91D23-9CDD-4262-A784-85955053B810}" type="parTrans" cxnId="{86D2C785-1AF2-44F3-9E7A-41E61C1C9902}">
      <dgm:prSet/>
      <dgm:spPr/>
      <dgm:t>
        <a:bodyPr/>
        <a:lstStyle/>
        <a:p>
          <a:endParaRPr lang="en-US"/>
        </a:p>
      </dgm:t>
    </dgm:pt>
    <dgm:pt modelId="{0E5CF53F-9223-4250-A0BA-F3BA35A18672}" type="sibTrans" cxnId="{86D2C785-1AF2-44F3-9E7A-41E61C1C9902}">
      <dgm:prSet/>
      <dgm:spPr/>
      <dgm:t>
        <a:bodyPr/>
        <a:lstStyle/>
        <a:p>
          <a:endParaRPr lang="en-US"/>
        </a:p>
      </dgm:t>
    </dgm:pt>
    <dgm:pt modelId="{5AEAB470-3487-4BC8-BAB8-2DB8171743E4}">
      <dgm:prSet/>
      <dgm:spPr/>
      <dgm:t>
        <a:bodyPr/>
        <a:lstStyle/>
        <a:p>
          <a:r>
            <a:rPr lang="en-IN" b="1"/>
            <a:t>Storage</a:t>
          </a:r>
          <a:r>
            <a:rPr lang="en-IN"/>
            <a:t>: At least </a:t>
          </a:r>
          <a:r>
            <a:rPr lang="en-IN" b="1"/>
            <a:t>500 MB of free storage</a:t>
          </a:r>
          <a:r>
            <a:rPr lang="en-IN"/>
            <a:t> is suggested for caching and temporary files during extended sessions.</a:t>
          </a:r>
          <a:endParaRPr lang="en-US"/>
        </a:p>
      </dgm:t>
    </dgm:pt>
    <dgm:pt modelId="{562930CE-4F6E-4D9D-8A76-AC654E27123A}" type="parTrans" cxnId="{CB12592E-1845-4E69-BD06-BE498995FE58}">
      <dgm:prSet/>
      <dgm:spPr/>
      <dgm:t>
        <a:bodyPr/>
        <a:lstStyle/>
        <a:p>
          <a:endParaRPr lang="en-US"/>
        </a:p>
      </dgm:t>
    </dgm:pt>
    <dgm:pt modelId="{56465D88-080A-4B03-A4A7-538F25171CDA}" type="sibTrans" cxnId="{CB12592E-1845-4E69-BD06-BE498995FE58}">
      <dgm:prSet/>
      <dgm:spPr/>
      <dgm:t>
        <a:bodyPr/>
        <a:lstStyle/>
        <a:p>
          <a:endParaRPr lang="en-US"/>
        </a:p>
      </dgm:t>
    </dgm:pt>
    <dgm:pt modelId="{E31D5625-05FF-4C8D-9A2A-143A4D5F1D62}">
      <dgm:prSet/>
      <dgm:spPr/>
      <dgm:t>
        <a:bodyPr/>
        <a:lstStyle/>
        <a:p>
          <a:r>
            <a:rPr lang="en-IN" b="1"/>
            <a:t>Cross-device Support</a:t>
          </a:r>
          <a:r>
            <a:rPr lang="en-IN"/>
            <a:t>: While optimized for desktops, Codex can also be accessed via tablets or mobile devices with limited functionality.</a:t>
          </a:r>
          <a:endParaRPr lang="en-US"/>
        </a:p>
      </dgm:t>
    </dgm:pt>
    <dgm:pt modelId="{409801CB-278E-462B-9F8B-9B2FC1CFA34C}" type="parTrans" cxnId="{B94B044E-5141-4398-94FF-DE362E6D5E6F}">
      <dgm:prSet/>
      <dgm:spPr/>
      <dgm:t>
        <a:bodyPr/>
        <a:lstStyle/>
        <a:p>
          <a:endParaRPr lang="en-US"/>
        </a:p>
      </dgm:t>
    </dgm:pt>
    <dgm:pt modelId="{5AFBB56B-86FA-400B-B61E-8B8B2C70B613}" type="sibTrans" cxnId="{B94B044E-5141-4398-94FF-DE362E6D5E6F}">
      <dgm:prSet/>
      <dgm:spPr/>
      <dgm:t>
        <a:bodyPr/>
        <a:lstStyle/>
        <a:p>
          <a:endParaRPr lang="en-US"/>
        </a:p>
      </dgm:t>
    </dgm:pt>
    <dgm:pt modelId="{A33933CC-4D1F-42F9-B331-5B9E9F028121}" type="pres">
      <dgm:prSet presAssocID="{489518F4-28B1-4020-8AB1-8C3F55F7E9CD}" presName="root" presStyleCnt="0">
        <dgm:presLayoutVars>
          <dgm:dir/>
          <dgm:resizeHandles val="exact"/>
        </dgm:presLayoutVars>
      </dgm:prSet>
      <dgm:spPr/>
    </dgm:pt>
    <dgm:pt modelId="{633884C4-1144-4129-A94F-AE8C148BB5DB}" type="pres">
      <dgm:prSet presAssocID="{BE89425F-86AB-4B8F-B98A-72719288D4C7}" presName="compNode" presStyleCnt="0"/>
      <dgm:spPr/>
    </dgm:pt>
    <dgm:pt modelId="{7B5F6FC3-1049-42E9-A570-49F9DFF5C41D}" type="pres">
      <dgm:prSet presAssocID="{BE89425F-86AB-4B8F-B98A-72719288D4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5C3BF8-AF19-4511-86E0-46CF33472E9A}" type="pres">
      <dgm:prSet presAssocID="{BE89425F-86AB-4B8F-B98A-72719288D4C7}" presName="spaceRect" presStyleCnt="0"/>
      <dgm:spPr/>
    </dgm:pt>
    <dgm:pt modelId="{87C01BA6-C6F3-44B4-B0F6-00834702CB88}" type="pres">
      <dgm:prSet presAssocID="{BE89425F-86AB-4B8F-B98A-72719288D4C7}" presName="textRect" presStyleLbl="revTx" presStyleIdx="0" presStyleCnt="4">
        <dgm:presLayoutVars>
          <dgm:chMax val="1"/>
          <dgm:chPref val="1"/>
        </dgm:presLayoutVars>
      </dgm:prSet>
      <dgm:spPr/>
    </dgm:pt>
    <dgm:pt modelId="{0FEFC837-8343-465B-BE56-0B664C0C3C50}" type="pres">
      <dgm:prSet presAssocID="{8505D38E-874F-4B6C-9E88-831AF7A710A6}" presName="sibTrans" presStyleCnt="0"/>
      <dgm:spPr/>
    </dgm:pt>
    <dgm:pt modelId="{9FFC126A-7821-4E9B-BB72-D9A2793B8EB6}" type="pres">
      <dgm:prSet presAssocID="{94BECBF7-F73E-45FC-A091-7C65683C526D}" presName="compNode" presStyleCnt="0"/>
      <dgm:spPr/>
    </dgm:pt>
    <dgm:pt modelId="{26C5182E-753C-4274-83FC-1D5743FA5182}" type="pres">
      <dgm:prSet presAssocID="{94BECBF7-F73E-45FC-A091-7C65683C52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B7C683C-C6F9-4DAF-9C2D-B4F3ECAC5A12}" type="pres">
      <dgm:prSet presAssocID="{94BECBF7-F73E-45FC-A091-7C65683C526D}" presName="spaceRect" presStyleCnt="0"/>
      <dgm:spPr/>
    </dgm:pt>
    <dgm:pt modelId="{C9421A31-10DF-4327-8485-47AC02A92F07}" type="pres">
      <dgm:prSet presAssocID="{94BECBF7-F73E-45FC-A091-7C65683C526D}" presName="textRect" presStyleLbl="revTx" presStyleIdx="1" presStyleCnt="4">
        <dgm:presLayoutVars>
          <dgm:chMax val="1"/>
          <dgm:chPref val="1"/>
        </dgm:presLayoutVars>
      </dgm:prSet>
      <dgm:spPr/>
    </dgm:pt>
    <dgm:pt modelId="{CF5C5D6A-CA33-4FAB-A03E-215EC9235EF0}" type="pres">
      <dgm:prSet presAssocID="{0E5CF53F-9223-4250-A0BA-F3BA35A18672}" presName="sibTrans" presStyleCnt="0"/>
      <dgm:spPr/>
    </dgm:pt>
    <dgm:pt modelId="{1C847B47-7D4C-4404-B780-53187A9962FA}" type="pres">
      <dgm:prSet presAssocID="{5AEAB470-3487-4BC8-BAB8-2DB8171743E4}" presName="compNode" presStyleCnt="0"/>
      <dgm:spPr/>
    </dgm:pt>
    <dgm:pt modelId="{A371AFD0-6C41-4271-8E6E-F9DA2F116938}" type="pres">
      <dgm:prSet presAssocID="{5AEAB470-3487-4BC8-BAB8-2DB8171743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A12BAAA-B662-43B9-9465-23F0B076E37F}" type="pres">
      <dgm:prSet presAssocID="{5AEAB470-3487-4BC8-BAB8-2DB8171743E4}" presName="spaceRect" presStyleCnt="0"/>
      <dgm:spPr/>
    </dgm:pt>
    <dgm:pt modelId="{989E1F76-B993-40D1-9FC6-4EA9EC827531}" type="pres">
      <dgm:prSet presAssocID="{5AEAB470-3487-4BC8-BAB8-2DB8171743E4}" presName="textRect" presStyleLbl="revTx" presStyleIdx="2" presStyleCnt="4">
        <dgm:presLayoutVars>
          <dgm:chMax val="1"/>
          <dgm:chPref val="1"/>
        </dgm:presLayoutVars>
      </dgm:prSet>
      <dgm:spPr/>
    </dgm:pt>
    <dgm:pt modelId="{B37778DE-AA8C-418A-8A91-BC3802AF8141}" type="pres">
      <dgm:prSet presAssocID="{56465D88-080A-4B03-A4A7-538F25171CDA}" presName="sibTrans" presStyleCnt="0"/>
      <dgm:spPr/>
    </dgm:pt>
    <dgm:pt modelId="{C7218314-4FE6-41DF-A455-2519EA96A5E5}" type="pres">
      <dgm:prSet presAssocID="{E31D5625-05FF-4C8D-9A2A-143A4D5F1D62}" presName="compNode" presStyleCnt="0"/>
      <dgm:spPr/>
    </dgm:pt>
    <dgm:pt modelId="{0EB99BE4-12A5-4EF0-B320-243C51AC05B5}" type="pres">
      <dgm:prSet presAssocID="{E31D5625-05FF-4C8D-9A2A-143A4D5F1D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8D0ED28-6039-4ACF-A462-20FCDDFCC3D2}" type="pres">
      <dgm:prSet presAssocID="{E31D5625-05FF-4C8D-9A2A-143A4D5F1D62}" presName="spaceRect" presStyleCnt="0"/>
      <dgm:spPr/>
    </dgm:pt>
    <dgm:pt modelId="{9C59FC6E-7430-4343-A777-29E9A7FEBD0F}" type="pres">
      <dgm:prSet presAssocID="{E31D5625-05FF-4C8D-9A2A-143A4D5F1D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3EC803-F50D-4B77-A7DF-EF077F408AE0}" type="presOf" srcId="{5AEAB470-3487-4BC8-BAB8-2DB8171743E4}" destId="{989E1F76-B993-40D1-9FC6-4EA9EC827531}" srcOrd="0" destOrd="0" presId="urn:microsoft.com/office/officeart/2018/2/layout/IconLabelList"/>
    <dgm:cxn modelId="{8FEA0507-3118-4861-BFFB-BDCB4F2CE0E1}" type="presOf" srcId="{94BECBF7-F73E-45FC-A091-7C65683C526D}" destId="{C9421A31-10DF-4327-8485-47AC02A92F07}" srcOrd="0" destOrd="0" presId="urn:microsoft.com/office/officeart/2018/2/layout/IconLabelList"/>
    <dgm:cxn modelId="{16135910-B411-4C61-922D-E612397E7E34}" srcId="{489518F4-28B1-4020-8AB1-8C3F55F7E9CD}" destId="{BE89425F-86AB-4B8F-B98A-72719288D4C7}" srcOrd="0" destOrd="0" parTransId="{4DFF95E7-08D8-4DE5-9169-200B752F7F23}" sibTransId="{8505D38E-874F-4B6C-9E88-831AF7A710A6}"/>
    <dgm:cxn modelId="{97252020-59D7-4133-ACB4-A93DA6E4C0BE}" type="presOf" srcId="{E31D5625-05FF-4C8D-9A2A-143A4D5F1D62}" destId="{9C59FC6E-7430-4343-A777-29E9A7FEBD0F}" srcOrd="0" destOrd="0" presId="urn:microsoft.com/office/officeart/2018/2/layout/IconLabelList"/>
    <dgm:cxn modelId="{CB12592E-1845-4E69-BD06-BE498995FE58}" srcId="{489518F4-28B1-4020-8AB1-8C3F55F7E9CD}" destId="{5AEAB470-3487-4BC8-BAB8-2DB8171743E4}" srcOrd="2" destOrd="0" parTransId="{562930CE-4F6E-4D9D-8A76-AC654E27123A}" sibTransId="{56465D88-080A-4B03-A4A7-538F25171CDA}"/>
    <dgm:cxn modelId="{B94B044E-5141-4398-94FF-DE362E6D5E6F}" srcId="{489518F4-28B1-4020-8AB1-8C3F55F7E9CD}" destId="{E31D5625-05FF-4C8D-9A2A-143A4D5F1D62}" srcOrd="3" destOrd="0" parTransId="{409801CB-278E-462B-9F8B-9B2FC1CFA34C}" sibTransId="{5AFBB56B-86FA-400B-B61E-8B8B2C70B613}"/>
    <dgm:cxn modelId="{E013217A-5321-472B-B449-CB7423E80747}" type="presOf" srcId="{BE89425F-86AB-4B8F-B98A-72719288D4C7}" destId="{87C01BA6-C6F3-44B4-B0F6-00834702CB88}" srcOrd="0" destOrd="0" presId="urn:microsoft.com/office/officeart/2018/2/layout/IconLabelList"/>
    <dgm:cxn modelId="{86D2C785-1AF2-44F3-9E7A-41E61C1C9902}" srcId="{489518F4-28B1-4020-8AB1-8C3F55F7E9CD}" destId="{94BECBF7-F73E-45FC-A091-7C65683C526D}" srcOrd="1" destOrd="0" parTransId="{6CF91D23-9CDD-4262-A784-85955053B810}" sibTransId="{0E5CF53F-9223-4250-A0BA-F3BA35A18672}"/>
    <dgm:cxn modelId="{96DAC4DB-D0FB-47F7-B099-88CB7938C3DC}" type="presOf" srcId="{489518F4-28B1-4020-8AB1-8C3F55F7E9CD}" destId="{A33933CC-4D1F-42F9-B331-5B9E9F028121}" srcOrd="0" destOrd="0" presId="urn:microsoft.com/office/officeart/2018/2/layout/IconLabelList"/>
    <dgm:cxn modelId="{1EAB47B8-0C08-4D12-AA85-40D4E1F501C2}" type="presParOf" srcId="{A33933CC-4D1F-42F9-B331-5B9E9F028121}" destId="{633884C4-1144-4129-A94F-AE8C148BB5DB}" srcOrd="0" destOrd="0" presId="urn:microsoft.com/office/officeart/2018/2/layout/IconLabelList"/>
    <dgm:cxn modelId="{81B6839E-86A9-42BB-B255-896D5259C1F6}" type="presParOf" srcId="{633884C4-1144-4129-A94F-AE8C148BB5DB}" destId="{7B5F6FC3-1049-42E9-A570-49F9DFF5C41D}" srcOrd="0" destOrd="0" presId="urn:microsoft.com/office/officeart/2018/2/layout/IconLabelList"/>
    <dgm:cxn modelId="{6BA5E7CC-E8EF-4F28-8860-12E30D47D293}" type="presParOf" srcId="{633884C4-1144-4129-A94F-AE8C148BB5DB}" destId="{265C3BF8-AF19-4511-86E0-46CF33472E9A}" srcOrd="1" destOrd="0" presId="urn:microsoft.com/office/officeart/2018/2/layout/IconLabelList"/>
    <dgm:cxn modelId="{5581F7F0-B447-4461-8E7A-FA54D1F7290C}" type="presParOf" srcId="{633884C4-1144-4129-A94F-AE8C148BB5DB}" destId="{87C01BA6-C6F3-44B4-B0F6-00834702CB88}" srcOrd="2" destOrd="0" presId="urn:microsoft.com/office/officeart/2018/2/layout/IconLabelList"/>
    <dgm:cxn modelId="{116AE144-DD00-491D-91EE-251C780603C5}" type="presParOf" srcId="{A33933CC-4D1F-42F9-B331-5B9E9F028121}" destId="{0FEFC837-8343-465B-BE56-0B664C0C3C50}" srcOrd="1" destOrd="0" presId="urn:microsoft.com/office/officeart/2018/2/layout/IconLabelList"/>
    <dgm:cxn modelId="{04ACD41A-C41E-4455-AECC-44BBA41B410B}" type="presParOf" srcId="{A33933CC-4D1F-42F9-B331-5B9E9F028121}" destId="{9FFC126A-7821-4E9B-BB72-D9A2793B8EB6}" srcOrd="2" destOrd="0" presId="urn:microsoft.com/office/officeart/2018/2/layout/IconLabelList"/>
    <dgm:cxn modelId="{10D34664-9985-45C9-8F79-A838671362A6}" type="presParOf" srcId="{9FFC126A-7821-4E9B-BB72-D9A2793B8EB6}" destId="{26C5182E-753C-4274-83FC-1D5743FA5182}" srcOrd="0" destOrd="0" presId="urn:microsoft.com/office/officeart/2018/2/layout/IconLabelList"/>
    <dgm:cxn modelId="{FAA3F199-46A4-47CB-8FE1-746A33A9555A}" type="presParOf" srcId="{9FFC126A-7821-4E9B-BB72-D9A2793B8EB6}" destId="{0B7C683C-C6F9-4DAF-9C2D-B4F3ECAC5A12}" srcOrd="1" destOrd="0" presId="urn:microsoft.com/office/officeart/2018/2/layout/IconLabelList"/>
    <dgm:cxn modelId="{CF75C20E-A240-4E9E-BBC9-5332F75EB830}" type="presParOf" srcId="{9FFC126A-7821-4E9B-BB72-D9A2793B8EB6}" destId="{C9421A31-10DF-4327-8485-47AC02A92F07}" srcOrd="2" destOrd="0" presId="urn:microsoft.com/office/officeart/2018/2/layout/IconLabelList"/>
    <dgm:cxn modelId="{8D05CEB6-7757-47F0-9B66-CB23EF069ABE}" type="presParOf" srcId="{A33933CC-4D1F-42F9-B331-5B9E9F028121}" destId="{CF5C5D6A-CA33-4FAB-A03E-215EC9235EF0}" srcOrd="3" destOrd="0" presId="urn:microsoft.com/office/officeart/2018/2/layout/IconLabelList"/>
    <dgm:cxn modelId="{D250010A-AEC1-4D69-9AE2-FB9FB34A7BE3}" type="presParOf" srcId="{A33933CC-4D1F-42F9-B331-5B9E9F028121}" destId="{1C847B47-7D4C-4404-B780-53187A9962FA}" srcOrd="4" destOrd="0" presId="urn:microsoft.com/office/officeart/2018/2/layout/IconLabelList"/>
    <dgm:cxn modelId="{A9EC0941-A8E8-445C-A959-6E8ABCD2BE33}" type="presParOf" srcId="{1C847B47-7D4C-4404-B780-53187A9962FA}" destId="{A371AFD0-6C41-4271-8E6E-F9DA2F116938}" srcOrd="0" destOrd="0" presId="urn:microsoft.com/office/officeart/2018/2/layout/IconLabelList"/>
    <dgm:cxn modelId="{04CE43A4-5DC0-45D9-B7D3-951A28305CF0}" type="presParOf" srcId="{1C847B47-7D4C-4404-B780-53187A9962FA}" destId="{1A12BAAA-B662-43B9-9465-23F0B076E37F}" srcOrd="1" destOrd="0" presId="urn:microsoft.com/office/officeart/2018/2/layout/IconLabelList"/>
    <dgm:cxn modelId="{64475C10-9599-4B48-AE9E-99FD20D205E6}" type="presParOf" srcId="{1C847B47-7D4C-4404-B780-53187A9962FA}" destId="{989E1F76-B993-40D1-9FC6-4EA9EC827531}" srcOrd="2" destOrd="0" presId="urn:microsoft.com/office/officeart/2018/2/layout/IconLabelList"/>
    <dgm:cxn modelId="{6B693B28-BC8E-46C2-835B-8E3A7CF11E7D}" type="presParOf" srcId="{A33933CC-4D1F-42F9-B331-5B9E9F028121}" destId="{B37778DE-AA8C-418A-8A91-BC3802AF8141}" srcOrd="5" destOrd="0" presId="urn:microsoft.com/office/officeart/2018/2/layout/IconLabelList"/>
    <dgm:cxn modelId="{DC2AE95C-BC52-4FB7-B565-B5916DB57BD8}" type="presParOf" srcId="{A33933CC-4D1F-42F9-B331-5B9E9F028121}" destId="{C7218314-4FE6-41DF-A455-2519EA96A5E5}" srcOrd="6" destOrd="0" presId="urn:microsoft.com/office/officeart/2018/2/layout/IconLabelList"/>
    <dgm:cxn modelId="{84116442-FAC6-48C2-ADC9-F63A1F33C576}" type="presParOf" srcId="{C7218314-4FE6-41DF-A455-2519EA96A5E5}" destId="{0EB99BE4-12A5-4EF0-B320-243C51AC05B5}" srcOrd="0" destOrd="0" presId="urn:microsoft.com/office/officeart/2018/2/layout/IconLabelList"/>
    <dgm:cxn modelId="{E1D63358-991E-44A5-94AE-F09845B262B5}" type="presParOf" srcId="{C7218314-4FE6-41DF-A455-2519EA96A5E5}" destId="{08D0ED28-6039-4ACF-A462-20FCDDFCC3D2}" srcOrd="1" destOrd="0" presId="urn:microsoft.com/office/officeart/2018/2/layout/IconLabelList"/>
    <dgm:cxn modelId="{A884530A-7C58-4DD5-ACD6-DB0AAC517F32}" type="presParOf" srcId="{C7218314-4FE6-41DF-A455-2519EA96A5E5}" destId="{9C59FC6E-7430-4343-A777-29E9A7FEBD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28AEC-C645-4195-9582-465D8CAE3F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DFA64F-144E-479D-AA61-CF34532D487E}">
      <dgm:prSet/>
      <dgm:spPr/>
      <dgm:t>
        <a:bodyPr/>
        <a:lstStyle/>
        <a:p>
          <a:r>
            <a:rPr lang="en-IN" b="1"/>
            <a:t>Frontend Technologies</a:t>
          </a:r>
          <a:r>
            <a:rPr lang="en-IN"/>
            <a:t>: Codex uses </a:t>
          </a:r>
          <a:r>
            <a:rPr lang="en-IN" b="1"/>
            <a:t>React.js</a:t>
          </a:r>
          <a:r>
            <a:rPr lang="en-IN"/>
            <a:t> for building an interactive, responsive user interface.</a:t>
          </a:r>
          <a:endParaRPr lang="en-US"/>
        </a:p>
      </dgm:t>
    </dgm:pt>
    <dgm:pt modelId="{59928BCE-789F-4F8A-B8C0-419A478DCD3B}" type="parTrans" cxnId="{5A43261D-2F4F-4D18-8458-052B2EA2978F}">
      <dgm:prSet/>
      <dgm:spPr/>
      <dgm:t>
        <a:bodyPr/>
        <a:lstStyle/>
        <a:p>
          <a:endParaRPr lang="en-US"/>
        </a:p>
      </dgm:t>
    </dgm:pt>
    <dgm:pt modelId="{AC92EE5F-E89B-48AE-AD9A-CE6810A74E76}" type="sibTrans" cxnId="{5A43261D-2F4F-4D18-8458-052B2EA2978F}">
      <dgm:prSet/>
      <dgm:spPr/>
      <dgm:t>
        <a:bodyPr/>
        <a:lstStyle/>
        <a:p>
          <a:endParaRPr lang="en-US"/>
        </a:p>
      </dgm:t>
    </dgm:pt>
    <dgm:pt modelId="{98720873-9E85-4D33-B43B-8555B5580D11}">
      <dgm:prSet/>
      <dgm:spPr/>
      <dgm:t>
        <a:bodyPr/>
        <a:lstStyle/>
        <a:p>
          <a:r>
            <a:rPr lang="en-IN" b="1"/>
            <a:t>Backend Technologies</a:t>
          </a:r>
          <a:r>
            <a:rPr lang="en-IN"/>
            <a:t>: The backend is developed with </a:t>
          </a:r>
          <a:r>
            <a:rPr lang="en-IN" b="1"/>
            <a:t>Node.js</a:t>
          </a:r>
          <a:r>
            <a:rPr lang="en-IN"/>
            <a:t> and </a:t>
          </a:r>
          <a:r>
            <a:rPr lang="en-IN" b="1"/>
            <a:t>Express.js</a:t>
          </a:r>
          <a:r>
            <a:rPr lang="en-IN"/>
            <a:t>, ensuring efficient handling of API requests.</a:t>
          </a:r>
          <a:endParaRPr lang="en-US"/>
        </a:p>
      </dgm:t>
    </dgm:pt>
    <dgm:pt modelId="{C401CE14-7F97-4166-8143-F585756B2B1E}" type="parTrans" cxnId="{21F17A34-847A-4BA6-9054-86584456A4FC}">
      <dgm:prSet/>
      <dgm:spPr/>
      <dgm:t>
        <a:bodyPr/>
        <a:lstStyle/>
        <a:p>
          <a:endParaRPr lang="en-US"/>
        </a:p>
      </dgm:t>
    </dgm:pt>
    <dgm:pt modelId="{D6187D9A-3927-462D-BF55-0403D7DFD682}" type="sibTrans" cxnId="{21F17A34-847A-4BA6-9054-86584456A4FC}">
      <dgm:prSet/>
      <dgm:spPr/>
      <dgm:t>
        <a:bodyPr/>
        <a:lstStyle/>
        <a:p>
          <a:endParaRPr lang="en-US"/>
        </a:p>
      </dgm:t>
    </dgm:pt>
    <dgm:pt modelId="{72BC8997-8513-4F15-B82A-C535EC154D2F}">
      <dgm:prSet/>
      <dgm:spPr/>
      <dgm:t>
        <a:bodyPr/>
        <a:lstStyle/>
        <a:p>
          <a:r>
            <a:rPr lang="en-IN" b="1" dirty="0"/>
            <a:t>Real-Time Collaboration</a:t>
          </a:r>
          <a:r>
            <a:rPr lang="en-IN" dirty="0"/>
            <a:t>: </a:t>
          </a:r>
          <a:r>
            <a:rPr lang="en-IN" b="1" dirty="0"/>
            <a:t>Socket.io</a:t>
          </a:r>
          <a:r>
            <a:rPr lang="en-IN" dirty="0"/>
            <a:t> enables real-time communication, allowing users to collaborate simultaneously on the same codebase.</a:t>
          </a:r>
          <a:endParaRPr lang="en-US" dirty="0"/>
        </a:p>
      </dgm:t>
    </dgm:pt>
    <dgm:pt modelId="{B36EE730-6C72-4A7C-95D7-085165CD05CE}" type="parTrans" cxnId="{25172BD2-84F2-4AEA-B8BF-6586506B9576}">
      <dgm:prSet/>
      <dgm:spPr/>
      <dgm:t>
        <a:bodyPr/>
        <a:lstStyle/>
        <a:p>
          <a:endParaRPr lang="en-US"/>
        </a:p>
      </dgm:t>
    </dgm:pt>
    <dgm:pt modelId="{412A58FE-BA25-4B0B-A016-C5EB62D1E473}" type="sibTrans" cxnId="{25172BD2-84F2-4AEA-B8BF-6586506B9576}">
      <dgm:prSet/>
      <dgm:spPr/>
      <dgm:t>
        <a:bodyPr/>
        <a:lstStyle/>
        <a:p>
          <a:endParaRPr lang="en-US"/>
        </a:p>
      </dgm:t>
    </dgm:pt>
    <dgm:pt modelId="{2F727E7F-79C5-4C28-AF86-226277A1D7D3}">
      <dgm:prSet/>
      <dgm:spPr/>
      <dgm:t>
        <a:bodyPr/>
        <a:lstStyle/>
        <a:p>
          <a:r>
            <a:rPr lang="en-IN" b="1" dirty="0"/>
            <a:t>API Integration: </a:t>
          </a:r>
          <a:r>
            <a:rPr lang="en-IN" b="0" dirty="0"/>
            <a:t>Piston is used for executing code, while Codemirror provides in browser code editor syntax highlighting.</a:t>
          </a:r>
          <a:endParaRPr lang="en-US" b="0" dirty="0"/>
        </a:p>
      </dgm:t>
    </dgm:pt>
    <dgm:pt modelId="{73C4A462-BA17-4CE2-B629-E17F48308C9F}" type="parTrans" cxnId="{E56B8A6D-F30E-454D-AB60-9A6AF682545B}">
      <dgm:prSet/>
      <dgm:spPr/>
      <dgm:t>
        <a:bodyPr/>
        <a:lstStyle/>
        <a:p>
          <a:endParaRPr lang="en-US"/>
        </a:p>
      </dgm:t>
    </dgm:pt>
    <dgm:pt modelId="{39657C64-0DA5-406B-94FA-10E1A553A254}" type="sibTrans" cxnId="{E56B8A6D-F30E-454D-AB60-9A6AF682545B}">
      <dgm:prSet/>
      <dgm:spPr/>
      <dgm:t>
        <a:bodyPr/>
        <a:lstStyle/>
        <a:p>
          <a:endParaRPr lang="en-US"/>
        </a:p>
      </dgm:t>
    </dgm:pt>
    <dgm:pt modelId="{A17C8B12-B9B4-4CF3-B5B3-EFFE0A0B619D}" type="pres">
      <dgm:prSet presAssocID="{69A28AEC-C645-4195-9582-465D8CAE3F52}" presName="root" presStyleCnt="0">
        <dgm:presLayoutVars>
          <dgm:dir/>
          <dgm:resizeHandles val="exact"/>
        </dgm:presLayoutVars>
      </dgm:prSet>
      <dgm:spPr/>
    </dgm:pt>
    <dgm:pt modelId="{30BBC067-48D5-413C-B873-E1BDC9E10DB9}" type="pres">
      <dgm:prSet presAssocID="{14DFA64F-144E-479D-AA61-CF34532D487E}" presName="compNode" presStyleCnt="0"/>
      <dgm:spPr/>
    </dgm:pt>
    <dgm:pt modelId="{146203F4-E817-45FF-A59F-B48A9469A840}" type="pres">
      <dgm:prSet presAssocID="{14DFA64F-144E-479D-AA61-CF34532D48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2241A8A3-34F0-4A1F-B0F6-2C45644EFFD9}" type="pres">
      <dgm:prSet presAssocID="{14DFA64F-144E-479D-AA61-CF34532D487E}" presName="spaceRect" presStyleCnt="0"/>
      <dgm:spPr/>
    </dgm:pt>
    <dgm:pt modelId="{DA3233B9-0A2C-4D28-A07C-D7F7BDD2518E}" type="pres">
      <dgm:prSet presAssocID="{14DFA64F-144E-479D-AA61-CF34532D487E}" presName="textRect" presStyleLbl="revTx" presStyleIdx="0" presStyleCnt="4">
        <dgm:presLayoutVars>
          <dgm:chMax val="1"/>
          <dgm:chPref val="1"/>
        </dgm:presLayoutVars>
      </dgm:prSet>
      <dgm:spPr/>
    </dgm:pt>
    <dgm:pt modelId="{193889B0-62EE-4377-8A5B-C8163BB3C4D2}" type="pres">
      <dgm:prSet presAssocID="{AC92EE5F-E89B-48AE-AD9A-CE6810A74E76}" presName="sibTrans" presStyleCnt="0"/>
      <dgm:spPr/>
    </dgm:pt>
    <dgm:pt modelId="{1F32BD9C-80EE-423D-80DE-4D7E009C9E3A}" type="pres">
      <dgm:prSet presAssocID="{98720873-9E85-4D33-B43B-8555B5580D11}" presName="compNode" presStyleCnt="0"/>
      <dgm:spPr/>
    </dgm:pt>
    <dgm:pt modelId="{91524B80-F446-49F9-B350-9614AF369BE6}" type="pres">
      <dgm:prSet presAssocID="{98720873-9E85-4D33-B43B-8555B5580D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5E054C-D9EA-40F9-9E47-98F43E6F26FA}" type="pres">
      <dgm:prSet presAssocID="{98720873-9E85-4D33-B43B-8555B5580D11}" presName="spaceRect" presStyleCnt="0"/>
      <dgm:spPr/>
    </dgm:pt>
    <dgm:pt modelId="{4DE200E7-8752-450D-BB57-D13593894F40}" type="pres">
      <dgm:prSet presAssocID="{98720873-9E85-4D33-B43B-8555B5580D11}" presName="textRect" presStyleLbl="revTx" presStyleIdx="1" presStyleCnt="4">
        <dgm:presLayoutVars>
          <dgm:chMax val="1"/>
          <dgm:chPref val="1"/>
        </dgm:presLayoutVars>
      </dgm:prSet>
      <dgm:spPr/>
    </dgm:pt>
    <dgm:pt modelId="{0230B8E6-6DFA-4759-8925-2C3CF2AD382D}" type="pres">
      <dgm:prSet presAssocID="{D6187D9A-3927-462D-BF55-0403D7DFD682}" presName="sibTrans" presStyleCnt="0"/>
      <dgm:spPr/>
    </dgm:pt>
    <dgm:pt modelId="{8CD56707-5BA2-4DCB-ACB5-B47C84989F27}" type="pres">
      <dgm:prSet presAssocID="{72BC8997-8513-4F15-B82A-C535EC154D2F}" presName="compNode" presStyleCnt="0"/>
      <dgm:spPr/>
    </dgm:pt>
    <dgm:pt modelId="{B4AFB18B-587B-4D05-87A9-329D96786787}" type="pres">
      <dgm:prSet presAssocID="{72BC8997-8513-4F15-B82A-C535EC154D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3B7C425-7005-411F-84F8-3C91218C87AE}" type="pres">
      <dgm:prSet presAssocID="{72BC8997-8513-4F15-B82A-C535EC154D2F}" presName="spaceRect" presStyleCnt="0"/>
      <dgm:spPr/>
    </dgm:pt>
    <dgm:pt modelId="{F8E716ED-C895-4621-AD89-FC47B12D1112}" type="pres">
      <dgm:prSet presAssocID="{72BC8997-8513-4F15-B82A-C535EC154D2F}" presName="textRect" presStyleLbl="revTx" presStyleIdx="2" presStyleCnt="4">
        <dgm:presLayoutVars>
          <dgm:chMax val="1"/>
          <dgm:chPref val="1"/>
        </dgm:presLayoutVars>
      </dgm:prSet>
      <dgm:spPr/>
    </dgm:pt>
    <dgm:pt modelId="{137C1BD9-2743-405F-AF4C-06C0333014F8}" type="pres">
      <dgm:prSet presAssocID="{412A58FE-BA25-4B0B-A016-C5EB62D1E473}" presName="sibTrans" presStyleCnt="0"/>
      <dgm:spPr/>
    </dgm:pt>
    <dgm:pt modelId="{F8151A4E-D3FE-40CE-BE1F-1EDDF6721F7F}" type="pres">
      <dgm:prSet presAssocID="{2F727E7F-79C5-4C28-AF86-226277A1D7D3}" presName="compNode" presStyleCnt="0"/>
      <dgm:spPr/>
    </dgm:pt>
    <dgm:pt modelId="{0274E098-1099-40E8-906A-BF13465020C5}" type="pres">
      <dgm:prSet presAssocID="{2F727E7F-79C5-4C28-AF86-226277A1D7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32A5918-80FE-492D-A8AA-7CC399542A50}" type="pres">
      <dgm:prSet presAssocID="{2F727E7F-79C5-4C28-AF86-226277A1D7D3}" presName="spaceRect" presStyleCnt="0"/>
      <dgm:spPr/>
    </dgm:pt>
    <dgm:pt modelId="{DD91CB81-DE17-459E-8F63-E07E6D5357E3}" type="pres">
      <dgm:prSet presAssocID="{2F727E7F-79C5-4C28-AF86-226277A1D7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3261D-2F4F-4D18-8458-052B2EA2978F}" srcId="{69A28AEC-C645-4195-9582-465D8CAE3F52}" destId="{14DFA64F-144E-479D-AA61-CF34532D487E}" srcOrd="0" destOrd="0" parTransId="{59928BCE-789F-4F8A-B8C0-419A478DCD3B}" sibTransId="{AC92EE5F-E89B-48AE-AD9A-CE6810A74E76}"/>
    <dgm:cxn modelId="{21F17A34-847A-4BA6-9054-86584456A4FC}" srcId="{69A28AEC-C645-4195-9582-465D8CAE3F52}" destId="{98720873-9E85-4D33-B43B-8555B5580D11}" srcOrd="1" destOrd="0" parTransId="{C401CE14-7F97-4166-8143-F585756B2B1E}" sibTransId="{D6187D9A-3927-462D-BF55-0403D7DFD682}"/>
    <dgm:cxn modelId="{E56B8A6D-F30E-454D-AB60-9A6AF682545B}" srcId="{69A28AEC-C645-4195-9582-465D8CAE3F52}" destId="{2F727E7F-79C5-4C28-AF86-226277A1D7D3}" srcOrd="3" destOrd="0" parTransId="{73C4A462-BA17-4CE2-B629-E17F48308C9F}" sibTransId="{39657C64-0DA5-406B-94FA-10E1A553A254}"/>
    <dgm:cxn modelId="{4738FE7D-27FF-49B9-AB46-2308D4A2D05C}" type="presOf" srcId="{14DFA64F-144E-479D-AA61-CF34532D487E}" destId="{DA3233B9-0A2C-4D28-A07C-D7F7BDD2518E}" srcOrd="0" destOrd="0" presId="urn:microsoft.com/office/officeart/2018/2/layout/IconLabelList"/>
    <dgm:cxn modelId="{72D6A082-3845-4426-8DD3-C61C42D1B881}" type="presOf" srcId="{98720873-9E85-4D33-B43B-8555B5580D11}" destId="{4DE200E7-8752-450D-BB57-D13593894F40}" srcOrd="0" destOrd="0" presId="urn:microsoft.com/office/officeart/2018/2/layout/IconLabelList"/>
    <dgm:cxn modelId="{633EE797-1166-47B2-87E8-6D8FFFF8C5EE}" type="presOf" srcId="{72BC8997-8513-4F15-B82A-C535EC154D2F}" destId="{F8E716ED-C895-4621-AD89-FC47B12D1112}" srcOrd="0" destOrd="0" presId="urn:microsoft.com/office/officeart/2018/2/layout/IconLabelList"/>
    <dgm:cxn modelId="{A2E4C6BE-69BC-4AC6-BB3C-330FDCAAE7F1}" type="presOf" srcId="{2F727E7F-79C5-4C28-AF86-226277A1D7D3}" destId="{DD91CB81-DE17-459E-8F63-E07E6D5357E3}" srcOrd="0" destOrd="0" presId="urn:microsoft.com/office/officeart/2018/2/layout/IconLabelList"/>
    <dgm:cxn modelId="{EA8E38C9-5BD4-4A21-87E4-E8E4A65F0A43}" type="presOf" srcId="{69A28AEC-C645-4195-9582-465D8CAE3F52}" destId="{A17C8B12-B9B4-4CF3-B5B3-EFFE0A0B619D}" srcOrd="0" destOrd="0" presId="urn:microsoft.com/office/officeart/2018/2/layout/IconLabelList"/>
    <dgm:cxn modelId="{25172BD2-84F2-4AEA-B8BF-6586506B9576}" srcId="{69A28AEC-C645-4195-9582-465D8CAE3F52}" destId="{72BC8997-8513-4F15-B82A-C535EC154D2F}" srcOrd="2" destOrd="0" parTransId="{B36EE730-6C72-4A7C-95D7-085165CD05CE}" sibTransId="{412A58FE-BA25-4B0B-A016-C5EB62D1E473}"/>
    <dgm:cxn modelId="{FB4D9030-453F-4196-870D-D9093784A3F1}" type="presParOf" srcId="{A17C8B12-B9B4-4CF3-B5B3-EFFE0A0B619D}" destId="{30BBC067-48D5-413C-B873-E1BDC9E10DB9}" srcOrd="0" destOrd="0" presId="urn:microsoft.com/office/officeart/2018/2/layout/IconLabelList"/>
    <dgm:cxn modelId="{DE42CA64-263C-4720-B957-16A3D2CD7354}" type="presParOf" srcId="{30BBC067-48D5-413C-B873-E1BDC9E10DB9}" destId="{146203F4-E817-45FF-A59F-B48A9469A840}" srcOrd="0" destOrd="0" presId="urn:microsoft.com/office/officeart/2018/2/layout/IconLabelList"/>
    <dgm:cxn modelId="{9D4E9855-ED95-4B52-B78F-CAB7F5498C5D}" type="presParOf" srcId="{30BBC067-48D5-413C-B873-E1BDC9E10DB9}" destId="{2241A8A3-34F0-4A1F-B0F6-2C45644EFFD9}" srcOrd="1" destOrd="0" presId="urn:microsoft.com/office/officeart/2018/2/layout/IconLabelList"/>
    <dgm:cxn modelId="{791C1A4A-E8F4-4E80-AE31-73ED569AE521}" type="presParOf" srcId="{30BBC067-48D5-413C-B873-E1BDC9E10DB9}" destId="{DA3233B9-0A2C-4D28-A07C-D7F7BDD2518E}" srcOrd="2" destOrd="0" presId="urn:microsoft.com/office/officeart/2018/2/layout/IconLabelList"/>
    <dgm:cxn modelId="{619DF1BB-3F3C-4F03-A9F8-D014E87E8A09}" type="presParOf" srcId="{A17C8B12-B9B4-4CF3-B5B3-EFFE0A0B619D}" destId="{193889B0-62EE-4377-8A5B-C8163BB3C4D2}" srcOrd="1" destOrd="0" presId="urn:microsoft.com/office/officeart/2018/2/layout/IconLabelList"/>
    <dgm:cxn modelId="{CF445A26-20E9-4CD9-BC00-F0C9279793F2}" type="presParOf" srcId="{A17C8B12-B9B4-4CF3-B5B3-EFFE0A0B619D}" destId="{1F32BD9C-80EE-423D-80DE-4D7E009C9E3A}" srcOrd="2" destOrd="0" presId="urn:microsoft.com/office/officeart/2018/2/layout/IconLabelList"/>
    <dgm:cxn modelId="{5E7B80CC-6A3D-48A9-8959-0678BA7AD35C}" type="presParOf" srcId="{1F32BD9C-80EE-423D-80DE-4D7E009C9E3A}" destId="{91524B80-F446-49F9-B350-9614AF369BE6}" srcOrd="0" destOrd="0" presId="urn:microsoft.com/office/officeart/2018/2/layout/IconLabelList"/>
    <dgm:cxn modelId="{37E7033A-F18F-4864-9082-5D472E691AE1}" type="presParOf" srcId="{1F32BD9C-80EE-423D-80DE-4D7E009C9E3A}" destId="{905E054C-D9EA-40F9-9E47-98F43E6F26FA}" srcOrd="1" destOrd="0" presId="urn:microsoft.com/office/officeart/2018/2/layout/IconLabelList"/>
    <dgm:cxn modelId="{7A678DDD-3930-4452-B02A-9AEBDE6FE472}" type="presParOf" srcId="{1F32BD9C-80EE-423D-80DE-4D7E009C9E3A}" destId="{4DE200E7-8752-450D-BB57-D13593894F40}" srcOrd="2" destOrd="0" presId="urn:microsoft.com/office/officeart/2018/2/layout/IconLabelList"/>
    <dgm:cxn modelId="{C6DB7F48-B283-411E-9B0B-4F3B40EB721E}" type="presParOf" srcId="{A17C8B12-B9B4-4CF3-B5B3-EFFE0A0B619D}" destId="{0230B8E6-6DFA-4759-8925-2C3CF2AD382D}" srcOrd="3" destOrd="0" presId="urn:microsoft.com/office/officeart/2018/2/layout/IconLabelList"/>
    <dgm:cxn modelId="{DFD36D3C-F08A-4C9F-8E12-9DACBDB02101}" type="presParOf" srcId="{A17C8B12-B9B4-4CF3-B5B3-EFFE0A0B619D}" destId="{8CD56707-5BA2-4DCB-ACB5-B47C84989F27}" srcOrd="4" destOrd="0" presId="urn:microsoft.com/office/officeart/2018/2/layout/IconLabelList"/>
    <dgm:cxn modelId="{28B79379-FD85-47FF-9BDC-574E31DA1DF3}" type="presParOf" srcId="{8CD56707-5BA2-4DCB-ACB5-B47C84989F27}" destId="{B4AFB18B-587B-4D05-87A9-329D96786787}" srcOrd="0" destOrd="0" presId="urn:microsoft.com/office/officeart/2018/2/layout/IconLabelList"/>
    <dgm:cxn modelId="{9488B8FA-6D2E-45AE-A30C-0F51027EAB4F}" type="presParOf" srcId="{8CD56707-5BA2-4DCB-ACB5-B47C84989F27}" destId="{33B7C425-7005-411F-84F8-3C91218C87AE}" srcOrd="1" destOrd="0" presId="urn:microsoft.com/office/officeart/2018/2/layout/IconLabelList"/>
    <dgm:cxn modelId="{0ED607BD-44F0-446F-A640-241FC2EE050E}" type="presParOf" srcId="{8CD56707-5BA2-4DCB-ACB5-B47C84989F27}" destId="{F8E716ED-C895-4621-AD89-FC47B12D1112}" srcOrd="2" destOrd="0" presId="urn:microsoft.com/office/officeart/2018/2/layout/IconLabelList"/>
    <dgm:cxn modelId="{238ABF6B-5C36-4D1F-85A4-5E1B35FC32BC}" type="presParOf" srcId="{A17C8B12-B9B4-4CF3-B5B3-EFFE0A0B619D}" destId="{137C1BD9-2743-405F-AF4C-06C0333014F8}" srcOrd="5" destOrd="0" presId="urn:microsoft.com/office/officeart/2018/2/layout/IconLabelList"/>
    <dgm:cxn modelId="{57EA1A30-3453-4135-8E56-3FCEC0026852}" type="presParOf" srcId="{A17C8B12-B9B4-4CF3-B5B3-EFFE0A0B619D}" destId="{F8151A4E-D3FE-40CE-BE1F-1EDDF6721F7F}" srcOrd="6" destOrd="0" presId="urn:microsoft.com/office/officeart/2018/2/layout/IconLabelList"/>
    <dgm:cxn modelId="{EBE977ED-847A-49F0-B3A8-B89CAC51D036}" type="presParOf" srcId="{F8151A4E-D3FE-40CE-BE1F-1EDDF6721F7F}" destId="{0274E098-1099-40E8-906A-BF13465020C5}" srcOrd="0" destOrd="0" presId="urn:microsoft.com/office/officeart/2018/2/layout/IconLabelList"/>
    <dgm:cxn modelId="{D60BCCF5-7C41-43A7-9AAF-9D18CD669D91}" type="presParOf" srcId="{F8151A4E-D3FE-40CE-BE1F-1EDDF6721F7F}" destId="{F32A5918-80FE-492D-A8AA-7CC399542A50}" srcOrd="1" destOrd="0" presId="urn:microsoft.com/office/officeart/2018/2/layout/IconLabelList"/>
    <dgm:cxn modelId="{31630119-0FDE-4333-A6E1-78206457A353}" type="presParOf" srcId="{F8151A4E-D3FE-40CE-BE1F-1EDDF6721F7F}" destId="{DD91CB81-DE17-459E-8F63-E07E6D5357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C353E-3323-413A-A8F8-DC6407A487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56CC3B-3A6E-4CB8-BEFF-F0A4DDC0CB9B}">
      <dgm:prSet/>
      <dgm:spPr/>
      <dgm:t>
        <a:bodyPr/>
        <a:lstStyle/>
        <a:p>
          <a:r>
            <a:rPr lang="en-IN" b="1"/>
            <a:t>1.Real-Time Collaboration Module</a:t>
          </a:r>
          <a:endParaRPr lang="en-US"/>
        </a:p>
      </dgm:t>
    </dgm:pt>
    <dgm:pt modelId="{19D6558C-FFB7-46DF-9535-025C084428F1}" type="parTrans" cxnId="{145D4315-35FF-4698-90BB-842EB29A818B}">
      <dgm:prSet/>
      <dgm:spPr/>
      <dgm:t>
        <a:bodyPr/>
        <a:lstStyle/>
        <a:p>
          <a:endParaRPr lang="en-US"/>
        </a:p>
      </dgm:t>
    </dgm:pt>
    <dgm:pt modelId="{461DB253-525B-497C-BA30-D4BBAAB3D382}" type="sibTrans" cxnId="{145D4315-35FF-4698-90BB-842EB29A818B}">
      <dgm:prSet/>
      <dgm:spPr/>
      <dgm:t>
        <a:bodyPr/>
        <a:lstStyle/>
        <a:p>
          <a:endParaRPr lang="en-US"/>
        </a:p>
      </dgm:t>
    </dgm:pt>
    <dgm:pt modelId="{D4178752-B9B6-45B1-B64A-E64736F91019}">
      <dgm:prSet/>
      <dgm:spPr/>
      <dgm:t>
        <a:bodyPr/>
        <a:lstStyle/>
        <a:p>
          <a:r>
            <a:rPr lang="en-IN"/>
            <a:t>This module handles the core functionality of </a:t>
          </a:r>
          <a:r>
            <a:rPr lang="en-IN" b="1"/>
            <a:t>real-time coding collaboration</a:t>
          </a:r>
          <a:r>
            <a:rPr lang="en-IN"/>
            <a:t>, enabling multiple users to work on the same codebase simultaneously using </a:t>
          </a:r>
          <a:r>
            <a:rPr lang="en-IN" b="1"/>
            <a:t>Socket.io</a:t>
          </a:r>
          <a:r>
            <a:rPr lang="en-IN"/>
            <a:t> for live updates.</a:t>
          </a:r>
          <a:endParaRPr lang="en-US"/>
        </a:p>
      </dgm:t>
    </dgm:pt>
    <dgm:pt modelId="{51FBB51E-BE57-4129-A6E3-D87AA6CAF2E4}" type="parTrans" cxnId="{8302FCF3-7923-457E-8B89-0C6E979DF7C6}">
      <dgm:prSet/>
      <dgm:spPr/>
      <dgm:t>
        <a:bodyPr/>
        <a:lstStyle/>
        <a:p>
          <a:endParaRPr lang="en-US"/>
        </a:p>
      </dgm:t>
    </dgm:pt>
    <dgm:pt modelId="{5E4E5E05-42E9-44F1-A56E-84AD4196DF8A}" type="sibTrans" cxnId="{8302FCF3-7923-457E-8B89-0C6E979DF7C6}">
      <dgm:prSet/>
      <dgm:spPr/>
      <dgm:t>
        <a:bodyPr/>
        <a:lstStyle/>
        <a:p>
          <a:endParaRPr lang="en-US"/>
        </a:p>
      </dgm:t>
    </dgm:pt>
    <dgm:pt modelId="{46202C88-E3F4-4090-9F9A-E5F46D17AEF5}">
      <dgm:prSet/>
      <dgm:spPr/>
      <dgm:t>
        <a:bodyPr/>
        <a:lstStyle/>
        <a:p>
          <a:r>
            <a:rPr lang="en-IN" b="1"/>
            <a:t>2.Code Editor Module</a:t>
          </a:r>
          <a:endParaRPr lang="en-US"/>
        </a:p>
      </dgm:t>
    </dgm:pt>
    <dgm:pt modelId="{27EA7FC1-7076-4AAE-A035-075BCA15E588}" type="parTrans" cxnId="{5893E34A-8B10-4294-AED2-5C62AF6A92B6}">
      <dgm:prSet/>
      <dgm:spPr/>
      <dgm:t>
        <a:bodyPr/>
        <a:lstStyle/>
        <a:p>
          <a:endParaRPr lang="en-US"/>
        </a:p>
      </dgm:t>
    </dgm:pt>
    <dgm:pt modelId="{F5066A38-3C84-4F0A-9317-E63F400A5530}" type="sibTrans" cxnId="{5893E34A-8B10-4294-AED2-5C62AF6A92B6}">
      <dgm:prSet/>
      <dgm:spPr/>
      <dgm:t>
        <a:bodyPr/>
        <a:lstStyle/>
        <a:p>
          <a:endParaRPr lang="en-US"/>
        </a:p>
      </dgm:t>
    </dgm:pt>
    <dgm:pt modelId="{A437489B-80FD-475C-A934-9A90B9EF8CD7}">
      <dgm:prSet/>
      <dgm:spPr/>
      <dgm:t>
        <a:bodyPr/>
        <a:lstStyle/>
        <a:p>
          <a:r>
            <a:rPr lang="en-IN"/>
            <a:t>A </a:t>
          </a:r>
          <a:r>
            <a:rPr lang="en-IN" b="1"/>
            <a:t>lightweight code editor</a:t>
          </a:r>
          <a:r>
            <a:rPr lang="en-IN"/>
            <a:t> built with </a:t>
          </a:r>
          <a:r>
            <a:rPr lang="en-IN" b="1"/>
            <a:t>React.js</a:t>
          </a:r>
          <a:r>
            <a:rPr lang="en-IN"/>
            <a:t> for users to write and review code. It includes syntax highlighting and basic code formatting tools, ensuring a smooth coding experience.</a:t>
          </a:r>
          <a:endParaRPr lang="en-US"/>
        </a:p>
      </dgm:t>
    </dgm:pt>
    <dgm:pt modelId="{3895BFA3-58CB-43BA-BB4D-B459CF9EEF58}" type="parTrans" cxnId="{DC93FFB7-122C-4D8F-A16C-12FD05DFF32E}">
      <dgm:prSet/>
      <dgm:spPr/>
      <dgm:t>
        <a:bodyPr/>
        <a:lstStyle/>
        <a:p>
          <a:endParaRPr lang="en-US"/>
        </a:p>
      </dgm:t>
    </dgm:pt>
    <dgm:pt modelId="{0DB6136F-8241-40F6-9970-B1EA116B4258}" type="sibTrans" cxnId="{DC93FFB7-122C-4D8F-A16C-12FD05DFF32E}">
      <dgm:prSet/>
      <dgm:spPr/>
      <dgm:t>
        <a:bodyPr/>
        <a:lstStyle/>
        <a:p>
          <a:endParaRPr lang="en-US"/>
        </a:p>
      </dgm:t>
    </dgm:pt>
    <dgm:pt modelId="{D81777C1-3724-4F64-BEBA-77A8CBC590E5}" type="pres">
      <dgm:prSet presAssocID="{680C353E-3323-413A-A8F8-DC6407A487AD}" presName="root" presStyleCnt="0">
        <dgm:presLayoutVars>
          <dgm:dir/>
          <dgm:resizeHandles val="exact"/>
        </dgm:presLayoutVars>
      </dgm:prSet>
      <dgm:spPr/>
    </dgm:pt>
    <dgm:pt modelId="{4FE46AA9-0910-4794-AC86-B2D09D327785}" type="pres">
      <dgm:prSet presAssocID="{680C353E-3323-413A-A8F8-DC6407A487AD}" presName="container" presStyleCnt="0">
        <dgm:presLayoutVars>
          <dgm:dir/>
          <dgm:resizeHandles val="exact"/>
        </dgm:presLayoutVars>
      </dgm:prSet>
      <dgm:spPr/>
    </dgm:pt>
    <dgm:pt modelId="{AD4EA7BC-F9A5-4F69-899F-E152F43236CA}" type="pres">
      <dgm:prSet presAssocID="{4F56CC3B-3A6E-4CB8-BEFF-F0A4DDC0CB9B}" presName="compNode" presStyleCnt="0"/>
      <dgm:spPr/>
    </dgm:pt>
    <dgm:pt modelId="{59B5DDCA-27BF-46DE-8952-4E2B9DB60DC2}" type="pres">
      <dgm:prSet presAssocID="{4F56CC3B-3A6E-4CB8-BEFF-F0A4DDC0CB9B}" presName="iconBgRect" presStyleLbl="bgShp" presStyleIdx="0" presStyleCnt="4"/>
      <dgm:spPr/>
    </dgm:pt>
    <dgm:pt modelId="{832F4305-FF4F-4CF3-A9D3-8F10D0B2697E}" type="pres">
      <dgm:prSet presAssocID="{4F56CC3B-3A6E-4CB8-BEFF-F0A4DDC0CB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3D394D-2F9B-44A6-AAC4-56C2BCB8367A}" type="pres">
      <dgm:prSet presAssocID="{4F56CC3B-3A6E-4CB8-BEFF-F0A4DDC0CB9B}" presName="spaceRect" presStyleCnt="0"/>
      <dgm:spPr/>
    </dgm:pt>
    <dgm:pt modelId="{9D7F23FD-A0B2-4E7A-B6E9-18C521625F21}" type="pres">
      <dgm:prSet presAssocID="{4F56CC3B-3A6E-4CB8-BEFF-F0A4DDC0CB9B}" presName="textRect" presStyleLbl="revTx" presStyleIdx="0" presStyleCnt="4">
        <dgm:presLayoutVars>
          <dgm:chMax val="1"/>
          <dgm:chPref val="1"/>
        </dgm:presLayoutVars>
      </dgm:prSet>
      <dgm:spPr/>
    </dgm:pt>
    <dgm:pt modelId="{C3F04552-4D46-4E4D-B930-D4FFD4DFCF80}" type="pres">
      <dgm:prSet presAssocID="{461DB253-525B-497C-BA30-D4BBAAB3D382}" presName="sibTrans" presStyleLbl="sibTrans2D1" presStyleIdx="0" presStyleCnt="0"/>
      <dgm:spPr/>
    </dgm:pt>
    <dgm:pt modelId="{1B2E9BC4-2C85-4352-9A2A-F89E49AC783A}" type="pres">
      <dgm:prSet presAssocID="{D4178752-B9B6-45B1-B64A-E64736F91019}" presName="compNode" presStyleCnt="0"/>
      <dgm:spPr/>
    </dgm:pt>
    <dgm:pt modelId="{9B2093F8-1E12-404A-A7E1-7205511F439B}" type="pres">
      <dgm:prSet presAssocID="{D4178752-B9B6-45B1-B64A-E64736F91019}" presName="iconBgRect" presStyleLbl="bgShp" presStyleIdx="1" presStyleCnt="4"/>
      <dgm:spPr/>
    </dgm:pt>
    <dgm:pt modelId="{7E776FEE-4EC8-4BFE-8B97-A0F715E2F799}" type="pres">
      <dgm:prSet presAssocID="{D4178752-B9B6-45B1-B64A-E64736F910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A63591-AC33-4D2B-BD5E-42CB7A389470}" type="pres">
      <dgm:prSet presAssocID="{D4178752-B9B6-45B1-B64A-E64736F91019}" presName="spaceRect" presStyleCnt="0"/>
      <dgm:spPr/>
    </dgm:pt>
    <dgm:pt modelId="{62C249C2-42C6-492F-9926-B9775C1D4B32}" type="pres">
      <dgm:prSet presAssocID="{D4178752-B9B6-45B1-B64A-E64736F91019}" presName="textRect" presStyleLbl="revTx" presStyleIdx="1" presStyleCnt="4">
        <dgm:presLayoutVars>
          <dgm:chMax val="1"/>
          <dgm:chPref val="1"/>
        </dgm:presLayoutVars>
      </dgm:prSet>
      <dgm:spPr/>
    </dgm:pt>
    <dgm:pt modelId="{F83C58DF-36FB-45DA-B41D-15446006AB2E}" type="pres">
      <dgm:prSet presAssocID="{5E4E5E05-42E9-44F1-A56E-84AD4196DF8A}" presName="sibTrans" presStyleLbl="sibTrans2D1" presStyleIdx="0" presStyleCnt="0"/>
      <dgm:spPr/>
    </dgm:pt>
    <dgm:pt modelId="{00C44A0A-712E-407C-85E0-390539C5FE8F}" type="pres">
      <dgm:prSet presAssocID="{46202C88-E3F4-4090-9F9A-E5F46D17AEF5}" presName="compNode" presStyleCnt="0"/>
      <dgm:spPr/>
    </dgm:pt>
    <dgm:pt modelId="{E4280CA6-E44C-4D72-9B57-749E0060FC4F}" type="pres">
      <dgm:prSet presAssocID="{46202C88-E3F4-4090-9F9A-E5F46D17AEF5}" presName="iconBgRect" presStyleLbl="bgShp" presStyleIdx="2" presStyleCnt="4"/>
      <dgm:spPr/>
    </dgm:pt>
    <dgm:pt modelId="{74BE3B84-6DB7-4E58-8E34-23F26D6455D9}" type="pres">
      <dgm:prSet presAssocID="{46202C88-E3F4-4090-9F9A-E5F46D17AE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E97A6A8-5E4B-447C-90D1-53D657D6D2D0}" type="pres">
      <dgm:prSet presAssocID="{46202C88-E3F4-4090-9F9A-E5F46D17AEF5}" presName="spaceRect" presStyleCnt="0"/>
      <dgm:spPr/>
    </dgm:pt>
    <dgm:pt modelId="{3B70B350-0BEC-4B50-B4C8-7E8CCFDF2DBE}" type="pres">
      <dgm:prSet presAssocID="{46202C88-E3F4-4090-9F9A-E5F46D17AEF5}" presName="textRect" presStyleLbl="revTx" presStyleIdx="2" presStyleCnt="4">
        <dgm:presLayoutVars>
          <dgm:chMax val="1"/>
          <dgm:chPref val="1"/>
        </dgm:presLayoutVars>
      </dgm:prSet>
      <dgm:spPr/>
    </dgm:pt>
    <dgm:pt modelId="{86A916CD-23A8-47AD-A170-ABAA8448FEC5}" type="pres">
      <dgm:prSet presAssocID="{F5066A38-3C84-4F0A-9317-E63F400A5530}" presName="sibTrans" presStyleLbl="sibTrans2D1" presStyleIdx="0" presStyleCnt="0"/>
      <dgm:spPr/>
    </dgm:pt>
    <dgm:pt modelId="{C8191D9C-3814-43A0-90E9-DAAD522A5B54}" type="pres">
      <dgm:prSet presAssocID="{A437489B-80FD-475C-A934-9A90B9EF8CD7}" presName="compNode" presStyleCnt="0"/>
      <dgm:spPr/>
    </dgm:pt>
    <dgm:pt modelId="{B6363CCC-B6F6-4304-AB10-E8B3AF236726}" type="pres">
      <dgm:prSet presAssocID="{A437489B-80FD-475C-A934-9A90B9EF8CD7}" presName="iconBgRect" presStyleLbl="bgShp" presStyleIdx="3" presStyleCnt="4"/>
      <dgm:spPr/>
    </dgm:pt>
    <dgm:pt modelId="{AD4E23DB-165F-47FB-84E1-42C1F9A91769}" type="pres">
      <dgm:prSet presAssocID="{A437489B-80FD-475C-A934-9A90B9EF8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5749A8-59FC-496A-A6A5-0136DA4A9F78}" type="pres">
      <dgm:prSet presAssocID="{A437489B-80FD-475C-A934-9A90B9EF8CD7}" presName="spaceRect" presStyleCnt="0"/>
      <dgm:spPr/>
    </dgm:pt>
    <dgm:pt modelId="{68DC6C89-6FF6-4587-B7B4-7B290A7945F1}" type="pres">
      <dgm:prSet presAssocID="{A437489B-80FD-475C-A934-9A90B9EF8C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5D4315-35FF-4698-90BB-842EB29A818B}" srcId="{680C353E-3323-413A-A8F8-DC6407A487AD}" destId="{4F56CC3B-3A6E-4CB8-BEFF-F0A4DDC0CB9B}" srcOrd="0" destOrd="0" parTransId="{19D6558C-FFB7-46DF-9535-025C084428F1}" sibTransId="{461DB253-525B-497C-BA30-D4BBAAB3D382}"/>
    <dgm:cxn modelId="{7642E61F-734F-479A-B537-A5E30F3EB9E0}" type="presOf" srcId="{A437489B-80FD-475C-A934-9A90B9EF8CD7}" destId="{68DC6C89-6FF6-4587-B7B4-7B290A7945F1}" srcOrd="0" destOrd="0" presId="urn:microsoft.com/office/officeart/2018/2/layout/IconCircleList"/>
    <dgm:cxn modelId="{2EBB7061-49A1-434E-BF63-6F666A1F0D14}" type="presOf" srcId="{680C353E-3323-413A-A8F8-DC6407A487AD}" destId="{D81777C1-3724-4F64-BEBA-77A8CBC590E5}" srcOrd="0" destOrd="0" presId="urn:microsoft.com/office/officeart/2018/2/layout/IconCircleList"/>
    <dgm:cxn modelId="{5DDF0544-7CA7-4952-B4B7-EA53179958B3}" type="presOf" srcId="{461DB253-525B-497C-BA30-D4BBAAB3D382}" destId="{C3F04552-4D46-4E4D-B930-D4FFD4DFCF80}" srcOrd="0" destOrd="0" presId="urn:microsoft.com/office/officeart/2018/2/layout/IconCircleList"/>
    <dgm:cxn modelId="{ECEAA767-C00C-4FAB-9DA8-1783332A6E32}" type="presOf" srcId="{5E4E5E05-42E9-44F1-A56E-84AD4196DF8A}" destId="{F83C58DF-36FB-45DA-B41D-15446006AB2E}" srcOrd="0" destOrd="0" presId="urn:microsoft.com/office/officeart/2018/2/layout/IconCircleList"/>
    <dgm:cxn modelId="{26A41948-B299-4FEE-8393-8ADCE5015F86}" type="presOf" srcId="{D4178752-B9B6-45B1-B64A-E64736F91019}" destId="{62C249C2-42C6-492F-9926-B9775C1D4B32}" srcOrd="0" destOrd="0" presId="urn:microsoft.com/office/officeart/2018/2/layout/IconCircleList"/>
    <dgm:cxn modelId="{5893E34A-8B10-4294-AED2-5C62AF6A92B6}" srcId="{680C353E-3323-413A-A8F8-DC6407A487AD}" destId="{46202C88-E3F4-4090-9F9A-E5F46D17AEF5}" srcOrd="2" destOrd="0" parTransId="{27EA7FC1-7076-4AAE-A035-075BCA15E588}" sibTransId="{F5066A38-3C84-4F0A-9317-E63F400A5530}"/>
    <dgm:cxn modelId="{07FA9B7B-55E9-43EC-A0E0-9BF337000963}" type="presOf" srcId="{46202C88-E3F4-4090-9F9A-E5F46D17AEF5}" destId="{3B70B350-0BEC-4B50-B4C8-7E8CCFDF2DBE}" srcOrd="0" destOrd="0" presId="urn:microsoft.com/office/officeart/2018/2/layout/IconCircleList"/>
    <dgm:cxn modelId="{D9BE9B92-F0F7-4B0F-A95A-44AA9DE187CD}" type="presOf" srcId="{F5066A38-3C84-4F0A-9317-E63F400A5530}" destId="{86A916CD-23A8-47AD-A170-ABAA8448FEC5}" srcOrd="0" destOrd="0" presId="urn:microsoft.com/office/officeart/2018/2/layout/IconCircleList"/>
    <dgm:cxn modelId="{EF2E08B3-7E05-406A-BB8B-CFDD49091C62}" type="presOf" srcId="{4F56CC3B-3A6E-4CB8-BEFF-F0A4DDC0CB9B}" destId="{9D7F23FD-A0B2-4E7A-B6E9-18C521625F21}" srcOrd="0" destOrd="0" presId="urn:microsoft.com/office/officeart/2018/2/layout/IconCircleList"/>
    <dgm:cxn modelId="{DC93FFB7-122C-4D8F-A16C-12FD05DFF32E}" srcId="{680C353E-3323-413A-A8F8-DC6407A487AD}" destId="{A437489B-80FD-475C-A934-9A90B9EF8CD7}" srcOrd="3" destOrd="0" parTransId="{3895BFA3-58CB-43BA-BB4D-B459CF9EEF58}" sibTransId="{0DB6136F-8241-40F6-9970-B1EA116B4258}"/>
    <dgm:cxn modelId="{8302FCF3-7923-457E-8B89-0C6E979DF7C6}" srcId="{680C353E-3323-413A-A8F8-DC6407A487AD}" destId="{D4178752-B9B6-45B1-B64A-E64736F91019}" srcOrd="1" destOrd="0" parTransId="{51FBB51E-BE57-4129-A6E3-D87AA6CAF2E4}" sibTransId="{5E4E5E05-42E9-44F1-A56E-84AD4196DF8A}"/>
    <dgm:cxn modelId="{5EA11BAD-9D9F-461C-9794-A65A71EC3B42}" type="presParOf" srcId="{D81777C1-3724-4F64-BEBA-77A8CBC590E5}" destId="{4FE46AA9-0910-4794-AC86-B2D09D327785}" srcOrd="0" destOrd="0" presId="urn:microsoft.com/office/officeart/2018/2/layout/IconCircleList"/>
    <dgm:cxn modelId="{31562F35-6EFE-42FE-B0C9-2969A4E52844}" type="presParOf" srcId="{4FE46AA9-0910-4794-AC86-B2D09D327785}" destId="{AD4EA7BC-F9A5-4F69-899F-E152F43236CA}" srcOrd="0" destOrd="0" presId="urn:microsoft.com/office/officeart/2018/2/layout/IconCircleList"/>
    <dgm:cxn modelId="{54618BF7-C004-4556-91EA-CAF7092F56C2}" type="presParOf" srcId="{AD4EA7BC-F9A5-4F69-899F-E152F43236CA}" destId="{59B5DDCA-27BF-46DE-8952-4E2B9DB60DC2}" srcOrd="0" destOrd="0" presId="urn:microsoft.com/office/officeart/2018/2/layout/IconCircleList"/>
    <dgm:cxn modelId="{7283F5B7-F640-4580-AB88-35DF9BDE4078}" type="presParOf" srcId="{AD4EA7BC-F9A5-4F69-899F-E152F43236CA}" destId="{832F4305-FF4F-4CF3-A9D3-8F10D0B2697E}" srcOrd="1" destOrd="0" presId="urn:microsoft.com/office/officeart/2018/2/layout/IconCircleList"/>
    <dgm:cxn modelId="{15B32474-B24B-43B4-94AB-7871C8B4D493}" type="presParOf" srcId="{AD4EA7BC-F9A5-4F69-899F-E152F43236CA}" destId="{8E3D394D-2F9B-44A6-AAC4-56C2BCB8367A}" srcOrd="2" destOrd="0" presId="urn:microsoft.com/office/officeart/2018/2/layout/IconCircleList"/>
    <dgm:cxn modelId="{775B61A5-1A1E-4A8A-A311-9E8782828229}" type="presParOf" srcId="{AD4EA7BC-F9A5-4F69-899F-E152F43236CA}" destId="{9D7F23FD-A0B2-4E7A-B6E9-18C521625F21}" srcOrd="3" destOrd="0" presId="urn:microsoft.com/office/officeart/2018/2/layout/IconCircleList"/>
    <dgm:cxn modelId="{D607BC12-0736-46F6-BE51-DB7D6374F62D}" type="presParOf" srcId="{4FE46AA9-0910-4794-AC86-B2D09D327785}" destId="{C3F04552-4D46-4E4D-B930-D4FFD4DFCF80}" srcOrd="1" destOrd="0" presId="urn:microsoft.com/office/officeart/2018/2/layout/IconCircleList"/>
    <dgm:cxn modelId="{E054EA56-C3DE-4919-A640-B50832BFE77D}" type="presParOf" srcId="{4FE46AA9-0910-4794-AC86-B2D09D327785}" destId="{1B2E9BC4-2C85-4352-9A2A-F89E49AC783A}" srcOrd="2" destOrd="0" presId="urn:microsoft.com/office/officeart/2018/2/layout/IconCircleList"/>
    <dgm:cxn modelId="{E2A6096A-D735-4712-92D9-3DBD2EF0CE9F}" type="presParOf" srcId="{1B2E9BC4-2C85-4352-9A2A-F89E49AC783A}" destId="{9B2093F8-1E12-404A-A7E1-7205511F439B}" srcOrd="0" destOrd="0" presId="urn:microsoft.com/office/officeart/2018/2/layout/IconCircleList"/>
    <dgm:cxn modelId="{CBFFE6AE-2652-45C3-ADAB-77D8277A46C6}" type="presParOf" srcId="{1B2E9BC4-2C85-4352-9A2A-F89E49AC783A}" destId="{7E776FEE-4EC8-4BFE-8B97-A0F715E2F799}" srcOrd="1" destOrd="0" presId="urn:microsoft.com/office/officeart/2018/2/layout/IconCircleList"/>
    <dgm:cxn modelId="{0F4DD51A-B784-4BCA-8C95-A9073FF97B7E}" type="presParOf" srcId="{1B2E9BC4-2C85-4352-9A2A-F89E49AC783A}" destId="{F3A63591-AC33-4D2B-BD5E-42CB7A389470}" srcOrd="2" destOrd="0" presId="urn:microsoft.com/office/officeart/2018/2/layout/IconCircleList"/>
    <dgm:cxn modelId="{0C28FA0E-3D7C-450D-8788-99EAFD9EAEAD}" type="presParOf" srcId="{1B2E9BC4-2C85-4352-9A2A-F89E49AC783A}" destId="{62C249C2-42C6-492F-9926-B9775C1D4B32}" srcOrd="3" destOrd="0" presId="urn:microsoft.com/office/officeart/2018/2/layout/IconCircleList"/>
    <dgm:cxn modelId="{8CB8DACA-76BD-42D5-BFA2-6EAE45EED17B}" type="presParOf" srcId="{4FE46AA9-0910-4794-AC86-B2D09D327785}" destId="{F83C58DF-36FB-45DA-B41D-15446006AB2E}" srcOrd="3" destOrd="0" presId="urn:microsoft.com/office/officeart/2018/2/layout/IconCircleList"/>
    <dgm:cxn modelId="{F19F8FBC-C68B-42CF-B8F2-9C9A859432FB}" type="presParOf" srcId="{4FE46AA9-0910-4794-AC86-B2D09D327785}" destId="{00C44A0A-712E-407C-85E0-390539C5FE8F}" srcOrd="4" destOrd="0" presId="urn:microsoft.com/office/officeart/2018/2/layout/IconCircleList"/>
    <dgm:cxn modelId="{EB09F490-91B6-426A-AB7A-37FE6036B5ED}" type="presParOf" srcId="{00C44A0A-712E-407C-85E0-390539C5FE8F}" destId="{E4280CA6-E44C-4D72-9B57-749E0060FC4F}" srcOrd="0" destOrd="0" presId="urn:microsoft.com/office/officeart/2018/2/layout/IconCircleList"/>
    <dgm:cxn modelId="{04D0C29F-4F2F-48F1-9786-D6FF4FEC38CC}" type="presParOf" srcId="{00C44A0A-712E-407C-85E0-390539C5FE8F}" destId="{74BE3B84-6DB7-4E58-8E34-23F26D6455D9}" srcOrd="1" destOrd="0" presId="urn:microsoft.com/office/officeart/2018/2/layout/IconCircleList"/>
    <dgm:cxn modelId="{E997093E-57FE-4C8B-9AD8-114E81ECA45B}" type="presParOf" srcId="{00C44A0A-712E-407C-85E0-390539C5FE8F}" destId="{DE97A6A8-5E4B-447C-90D1-53D657D6D2D0}" srcOrd="2" destOrd="0" presId="urn:microsoft.com/office/officeart/2018/2/layout/IconCircleList"/>
    <dgm:cxn modelId="{6AF7E819-EB45-4980-9896-64AB426CE035}" type="presParOf" srcId="{00C44A0A-712E-407C-85E0-390539C5FE8F}" destId="{3B70B350-0BEC-4B50-B4C8-7E8CCFDF2DBE}" srcOrd="3" destOrd="0" presId="urn:microsoft.com/office/officeart/2018/2/layout/IconCircleList"/>
    <dgm:cxn modelId="{540D1E4D-86F2-4F79-806E-53C41AF85823}" type="presParOf" srcId="{4FE46AA9-0910-4794-AC86-B2D09D327785}" destId="{86A916CD-23A8-47AD-A170-ABAA8448FEC5}" srcOrd="5" destOrd="0" presId="urn:microsoft.com/office/officeart/2018/2/layout/IconCircleList"/>
    <dgm:cxn modelId="{D67A253E-774B-4B30-8EB1-71A3982B81CE}" type="presParOf" srcId="{4FE46AA9-0910-4794-AC86-B2D09D327785}" destId="{C8191D9C-3814-43A0-90E9-DAAD522A5B54}" srcOrd="6" destOrd="0" presId="urn:microsoft.com/office/officeart/2018/2/layout/IconCircleList"/>
    <dgm:cxn modelId="{DCD78287-1A5A-4211-8571-5D7F60C19822}" type="presParOf" srcId="{C8191D9C-3814-43A0-90E9-DAAD522A5B54}" destId="{B6363CCC-B6F6-4304-AB10-E8B3AF236726}" srcOrd="0" destOrd="0" presId="urn:microsoft.com/office/officeart/2018/2/layout/IconCircleList"/>
    <dgm:cxn modelId="{E20501D5-DC78-4C93-9ABC-7048F7715360}" type="presParOf" srcId="{C8191D9C-3814-43A0-90E9-DAAD522A5B54}" destId="{AD4E23DB-165F-47FB-84E1-42C1F9A91769}" srcOrd="1" destOrd="0" presId="urn:microsoft.com/office/officeart/2018/2/layout/IconCircleList"/>
    <dgm:cxn modelId="{6F164E76-67AC-4F29-915A-6ADDE7243D4B}" type="presParOf" srcId="{C8191D9C-3814-43A0-90E9-DAAD522A5B54}" destId="{705749A8-59FC-496A-A6A5-0136DA4A9F78}" srcOrd="2" destOrd="0" presId="urn:microsoft.com/office/officeart/2018/2/layout/IconCircleList"/>
    <dgm:cxn modelId="{BDC9AECE-C647-4FCF-B838-871C91CCFBED}" type="presParOf" srcId="{C8191D9C-3814-43A0-90E9-DAAD522A5B54}" destId="{68DC6C89-6FF6-4587-B7B4-7B290A7945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F1FB3A-4B42-4BDC-B524-854A569BE3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81E8F-57EA-4ECC-B0C9-5B7CD09F2500}">
      <dgm:prSet/>
      <dgm:spPr/>
      <dgm:t>
        <a:bodyPr/>
        <a:lstStyle/>
        <a:p>
          <a:r>
            <a:rPr lang="en-IN" b="1"/>
            <a:t>3.User Management &amp; Authentication Module</a:t>
          </a:r>
          <a:endParaRPr lang="en-US"/>
        </a:p>
      </dgm:t>
    </dgm:pt>
    <dgm:pt modelId="{D97ADF87-FE3F-4D10-9000-DE59633822F8}" type="parTrans" cxnId="{3926B836-CF77-484C-8469-1D63DD811F1A}">
      <dgm:prSet/>
      <dgm:spPr/>
      <dgm:t>
        <a:bodyPr/>
        <a:lstStyle/>
        <a:p>
          <a:endParaRPr lang="en-US"/>
        </a:p>
      </dgm:t>
    </dgm:pt>
    <dgm:pt modelId="{50552623-57DC-4508-9717-3545EF08184D}" type="sibTrans" cxnId="{3926B836-CF77-484C-8469-1D63DD811F1A}">
      <dgm:prSet/>
      <dgm:spPr/>
      <dgm:t>
        <a:bodyPr/>
        <a:lstStyle/>
        <a:p>
          <a:endParaRPr lang="en-US"/>
        </a:p>
      </dgm:t>
    </dgm:pt>
    <dgm:pt modelId="{9711141F-0A37-45C5-A384-A4F1D16D9159}">
      <dgm:prSet/>
      <dgm:spPr/>
      <dgm:t>
        <a:bodyPr/>
        <a:lstStyle/>
        <a:p>
          <a:r>
            <a:rPr lang="en-IN" dirty="0"/>
            <a:t>This module manages </a:t>
          </a:r>
          <a:r>
            <a:rPr lang="en-IN" b="1" dirty="0"/>
            <a:t>user authentication</a:t>
          </a:r>
          <a:r>
            <a:rPr lang="en-IN" dirty="0"/>
            <a:t> using </a:t>
          </a:r>
          <a:r>
            <a:rPr lang="en-IN" dirty="0" err="1"/>
            <a:t>Bcrypt</a:t>
          </a:r>
          <a:r>
            <a:rPr lang="en-IN" dirty="0"/>
            <a:t>, JWT tokens </a:t>
          </a:r>
          <a:r>
            <a:rPr lang="en-IN"/>
            <a:t>from express.js, </a:t>
          </a:r>
          <a:r>
            <a:rPr lang="en-IN" dirty="0"/>
            <a:t>allowing users to securely log in, create sessions, and collaborate with others. It includes features for session tracking and managing user roles.</a:t>
          </a:r>
          <a:endParaRPr lang="en-US" dirty="0"/>
        </a:p>
      </dgm:t>
    </dgm:pt>
    <dgm:pt modelId="{13407236-BF32-4FBC-AE09-D5C6E476FD14}" type="parTrans" cxnId="{F8152F31-AE04-475A-B471-2AF9BCC57E17}">
      <dgm:prSet/>
      <dgm:spPr/>
      <dgm:t>
        <a:bodyPr/>
        <a:lstStyle/>
        <a:p>
          <a:endParaRPr lang="en-US"/>
        </a:p>
      </dgm:t>
    </dgm:pt>
    <dgm:pt modelId="{EAC9D473-C14B-4D93-A586-39A3F838CEEC}" type="sibTrans" cxnId="{F8152F31-AE04-475A-B471-2AF9BCC57E17}">
      <dgm:prSet/>
      <dgm:spPr/>
      <dgm:t>
        <a:bodyPr/>
        <a:lstStyle/>
        <a:p>
          <a:endParaRPr lang="en-US"/>
        </a:p>
      </dgm:t>
    </dgm:pt>
    <dgm:pt modelId="{4B76675C-6751-4450-881D-E6AF268EFB4D}" type="pres">
      <dgm:prSet presAssocID="{82F1FB3A-4B42-4BDC-B524-854A569BE383}" presName="root" presStyleCnt="0">
        <dgm:presLayoutVars>
          <dgm:dir/>
          <dgm:resizeHandles val="exact"/>
        </dgm:presLayoutVars>
      </dgm:prSet>
      <dgm:spPr/>
    </dgm:pt>
    <dgm:pt modelId="{F8377B00-DDCC-4A46-A952-EF189ECD2191}" type="pres">
      <dgm:prSet presAssocID="{09781E8F-57EA-4ECC-B0C9-5B7CD09F2500}" presName="compNode" presStyleCnt="0"/>
      <dgm:spPr/>
    </dgm:pt>
    <dgm:pt modelId="{9050E100-596E-458C-91D2-181AEB9D5453}" type="pres">
      <dgm:prSet presAssocID="{09781E8F-57EA-4ECC-B0C9-5B7CD09F25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208D743-6617-4931-A776-C3EBD222D5FC}" type="pres">
      <dgm:prSet presAssocID="{09781E8F-57EA-4ECC-B0C9-5B7CD09F2500}" presName="spaceRect" presStyleCnt="0"/>
      <dgm:spPr/>
    </dgm:pt>
    <dgm:pt modelId="{C1CCC7AF-FA54-4889-974B-BC9EDADD0703}" type="pres">
      <dgm:prSet presAssocID="{09781E8F-57EA-4ECC-B0C9-5B7CD09F2500}" presName="textRect" presStyleLbl="revTx" presStyleIdx="0" presStyleCnt="2">
        <dgm:presLayoutVars>
          <dgm:chMax val="1"/>
          <dgm:chPref val="1"/>
        </dgm:presLayoutVars>
      </dgm:prSet>
      <dgm:spPr/>
    </dgm:pt>
    <dgm:pt modelId="{6B8BCBD3-0A18-4090-9DB4-2DC6C16018D8}" type="pres">
      <dgm:prSet presAssocID="{50552623-57DC-4508-9717-3545EF08184D}" presName="sibTrans" presStyleCnt="0"/>
      <dgm:spPr/>
    </dgm:pt>
    <dgm:pt modelId="{8D4193F6-94D3-4046-9343-EA6F62E847C7}" type="pres">
      <dgm:prSet presAssocID="{9711141F-0A37-45C5-A384-A4F1D16D9159}" presName="compNode" presStyleCnt="0"/>
      <dgm:spPr/>
    </dgm:pt>
    <dgm:pt modelId="{6D48A3C4-2AC6-474B-B8DA-E0E260485F21}" type="pres">
      <dgm:prSet presAssocID="{9711141F-0A37-45C5-A384-A4F1D16D91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EB71078-C86D-456C-BDA4-85B327C354A0}" type="pres">
      <dgm:prSet presAssocID="{9711141F-0A37-45C5-A384-A4F1D16D9159}" presName="spaceRect" presStyleCnt="0"/>
      <dgm:spPr/>
    </dgm:pt>
    <dgm:pt modelId="{99C60A04-4FF9-4075-BD6B-ACEDD8813464}" type="pres">
      <dgm:prSet presAssocID="{9711141F-0A37-45C5-A384-A4F1D16D91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2ED823-0403-470D-91DD-7272E4F38D64}" type="presOf" srcId="{09781E8F-57EA-4ECC-B0C9-5B7CD09F2500}" destId="{C1CCC7AF-FA54-4889-974B-BC9EDADD0703}" srcOrd="0" destOrd="0" presId="urn:microsoft.com/office/officeart/2018/2/layout/IconLabelList"/>
    <dgm:cxn modelId="{F8152F31-AE04-475A-B471-2AF9BCC57E17}" srcId="{82F1FB3A-4B42-4BDC-B524-854A569BE383}" destId="{9711141F-0A37-45C5-A384-A4F1D16D9159}" srcOrd="1" destOrd="0" parTransId="{13407236-BF32-4FBC-AE09-D5C6E476FD14}" sibTransId="{EAC9D473-C14B-4D93-A586-39A3F838CEEC}"/>
    <dgm:cxn modelId="{3926B836-CF77-484C-8469-1D63DD811F1A}" srcId="{82F1FB3A-4B42-4BDC-B524-854A569BE383}" destId="{09781E8F-57EA-4ECC-B0C9-5B7CD09F2500}" srcOrd="0" destOrd="0" parTransId="{D97ADF87-FE3F-4D10-9000-DE59633822F8}" sibTransId="{50552623-57DC-4508-9717-3545EF08184D}"/>
    <dgm:cxn modelId="{F3FAF78E-F39A-45FB-BD95-70629E59E42A}" type="presOf" srcId="{9711141F-0A37-45C5-A384-A4F1D16D9159}" destId="{99C60A04-4FF9-4075-BD6B-ACEDD8813464}" srcOrd="0" destOrd="0" presId="urn:microsoft.com/office/officeart/2018/2/layout/IconLabelList"/>
    <dgm:cxn modelId="{3CBA31EA-707B-4055-AF9D-6023B1EE06B7}" type="presOf" srcId="{82F1FB3A-4B42-4BDC-B524-854A569BE383}" destId="{4B76675C-6751-4450-881D-E6AF268EFB4D}" srcOrd="0" destOrd="0" presId="urn:microsoft.com/office/officeart/2018/2/layout/IconLabelList"/>
    <dgm:cxn modelId="{2AED7BE8-1567-48F7-8B15-BF461B03F085}" type="presParOf" srcId="{4B76675C-6751-4450-881D-E6AF268EFB4D}" destId="{F8377B00-DDCC-4A46-A952-EF189ECD2191}" srcOrd="0" destOrd="0" presId="urn:microsoft.com/office/officeart/2018/2/layout/IconLabelList"/>
    <dgm:cxn modelId="{308C06A1-693B-4519-8A06-34475EBDB692}" type="presParOf" srcId="{F8377B00-DDCC-4A46-A952-EF189ECD2191}" destId="{9050E100-596E-458C-91D2-181AEB9D5453}" srcOrd="0" destOrd="0" presId="urn:microsoft.com/office/officeart/2018/2/layout/IconLabelList"/>
    <dgm:cxn modelId="{378CB1CE-D5A4-48E5-8600-FA9DB578C02D}" type="presParOf" srcId="{F8377B00-DDCC-4A46-A952-EF189ECD2191}" destId="{6208D743-6617-4931-A776-C3EBD222D5FC}" srcOrd="1" destOrd="0" presId="urn:microsoft.com/office/officeart/2018/2/layout/IconLabelList"/>
    <dgm:cxn modelId="{B1E11674-9BE0-4AAE-8B14-F83F44EC80A0}" type="presParOf" srcId="{F8377B00-DDCC-4A46-A952-EF189ECD2191}" destId="{C1CCC7AF-FA54-4889-974B-BC9EDADD0703}" srcOrd="2" destOrd="0" presId="urn:microsoft.com/office/officeart/2018/2/layout/IconLabelList"/>
    <dgm:cxn modelId="{8C9D07B4-3016-4DC0-A539-BF67B7618A0E}" type="presParOf" srcId="{4B76675C-6751-4450-881D-E6AF268EFB4D}" destId="{6B8BCBD3-0A18-4090-9DB4-2DC6C16018D8}" srcOrd="1" destOrd="0" presId="urn:microsoft.com/office/officeart/2018/2/layout/IconLabelList"/>
    <dgm:cxn modelId="{11B0B7EB-31B9-4702-A992-65C0D1AAC40E}" type="presParOf" srcId="{4B76675C-6751-4450-881D-E6AF268EFB4D}" destId="{8D4193F6-94D3-4046-9343-EA6F62E847C7}" srcOrd="2" destOrd="0" presId="urn:microsoft.com/office/officeart/2018/2/layout/IconLabelList"/>
    <dgm:cxn modelId="{B98B920A-10D2-4ED7-BA47-E04335169F77}" type="presParOf" srcId="{8D4193F6-94D3-4046-9343-EA6F62E847C7}" destId="{6D48A3C4-2AC6-474B-B8DA-E0E260485F21}" srcOrd="0" destOrd="0" presId="urn:microsoft.com/office/officeart/2018/2/layout/IconLabelList"/>
    <dgm:cxn modelId="{946F69D8-B834-415B-8CCA-C0BCA25A736B}" type="presParOf" srcId="{8D4193F6-94D3-4046-9343-EA6F62E847C7}" destId="{BEB71078-C86D-456C-BDA4-85B327C354A0}" srcOrd="1" destOrd="0" presId="urn:microsoft.com/office/officeart/2018/2/layout/IconLabelList"/>
    <dgm:cxn modelId="{2DEB2592-2120-4433-8316-27CD79645C86}" type="presParOf" srcId="{8D4193F6-94D3-4046-9343-EA6F62E847C7}" destId="{99C60A04-4FF9-4075-BD6B-ACEDD88134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5EA8BF-B381-4372-883C-B2D6D4F0E1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A58D83-145A-42A7-812E-1C5BBA41FA41}">
      <dgm:prSet/>
      <dgm:spPr/>
      <dgm:t>
        <a:bodyPr/>
        <a:lstStyle/>
        <a:p>
          <a:r>
            <a:rPr lang="en-IN" b="1" dirty="0"/>
            <a:t>United Nations. (2023).</a:t>
          </a:r>
          <a:r>
            <a:rPr lang="en-IN" dirty="0"/>
            <a:t> </a:t>
          </a:r>
          <a:r>
            <a:rPr lang="en-IN" i="1" dirty="0"/>
            <a:t>Sustainable Development Goal 4: Quality Education</a:t>
          </a:r>
          <a:r>
            <a:rPr lang="en-IN" dirty="0"/>
            <a:t>. United Nations Department of Economic and Social Affairs. Retrieved from </a:t>
          </a:r>
          <a:r>
            <a:rPr lang="en-IN" dirty="0">
              <a:hlinkClick xmlns:r="http://schemas.openxmlformats.org/officeDocument/2006/relationships" r:id="rId1"/>
            </a:rPr>
            <a:t>https://sdgs.un.org/goals/goal4</a:t>
          </a:r>
          <a:endParaRPr lang="en-US" dirty="0"/>
        </a:p>
      </dgm:t>
    </dgm:pt>
    <dgm:pt modelId="{19E60911-2F99-4FCE-A69F-D256ACFEB0ED}" type="parTrans" cxnId="{092220F4-60FC-457A-8206-6ED07AEBA817}">
      <dgm:prSet/>
      <dgm:spPr/>
      <dgm:t>
        <a:bodyPr/>
        <a:lstStyle/>
        <a:p>
          <a:endParaRPr lang="en-US"/>
        </a:p>
      </dgm:t>
    </dgm:pt>
    <dgm:pt modelId="{FD53F28E-456B-4D65-A407-6343B194B593}" type="sibTrans" cxnId="{092220F4-60FC-457A-8206-6ED07AEBA817}">
      <dgm:prSet/>
      <dgm:spPr/>
      <dgm:t>
        <a:bodyPr/>
        <a:lstStyle/>
        <a:p>
          <a:endParaRPr lang="en-US"/>
        </a:p>
      </dgm:t>
    </dgm:pt>
    <dgm:pt modelId="{D8D21176-ADE1-45FF-B8A0-730C85238917}">
      <dgm:prSet/>
      <dgm:spPr/>
      <dgm:t>
        <a:bodyPr/>
        <a:lstStyle/>
        <a:p>
          <a:pPr rtl="0"/>
          <a:r>
            <a:rPr lang="en-IN" b="1" dirty="0"/>
            <a:t>The WebSocket Protocol.</a:t>
          </a:r>
        </a:p>
        <a:p>
          <a:pPr rtl="0"/>
          <a:r>
            <a:rPr lang="en-IN" b="0" i="1" dirty="0"/>
            <a:t> for Collaborative Coding Platforms</a:t>
          </a:r>
          <a:r>
            <a:rPr lang="en-IN" b="0" dirty="0"/>
            <a:t>. RFC 6455: The WebSocket Protocol. </a:t>
          </a:r>
          <a:r>
            <a:rPr lang="en-IN" b="0" dirty="0" err="1"/>
            <a:t>Retrived</a:t>
          </a:r>
          <a:r>
            <a:rPr lang="en-IN" b="0" dirty="0"/>
            <a:t> from </a:t>
          </a:r>
          <a:r>
            <a:rPr lang="en-IN" dirty="0">
              <a:solidFill>
                <a:schemeClr val="accent1">
                  <a:lumMod val="75000"/>
                </a:schemeClr>
              </a:solidFill>
            </a:rPr>
            <a:t>IETF WebSocket Protocol</a:t>
          </a:r>
          <a:endParaRPr lang="en-IN" b="0" dirty="0">
            <a:solidFill>
              <a:schemeClr val="accent1">
                <a:lumMod val="75000"/>
              </a:schemeClr>
            </a:solidFill>
          </a:endParaRPr>
        </a:p>
      </dgm:t>
    </dgm:pt>
    <dgm:pt modelId="{901B1147-CB26-4D3B-92E1-90394F67438E}" type="parTrans" cxnId="{2660EB40-ABCD-49DD-9511-9C85D999A1C2}">
      <dgm:prSet/>
      <dgm:spPr/>
      <dgm:t>
        <a:bodyPr/>
        <a:lstStyle/>
        <a:p>
          <a:endParaRPr lang="en-US"/>
        </a:p>
      </dgm:t>
    </dgm:pt>
    <dgm:pt modelId="{70BD2D84-7AD0-4FB0-AD7C-F02985551B3E}" type="sibTrans" cxnId="{2660EB40-ABCD-49DD-9511-9C85D999A1C2}">
      <dgm:prSet/>
      <dgm:spPr/>
      <dgm:t>
        <a:bodyPr/>
        <a:lstStyle/>
        <a:p>
          <a:endParaRPr lang="en-US"/>
        </a:p>
      </dgm:t>
    </dgm:pt>
    <dgm:pt modelId="{8B8EA383-DDC0-4AAD-939E-E2DF5FF1F766}">
      <dgm:prSet phldr="0"/>
      <dgm:spPr/>
      <dgm:t>
        <a:bodyPr/>
        <a:lstStyle/>
        <a:p>
          <a:r>
            <a:rPr lang="en-IN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MDN Web Docs</a:t>
          </a:r>
          <a:r>
            <a:rPr lang="en-IN" b="1" dirty="0"/>
            <a:t>.</a:t>
          </a:r>
          <a:r>
            <a:rPr lang="en-IN" dirty="0"/>
            <a:t> </a:t>
          </a:r>
        </a:p>
        <a:p>
          <a:r>
            <a:rPr lang="en-IN" i="1" dirty="0"/>
            <a:t>The Important features of various </a:t>
          </a:r>
          <a:r>
            <a:rPr lang="en-US" i="1" dirty="0"/>
            <a:t>technologies</a:t>
          </a:r>
          <a:r>
            <a:rPr lang="en-IN" dirty="0"/>
            <a:t>. Retrieved from </a:t>
          </a:r>
          <a:r>
            <a:rPr lang="en-IN" dirty="0">
              <a:hlinkClick xmlns:r="http://schemas.openxmlformats.org/officeDocument/2006/relationships" r:id="rId3"/>
            </a:rPr>
            <a:t>https://developer.mozilla.org/</a:t>
          </a:r>
          <a:endParaRPr lang="en-GB" dirty="0"/>
        </a:p>
      </dgm:t>
    </dgm:pt>
    <dgm:pt modelId="{17045370-82DD-49C2-8662-196A85E58566}" type="parTrans" cxnId="{1E669DDD-C38B-478B-ACC2-384E31A6DE40}">
      <dgm:prSet/>
      <dgm:spPr/>
      <dgm:t>
        <a:bodyPr/>
        <a:lstStyle/>
        <a:p>
          <a:endParaRPr lang="en-IN"/>
        </a:p>
      </dgm:t>
    </dgm:pt>
    <dgm:pt modelId="{A4742318-E895-4711-B81F-FD8C2D8E0246}" type="sibTrans" cxnId="{1E669DDD-C38B-478B-ACC2-384E31A6DE40}">
      <dgm:prSet/>
      <dgm:spPr/>
      <dgm:t>
        <a:bodyPr/>
        <a:lstStyle/>
        <a:p>
          <a:endParaRPr lang="en-IN"/>
        </a:p>
      </dgm:t>
    </dgm:pt>
    <dgm:pt modelId="{45B704FD-F506-4983-90F3-D89A5776C0EA}" type="pres">
      <dgm:prSet presAssocID="{8A5EA8BF-B381-4372-883C-B2D6D4F0E1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B00C7D-20EF-46A7-B72F-CA97F79FC734}" type="pres">
      <dgm:prSet presAssocID="{C6A58D83-145A-42A7-812E-1C5BBA41FA41}" presName="hierRoot1" presStyleCnt="0"/>
      <dgm:spPr/>
    </dgm:pt>
    <dgm:pt modelId="{35128889-4539-479F-AFD3-F035D74B9D92}" type="pres">
      <dgm:prSet presAssocID="{C6A58D83-145A-42A7-812E-1C5BBA41FA41}" presName="composite" presStyleCnt="0"/>
      <dgm:spPr/>
    </dgm:pt>
    <dgm:pt modelId="{0C9BCA9A-F79B-46CB-A733-30F4F04B245A}" type="pres">
      <dgm:prSet presAssocID="{C6A58D83-145A-42A7-812E-1C5BBA41FA41}" presName="background" presStyleLbl="node0" presStyleIdx="0" presStyleCnt="3"/>
      <dgm:spPr/>
    </dgm:pt>
    <dgm:pt modelId="{E497EAE5-C5F5-4B92-A963-C21CC84A4BA9}" type="pres">
      <dgm:prSet presAssocID="{C6A58D83-145A-42A7-812E-1C5BBA41FA41}" presName="text" presStyleLbl="fgAcc0" presStyleIdx="0" presStyleCnt="3">
        <dgm:presLayoutVars>
          <dgm:chPref val="3"/>
        </dgm:presLayoutVars>
      </dgm:prSet>
      <dgm:spPr/>
    </dgm:pt>
    <dgm:pt modelId="{155E182C-E2DE-4B3C-A789-ECF93401B998}" type="pres">
      <dgm:prSet presAssocID="{C6A58D83-145A-42A7-812E-1C5BBA41FA41}" presName="hierChild2" presStyleCnt="0"/>
      <dgm:spPr/>
    </dgm:pt>
    <dgm:pt modelId="{68334229-13CB-4A39-AF12-FF787945FB9F}" type="pres">
      <dgm:prSet presAssocID="{D8D21176-ADE1-45FF-B8A0-730C85238917}" presName="hierRoot1" presStyleCnt="0"/>
      <dgm:spPr/>
    </dgm:pt>
    <dgm:pt modelId="{37D11312-9673-43A6-8FC7-FDE01F014BCB}" type="pres">
      <dgm:prSet presAssocID="{D8D21176-ADE1-45FF-B8A0-730C85238917}" presName="composite" presStyleCnt="0"/>
      <dgm:spPr/>
    </dgm:pt>
    <dgm:pt modelId="{6B50F886-81D7-44C2-85A2-7A765D92F511}" type="pres">
      <dgm:prSet presAssocID="{D8D21176-ADE1-45FF-B8A0-730C85238917}" presName="background" presStyleLbl="node0" presStyleIdx="1" presStyleCnt="3"/>
      <dgm:spPr/>
    </dgm:pt>
    <dgm:pt modelId="{7EFD5CB0-4D6B-4F97-A675-0B2F68AAD93A}" type="pres">
      <dgm:prSet presAssocID="{D8D21176-ADE1-45FF-B8A0-730C85238917}" presName="text" presStyleLbl="fgAcc0" presStyleIdx="1" presStyleCnt="3">
        <dgm:presLayoutVars>
          <dgm:chPref val="3"/>
        </dgm:presLayoutVars>
      </dgm:prSet>
      <dgm:spPr/>
    </dgm:pt>
    <dgm:pt modelId="{B581C457-A5B3-4238-B15D-C1E2DEF22C8C}" type="pres">
      <dgm:prSet presAssocID="{D8D21176-ADE1-45FF-B8A0-730C85238917}" presName="hierChild2" presStyleCnt="0"/>
      <dgm:spPr/>
    </dgm:pt>
    <dgm:pt modelId="{4FDE1A3F-9201-410B-B307-18790351380E}" type="pres">
      <dgm:prSet presAssocID="{8B8EA383-DDC0-4AAD-939E-E2DF5FF1F766}" presName="hierRoot1" presStyleCnt="0"/>
      <dgm:spPr/>
    </dgm:pt>
    <dgm:pt modelId="{5D596751-09CB-474B-80D4-612B0941EAD9}" type="pres">
      <dgm:prSet presAssocID="{8B8EA383-DDC0-4AAD-939E-E2DF5FF1F766}" presName="composite" presStyleCnt="0"/>
      <dgm:spPr/>
    </dgm:pt>
    <dgm:pt modelId="{DB2A11F7-A871-4078-9222-03E5B4DF0B3C}" type="pres">
      <dgm:prSet presAssocID="{8B8EA383-DDC0-4AAD-939E-E2DF5FF1F766}" presName="background" presStyleLbl="node0" presStyleIdx="2" presStyleCnt="3"/>
      <dgm:spPr/>
    </dgm:pt>
    <dgm:pt modelId="{951BDD05-59A1-48BA-AFEF-77D3FD87B53B}" type="pres">
      <dgm:prSet presAssocID="{8B8EA383-DDC0-4AAD-939E-E2DF5FF1F766}" presName="text" presStyleLbl="fgAcc0" presStyleIdx="2" presStyleCnt="3">
        <dgm:presLayoutVars>
          <dgm:chPref val="3"/>
        </dgm:presLayoutVars>
      </dgm:prSet>
      <dgm:spPr/>
    </dgm:pt>
    <dgm:pt modelId="{CA0621A0-E9F1-46FF-8A0D-6C49AF1BF4EF}" type="pres">
      <dgm:prSet presAssocID="{8B8EA383-DDC0-4AAD-939E-E2DF5FF1F766}" presName="hierChild2" presStyleCnt="0"/>
      <dgm:spPr/>
    </dgm:pt>
  </dgm:ptLst>
  <dgm:cxnLst>
    <dgm:cxn modelId="{DFDE763B-860E-4458-8C6E-96CF27E576ED}" type="presOf" srcId="{C6A58D83-145A-42A7-812E-1C5BBA41FA41}" destId="{E497EAE5-C5F5-4B92-A963-C21CC84A4BA9}" srcOrd="0" destOrd="0" presId="urn:microsoft.com/office/officeart/2005/8/layout/hierarchy1"/>
    <dgm:cxn modelId="{2660EB40-ABCD-49DD-9511-9C85D999A1C2}" srcId="{8A5EA8BF-B381-4372-883C-B2D6D4F0E16C}" destId="{D8D21176-ADE1-45FF-B8A0-730C85238917}" srcOrd="1" destOrd="0" parTransId="{901B1147-CB26-4D3B-92E1-90394F67438E}" sibTransId="{70BD2D84-7AD0-4FB0-AD7C-F02985551B3E}"/>
    <dgm:cxn modelId="{8873E39D-90FC-4032-B879-0463B034263A}" type="presOf" srcId="{8B8EA383-DDC0-4AAD-939E-E2DF5FF1F766}" destId="{951BDD05-59A1-48BA-AFEF-77D3FD87B53B}" srcOrd="0" destOrd="0" presId="urn:microsoft.com/office/officeart/2005/8/layout/hierarchy1"/>
    <dgm:cxn modelId="{A26D81B1-6862-48CB-8C60-29F26ECD5EB1}" type="presOf" srcId="{D8D21176-ADE1-45FF-B8A0-730C85238917}" destId="{7EFD5CB0-4D6B-4F97-A675-0B2F68AAD93A}" srcOrd="0" destOrd="0" presId="urn:microsoft.com/office/officeart/2005/8/layout/hierarchy1"/>
    <dgm:cxn modelId="{523CF2B4-8D2B-4312-8989-823F191F3CF2}" type="presOf" srcId="{8A5EA8BF-B381-4372-883C-B2D6D4F0E16C}" destId="{45B704FD-F506-4983-90F3-D89A5776C0EA}" srcOrd="0" destOrd="0" presId="urn:microsoft.com/office/officeart/2005/8/layout/hierarchy1"/>
    <dgm:cxn modelId="{1E669DDD-C38B-478B-ACC2-384E31A6DE40}" srcId="{8A5EA8BF-B381-4372-883C-B2D6D4F0E16C}" destId="{8B8EA383-DDC0-4AAD-939E-E2DF5FF1F766}" srcOrd="2" destOrd="0" parTransId="{17045370-82DD-49C2-8662-196A85E58566}" sibTransId="{A4742318-E895-4711-B81F-FD8C2D8E0246}"/>
    <dgm:cxn modelId="{092220F4-60FC-457A-8206-6ED07AEBA817}" srcId="{8A5EA8BF-B381-4372-883C-B2D6D4F0E16C}" destId="{C6A58D83-145A-42A7-812E-1C5BBA41FA41}" srcOrd="0" destOrd="0" parTransId="{19E60911-2F99-4FCE-A69F-D256ACFEB0ED}" sibTransId="{FD53F28E-456B-4D65-A407-6343B194B593}"/>
    <dgm:cxn modelId="{584ED2B5-1C32-4C82-A774-12B7FAB93637}" type="presParOf" srcId="{45B704FD-F506-4983-90F3-D89A5776C0EA}" destId="{E8B00C7D-20EF-46A7-B72F-CA97F79FC734}" srcOrd="0" destOrd="0" presId="urn:microsoft.com/office/officeart/2005/8/layout/hierarchy1"/>
    <dgm:cxn modelId="{233A8DA6-3DB3-428E-9CF0-7F2CCA238F21}" type="presParOf" srcId="{E8B00C7D-20EF-46A7-B72F-CA97F79FC734}" destId="{35128889-4539-479F-AFD3-F035D74B9D92}" srcOrd="0" destOrd="0" presId="urn:microsoft.com/office/officeart/2005/8/layout/hierarchy1"/>
    <dgm:cxn modelId="{0D3F3CCE-BBC3-44D8-8985-AB9478DBBFCC}" type="presParOf" srcId="{35128889-4539-479F-AFD3-F035D74B9D92}" destId="{0C9BCA9A-F79B-46CB-A733-30F4F04B245A}" srcOrd="0" destOrd="0" presId="urn:microsoft.com/office/officeart/2005/8/layout/hierarchy1"/>
    <dgm:cxn modelId="{A8526963-D33C-45C2-8292-5ADB529C96D6}" type="presParOf" srcId="{35128889-4539-479F-AFD3-F035D74B9D92}" destId="{E497EAE5-C5F5-4B92-A963-C21CC84A4BA9}" srcOrd="1" destOrd="0" presId="urn:microsoft.com/office/officeart/2005/8/layout/hierarchy1"/>
    <dgm:cxn modelId="{6B4747E5-A553-40AE-8777-4DADC78A7320}" type="presParOf" srcId="{E8B00C7D-20EF-46A7-B72F-CA97F79FC734}" destId="{155E182C-E2DE-4B3C-A789-ECF93401B998}" srcOrd="1" destOrd="0" presId="urn:microsoft.com/office/officeart/2005/8/layout/hierarchy1"/>
    <dgm:cxn modelId="{4CC20EDA-B5A4-4C96-A2A0-038DD7986A0D}" type="presParOf" srcId="{45B704FD-F506-4983-90F3-D89A5776C0EA}" destId="{68334229-13CB-4A39-AF12-FF787945FB9F}" srcOrd="1" destOrd="0" presId="urn:microsoft.com/office/officeart/2005/8/layout/hierarchy1"/>
    <dgm:cxn modelId="{F15C42DC-5BFE-4F9A-AB98-F81C1E0AFA24}" type="presParOf" srcId="{68334229-13CB-4A39-AF12-FF787945FB9F}" destId="{37D11312-9673-43A6-8FC7-FDE01F014BCB}" srcOrd="0" destOrd="0" presId="urn:microsoft.com/office/officeart/2005/8/layout/hierarchy1"/>
    <dgm:cxn modelId="{84E1FD87-BDD4-41A1-AE8E-CFA561EDD285}" type="presParOf" srcId="{37D11312-9673-43A6-8FC7-FDE01F014BCB}" destId="{6B50F886-81D7-44C2-85A2-7A765D92F511}" srcOrd="0" destOrd="0" presId="urn:microsoft.com/office/officeart/2005/8/layout/hierarchy1"/>
    <dgm:cxn modelId="{580E61DE-C6D3-456E-A146-364BB4EE7601}" type="presParOf" srcId="{37D11312-9673-43A6-8FC7-FDE01F014BCB}" destId="{7EFD5CB0-4D6B-4F97-A675-0B2F68AAD93A}" srcOrd="1" destOrd="0" presId="urn:microsoft.com/office/officeart/2005/8/layout/hierarchy1"/>
    <dgm:cxn modelId="{342467F9-E158-4A08-9313-6949CCA078E4}" type="presParOf" srcId="{68334229-13CB-4A39-AF12-FF787945FB9F}" destId="{B581C457-A5B3-4238-B15D-C1E2DEF22C8C}" srcOrd="1" destOrd="0" presId="urn:microsoft.com/office/officeart/2005/8/layout/hierarchy1"/>
    <dgm:cxn modelId="{EAAAF250-D6D9-4870-A7C1-9EF30D79AE7D}" type="presParOf" srcId="{45B704FD-F506-4983-90F3-D89A5776C0EA}" destId="{4FDE1A3F-9201-410B-B307-18790351380E}" srcOrd="2" destOrd="0" presId="urn:microsoft.com/office/officeart/2005/8/layout/hierarchy1"/>
    <dgm:cxn modelId="{49141676-7EBF-4083-B7E2-5E8F02A81ED4}" type="presParOf" srcId="{4FDE1A3F-9201-410B-B307-18790351380E}" destId="{5D596751-09CB-474B-80D4-612B0941EAD9}" srcOrd="0" destOrd="0" presId="urn:microsoft.com/office/officeart/2005/8/layout/hierarchy1"/>
    <dgm:cxn modelId="{505240DC-F76E-4A5A-BD8C-7B927CD940E5}" type="presParOf" srcId="{5D596751-09CB-474B-80D4-612B0941EAD9}" destId="{DB2A11F7-A871-4078-9222-03E5B4DF0B3C}" srcOrd="0" destOrd="0" presId="urn:microsoft.com/office/officeart/2005/8/layout/hierarchy1"/>
    <dgm:cxn modelId="{C01C85F1-C4B1-4165-B5DD-A29D0A25372E}" type="presParOf" srcId="{5D596751-09CB-474B-80D4-612B0941EAD9}" destId="{951BDD05-59A1-48BA-AFEF-77D3FD87B53B}" srcOrd="1" destOrd="0" presId="urn:microsoft.com/office/officeart/2005/8/layout/hierarchy1"/>
    <dgm:cxn modelId="{F5A2905F-A990-4623-8BB9-D8753F392344}" type="presParOf" srcId="{4FDE1A3F-9201-410B-B307-18790351380E}" destId="{CA0621A0-E9F1-46FF-8A0D-6C49AF1BF4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C4BD6-82E8-4026-A7FC-A8E8CD9C4D88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524C7-C6E9-4A5C-95B6-8149E050E6E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E8BD-A3B0-482F-A744-07A7156AB56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Peer-to-peer learning</a:t>
          </a:r>
          <a:r>
            <a:rPr lang="en-IN" sz="1700" kern="1200"/>
            <a:t> is highly effective in coding education, enhancing student engagement, problem-solving abilities, and concept retention.</a:t>
          </a:r>
          <a:endParaRPr lang="en-US" sz="1700" kern="1200"/>
        </a:p>
      </dsp:txBody>
      <dsp:txXfrm>
        <a:off x="1948202" y="368029"/>
        <a:ext cx="3233964" cy="1371985"/>
      </dsp:txXfrm>
    </dsp:sp>
    <dsp:sp modelId="{670C9C0A-D54D-4D24-9D3D-B566A147CFD9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9D44A-06A2-4167-93B2-9CDED0B15A2B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1A236-2686-4FDB-880B-726CDFF7911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Collaborative learning environments</a:t>
          </a:r>
          <a:r>
            <a:rPr lang="en-IN" sz="1700" kern="1200"/>
            <a:t> allow students to teach each other, improving their understanding of coding principles and fostering teamwork.</a:t>
          </a:r>
          <a:endParaRPr lang="en-US" sz="1700" kern="1200"/>
        </a:p>
      </dsp:txBody>
      <dsp:txXfrm>
        <a:off x="7411643" y="368029"/>
        <a:ext cx="3233964" cy="1371985"/>
      </dsp:txXfrm>
    </dsp:sp>
    <dsp:sp modelId="{2D17BDF0-CA85-4135-8D0C-C9F1F510FAA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CD4F-EBEA-44D6-90E1-9B126E4581C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D9310-F1B0-44A9-9F45-7CF53FE9AD4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Research by </a:t>
          </a:r>
          <a:r>
            <a:rPr lang="en-IN" sz="1700" b="1" kern="1200"/>
            <a:t>Guo (2013)</a:t>
          </a:r>
          <a:r>
            <a:rPr lang="en-IN" sz="1700" kern="1200"/>
            <a:t> highlights that students in collaborative settings show significant improvement in problem-solving and coding skills.</a:t>
          </a:r>
          <a:endParaRPr lang="en-US" sz="1700" kern="1200"/>
        </a:p>
      </dsp:txBody>
      <dsp:txXfrm>
        <a:off x="1948202" y="2452790"/>
        <a:ext cx="3233964" cy="1371985"/>
      </dsp:txXfrm>
    </dsp:sp>
    <dsp:sp modelId="{93A04A30-DAB6-4949-BBF8-C4FE87447B5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FBD3-2C07-4DA0-AB62-783A5C680AA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9933-4C86-4B88-B215-27F241334F34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Codex</a:t>
          </a:r>
          <a:r>
            <a:rPr lang="en-IN" sz="1700" kern="1200"/>
            <a:t> is built on the idea of peer collaboration, providing a </a:t>
          </a:r>
          <a:r>
            <a:rPr lang="en-IN" sz="1700" b="1" kern="1200"/>
            <a:t>streamlined platform</a:t>
          </a:r>
          <a:r>
            <a:rPr lang="en-IN" sz="1700" kern="1200"/>
            <a:t> that eliminates distractions from unnecessary features.</a:t>
          </a:r>
          <a:endParaRPr lang="en-US" sz="17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A2F5A-D5B4-4702-92E0-227EC8E6336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17437-6FD8-45D3-9163-EC9194D44B5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9B696-CA5A-4CDB-89CF-9835875ACAC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Minimalistic design</a:t>
          </a:r>
          <a:r>
            <a:rPr lang="en-IN" sz="1600" kern="1200"/>
            <a:t> enhances learning by allowing users to focus solely on coding, leading to better engagement and performance (Brown &amp; Peterson, 2021).</a:t>
          </a:r>
          <a:endParaRPr lang="en-US" sz="1600" kern="1200"/>
        </a:p>
      </dsp:txBody>
      <dsp:txXfrm>
        <a:off x="1948202" y="368029"/>
        <a:ext cx="3233964" cy="1371985"/>
      </dsp:txXfrm>
    </dsp:sp>
    <dsp:sp modelId="{76C8DC57-7D21-4B95-AEF2-46734B5B2B1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A06A9-104B-4D51-8E34-8C91E16069E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5A2A5-6DD4-4B37-90F8-90C5572C8C7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Unlike complex platforms such as </a:t>
          </a:r>
          <a:r>
            <a:rPr lang="en-IN" sz="1600" b="1" kern="1200"/>
            <a:t>GitHub</a:t>
          </a:r>
          <a:r>
            <a:rPr lang="en-IN" sz="1600" kern="1200"/>
            <a:t> and </a:t>
          </a:r>
          <a:r>
            <a:rPr lang="en-IN" sz="1600" b="1" kern="1200"/>
            <a:t>Visual Studio Code</a:t>
          </a:r>
          <a:r>
            <a:rPr lang="en-IN" sz="1600" kern="1200"/>
            <a:t>, Codex offers simple tools tailored to beginners and intermediate coders.</a:t>
          </a:r>
          <a:endParaRPr lang="en-US" sz="1600" kern="1200"/>
        </a:p>
      </dsp:txBody>
      <dsp:txXfrm>
        <a:off x="7411643" y="368029"/>
        <a:ext cx="3233964" cy="1371985"/>
      </dsp:txXfrm>
    </dsp:sp>
    <dsp:sp modelId="{43259B46-7BC7-4EB8-B066-8BF358286BC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4665A-387A-4DB8-999E-9B819977EE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F364-9611-4E71-89FB-8F9763AD304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Existing tools</a:t>
          </a:r>
          <a:r>
            <a:rPr lang="en-IN" sz="1600" kern="1200"/>
            <a:t> like Slack and Google Docs offer collaboration, but they are not optimized for </a:t>
          </a:r>
          <a:r>
            <a:rPr lang="en-IN" sz="1600" b="1" kern="1200"/>
            <a:t>coding-specific tasks</a:t>
          </a:r>
          <a:r>
            <a:rPr lang="en-IN" sz="1600" kern="1200"/>
            <a:t>, which Codex simplifies.</a:t>
          </a:r>
          <a:endParaRPr lang="en-US" sz="1600" kern="1200"/>
        </a:p>
      </dsp:txBody>
      <dsp:txXfrm>
        <a:off x="1948202" y="2452790"/>
        <a:ext cx="3233964" cy="1371985"/>
      </dsp:txXfrm>
    </dsp:sp>
    <dsp:sp modelId="{A990CC29-C206-4B72-AE19-9F16A016447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CA366-26E8-4A27-B062-DCD3E7F6D17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F7AC7-62EC-43F4-90B7-FE03BADFFDE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Minimalistic UI principles</a:t>
          </a:r>
          <a:r>
            <a:rPr lang="en-IN" sz="1600" kern="1200"/>
            <a:t> (Nielsen’s Usability Heuristics) help reduce cognitive load, improving user satisfaction and engagement during the learning process.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B0D29-DF31-4FB9-ABB4-63578B7BFF6C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Codex aims to facilitate </a:t>
          </a:r>
          <a:r>
            <a:rPr lang="en-IN" sz="1500" b="1" kern="1200"/>
            <a:t>real-time peer-to-peer collaboration</a:t>
          </a:r>
          <a:r>
            <a:rPr lang="en-IN" sz="1500" kern="1200"/>
            <a:t>, helping users solve coding challenges together.</a:t>
          </a:r>
          <a:endParaRPr lang="en-US" sz="1500" kern="1200"/>
        </a:p>
      </dsp:txBody>
      <dsp:txXfrm>
        <a:off x="202" y="1311233"/>
        <a:ext cx="2447649" cy="1762307"/>
      </dsp:txXfrm>
    </dsp:sp>
    <dsp:sp modelId="{D2CE2741-6079-414B-AAD3-03C7AB95D7B6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3C066101-8B99-4904-81B8-4C5E706B942C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provides a </a:t>
          </a:r>
          <a:r>
            <a:rPr lang="en-IN" sz="1500" b="1" kern="1200"/>
            <a:t>minimalistic, easy-to-use interface</a:t>
          </a:r>
          <a:r>
            <a:rPr lang="en-IN" sz="1500" kern="1200"/>
            <a:t>, lowering the barrier for beginners</a:t>
          </a:r>
          <a:r>
            <a:rPr lang="en-IN" sz="1500" kern="1200">
              <a:latin typeface="Aptos Display" panose="02110004020202020204"/>
            </a:rPr>
            <a:t>..</a:t>
          </a:r>
          <a:endParaRPr lang="en-US" sz="1500" kern="1200"/>
        </a:p>
      </dsp:txBody>
      <dsp:txXfrm>
        <a:off x="2643664" y="1311233"/>
        <a:ext cx="2447649" cy="1762307"/>
      </dsp:txXfrm>
    </dsp:sp>
    <dsp:sp modelId="{D570E406-58F3-47E5-AEFB-26EE245A9AA3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318545C5-A10D-4195-AB04-4B6F022A6783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Codex promotes </a:t>
          </a:r>
          <a:r>
            <a:rPr lang="en-IN" sz="1500" b="1" kern="1200"/>
            <a:t>peer learning</a:t>
          </a:r>
          <a:r>
            <a:rPr lang="en-IN" sz="1500" kern="1200"/>
            <a:t>, where users can review each other’s work and provide feedback.</a:t>
          </a:r>
          <a:endParaRPr lang="en-US" sz="1500" kern="1200"/>
        </a:p>
      </dsp:txBody>
      <dsp:txXfrm>
        <a:off x="5287125" y="1311233"/>
        <a:ext cx="2447649" cy="1762307"/>
      </dsp:txXfrm>
    </dsp:sp>
    <dsp:sp modelId="{B44043C3-61EA-49A5-9F6F-DD7D41BB1B28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B3F19F3-CCD8-40D1-A2DB-14EB340BE612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The platform supports </a:t>
          </a:r>
          <a:r>
            <a:rPr lang="en-IN" sz="1500" b="1" kern="1200"/>
            <a:t>SDG 4 (Quality Education)</a:t>
          </a:r>
          <a:r>
            <a:rPr lang="en-IN" sz="1500" kern="1200"/>
            <a:t> by being accessible to learners from diverse backgrounds</a:t>
          </a:r>
          <a:endParaRPr lang="en-US" sz="1500" kern="1200"/>
        </a:p>
      </dsp:txBody>
      <dsp:txXfrm>
        <a:off x="7930587" y="1311233"/>
        <a:ext cx="2447649" cy="1762307"/>
      </dsp:txXfrm>
    </dsp:sp>
    <dsp:sp modelId="{E6F528E5-2C79-4C1E-9470-38EB2A81A521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F6FC3-1049-42E9-A570-49F9DFF5C41D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01BA6-C6F3-44B4-B0F6-00834702CB8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User Devices</a:t>
          </a:r>
          <a:r>
            <a:rPr lang="en-IN" sz="1100" kern="1200"/>
            <a:t>: A desktop or laptop with at least </a:t>
          </a:r>
          <a:r>
            <a:rPr lang="en-IN" sz="1100" b="1" kern="1200"/>
            <a:t>4 GB RAM</a:t>
          </a:r>
          <a:r>
            <a:rPr lang="en-IN" sz="1100" kern="1200"/>
            <a:t> and a </a:t>
          </a:r>
          <a:r>
            <a:rPr lang="en-IN" sz="1100" b="1" kern="1200"/>
            <a:t>dual-core processor</a:t>
          </a:r>
          <a:r>
            <a:rPr lang="en-IN" sz="1100" kern="1200"/>
            <a:t> for optimal performance.</a:t>
          </a:r>
          <a:endParaRPr lang="en-US" sz="1100" kern="1200"/>
        </a:p>
      </dsp:txBody>
      <dsp:txXfrm>
        <a:off x="100682" y="2427484"/>
        <a:ext cx="2370489" cy="720000"/>
      </dsp:txXfrm>
    </dsp:sp>
    <dsp:sp modelId="{26C5182E-753C-4274-83FC-1D5743FA5182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21A31-10DF-4327-8485-47AC02A92F0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Internet Connection</a:t>
          </a:r>
          <a:r>
            <a:rPr lang="en-IN" sz="1100" kern="1200"/>
            <a:t>: A stable internet connection with a minimum speed of </a:t>
          </a:r>
          <a:r>
            <a:rPr lang="en-IN" sz="1100" b="1" kern="1200"/>
            <a:t>5 Mbps</a:t>
          </a:r>
          <a:r>
            <a:rPr lang="en-IN" sz="1100" kern="1200"/>
            <a:t> is recommended for smooth real-time collaboration.</a:t>
          </a:r>
          <a:endParaRPr lang="en-US" sz="1100" kern="1200"/>
        </a:p>
      </dsp:txBody>
      <dsp:txXfrm>
        <a:off x="2886007" y="2427484"/>
        <a:ext cx="2370489" cy="720000"/>
      </dsp:txXfrm>
    </dsp:sp>
    <dsp:sp modelId="{A371AFD0-6C41-4271-8E6E-F9DA2F11693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1F76-B993-40D1-9FC6-4EA9EC82753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Storage</a:t>
          </a:r>
          <a:r>
            <a:rPr lang="en-IN" sz="1100" kern="1200"/>
            <a:t>: At least </a:t>
          </a:r>
          <a:r>
            <a:rPr lang="en-IN" sz="1100" b="1" kern="1200"/>
            <a:t>500 MB of free storage</a:t>
          </a:r>
          <a:r>
            <a:rPr lang="en-IN" sz="1100" kern="1200"/>
            <a:t> is suggested for caching and temporary files during extended sessions.</a:t>
          </a:r>
          <a:endParaRPr lang="en-US" sz="1100" kern="1200"/>
        </a:p>
      </dsp:txBody>
      <dsp:txXfrm>
        <a:off x="5671332" y="2427484"/>
        <a:ext cx="2370489" cy="720000"/>
      </dsp:txXfrm>
    </dsp:sp>
    <dsp:sp modelId="{0EB99BE4-12A5-4EF0-B320-243C51AC05B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FC6E-7430-4343-A777-29E9A7FEBD0F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Cross-device Support</a:t>
          </a:r>
          <a:r>
            <a:rPr lang="en-IN" sz="1100" kern="1200"/>
            <a:t>: While optimized for desktops, Codex can also be accessed via tablets or mobile devices with limited functionality.</a:t>
          </a:r>
          <a:endParaRPr lang="en-US" sz="1100" kern="1200"/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203F4-E817-45FF-A59F-B48A9469A840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233B9-0A2C-4D28-A07C-D7F7BDD2518E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Frontend Technologies</a:t>
          </a:r>
          <a:r>
            <a:rPr lang="en-IN" sz="1100" kern="1200"/>
            <a:t>: Codex uses </a:t>
          </a:r>
          <a:r>
            <a:rPr lang="en-IN" sz="1100" b="1" kern="1200"/>
            <a:t>React.js</a:t>
          </a:r>
          <a:r>
            <a:rPr lang="en-IN" sz="1100" kern="1200"/>
            <a:t> for building an interactive, responsive user interface.</a:t>
          </a:r>
          <a:endParaRPr lang="en-US" sz="1100" kern="1200"/>
        </a:p>
      </dsp:txBody>
      <dsp:txXfrm>
        <a:off x="100682" y="2427484"/>
        <a:ext cx="2370489" cy="720000"/>
      </dsp:txXfrm>
    </dsp:sp>
    <dsp:sp modelId="{91524B80-F446-49F9-B350-9614AF369BE6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200E7-8752-450D-BB57-D13593894F4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Backend Technologies</a:t>
          </a:r>
          <a:r>
            <a:rPr lang="en-IN" sz="1100" kern="1200"/>
            <a:t>: The backend is developed with </a:t>
          </a:r>
          <a:r>
            <a:rPr lang="en-IN" sz="1100" b="1" kern="1200"/>
            <a:t>Node.js</a:t>
          </a:r>
          <a:r>
            <a:rPr lang="en-IN" sz="1100" kern="1200"/>
            <a:t> and </a:t>
          </a:r>
          <a:r>
            <a:rPr lang="en-IN" sz="1100" b="1" kern="1200"/>
            <a:t>Express.js</a:t>
          </a:r>
          <a:r>
            <a:rPr lang="en-IN" sz="1100" kern="1200"/>
            <a:t>, ensuring efficient handling of API requests.</a:t>
          </a:r>
          <a:endParaRPr lang="en-US" sz="1100" kern="1200"/>
        </a:p>
      </dsp:txBody>
      <dsp:txXfrm>
        <a:off x="2886007" y="2427484"/>
        <a:ext cx="2370489" cy="720000"/>
      </dsp:txXfrm>
    </dsp:sp>
    <dsp:sp modelId="{B4AFB18B-587B-4D05-87A9-329D9678678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716ED-C895-4621-AD89-FC47B12D111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Real-Time Collaboration</a:t>
          </a:r>
          <a:r>
            <a:rPr lang="en-IN" sz="1100" kern="1200" dirty="0"/>
            <a:t>: </a:t>
          </a:r>
          <a:r>
            <a:rPr lang="en-IN" sz="1100" b="1" kern="1200" dirty="0"/>
            <a:t>Socket.io</a:t>
          </a:r>
          <a:r>
            <a:rPr lang="en-IN" sz="1100" kern="1200" dirty="0"/>
            <a:t> enables real-time communication, allowing users to collaborate simultaneously on the same codebase.</a:t>
          </a:r>
          <a:endParaRPr lang="en-US" sz="1100" kern="1200" dirty="0"/>
        </a:p>
      </dsp:txBody>
      <dsp:txXfrm>
        <a:off x="5671332" y="2427484"/>
        <a:ext cx="2370489" cy="720000"/>
      </dsp:txXfrm>
    </dsp:sp>
    <dsp:sp modelId="{0274E098-1099-40E8-906A-BF13465020C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1CB81-DE17-459E-8F63-E07E6D5357E3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API Integration: </a:t>
          </a:r>
          <a:r>
            <a:rPr lang="en-IN" sz="1100" b="0" kern="1200" dirty="0"/>
            <a:t>Piston is used for executing code, while Codemirror provides in browser code editor syntax highlighting.</a:t>
          </a:r>
          <a:endParaRPr lang="en-US" sz="1100" b="0" kern="1200" dirty="0"/>
        </a:p>
      </dsp:txBody>
      <dsp:txXfrm>
        <a:off x="8456657" y="2427484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DDCA-27BF-46DE-8952-4E2B9DB60DC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4305-FF4F-4CF3-A9D3-8F10D0B2697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23FD-A0B2-4E7A-B6E9-18C521625F2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1.Real-Time Collaboration Module</a:t>
          </a:r>
          <a:endParaRPr lang="en-US" sz="1600" kern="1200"/>
        </a:p>
      </dsp:txBody>
      <dsp:txXfrm>
        <a:off x="1948202" y="368029"/>
        <a:ext cx="3233964" cy="1371985"/>
      </dsp:txXfrm>
    </dsp:sp>
    <dsp:sp modelId="{9B2093F8-1E12-404A-A7E1-7205511F43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6FEE-4EC8-4BFE-8B97-A0F715E2F79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49C2-42C6-492F-9926-B9775C1D4B3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module handles the core functionality of </a:t>
          </a:r>
          <a:r>
            <a:rPr lang="en-IN" sz="1600" b="1" kern="1200"/>
            <a:t>real-time coding collaboration</a:t>
          </a:r>
          <a:r>
            <a:rPr lang="en-IN" sz="1600" kern="1200"/>
            <a:t>, enabling multiple users to work on the same codebase simultaneously using </a:t>
          </a:r>
          <a:r>
            <a:rPr lang="en-IN" sz="1600" b="1" kern="1200"/>
            <a:t>Socket.io</a:t>
          </a:r>
          <a:r>
            <a:rPr lang="en-IN" sz="1600" kern="1200"/>
            <a:t> for live updates.</a:t>
          </a:r>
          <a:endParaRPr lang="en-US" sz="1600" kern="1200"/>
        </a:p>
      </dsp:txBody>
      <dsp:txXfrm>
        <a:off x="7411643" y="368029"/>
        <a:ext cx="3233964" cy="1371985"/>
      </dsp:txXfrm>
    </dsp:sp>
    <dsp:sp modelId="{E4280CA6-E44C-4D72-9B57-749E0060FC4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E3B84-6DB7-4E58-8E34-23F26D6455D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B350-0BEC-4B50-B4C8-7E8CCFDF2DB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2.Code Editor Module</a:t>
          </a:r>
          <a:endParaRPr lang="en-US" sz="1600" kern="1200"/>
        </a:p>
      </dsp:txBody>
      <dsp:txXfrm>
        <a:off x="1948202" y="2452790"/>
        <a:ext cx="3233964" cy="1371985"/>
      </dsp:txXfrm>
    </dsp:sp>
    <dsp:sp modelId="{B6363CCC-B6F6-4304-AB10-E8B3AF23672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23DB-165F-47FB-84E1-42C1F9A9176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6C89-6FF6-4587-B7B4-7B290A7945F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 </a:t>
          </a:r>
          <a:r>
            <a:rPr lang="en-IN" sz="1600" b="1" kern="1200"/>
            <a:t>lightweight code editor</a:t>
          </a:r>
          <a:r>
            <a:rPr lang="en-IN" sz="1600" kern="1200"/>
            <a:t> built with </a:t>
          </a:r>
          <a:r>
            <a:rPr lang="en-IN" sz="1600" b="1" kern="1200"/>
            <a:t>React.js</a:t>
          </a:r>
          <a:r>
            <a:rPr lang="en-IN" sz="1600" kern="1200"/>
            <a:t> for users to write and review code. It includes syntax highlighting and basic code formatting tools, ensuring a smooth coding experience.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0E100-596E-458C-91D2-181AEB9D545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CC7AF-FA54-4889-974B-BC9EDADD0703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3.User Management &amp; Authentication Module</a:t>
          </a:r>
          <a:endParaRPr lang="en-US" sz="1200" kern="1200"/>
        </a:p>
      </dsp:txBody>
      <dsp:txXfrm>
        <a:off x="765914" y="2943510"/>
        <a:ext cx="4320000" cy="720000"/>
      </dsp:txXfrm>
    </dsp:sp>
    <dsp:sp modelId="{6D48A3C4-2AC6-474B-B8DA-E0E260485F2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0A04-4FF9-4075-BD6B-ACEDD881346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This module manages </a:t>
          </a:r>
          <a:r>
            <a:rPr lang="en-IN" sz="1200" b="1" kern="1200" dirty="0"/>
            <a:t>user authentication</a:t>
          </a:r>
          <a:r>
            <a:rPr lang="en-IN" sz="1200" kern="1200" dirty="0"/>
            <a:t> using </a:t>
          </a:r>
          <a:r>
            <a:rPr lang="en-IN" sz="1200" kern="1200" dirty="0" err="1"/>
            <a:t>Bcrypt</a:t>
          </a:r>
          <a:r>
            <a:rPr lang="en-IN" sz="1200" kern="1200" dirty="0"/>
            <a:t>, JWT tokens </a:t>
          </a:r>
          <a:r>
            <a:rPr lang="en-IN" sz="1200" kern="1200"/>
            <a:t>from express.js, </a:t>
          </a:r>
          <a:r>
            <a:rPr lang="en-IN" sz="1200" kern="1200" dirty="0"/>
            <a:t>allowing users to securely log in, create sessions, and collaborate with others. It includes features for session tracking and managing user roles.</a:t>
          </a:r>
          <a:endParaRPr lang="en-US" sz="1200" kern="1200" dirty="0"/>
        </a:p>
      </dsp:txBody>
      <dsp:txXfrm>
        <a:off x="5841914" y="2943510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CA9A-F79B-46CB-A733-30F4F04B245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EAE5-C5F5-4B92-A963-C21CC84A4BA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United Nations. (2023).</a:t>
          </a:r>
          <a:r>
            <a:rPr lang="en-IN" sz="1600" kern="1200" dirty="0"/>
            <a:t> </a:t>
          </a:r>
          <a:r>
            <a:rPr lang="en-IN" sz="1600" i="1" kern="1200" dirty="0"/>
            <a:t>Sustainable Development Goal 4: Quality Education</a:t>
          </a:r>
          <a:r>
            <a:rPr lang="en-IN" sz="1600" kern="1200" dirty="0"/>
            <a:t>. United Nations Department of Economic and Social Affairs. Retrieved from </a:t>
          </a:r>
          <a:r>
            <a:rPr lang="en-IN" sz="1600" kern="1200" dirty="0">
              <a:hlinkClick xmlns:r="http://schemas.openxmlformats.org/officeDocument/2006/relationships" r:id="rId1"/>
            </a:rPr>
            <a:t>https://sdgs.un.org/goals/goal4</a:t>
          </a:r>
          <a:endParaRPr lang="en-US" sz="1600" kern="1200" dirty="0"/>
        </a:p>
      </dsp:txBody>
      <dsp:txXfrm>
        <a:off x="383617" y="1447754"/>
        <a:ext cx="2847502" cy="1768010"/>
      </dsp:txXfrm>
    </dsp:sp>
    <dsp:sp modelId="{6B50F886-81D7-44C2-85A2-7A765D92F51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D5CB0-4D6B-4F97-A675-0B2F68AAD93A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The WebSocket Protocol.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1" kern="1200" dirty="0"/>
            <a:t> for Collaborative Coding Platforms</a:t>
          </a:r>
          <a:r>
            <a:rPr lang="en-IN" sz="1600" b="0" kern="1200" dirty="0"/>
            <a:t>. RFC 6455: The WebSocket Protocol. </a:t>
          </a:r>
          <a:r>
            <a:rPr lang="en-IN" sz="1600" b="0" kern="1200" dirty="0" err="1"/>
            <a:t>Retrived</a:t>
          </a:r>
          <a:r>
            <a:rPr lang="en-IN" sz="1600" b="0" kern="1200" dirty="0"/>
            <a:t> from </a:t>
          </a:r>
          <a:r>
            <a:rPr lang="en-IN" sz="1600" kern="1200" dirty="0">
              <a:solidFill>
                <a:schemeClr val="accent1">
                  <a:lumMod val="75000"/>
                </a:schemeClr>
              </a:solidFill>
            </a:rPr>
            <a:t>IETF WebSocket Protocol</a:t>
          </a:r>
          <a:endParaRPr lang="en-IN" sz="1600" b="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998355" y="1447754"/>
        <a:ext cx="2847502" cy="1768010"/>
      </dsp:txXfrm>
    </dsp:sp>
    <dsp:sp modelId="{DB2A11F7-A871-4078-9222-03E5B4DF0B3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BDD05-59A1-48BA-AFEF-77D3FD87B53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MDN Web Docs</a:t>
          </a:r>
          <a:r>
            <a:rPr lang="en-IN" sz="1600" b="1" kern="1200" dirty="0"/>
            <a:t>.</a:t>
          </a:r>
          <a:r>
            <a:rPr lang="en-IN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The Important features of various </a:t>
          </a:r>
          <a:r>
            <a:rPr lang="en-US" sz="1600" i="1" kern="1200" dirty="0"/>
            <a:t>technologies</a:t>
          </a:r>
          <a:r>
            <a:rPr lang="en-IN" sz="1600" kern="1200" dirty="0"/>
            <a:t>. Retrieved from </a:t>
          </a:r>
          <a:r>
            <a:rPr lang="en-IN" sz="1600" kern="1200" dirty="0">
              <a:hlinkClick xmlns:r="http://schemas.openxmlformats.org/officeDocument/2006/relationships" r:id="rId3"/>
            </a:rPr>
            <a:t>https://developer.mozilla.org/</a:t>
          </a:r>
          <a:endParaRPr lang="en-GB" sz="16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b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9442" cy="15858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latin typeface="Times New Roman"/>
                <a:cs typeface="Times New Roman"/>
              </a:rPr>
              <a:t>CODEX</a:t>
            </a:r>
          </a:p>
          <a:p>
            <a:r>
              <a:rPr lang="en-US" b="1">
                <a:latin typeface="Times New Roman"/>
                <a:cs typeface="Times New Roman"/>
              </a:rPr>
              <a:t>SUMIT SAGAR - 2300290140186</a:t>
            </a:r>
          </a:p>
          <a:p>
            <a:r>
              <a:rPr lang="en-US" b="1">
                <a:latin typeface="Times New Roman"/>
                <a:cs typeface="Times New Roman"/>
              </a:rPr>
              <a:t>VIVEK NEHRA - 2300290140208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/>
                <a:cs typeface="Times New Roman"/>
              </a:rPr>
              <a:t>VIKHYAT GARG - 2300290140201</a:t>
            </a:r>
            <a:endParaRPr lang="en-US">
              <a:latin typeface="Times New Roman"/>
              <a:cs typeface="Times New Roman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45326"/>
            <a:ext cx="3035300" cy="1077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>
                <a:solidFill>
                  <a:srgbClr val="FF0000"/>
                </a:solidFill>
                <a:ea typeface="+mn-lt"/>
                <a:cs typeface="+mn-lt"/>
              </a:rPr>
              <a:t>Mr. RITESH KUMAR GUPTA</a:t>
            </a:r>
            <a:endParaRPr lang="en-IN">
              <a:solidFill>
                <a:srgbClr val="FF0000"/>
              </a:solidFill>
            </a:endParaRPr>
          </a:p>
          <a:p>
            <a:pPr algn="just"/>
            <a:r>
              <a:rPr lang="en-IN" b="1">
                <a:solidFill>
                  <a:srgbClr val="FF0000"/>
                </a:solidFill>
                <a:ea typeface="+mn-lt"/>
                <a:cs typeface="+mn-lt"/>
              </a:rPr>
              <a:t>ASSISTANT PROFESSOR</a:t>
            </a:r>
            <a:endParaRPr lang="en-IN">
              <a:solidFill>
                <a:srgbClr val="FF0000"/>
              </a:solidFill>
            </a:endParaRPr>
          </a:p>
          <a:p>
            <a:pPr algn="just"/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23BC4F-D98E-2B79-856B-628C2CD44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8130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3345565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1-2: Conduct requirement analysis and design the user interface. </a:t>
            </a:r>
            <a:endParaRPr lang="en-US" sz="2000" dirty="0"/>
          </a:p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3-4: Develop the backend with Node.js and Express.js and frontend with React.js. </a:t>
            </a:r>
          </a:p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5-6: Perform testing of the project.</a:t>
            </a:r>
            <a:endParaRPr lang="en-IN" sz="2000" kern="100" dirty="0"/>
          </a:p>
          <a:p>
            <a:pPr lvl="0">
              <a:buFont typeface="Arial" pitchFamily="2" charset="2"/>
              <a:buChar char="•"/>
              <a:tabLst>
                <a:tab pos="457200" algn="l"/>
              </a:tabLst>
            </a:pP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1F966850-8933-FCF0-2233-54994F5F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21" y="239115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1" name="Rectangle 4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6" name="Content Placeholder 445">
            <a:extLst>
              <a:ext uri="{FF2B5EF4-FFF2-40B4-BE49-F238E27FC236}">
                <a16:creationId xmlns:a16="http://schemas.microsoft.com/office/drawing/2014/main" id="{E231EC8B-8C5E-1966-E2BA-DF18B879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dirty="0"/>
              <a:t>1.</a:t>
            </a:r>
            <a:r>
              <a:rPr lang="en-GB" sz="1900" b="1" dirty="0"/>
              <a:t> Code Execution Report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This report details the languages supported, execution times, and success/failure status of code run through the Piston API.</a:t>
            </a:r>
            <a:endParaRPr lang="en-GB" sz="1900" b="1" dirty="0"/>
          </a:p>
          <a:p>
            <a:pPr marL="0" indent="0">
              <a:buNone/>
            </a:pPr>
            <a:r>
              <a:rPr lang="en-GB" sz="1900" dirty="0"/>
              <a:t>2. </a:t>
            </a:r>
            <a:r>
              <a:rPr lang="en-GB" sz="1900" b="1" dirty="0"/>
              <a:t>User Activity Report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This report summarizes user engagement within the collaborative coding environment, including the number of users, code changes, and real-time interactions</a:t>
            </a:r>
            <a:r>
              <a:rPr lang="en-GB" sz="19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3. </a:t>
            </a:r>
            <a:r>
              <a:rPr lang="en-GB" sz="1900" b="1" dirty="0">
                <a:ea typeface="+mn-lt"/>
                <a:cs typeface="+mn-lt"/>
              </a:rPr>
              <a:t>Performance Report</a:t>
            </a:r>
            <a:r>
              <a:rPr lang="en-GB" sz="19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900" dirty="0"/>
              <a:t>Analyzes the overall performance of the system, focusing on server response times, code execution latencies, and the efficiency of real-time updates.</a:t>
            </a:r>
            <a:endParaRPr lang="en-GB" sz="1900" dirty="0"/>
          </a:p>
          <a:p>
            <a:endParaRPr lang="en-GB" sz="1900" dirty="0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52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594228-0FE1-DD1E-FAF5-E7E1E01D7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142627"/>
              </p:ext>
            </p:extLst>
          </p:nvPr>
        </p:nvGraphicFramePr>
        <p:xfrm>
          <a:off x="838200" y="18365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Literature Review</a:t>
            </a: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Objective of the Project</a:t>
            </a: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Technology</a:t>
            </a:r>
          </a:p>
          <a:p>
            <a:pPr marL="0" indent="0">
              <a:buNone/>
            </a:pPr>
            <a: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  <a:t>  </a:t>
            </a: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Hardware Requirements </a:t>
            </a:r>
            <a:endParaRPr lang="en-IN" sz="1300" kern="100" dirty="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  <a:t>  </a:t>
            </a: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Software Requirements</a:t>
            </a:r>
            <a:b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</a:br>
            <a:endParaRPr lang="en-IN" sz="1300" kern="10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Modules</a:t>
            </a:r>
            <a:endParaRPr lang="en-IN" dirty="0"/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Workflow</a:t>
            </a:r>
          </a:p>
          <a:p>
            <a:pPr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Reports </a:t>
            </a:r>
            <a:endParaRPr lang="en-IN" dirty="0">
              <a:latin typeface="Aptos"/>
              <a:ea typeface="Aptos" panose="020B000402020202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References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54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Codex is a simple, web-based platform aimed at providing </a:t>
            </a:r>
            <a:r>
              <a:rPr lang="en-IN" sz="2000" b="1" kern="100">
                <a:ea typeface="+mn-lt"/>
                <a:cs typeface="+mn-lt"/>
              </a:rPr>
              <a:t>real-time coding collaboration</a:t>
            </a:r>
            <a:r>
              <a:rPr lang="en-IN" sz="2000" kern="100">
                <a:ea typeface="+mn-lt"/>
                <a:cs typeface="+mn-lt"/>
              </a:rPr>
              <a:t>.</a:t>
            </a:r>
            <a:endParaRPr lang="en-IN" sz="2000" kern="100">
              <a:latin typeface="Aptos" panose="020B0004020202020204" pitchFamily="34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It offers a </a:t>
            </a:r>
            <a:r>
              <a:rPr lang="en-IN" sz="2000" b="1" kern="100">
                <a:ea typeface="+mn-lt"/>
                <a:cs typeface="+mn-lt"/>
              </a:rPr>
              <a:t>minimalistic user interface</a:t>
            </a:r>
            <a:r>
              <a:rPr lang="en-IN" sz="2000" kern="100">
                <a:ea typeface="+mn-lt"/>
                <a:cs typeface="+mn-lt"/>
              </a:rPr>
              <a:t> to facilitate peer-to-peer collaboration in a distraction-free environment.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The platform aligns with </a:t>
            </a:r>
            <a:r>
              <a:rPr lang="en-IN" sz="2000" b="1" kern="100">
                <a:ea typeface="+mn-lt"/>
                <a:cs typeface="+mn-lt"/>
              </a:rPr>
              <a:t>SDG 4 (Quality Education)</a:t>
            </a:r>
            <a:r>
              <a:rPr lang="en-IN" sz="2000" kern="100">
                <a:ea typeface="+mn-lt"/>
                <a:cs typeface="+mn-lt"/>
              </a:rPr>
              <a:t>, making coding education accessible to diverse learners.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Codex focuses on promoting </a:t>
            </a:r>
            <a:r>
              <a:rPr lang="en-IN" sz="2000" b="1" kern="100">
                <a:ea typeface="+mn-lt"/>
                <a:cs typeface="+mn-lt"/>
              </a:rPr>
              <a:t>problem-solving, critical thinking, and teamwork</a:t>
            </a:r>
            <a:r>
              <a:rPr lang="en-IN" sz="2000" kern="100">
                <a:ea typeface="+mn-lt"/>
                <a:cs typeface="+mn-lt"/>
              </a:rPr>
              <a:t> through collaboration.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It requires no advanced setup, making it ideal for learners with </a:t>
            </a:r>
            <a:r>
              <a:rPr lang="en-IN" sz="2000" b="1" kern="100">
                <a:ea typeface="+mn-lt"/>
                <a:cs typeface="+mn-lt"/>
              </a:rPr>
              <a:t>basic internet access and devices</a:t>
            </a:r>
            <a:r>
              <a:rPr lang="en-IN" sz="2000" kern="100">
                <a:ea typeface="+mn-lt"/>
                <a:cs typeface="+mn-lt"/>
              </a:rPr>
              <a:t>.</a:t>
            </a:r>
            <a:endParaRPr lang="en-IN" sz="2000"/>
          </a:p>
          <a:p>
            <a:pPr marL="285750" lvl="0" indent="-285750">
              <a:tabLst>
                <a:tab pos="457200" algn="l"/>
              </a:tabLst>
            </a:pPr>
            <a:endParaRPr lang="en-IN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B0EAE50-F729-8103-908D-DC64B4FFF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709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43432D3-9EB9-7C95-50B2-C2BFB7029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707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C9328BD-9904-232B-488E-AF1A7C5BE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84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970F928-6E43-5DAC-FBD9-48D0225BE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674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F078889-589E-898B-9E1A-003C0FA8B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910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A26A63D1-3625-7B62-40C3-592625A31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252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1043</Words>
  <Application>Microsoft Office PowerPoint</Application>
  <PresentationFormat>Widescreen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SUMIT SAGAR</cp:lastModifiedBy>
  <cp:revision>54</cp:revision>
  <dcterms:created xsi:type="dcterms:W3CDTF">2024-09-12T08:34:15Z</dcterms:created>
  <dcterms:modified xsi:type="dcterms:W3CDTF">2024-10-03T05:23:12Z</dcterms:modified>
</cp:coreProperties>
</file>