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8"/>
  </p:notes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9" r:id="rId10"/>
    <p:sldId id="280" r:id="rId11"/>
    <p:sldId id="282" r:id="rId12"/>
    <p:sldId id="283" r:id="rId13"/>
    <p:sldId id="284" r:id="rId14"/>
    <p:sldId id="285" r:id="rId15"/>
    <p:sldId id="26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4641B-ADBE-44A3-BA86-875A03BEAFD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6036-7F74-4DCF-9054-B07B3D3CB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6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92487" y="5258288"/>
            <a:ext cx="15016500" cy="2327667"/>
          </a:xfrm>
          <a:custGeom>
            <a:avLst/>
            <a:gdLst/>
            <a:ahLst/>
            <a:cxnLst/>
            <a:rect l="l" t="t" r="r" b="b"/>
            <a:pathLst>
              <a:path w="450495" h="69830" extrusionOk="0">
                <a:moveTo>
                  <a:pt x="33666" y="34712"/>
                </a:moveTo>
                <a:cubicBezTo>
                  <a:pt x="60280" y="28012"/>
                  <a:pt x="159226" y="27882"/>
                  <a:pt x="195387" y="23575"/>
                </a:cubicBezTo>
                <a:cubicBezTo>
                  <a:pt x="231548" y="19269"/>
                  <a:pt x="234052" y="12032"/>
                  <a:pt x="250631" y="8873"/>
                </a:cubicBezTo>
                <a:cubicBezTo>
                  <a:pt x="267210" y="5714"/>
                  <a:pt x="272752" y="5988"/>
                  <a:pt x="294861" y="4619"/>
                </a:cubicBezTo>
                <a:cubicBezTo>
                  <a:pt x="316970" y="3250"/>
                  <a:pt x="361865" y="1097"/>
                  <a:pt x="383285" y="660"/>
                </a:cubicBezTo>
                <a:cubicBezTo>
                  <a:pt x="404705" y="223"/>
                  <a:pt x="414122" y="-1109"/>
                  <a:pt x="423382" y="1996"/>
                </a:cubicBezTo>
                <a:cubicBezTo>
                  <a:pt x="432642" y="5101"/>
                  <a:pt x="440669" y="8647"/>
                  <a:pt x="438844" y="19291"/>
                </a:cubicBezTo>
                <a:cubicBezTo>
                  <a:pt x="437019" y="29935"/>
                  <a:pt x="479621" y="58446"/>
                  <a:pt x="412431" y="65860"/>
                </a:cubicBezTo>
                <a:cubicBezTo>
                  <a:pt x="345241" y="73274"/>
                  <a:pt x="98832" y="68966"/>
                  <a:pt x="35704" y="63775"/>
                </a:cubicBezTo>
                <a:cubicBezTo>
                  <a:pt x="-27423" y="58584"/>
                  <a:pt x="7052" y="41412"/>
                  <a:pt x="33666" y="347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800" y="995333"/>
            <a:ext cx="5145200" cy="27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800" y="4871867"/>
            <a:ext cx="5145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950800" y="4063133"/>
            <a:ext cx="51452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33" b="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300591">
            <a:off x="8114146" y="15882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4462872">
            <a:off x="-115865" y="649704"/>
            <a:ext cx="626113" cy="70681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15;p2"/>
          <p:cNvGrpSpPr/>
          <p:nvPr/>
        </p:nvGrpSpPr>
        <p:grpSpPr>
          <a:xfrm rot="10800000">
            <a:off x="8403334" y="-422367"/>
            <a:ext cx="1462367" cy="1109600"/>
            <a:chOff x="5243125" y="3162925"/>
            <a:chExt cx="1096775" cy="832200"/>
          </a:xfrm>
        </p:grpSpPr>
        <p:sp>
          <p:nvSpPr>
            <p:cNvPr id="16" name="Google Shape;16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0134634" y="733634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4761613" y="-279167"/>
            <a:ext cx="2205452" cy="545195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" name="Google Shape;23;p2"/>
          <p:cNvGrpSpPr/>
          <p:nvPr/>
        </p:nvGrpSpPr>
        <p:grpSpPr>
          <a:xfrm rot="6968528">
            <a:off x="-487311" y="4792415"/>
            <a:ext cx="1045497" cy="793292"/>
            <a:chOff x="5243125" y="3162925"/>
            <a:chExt cx="1096775" cy="832200"/>
          </a:xfrm>
        </p:grpSpPr>
        <p:sp>
          <p:nvSpPr>
            <p:cNvPr id="24" name="Google Shape;24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905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1"/>
          <p:cNvGrpSpPr/>
          <p:nvPr/>
        </p:nvGrpSpPr>
        <p:grpSpPr>
          <a:xfrm rot="-2700000">
            <a:off x="10607357" y="5092125"/>
            <a:ext cx="1045424" cy="793236"/>
            <a:chOff x="5243125" y="3162925"/>
            <a:chExt cx="1096775" cy="832200"/>
          </a:xfrm>
        </p:grpSpPr>
        <p:sp>
          <p:nvSpPr>
            <p:cNvPr id="158" name="Google Shape;15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-1062242" y="5742211"/>
            <a:ext cx="14980100" cy="2072200"/>
          </a:xfrm>
          <a:custGeom>
            <a:avLst/>
            <a:gdLst/>
            <a:ahLst/>
            <a:cxnLst/>
            <a:rect l="l" t="t" r="r" b="b"/>
            <a:pathLst>
              <a:path w="449403" h="62166" extrusionOk="0">
                <a:moveTo>
                  <a:pt x="18313" y="29303"/>
                </a:moveTo>
                <a:cubicBezTo>
                  <a:pt x="20652" y="22015"/>
                  <a:pt x="9231" y="16074"/>
                  <a:pt x="48827" y="12483"/>
                </a:cubicBezTo>
                <a:cubicBezTo>
                  <a:pt x="88423" y="8892"/>
                  <a:pt x="207823" y="9818"/>
                  <a:pt x="255887" y="7756"/>
                </a:cubicBezTo>
                <a:cubicBezTo>
                  <a:pt x="303951" y="5694"/>
                  <a:pt x="312246" y="805"/>
                  <a:pt x="337210" y="110"/>
                </a:cubicBezTo>
                <a:cubicBezTo>
                  <a:pt x="362175" y="-585"/>
                  <a:pt x="390904" y="2196"/>
                  <a:pt x="405674" y="3586"/>
                </a:cubicBezTo>
                <a:cubicBezTo>
                  <a:pt x="420444" y="4976"/>
                  <a:pt x="420454" y="7095"/>
                  <a:pt x="425831" y="8451"/>
                </a:cubicBezTo>
                <a:cubicBezTo>
                  <a:pt x="431208" y="9808"/>
                  <a:pt x="440321" y="3418"/>
                  <a:pt x="437936" y="11725"/>
                </a:cubicBezTo>
                <a:cubicBezTo>
                  <a:pt x="435551" y="20032"/>
                  <a:pt x="478713" y="50880"/>
                  <a:pt x="411523" y="58294"/>
                </a:cubicBezTo>
                <a:cubicBezTo>
                  <a:pt x="344333" y="65708"/>
                  <a:pt x="100331" y="61041"/>
                  <a:pt x="34796" y="56209"/>
                </a:cubicBezTo>
                <a:cubicBezTo>
                  <a:pt x="-30739" y="51377"/>
                  <a:pt x="15975" y="36591"/>
                  <a:pt x="1831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4" name="Google Shape;164;p11"/>
          <p:cNvSpPr/>
          <p:nvPr/>
        </p:nvSpPr>
        <p:spPr>
          <a:xfrm flipH="1">
            <a:off x="9742534" y="-10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1"/>
          <p:cNvSpPr/>
          <p:nvPr/>
        </p:nvSpPr>
        <p:spPr>
          <a:xfrm flipH="1">
            <a:off x="-974149" y="318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1"/>
          <p:cNvSpPr/>
          <p:nvPr/>
        </p:nvSpPr>
        <p:spPr>
          <a:xfrm rot="-506691">
            <a:off x="573312" y="47857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7" name="Google Shape;167;p11"/>
          <p:cNvGrpSpPr/>
          <p:nvPr/>
        </p:nvGrpSpPr>
        <p:grpSpPr>
          <a:xfrm rot="3393668">
            <a:off x="276998" y="924452"/>
            <a:ext cx="1045331" cy="793165"/>
            <a:chOff x="5243125" y="3162925"/>
            <a:chExt cx="1096775" cy="832200"/>
          </a:xfrm>
        </p:grpSpPr>
        <p:sp>
          <p:nvSpPr>
            <p:cNvPr id="168" name="Google Shape;16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" name="Google Shape;173;p11"/>
          <p:cNvSpPr/>
          <p:nvPr/>
        </p:nvSpPr>
        <p:spPr>
          <a:xfrm rot="-7294762">
            <a:off x="11103936" y="18260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719200"/>
            <a:ext cx="8768000" cy="19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712000" y="27157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226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623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-1334633" y="235116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3"/>
          <p:cNvSpPr/>
          <p:nvPr/>
        </p:nvSpPr>
        <p:spPr>
          <a:xfrm rot="300591">
            <a:off x="11570779" y="497047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3"/>
          <p:cNvSpPr/>
          <p:nvPr/>
        </p:nvSpPr>
        <p:spPr>
          <a:xfrm>
            <a:off x="10124368" y="620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" name="Google Shape;181;p13"/>
          <p:cNvGrpSpPr/>
          <p:nvPr/>
        </p:nvGrpSpPr>
        <p:grpSpPr>
          <a:xfrm rot="1495610">
            <a:off x="-452462" y="5795794"/>
            <a:ext cx="1045439" cy="793247"/>
            <a:chOff x="5243125" y="3162925"/>
            <a:chExt cx="1096775" cy="832200"/>
          </a:xfrm>
        </p:grpSpPr>
        <p:sp>
          <p:nvSpPr>
            <p:cNvPr id="182" name="Google Shape;182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" name="Google Shape;187;p13"/>
          <p:cNvGrpSpPr/>
          <p:nvPr/>
        </p:nvGrpSpPr>
        <p:grpSpPr>
          <a:xfrm rot="9552285">
            <a:off x="11724636" y="1540586"/>
            <a:ext cx="1045403" cy="793220"/>
            <a:chOff x="5243125" y="3162925"/>
            <a:chExt cx="1096775" cy="832200"/>
          </a:xfrm>
        </p:grpSpPr>
        <p:sp>
          <p:nvSpPr>
            <p:cNvPr id="188" name="Google Shape;188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3" name="Google Shape;193;p13"/>
          <p:cNvSpPr/>
          <p:nvPr/>
        </p:nvSpPr>
        <p:spPr>
          <a:xfrm rot="10499409" flipH="1">
            <a:off x="-216621" y="19353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96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2" hasCustomPrompt="1"/>
          </p:nvPr>
        </p:nvSpPr>
        <p:spPr>
          <a:xfrm>
            <a:off x="2001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96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3"/>
          </p:nvPr>
        </p:nvSpPr>
        <p:spPr>
          <a:xfrm>
            <a:off x="4485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4" hasCustomPrompt="1"/>
          </p:nvPr>
        </p:nvSpPr>
        <p:spPr>
          <a:xfrm>
            <a:off x="5526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5"/>
          </p:nvPr>
        </p:nvSpPr>
        <p:spPr>
          <a:xfrm>
            <a:off x="4485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6"/>
          </p:nvPr>
        </p:nvSpPr>
        <p:spPr>
          <a:xfrm>
            <a:off x="801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048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8"/>
          </p:nvPr>
        </p:nvSpPr>
        <p:spPr>
          <a:xfrm>
            <a:off x="801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9"/>
          </p:nvPr>
        </p:nvSpPr>
        <p:spPr>
          <a:xfrm>
            <a:off x="96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13" hasCustomPrompt="1"/>
          </p:nvPr>
        </p:nvSpPr>
        <p:spPr>
          <a:xfrm>
            <a:off x="2001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14"/>
          </p:nvPr>
        </p:nvSpPr>
        <p:spPr>
          <a:xfrm>
            <a:off x="96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5"/>
          </p:nvPr>
        </p:nvSpPr>
        <p:spPr>
          <a:xfrm>
            <a:off x="4485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6" hasCustomPrompt="1"/>
          </p:nvPr>
        </p:nvSpPr>
        <p:spPr>
          <a:xfrm>
            <a:off x="5526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7"/>
          </p:nvPr>
        </p:nvSpPr>
        <p:spPr>
          <a:xfrm>
            <a:off x="4485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8"/>
          </p:nvPr>
        </p:nvSpPr>
        <p:spPr>
          <a:xfrm>
            <a:off x="801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9" hasCustomPrompt="1"/>
          </p:nvPr>
        </p:nvSpPr>
        <p:spPr>
          <a:xfrm>
            <a:off x="91048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20"/>
          </p:nvPr>
        </p:nvSpPr>
        <p:spPr>
          <a:xfrm>
            <a:off x="801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50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4205167" y="3476467"/>
            <a:ext cx="7036000" cy="6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4205167" y="1505267"/>
            <a:ext cx="70360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 flipH="1">
            <a:off x="9082201" y="5234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7" name="Google Shape;217;p14"/>
          <p:cNvGrpSpPr/>
          <p:nvPr/>
        </p:nvGrpSpPr>
        <p:grpSpPr>
          <a:xfrm rot="-9151039">
            <a:off x="10004711" y="-30486"/>
            <a:ext cx="1045407" cy="793223"/>
            <a:chOff x="5243125" y="3162925"/>
            <a:chExt cx="1096775" cy="832200"/>
          </a:xfrm>
        </p:grpSpPr>
        <p:sp>
          <p:nvSpPr>
            <p:cNvPr id="218" name="Google Shape;218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3" name="Google Shape;223;p14"/>
          <p:cNvSpPr/>
          <p:nvPr/>
        </p:nvSpPr>
        <p:spPr>
          <a:xfrm rot="6070424">
            <a:off x="3244597" y="210019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14"/>
          <p:cNvGrpSpPr/>
          <p:nvPr/>
        </p:nvGrpSpPr>
        <p:grpSpPr>
          <a:xfrm rot="7523987">
            <a:off x="-402450" y="2838670"/>
            <a:ext cx="1045380" cy="793204"/>
            <a:chOff x="5243125" y="3162925"/>
            <a:chExt cx="1096775" cy="832200"/>
          </a:xfrm>
        </p:grpSpPr>
        <p:sp>
          <p:nvSpPr>
            <p:cNvPr id="225" name="Google Shape;225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9687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960000" y="2322800"/>
            <a:ext cx="48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960000" y="3086400"/>
            <a:ext cx="4890000" cy="1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rot="506691" flipH="1">
            <a:off x="11774770" y="3068914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5"/>
          <p:cNvSpPr/>
          <p:nvPr/>
        </p:nvSpPr>
        <p:spPr>
          <a:xfrm flipH="1">
            <a:off x="-1026316" y="-1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15"/>
          <p:cNvGrpSpPr/>
          <p:nvPr/>
        </p:nvGrpSpPr>
        <p:grpSpPr>
          <a:xfrm rot="9206592" flipH="1">
            <a:off x="5251784" y="373529"/>
            <a:ext cx="908981" cy="689708"/>
            <a:chOff x="5243125" y="3162925"/>
            <a:chExt cx="1096775" cy="832200"/>
          </a:xfrm>
        </p:grpSpPr>
        <p:sp>
          <p:nvSpPr>
            <p:cNvPr id="236" name="Google Shape;236;p1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1" name="Google Shape;241;p15"/>
          <p:cNvSpPr/>
          <p:nvPr/>
        </p:nvSpPr>
        <p:spPr>
          <a:xfrm flipH="1">
            <a:off x="8798510" y="800033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5"/>
          <p:cNvSpPr/>
          <p:nvPr/>
        </p:nvSpPr>
        <p:spPr>
          <a:xfrm flipH="1">
            <a:off x="-687757" y="5382167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5"/>
          <p:cNvSpPr/>
          <p:nvPr/>
        </p:nvSpPr>
        <p:spPr>
          <a:xfrm rot="506691" flipH="1">
            <a:off x="-218664" y="3137214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15"/>
          <p:cNvGrpSpPr/>
          <p:nvPr/>
        </p:nvGrpSpPr>
        <p:grpSpPr>
          <a:xfrm rot="1486779" flipH="1">
            <a:off x="7972516" y="5793607"/>
            <a:ext cx="908899" cy="689645"/>
            <a:chOff x="5243125" y="3162925"/>
            <a:chExt cx="1096775" cy="832200"/>
          </a:xfrm>
        </p:grpSpPr>
        <p:sp>
          <p:nvSpPr>
            <p:cNvPr id="245" name="Google Shape;245;p1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87995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 flipH="1">
            <a:off x="-1317182" y="56881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" name="Google Shape;252;p16"/>
          <p:cNvGrpSpPr/>
          <p:nvPr/>
        </p:nvGrpSpPr>
        <p:grpSpPr>
          <a:xfrm rot="9206592" flipH="1">
            <a:off x="11347418" y="5679229"/>
            <a:ext cx="908981" cy="689708"/>
            <a:chOff x="5243125" y="3162925"/>
            <a:chExt cx="1096775" cy="832200"/>
          </a:xfrm>
        </p:grpSpPr>
        <p:sp>
          <p:nvSpPr>
            <p:cNvPr id="253" name="Google Shape;253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8" name="Google Shape;258;p16"/>
          <p:cNvSpPr/>
          <p:nvPr/>
        </p:nvSpPr>
        <p:spPr>
          <a:xfrm flipH="1">
            <a:off x="9703510" y="0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6"/>
          <p:cNvSpPr/>
          <p:nvPr/>
        </p:nvSpPr>
        <p:spPr>
          <a:xfrm rot="506691" flipH="1">
            <a:off x="215703" y="3964930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6"/>
          <p:cNvSpPr/>
          <p:nvPr/>
        </p:nvSpPr>
        <p:spPr>
          <a:xfrm rot="-4650776" flipH="1">
            <a:off x="11361381" y="1830806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1" name="Google Shape;261;p16"/>
          <p:cNvGrpSpPr/>
          <p:nvPr/>
        </p:nvGrpSpPr>
        <p:grpSpPr>
          <a:xfrm rot="2507887" flipH="1">
            <a:off x="5989" y="756259"/>
            <a:ext cx="909004" cy="689725"/>
            <a:chOff x="5243125" y="3162925"/>
            <a:chExt cx="1096775" cy="832200"/>
          </a:xfrm>
        </p:grpSpPr>
        <p:sp>
          <p:nvSpPr>
            <p:cNvPr id="262" name="Google Shape;262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2"/>
          </p:nvPr>
        </p:nvSpPr>
        <p:spPr>
          <a:xfrm>
            <a:off x="242343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3"/>
          </p:nvPr>
        </p:nvSpPr>
        <p:spPr>
          <a:xfrm>
            <a:off x="674256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subTitle" idx="1"/>
          </p:nvPr>
        </p:nvSpPr>
        <p:spPr>
          <a:xfrm>
            <a:off x="6742567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16"/>
          <p:cNvSpPr txBox="1">
            <a:spLocks noGrp="1"/>
          </p:cNvSpPr>
          <p:nvPr>
            <p:ph type="subTitle" idx="4"/>
          </p:nvPr>
        </p:nvSpPr>
        <p:spPr>
          <a:xfrm>
            <a:off x="2423433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214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 rot="-506691">
            <a:off x="-266454" y="25258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7"/>
          <p:cNvSpPr/>
          <p:nvPr/>
        </p:nvSpPr>
        <p:spPr>
          <a:xfrm>
            <a:off x="8437397" y="5933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17"/>
          <p:cNvGrpSpPr/>
          <p:nvPr/>
        </p:nvGrpSpPr>
        <p:grpSpPr>
          <a:xfrm rot="-2700000">
            <a:off x="10924662" y="5108882"/>
            <a:ext cx="767057" cy="582020"/>
            <a:chOff x="5243125" y="3162925"/>
            <a:chExt cx="1096775" cy="832200"/>
          </a:xfrm>
        </p:grpSpPr>
        <p:sp>
          <p:nvSpPr>
            <p:cNvPr id="276" name="Google Shape;276;p1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-713549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960000" y="2942467"/>
            <a:ext cx="5400000" cy="31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3" name="Google Shape;283;p17"/>
          <p:cNvSpPr txBox="1">
            <a:spLocks noGrp="1"/>
          </p:cNvSpPr>
          <p:nvPr>
            <p:ph type="body" idx="2"/>
          </p:nvPr>
        </p:nvSpPr>
        <p:spPr>
          <a:xfrm>
            <a:off x="6545233" y="2007200"/>
            <a:ext cx="4686800" cy="4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6405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partan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402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8"/>
          <p:cNvSpPr/>
          <p:nvPr/>
        </p:nvSpPr>
        <p:spPr>
          <a:xfrm>
            <a:off x="-404867" y="56813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8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9" name="Google Shape;289;p18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290" name="Google Shape;290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5" name="Google Shape;295;p18"/>
          <p:cNvGrpSpPr/>
          <p:nvPr/>
        </p:nvGrpSpPr>
        <p:grpSpPr>
          <a:xfrm rot="1388821" flipH="1">
            <a:off x="1657669" y="-118811"/>
            <a:ext cx="1045367" cy="793193"/>
            <a:chOff x="5243125" y="3162925"/>
            <a:chExt cx="1096775" cy="832200"/>
          </a:xfrm>
        </p:grpSpPr>
        <p:sp>
          <p:nvSpPr>
            <p:cNvPr id="296" name="Google Shape;296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8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8"/>
          <p:cNvSpPr/>
          <p:nvPr/>
        </p:nvSpPr>
        <p:spPr>
          <a:xfrm flipH="1">
            <a:off x="5983067" y="619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title" idx="2"/>
          </p:nvPr>
        </p:nvSpPr>
        <p:spPr>
          <a:xfrm>
            <a:off x="960000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1"/>
          </p:nvPr>
        </p:nvSpPr>
        <p:spPr>
          <a:xfrm>
            <a:off x="960000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title" idx="3"/>
          </p:nvPr>
        </p:nvSpPr>
        <p:spPr>
          <a:xfrm>
            <a:off x="4558961" y="2609088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4"/>
          </p:nvPr>
        </p:nvSpPr>
        <p:spPr>
          <a:xfrm>
            <a:off x="4558961" y="3147021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title" idx="5"/>
          </p:nvPr>
        </p:nvSpPr>
        <p:spPr>
          <a:xfrm>
            <a:off x="8157931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6"/>
          </p:nvPr>
        </p:nvSpPr>
        <p:spPr>
          <a:xfrm>
            <a:off x="8157932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4621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9"/>
          <p:cNvSpPr/>
          <p:nvPr/>
        </p:nvSpPr>
        <p:spPr>
          <a:xfrm>
            <a:off x="-1073300" y="55610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9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4" name="Google Shape;314;p19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315" name="Google Shape;315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 rot="1388821" flipH="1">
            <a:off x="4277869" y="6404989"/>
            <a:ext cx="1045367" cy="793193"/>
            <a:chOff x="5243125" y="3162925"/>
            <a:chExt cx="1096775" cy="832200"/>
          </a:xfrm>
        </p:grpSpPr>
        <p:sp>
          <p:nvSpPr>
            <p:cNvPr id="321" name="Google Shape;321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6" name="Google Shape;326;p19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9"/>
          <p:cNvSpPr/>
          <p:nvPr/>
        </p:nvSpPr>
        <p:spPr>
          <a:xfrm flipH="1">
            <a:off x="167801" y="-5808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title" idx="2"/>
          </p:nvPr>
        </p:nvSpPr>
        <p:spPr>
          <a:xfrm>
            <a:off x="4006867" y="492286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1"/>
          </p:nvPr>
        </p:nvSpPr>
        <p:spPr>
          <a:xfrm>
            <a:off x="4006867" y="5460800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title" idx="3"/>
          </p:nvPr>
        </p:nvSpPr>
        <p:spPr>
          <a:xfrm>
            <a:off x="4006871" y="1709600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4"/>
          </p:nvPr>
        </p:nvSpPr>
        <p:spPr>
          <a:xfrm>
            <a:off x="4006867" y="2247533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title" idx="5"/>
          </p:nvPr>
        </p:nvSpPr>
        <p:spPr>
          <a:xfrm>
            <a:off x="4006867" y="331621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ubTitle" idx="6"/>
          </p:nvPr>
        </p:nvSpPr>
        <p:spPr>
          <a:xfrm>
            <a:off x="4006867" y="3854167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5181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/>
          <p:nvPr/>
        </p:nvSpPr>
        <p:spPr>
          <a:xfrm flipH="1">
            <a:off x="9093768" y="5836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20"/>
          <p:cNvGrpSpPr/>
          <p:nvPr/>
        </p:nvGrpSpPr>
        <p:grpSpPr>
          <a:xfrm rot="-9151039">
            <a:off x="11356045" y="1242581"/>
            <a:ext cx="1045407" cy="793223"/>
            <a:chOff x="5243125" y="3162925"/>
            <a:chExt cx="1096775" cy="832200"/>
          </a:xfrm>
        </p:grpSpPr>
        <p:sp>
          <p:nvSpPr>
            <p:cNvPr id="338" name="Google Shape;338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3" name="Google Shape;343;p20"/>
          <p:cNvSpPr/>
          <p:nvPr/>
        </p:nvSpPr>
        <p:spPr>
          <a:xfrm rot="6070424">
            <a:off x="1064531" y="-159848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20"/>
          <p:cNvGrpSpPr/>
          <p:nvPr/>
        </p:nvGrpSpPr>
        <p:grpSpPr>
          <a:xfrm rot="7523987">
            <a:off x="-425083" y="4027103"/>
            <a:ext cx="1045380" cy="793204"/>
            <a:chOff x="5243125" y="3162925"/>
            <a:chExt cx="1096775" cy="832200"/>
          </a:xfrm>
        </p:grpSpPr>
        <p:sp>
          <p:nvSpPr>
            <p:cNvPr id="345" name="Google Shape;345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" name="Google Shape;350;p20"/>
          <p:cNvSpPr/>
          <p:nvPr/>
        </p:nvSpPr>
        <p:spPr>
          <a:xfrm flipH="1">
            <a:off x="-1460682" y="11817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20"/>
          <p:cNvSpPr/>
          <p:nvPr/>
        </p:nvSpPr>
        <p:spPr>
          <a:xfrm rot="-1915800">
            <a:off x="5320967" y="61655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2"/>
          </p:nvPr>
        </p:nvSpPr>
        <p:spPr>
          <a:xfrm>
            <a:off x="3574833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3574833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title" idx="3"/>
          </p:nvPr>
        </p:nvSpPr>
        <p:spPr>
          <a:xfrm>
            <a:off x="8804515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4"/>
          </p:nvPr>
        </p:nvSpPr>
        <p:spPr>
          <a:xfrm>
            <a:off x="8804515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 idx="5"/>
          </p:nvPr>
        </p:nvSpPr>
        <p:spPr>
          <a:xfrm>
            <a:off x="960000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6"/>
          </p:nvPr>
        </p:nvSpPr>
        <p:spPr>
          <a:xfrm>
            <a:off x="960000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title" idx="7"/>
          </p:nvPr>
        </p:nvSpPr>
        <p:spPr>
          <a:xfrm>
            <a:off x="6189681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8"/>
          </p:nvPr>
        </p:nvSpPr>
        <p:spPr>
          <a:xfrm>
            <a:off x="6189679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49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 rot="2550686">
            <a:off x="1617206" y="5603159"/>
            <a:ext cx="1045479" cy="793279"/>
            <a:chOff x="5243125" y="3162925"/>
            <a:chExt cx="1096775" cy="832200"/>
          </a:xfrm>
        </p:grpSpPr>
        <p:sp>
          <p:nvSpPr>
            <p:cNvPr id="31" name="Google Shape;31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-1095237" y="5742211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7" name="Google Shape;37;p3"/>
          <p:cNvSpPr/>
          <p:nvPr/>
        </p:nvSpPr>
        <p:spPr>
          <a:xfrm>
            <a:off x="8856865" y="-84764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 rot="-4896007">
            <a:off x="11550240" y="3002847"/>
            <a:ext cx="754969" cy="852276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-475433" y="3804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 rot="300591">
            <a:off x="-318821" y="205342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 rot="-9729183">
            <a:off x="6100258" y="-105663"/>
            <a:ext cx="1045449" cy="793256"/>
            <a:chOff x="5243125" y="3162925"/>
            <a:chExt cx="1096775" cy="832200"/>
          </a:xfrm>
        </p:grpSpPr>
        <p:sp>
          <p:nvSpPr>
            <p:cNvPr id="42" name="Google Shape;42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60000" y="3207017"/>
            <a:ext cx="513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742467" y="1841351"/>
            <a:ext cx="157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960000" y="4329417"/>
            <a:ext cx="5136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128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/>
          <p:nvPr/>
        </p:nvSpPr>
        <p:spPr>
          <a:xfrm flipH="1">
            <a:off x="8951559" y="5758134"/>
            <a:ext cx="3953973" cy="9774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3" name="Google Shape;363;p21"/>
          <p:cNvGrpSpPr/>
          <p:nvPr/>
        </p:nvGrpSpPr>
        <p:grpSpPr>
          <a:xfrm rot="7523987">
            <a:off x="-197950" y="2622437"/>
            <a:ext cx="1045380" cy="793204"/>
            <a:chOff x="5243125" y="3162925"/>
            <a:chExt cx="1096775" cy="832200"/>
          </a:xfrm>
        </p:grpSpPr>
        <p:sp>
          <p:nvSpPr>
            <p:cNvPr id="364" name="Google Shape;364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21"/>
          <p:cNvSpPr/>
          <p:nvPr/>
        </p:nvSpPr>
        <p:spPr>
          <a:xfrm flipH="1">
            <a:off x="-1090016" y="-321566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21"/>
          <p:cNvSpPr/>
          <p:nvPr/>
        </p:nvSpPr>
        <p:spPr>
          <a:xfrm rot="-1915800">
            <a:off x="11321734" y="6661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21"/>
          <p:cNvSpPr/>
          <p:nvPr/>
        </p:nvSpPr>
        <p:spPr>
          <a:xfrm rot="-1915800">
            <a:off x="2665167" y="62739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2" name="Google Shape;372;p21"/>
          <p:cNvGrpSpPr/>
          <p:nvPr/>
        </p:nvGrpSpPr>
        <p:grpSpPr>
          <a:xfrm rot="-9353023">
            <a:off x="11583111" y="3490991"/>
            <a:ext cx="1045443" cy="793251"/>
            <a:chOff x="5243125" y="3162925"/>
            <a:chExt cx="1096775" cy="832200"/>
          </a:xfrm>
        </p:grpSpPr>
        <p:sp>
          <p:nvSpPr>
            <p:cNvPr id="373" name="Google Shape;373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8" name="Google Shape;37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title" idx="2"/>
          </p:nvPr>
        </p:nvSpPr>
        <p:spPr>
          <a:xfrm>
            <a:off x="950784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subTitle" idx="1"/>
          </p:nvPr>
        </p:nvSpPr>
        <p:spPr>
          <a:xfrm>
            <a:off x="950784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21"/>
          <p:cNvSpPr txBox="1">
            <a:spLocks noGrp="1"/>
          </p:cNvSpPr>
          <p:nvPr>
            <p:ph type="title" idx="3"/>
          </p:nvPr>
        </p:nvSpPr>
        <p:spPr>
          <a:xfrm>
            <a:off x="8594388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subTitle" idx="4"/>
          </p:nvPr>
        </p:nvSpPr>
        <p:spPr>
          <a:xfrm>
            <a:off x="8594388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21"/>
          <p:cNvSpPr txBox="1">
            <a:spLocks noGrp="1"/>
          </p:cNvSpPr>
          <p:nvPr>
            <p:ph type="title" idx="5"/>
          </p:nvPr>
        </p:nvSpPr>
        <p:spPr>
          <a:xfrm>
            <a:off x="950784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4" name="Google Shape;384;p21"/>
          <p:cNvSpPr txBox="1">
            <a:spLocks noGrp="1"/>
          </p:cNvSpPr>
          <p:nvPr>
            <p:ph type="subTitle" idx="6"/>
          </p:nvPr>
        </p:nvSpPr>
        <p:spPr>
          <a:xfrm>
            <a:off x="950784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21"/>
          <p:cNvSpPr txBox="1">
            <a:spLocks noGrp="1"/>
          </p:cNvSpPr>
          <p:nvPr>
            <p:ph type="title" idx="7"/>
          </p:nvPr>
        </p:nvSpPr>
        <p:spPr>
          <a:xfrm>
            <a:off x="8594388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subTitle" idx="8"/>
          </p:nvPr>
        </p:nvSpPr>
        <p:spPr>
          <a:xfrm>
            <a:off x="8594385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2667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/>
          <p:nvPr/>
        </p:nvSpPr>
        <p:spPr>
          <a:xfrm flipH="1">
            <a:off x="-1482833" y="60304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9" name="Google Shape;389;p22"/>
          <p:cNvGrpSpPr/>
          <p:nvPr/>
        </p:nvGrpSpPr>
        <p:grpSpPr>
          <a:xfrm rot="7523987">
            <a:off x="103383" y="578570"/>
            <a:ext cx="1045380" cy="793204"/>
            <a:chOff x="5243125" y="3162925"/>
            <a:chExt cx="1096775" cy="832200"/>
          </a:xfrm>
        </p:grpSpPr>
        <p:sp>
          <p:nvSpPr>
            <p:cNvPr id="390" name="Google Shape;390;p2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5" name="Google Shape;395;p22"/>
          <p:cNvSpPr/>
          <p:nvPr/>
        </p:nvSpPr>
        <p:spPr>
          <a:xfrm flipH="1">
            <a:off x="9660385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22"/>
          <p:cNvSpPr/>
          <p:nvPr/>
        </p:nvSpPr>
        <p:spPr>
          <a:xfrm rot="-1915800">
            <a:off x="11553434" y="20678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title" idx="2"/>
          </p:nvPr>
        </p:nvSpPr>
        <p:spPr>
          <a:xfrm>
            <a:off x="2852451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852451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title" idx="3"/>
          </p:nvPr>
        </p:nvSpPr>
        <p:spPr>
          <a:xfrm>
            <a:off x="8042747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22"/>
          <p:cNvSpPr txBox="1">
            <a:spLocks noGrp="1"/>
          </p:cNvSpPr>
          <p:nvPr>
            <p:ph type="subTitle" idx="4"/>
          </p:nvPr>
        </p:nvSpPr>
        <p:spPr>
          <a:xfrm>
            <a:off x="8042817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title" idx="5"/>
          </p:nvPr>
        </p:nvSpPr>
        <p:spPr>
          <a:xfrm>
            <a:off x="2852451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subTitle" idx="6"/>
          </p:nvPr>
        </p:nvSpPr>
        <p:spPr>
          <a:xfrm>
            <a:off x="2852451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title" idx="7"/>
          </p:nvPr>
        </p:nvSpPr>
        <p:spPr>
          <a:xfrm>
            <a:off x="8042747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subTitle" idx="8"/>
          </p:nvPr>
        </p:nvSpPr>
        <p:spPr>
          <a:xfrm>
            <a:off x="8042747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title" idx="9"/>
          </p:nvPr>
        </p:nvSpPr>
        <p:spPr>
          <a:xfrm>
            <a:off x="2852451" y="3374551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3"/>
          </p:nvPr>
        </p:nvSpPr>
        <p:spPr>
          <a:xfrm>
            <a:off x="2852451" y="39934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 idx="14"/>
          </p:nvPr>
        </p:nvSpPr>
        <p:spPr>
          <a:xfrm>
            <a:off x="8042817" y="3374617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5"/>
          </p:nvPr>
        </p:nvSpPr>
        <p:spPr>
          <a:xfrm>
            <a:off x="8042817" y="399341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5542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/>
          <p:nvPr/>
        </p:nvSpPr>
        <p:spPr>
          <a:xfrm>
            <a:off x="8450263" y="53995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2" name="Google Shape;412;p23"/>
          <p:cNvGrpSpPr/>
          <p:nvPr/>
        </p:nvGrpSpPr>
        <p:grpSpPr>
          <a:xfrm rot="-2700000">
            <a:off x="11603624" y="3032391"/>
            <a:ext cx="1045424" cy="793236"/>
            <a:chOff x="5243125" y="3162925"/>
            <a:chExt cx="1096775" cy="832200"/>
          </a:xfrm>
        </p:grpSpPr>
        <p:sp>
          <p:nvSpPr>
            <p:cNvPr id="413" name="Google Shape;413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8" name="Google Shape;418;p23"/>
          <p:cNvSpPr/>
          <p:nvPr/>
        </p:nvSpPr>
        <p:spPr>
          <a:xfrm>
            <a:off x="-354415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3"/>
          <p:cNvSpPr/>
          <p:nvPr/>
        </p:nvSpPr>
        <p:spPr>
          <a:xfrm rot="-506691">
            <a:off x="58479" y="57126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0" name="Google Shape;420;p23"/>
          <p:cNvGrpSpPr/>
          <p:nvPr/>
        </p:nvGrpSpPr>
        <p:grpSpPr>
          <a:xfrm rot="3393668">
            <a:off x="-181602" y="1727652"/>
            <a:ext cx="1045331" cy="793165"/>
            <a:chOff x="5243125" y="3162925"/>
            <a:chExt cx="1096775" cy="832200"/>
          </a:xfrm>
        </p:grpSpPr>
        <p:sp>
          <p:nvSpPr>
            <p:cNvPr id="421" name="Google Shape;421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6" name="Google Shape;426;p23"/>
          <p:cNvSpPr/>
          <p:nvPr/>
        </p:nvSpPr>
        <p:spPr>
          <a:xfrm rot="-7294762">
            <a:off x="10941769" y="1775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23"/>
          <p:cNvSpPr txBox="1">
            <a:spLocks noGrp="1"/>
          </p:cNvSpPr>
          <p:nvPr>
            <p:ph type="title" hasCustomPrompt="1"/>
          </p:nvPr>
        </p:nvSpPr>
        <p:spPr>
          <a:xfrm>
            <a:off x="11940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8" name="Google Shape;428;p23"/>
          <p:cNvSpPr txBox="1">
            <a:spLocks noGrp="1"/>
          </p:cNvSpPr>
          <p:nvPr>
            <p:ph type="subTitle" idx="1"/>
          </p:nvPr>
        </p:nvSpPr>
        <p:spPr>
          <a:xfrm>
            <a:off x="1194000" y="3516367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title" idx="2" hasCustomPrompt="1"/>
          </p:nvPr>
        </p:nvSpPr>
        <p:spPr>
          <a:xfrm>
            <a:off x="48916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0" name="Google Shape;430;p23"/>
          <p:cNvSpPr txBox="1">
            <a:spLocks noGrp="1"/>
          </p:cNvSpPr>
          <p:nvPr>
            <p:ph type="subTitle" idx="3"/>
          </p:nvPr>
        </p:nvSpPr>
        <p:spPr>
          <a:xfrm>
            <a:off x="4891600" y="3516340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title" idx="4" hasCustomPrompt="1"/>
          </p:nvPr>
        </p:nvSpPr>
        <p:spPr>
          <a:xfrm>
            <a:off x="85892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2" name="Google Shape;432;p23"/>
          <p:cNvSpPr txBox="1">
            <a:spLocks noGrp="1"/>
          </p:cNvSpPr>
          <p:nvPr>
            <p:ph type="subTitle" idx="5"/>
          </p:nvPr>
        </p:nvSpPr>
        <p:spPr>
          <a:xfrm>
            <a:off x="8589200" y="3516335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title" idx="7"/>
          </p:nvPr>
        </p:nvSpPr>
        <p:spPr>
          <a:xfrm>
            <a:off x="12032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" name="Google Shape;435;p23"/>
          <p:cNvSpPr txBox="1">
            <a:spLocks noGrp="1"/>
          </p:cNvSpPr>
          <p:nvPr>
            <p:ph type="title" idx="8"/>
          </p:nvPr>
        </p:nvSpPr>
        <p:spPr>
          <a:xfrm>
            <a:off x="48916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23"/>
          <p:cNvSpPr txBox="1">
            <a:spLocks noGrp="1"/>
          </p:cNvSpPr>
          <p:nvPr>
            <p:ph type="title" idx="9"/>
          </p:nvPr>
        </p:nvSpPr>
        <p:spPr>
          <a:xfrm>
            <a:off x="85800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2163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/>
          <p:nvPr/>
        </p:nvSpPr>
        <p:spPr>
          <a:xfrm>
            <a:off x="10557214" y="-370599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24"/>
          <p:cNvSpPr/>
          <p:nvPr/>
        </p:nvSpPr>
        <p:spPr>
          <a:xfrm>
            <a:off x="-1172699" y="61389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4"/>
          <p:cNvSpPr/>
          <p:nvPr/>
        </p:nvSpPr>
        <p:spPr>
          <a:xfrm rot="3358128">
            <a:off x="11635841" y="3804856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1" name="Google Shape;441;p24"/>
          <p:cNvGrpSpPr/>
          <p:nvPr/>
        </p:nvGrpSpPr>
        <p:grpSpPr>
          <a:xfrm rot="-7858715">
            <a:off x="-108557" y="282551"/>
            <a:ext cx="1045413" cy="793228"/>
            <a:chOff x="5243125" y="3162925"/>
            <a:chExt cx="1096775" cy="832200"/>
          </a:xfrm>
        </p:grpSpPr>
        <p:sp>
          <p:nvSpPr>
            <p:cNvPr id="442" name="Google Shape;442;p2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7" name="Google Shape;44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5103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/>
          <p:nvPr/>
        </p:nvSpPr>
        <p:spPr>
          <a:xfrm flipH="1">
            <a:off x="-427520" y="-103665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25"/>
          <p:cNvSpPr/>
          <p:nvPr/>
        </p:nvSpPr>
        <p:spPr>
          <a:xfrm>
            <a:off x="7063834" y="61388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25"/>
          <p:cNvSpPr/>
          <p:nvPr/>
        </p:nvSpPr>
        <p:spPr>
          <a:xfrm rot="3358128">
            <a:off x="11302708" y="432074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2" name="Google Shape;452;p25"/>
          <p:cNvGrpSpPr/>
          <p:nvPr/>
        </p:nvGrpSpPr>
        <p:grpSpPr>
          <a:xfrm rot="-7858715">
            <a:off x="1663910" y="6282018"/>
            <a:ext cx="1045413" cy="793228"/>
            <a:chOff x="5243125" y="3162925"/>
            <a:chExt cx="1096775" cy="832200"/>
          </a:xfrm>
        </p:grpSpPr>
        <p:sp>
          <p:nvSpPr>
            <p:cNvPr id="453" name="Google Shape;453;p2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605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/>
          <p:nvPr/>
        </p:nvSpPr>
        <p:spPr>
          <a:xfrm rot="-506691">
            <a:off x="-150621" y="20671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6"/>
          <p:cNvSpPr/>
          <p:nvPr/>
        </p:nvSpPr>
        <p:spPr>
          <a:xfrm>
            <a:off x="8402630" y="290199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26"/>
          <p:cNvGrpSpPr/>
          <p:nvPr/>
        </p:nvGrpSpPr>
        <p:grpSpPr>
          <a:xfrm rot="-2700000">
            <a:off x="5537862" y="6278915"/>
            <a:ext cx="767057" cy="582020"/>
            <a:chOff x="5243125" y="3162925"/>
            <a:chExt cx="1096775" cy="832200"/>
          </a:xfrm>
        </p:grpSpPr>
        <p:sp>
          <p:nvSpPr>
            <p:cNvPr id="463" name="Google Shape;463;p2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8" name="Google Shape;468;p26"/>
          <p:cNvSpPr/>
          <p:nvPr/>
        </p:nvSpPr>
        <p:spPr>
          <a:xfrm>
            <a:off x="-713549" y="-381333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6"/>
          <p:cNvSpPr/>
          <p:nvPr/>
        </p:nvSpPr>
        <p:spPr>
          <a:xfrm rot="-7294762">
            <a:off x="7292703" y="1765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47048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1"/>
          </p:nvPr>
        </p:nvSpPr>
        <p:spPr>
          <a:xfrm>
            <a:off x="960000" y="3310567"/>
            <a:ext cx="4704800" cy="10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2"/>
          </p:nvPr>
        </p:nvSpPr>
        <p:spPr>
          <a:xfrm>
            <a:off x="960000" y="2765333"/>
            <a:ext cx="4704800" cy="5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960000" y="4663567"/>
            <a:ext cx="4313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0426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D5BAD2-5572-49FB-A533-DC05F964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E0AD8C-DA7A-44EF-801B-91820A4C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E8A7EE-E273-4D5E-B15E-7518BD0D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F738AA-4F5C-4764-9377-FFA8F750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E248D9-66FC-4F31-A6C4-C1B6449E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B231B-20A9-41E5-92A5-5FCF9011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3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854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16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4"/>
          <p:cNvSpPr/>
          <p:nvPr/>
        </p:nvSpPr>
        <p:spPr>
          <a:xfrm>
            <a:off x="11141834" y="-374800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 rot="4435070">
            <a:off x="-98730" y="450060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-424583" y="6138800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4"/>
          <p:cNvGrpSpPr/>
          <p:nvPr/>
        </p:nvGrpSpPr>
        <p:grpSpPr>
          <a:xfrm rot="6968528">
            <a:off x="11295656" y="5668515"/>
            <a:ext cx="1045497" cy="793292"/>
            <a:chOff x="5243125" y="3162925"/>
            <a:chExt cx="1096775" cy="832200"/>
          </a:xfrm>
        </p:grpSpPr>
        <p:sp>
          <p:nvSpPr>
            <p:cNvPr id="57" name="Google Shape;57;p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323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8977934" y="5727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5"/>
          <p:cNvSpPr/>
          <p:nvPr/>
        </p:nvSpPr>
        <p:spPr>
          <a:xfrm flipH="1">
            <a:off x="-638216" y="11133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5"/>
          <p:cNvSpPr/>
          <p:nvPr/>
        </p:nvSpPr>
        <p:spPr>
          <a:xfrm rot="-1915800">
            <a:off x="168267" y="26773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5"/>
          <p:cNvGrpSpPr/>
          <p:nvPr/>
        </p:nvGrpSpPr>
        <p:grpSpPr>
          <a:xfrm rot="-2700000">
            <a:off x="11192991" y="322591"/>
            <a:ext cx="1045424" cy="793236"/>
            <a:chOff x="5243125" y="3162925"/>
            <a:chExt cx="1096775" cy="832200"/>
          </a:xfrm>
        </p:grpSpPr>
        <p:sp>
          <p:nvSpPr>
            <p:cNvPr id="67" name="Google Shape;67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5"/>
          <p:cNvGrpSpPr/>
          <p:nvPr/>
        </p:nvGrpSpPr>
        <p:grpSpPr>
          <a:xfrm rot="3393668">
            <a:off x="-510935" y="5859419"/>
            <a:ext cx="1045331" cy="793165"/>
            <a:chOff x="5243125" y="3162925"/>
            <a:chExt cx="1096775" cy="832200"/>
          </a:xfrm>
        </p:grpSpPr>
        <p:sp>
          <p:nvSpPr>
            <p:cNvPr id="73" name="Google Shape;73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5"/>
          <p:cNvSpPr/>
          <p:nvPr/>
        </p:nvSpPr>
        <p:spPr>
          <a:xfrm rot="-7294762">
            <a:off x="11567336" y="35752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754500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3"/>
          </p:nvPr>
        </p:nvSpPr>
        <p:spPr>
          <a:xfrm>
            <a:off x="6780696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67807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17545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9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 rot="2550686">
            <a:off x="11015906" y="248993"/>
            <a:ext cx="1045479" cy="793279"/>
            <a:chOff x="5243125" y="3162925"/>
            <a:chExt cx="1096775" cy="832200"/>
          </a:xfrm>
        </p:grpSpPr>
        <p:sp>
          <p:nvSpPr>
            <p:cNvPr id="86" name="Google Shape;86;p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6"/>
          <p:cNvSpPr/>
          <p:nvPr/>
        </p:nvSpPr>
        <p:spPr>
          <a:xfrm>
            <a:off x="9987750" y="5739519"/>
            <a:ext cx="2752636" cy="999436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6"/>
          <p:cNvSpPr/>
          <p:nvPr/>
        </p:nvSpPr>
        <p:spPr>
          <a:xfrm>
            <a:off x="-535399" y="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6"/>
          <p:cNvSpPr/>
          <p:nvPr/>
        </p:nvSpPr>
        <p:spPr>
          <a:xfrm rot="300591">
            <a:off x="35779" y="5579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365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50800" y="2577767"/>
            <a:ext cx="45972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950800" y="1117067"/>
            <a:ext cx="4597200" cy="1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8" name="Google Shape;98;p7"/>
          <p:cNvGrpSpPr/>
          <p:nvPr/>
        </p:nvGrpSpPr>
        <p:grpSpPr>
          <a:xfrm rot="2550686">
            <a:off x="-120461" y="5815742"/>
            <a:ext cx="1045479" cy="793279"/>
            <a:chOff x="5243125" y="3162925"/>
            <a:chExt cx="1096775" cy="832200"/>
          </a:xfrm>
        </p:grpSpPr>
        <p:sp>
          <p:nvSpPr>
            <p:cNvPr id="99" name="Google Shape;99;p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" name="Google Shape;104;p7"/>
          <p:cNvSpPr/>
          <p:nvPr/>
        </p:nvSpPr>
        <p:spPr>
          <a:xfrm>
            <a:off x="9250731" y="5267270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7"/>
          <p:cNvSpPr/>
          <p:nvPr/>
        </p:nvSpPr>
        <p:spPr>
          <a:xfrm>
            <a:off x="-713533" y="-279833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7"/>
          <p:cNvSpPr/>
          <p:nvPr/>
        </p:nvSpPr>
        <p:spPr>
          <a:xfrm rot="300591">
            <a:off x="11620163" y="26090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7"/>
          <p:cNvGrpSpPr/>
          <p:nvPr/>
        </p:nvGrpSpPr>
        <p:grpSpPr>
          <a:xfrm rot="-9151039">
            <a:off x="5776378" y="-169486"/>
            <a:ext cx="1045407" cy="793223"/>
            <a:chOff x="5243125" y="3162925"/>
            <a:chExt cx="1096775" cy="832200"/>
          </a:xfrm>
        </p:grpSpPr>
        <p:sp>
          <p:nvSpPr>
            <p:cNvPr id="108" name="Google Shape;108;p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032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 rot="-506691">
            <a:off x="5282513" y="55504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-1095237" y="5599777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16" name="Google Shape;116;p8"/>
          <p:cNvSpPr/>
          <p:nvPr/>
        </p:nvSpPr>
        <p:spPr>
          <a:xfrm>
            <a:off x="8844130" y="-103668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8"/>
          <p:cNvGrpSpPr/>
          <p:nvPr/>
        </p:nvGrpSpPr>
        <p:grpSpPr>
          <a:xfrm rot="-2700000">
            <a:off x="11765791" y="2244658"/>
            <a:ext cx="1045424" cy="793236"/>
            <a:chOff x="5243125" y="3162925"/>
            <a:chExt cx="1096775" cy="832200"/>
          </a:xfrm>
        </p:grpSpPr>
        <p:sp>
          <p:nvSpPr>
            <p:cNvPr id="118" name="Google Shape;118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-354415" y="7192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8"/>
          <p:cNvGrpSpPr/>
          <p:nvPr/>
        </p:nvGrpSpPr>
        <p:grpSpPr>
          <a:xfrm rot="7413934">
            <a:off x="-505614" y="4548442"/>
            <a:ext cx="1045283" cy="793129"/>
            <a:chOff x="5243125" y="3162925"/>
            <a:chExt cx="1096775" cy="832200"/>
          </a:xfrm>
        </p:grpSpPr>
        <p:sp>
          <p:nvSpPr>
            <p:cNvPr id="125" name="Google Shape;125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8"/>
          <p:cNvSpPr/>
          <p:nvPr/>
        </p:nvSpPr>
        <p:spPr>
          <a:xfrm rot="-7294762">
            <a:off x="5647703" y="118601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950800" y="1742800"/>
            <a:ext cx="635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79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-1095241" y="5906537"/>
            <a:ext cx="15005333" cy="1855667"/>
          </a:xfrm>
          <a:custGeom>
            <a:avLst/>
            <a:gdLst/>
            <a:ahLst/>
            <a:cxnLst/>
            <a:rect l="l" t="t" r="r" b="b"/>
            <a:pathLst>
              <a:path w="450160" h="55670" extrusionOk="0">
                <a:moveTo>
                  <a:pt x="430857" y="24373"/>
                </a:moveTo>
                <a:cubicBezTo>
                  <a:pt x="425229" y="17804"/>
                  <a:pt x="420199" y="15453"/>
                  <a:pt x="380603" y="11862"/>
                </a:cubicBezTo>
                <a:cubicBezTo>
                  <a:pt x="341007" y="8271"/>
                  <a:pt x="238452" y="4795"/>
                  <a:pt x="193283" y="2826"/>
                </a:cubicBezTo>
                <a:cubicBezTo>
                  <a:pt x="148115" y="857"/>
                  <a:pt x="135090" y="-244"/>
                  <a:pt x="109592" y="46"/>
                </a:cubicBezTo>
                <a:cubicBezTo>
                  <a:pt x="84095" y="336"/>
                  <a:pt x="55369" y="2664"/>
                  <a:pt x="40298" y="4564"/>
                </a:cubicBezTo>
                <a:cubicBezTo>
                  <a:pt x="25227" y="6464"/>
                  <a:pt x="24010" y="7472"/>
                  <a:pt x="19168" y="11445"/>
                </a:cubicBezTo>
                <a:cubicBezTo>
                  <a:pt x="14326" y="15419"/>
                  <a:pt x="8165" y="21419"/>
                  <a:pt x="11245" y="28405"/>
                </a:cubicBezTo>
                <a:cubicBezTo>
                  <a:pt x="14325" y="35392"/>
                  <a:pt x="-29541" y="49552"/>
                  <a:pt x="37647" y="53364"/>
                </a:cubicBezTo>
                <a:cubicBezTo>
                  <a:pt x="104835" y="57176"/>
                  <a:pt x="348839" y="56111"/>
                  <a:pt x="414374" y="51279"/>
                </a:cubicBezTo>
                <a:cubicBezTo>
                  <a:pt x="479909" y="46447"/>
                  <a:pt x="436486" y="30943"/>
                  <a:pt x="430857" y="243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34" name="Google Shape;134;p9"/>
          <p:cNvSpPr/>
          <p:nvPr/>
        </p:nvSpPr>
        <p:spPr>
          <a:xfrm rot="300591">
            <a:off x="5392312" y="93404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9"/>
          <p:cNvSpPr/>
          <p:nvPr/>
        </p:nvSpPr>
        <p:spPr>
          <a:xfrm>
            <a:off x="9996935" y="1262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" name="Google Shape;136;p9"/>
          <p:cNvGrpSpPr/>
          <p:nvPr/>
        </p:nvGrpSpPr>
        <p:grpSpPr>
          <a:xfrm rot="6968528">
            <a:off x="-220878" y="513415"/>
            <a:ext cx="1045497" cy="793292"/>
            <a:chOff x="5243125" y="3162925"/>
            <a:chExt cx="1096775" cy="832200"/>
          </a:xfrm>
        </p:grpSpPr>
        <p:sp>
          <p:nvSpPr>
            <p:cNvPr id="137" name="Google Shape;137;p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" name="Google Shape;142;p9"/>
          <p:cNvSpPr/>
          <p:nvPr/>
        </p:nvSpPr>
        <p:spPr>
          <a:xfrm rot="4913343">
            <a:off x="11537006" y="4983885"/>
            <a:ext cx="871015" cy="98327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5141200" y="1682800"/>
            <a:ext cx="6100000" cy="1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5141200" y="3384033"/>
            <a:ext cx="6100000" cy="1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306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6768933" y="2418000"/>
            <a:ext cx="3764800" cy="2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9221201" y="582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0"/>
          <p:cNvSpPr/>
          <p:nvPr/>
        </p:nvSpPr>
        <p:spPr>
          <a:xfrm flipH="1">
            <a:off x="-939416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0"/>
          <p:cNvSpPr/>
          <p:nvPr/>
        </p:nvSpPr>
        <p:spPr>
          <a:xfrm rot="-1915800">
            <a:off x="-285900" y="3886608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0" name="Google Shape;150;p10"/>
          <p:cNvGrpSpPr/>
          <p:nvPr/>
        </p:nvGrpSpPr>
        <p:grpSpPr>
          <a:xfrm rot="-2700000">
            <a:off x="11344824" y="4470891"/>
            <a:ext cx="1045424" cy="793236"/>
            <a:chOff x="5243125" y="3162925"/>
            <a:chExt cx="1096775" cy="832200"/>
          </a:xfrm>
        </p:grpSpPr>
        <p:sp>
          <p:nvSpPr>
            <p:cNvPr id="151" name="Google Shape;151;p1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1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81605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9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24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2-number-png/download/275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142" y="1014894"/>
            <a:ext cx="6169847" cy="2762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SafePaws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183291" y="3051031"/>
            <a:ext cx="6913162" cy="1355083"/>
          </a:xfrm>
        </p:spPr>
        <p:txBody>
          <a:bodyPr/>
          <a:lstStyle/>
          <a:p>
            <a:r>
              <a:rPr 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“Where compassion meets action—empowering you to save lives, one paw at a time”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528;p32"/>
          <p:cNvGrpSpPr/>
          <p:nvPr/>
        </p:nvGrpSpPr>
        <p:grpSpPr>
          <a:xfrm>
            <a:off x="6442485" y="3434084"/>
            <a:ext cx="6096001" cy="3162767"/>
            <a:chOff x="4907391" y="1769805"/>
            <a:chExt cx="4878073" cy="2530873"/>
          </a:xfrm>
        </p:grpSpPr>
        <p:sp>
          <p:nvSpPr>
            <p:cNvPr id="6" name="Google Shape;529;p32"/>
            <p:cNvSpPr/>
            <p:nvPr/>
          </p:nvSpPr>
          <p:spPr>
            <a:xfrm>
              <a:off x="5086612" y="3705875"/>
              <a:ext cx="4698852" cy="594803"/>
            </a:xfrm>
            <a:custGeom>
              <a:avLst/>
              <a:gdLst/>
              <a:ahLst/>
              <a:cxnLst/>
              <a:rect l="l" t="t" r="r" b="b"/>
              <a:pathLst>
                <a:path w="62630" h="7928" extrusionOk="0">
                  <a:moveTo>
                    <a:pt x="39345" y="1"/>
                  </a:moveTo>
                  <a:cubicBezTo>
                    <a:pt x="35741" y="1"/>
                    <a:pt x="31883" y="76"/>
                    <a:pt x="27904" y="235"/>
                  </a:cubicBezTo>
                  <a:cubicBezTo>
                    <a:pt x="17227" y="686"/>
                    <a:pt x="1011" y="1789"/>
                    <a:pt x="209" y="4747"/>
                  </a:cubicBezTo>
                  <a:cubicBezTo>
                    <a:pt x="1" y="5488"/>
                    <a:pt x="3047" y="5908"/>
                    <a:pt x="4875" y="5908"/>
                  </a:cubicBezTo>
                  <a:cubicBezTo>
                    <a:pt x="5025" y="5908"/>
                    <a:pt x="5166" y="5905"/>
                    <a:pt x="5297" y="5899"/>
                  </a:cubicBezTo>
                  <a:cubicBezTo>
                    <a:pt x="5297" y="5899"/>
                    <a:pt x="6606" y="7927"/>
                    <a:pt x="9906" y="7927"/>
                  </a:cubicBezTo>
                  <a:cubicBezTo>
                    <a:pt x="11609" y="7927"/>
                    <a:pt x="13843" y="7387"/>
                    <a:pt x="16701" y="5749"/>
                  </a:cubicBezTo>
                  <a:cubicBezTo>
                    <a:pt x="16701" y="5749"/>
                    <a:pt x="18530" y="5983"/>
                    <a:pt x="21253" y="5983"/>
                  </a:cubicBezTo>
                  <a:cubicBezTo>
                    <a:pt x="23247" y="5983"/>
                    <a:pt x="25720" y="5858"/>
                    <a:pt x="28305" y="5423"/>
                  </a:cubicBezTo>
                  <a:cubicBezTo>
                    <a:pt x="29172" y="5688"/>
                    <a:pt x="30104" y="5778"/>
                    <a:pt x="30969" y="5778"/>
                  </a:cubicBezTo>
                  <a:cubicBezTo>
                    <a:pt x="32805" y="5778"/>
                    <a:pt x="34345" y="5373"/>
                    <a:pt x="34345" y="5373"/>
                  </a:cubicBezTo>
                  <a:cubicBezTo>
                    <a:pt x="35552" y="5776"/>
                    <a:pt x="36918" y="5983"/>
                    <a:pt x="38403" y="5983"/>
                  </a:cubicBezTo>
                  <a:cubicBezTo>
                    <a:pt x="40155" y="5983"/>
                    <a:pt x="42073" y="5694"/>
                    <a:pt x="44094" y="5097"/>
                  </a:cubicBezTo>
                  <a:cubicBezTo>
                    <a:pt x="44094" y="5097"/>
                    <a:pt x="46795" y="6751"/>
                    <a:pt x="49713" y="6751"/>
                  </a:cubicBezTo>
                  <a:cubicBezTo>
                    <a:pt x="51311" y="6751"/>
                    <a:pt x="52974" y="6255"/>
                    <a:pt x="54295" y="4721"/>
                  </a:cubicBezTo>
                  <a:cubicBezTo>
                    <a:pt x="54295" y="4721"/>
                    <a:pt x="61714" y="4521"/>
                    <a:pt x="62215" y="2616"/>
                  </a:cubicBezTo>
                  <a:cubicBezTo>
                    <a:pt x="62630" y="1036"/>
                    <a:pt x="52741" y="1"/>
                    <a:pt x="3934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0;p32"/>
            <p:cNvSpPr/>
            <p:nvPr/>
          </p:nvSpPr>
          <p:spPr>
            <a:xfrm>
              <a:off x="4907391" y="2405033"/>
              <a:ext cx="968880" cy="1647637"/>
            </a:xfrm>
            <a:custGeom>
              <a:avLst/>
              <a:gdLst/>
              <a:ahLst/>
              <a:cxnLst/>
              <a:rect l="l" t="t" r="r" b="b"/>
              <a:pathLst>
                <a:path w="12914" h="21961" extrusionOk="0">
                  <a:moveTo>
                    <a:pt x="2605" y="0"/>
                  </a:moveTo>
                  <a:cubicBezTo>
                    <a:pt x="2211" y="0"/>
                    <a:pt x="1861" y="253"/>
                    <a:pt x="1585" y="857"/>
                  </a:cubicBezTo>
                  <a:cubicBezTo>
                    <a:pt x="1" y="4381"/>
                    <a:pt x="5243" y="14797"/>
                    <a:pt x="5735" y="15669"/>
                  </a:cubicBezTo>
                  <a:lnTo>
                    <a:pt x="5735" y="15669"/>
                  </a:lnTo>
                  <a:cubicBezTo>
                    <a:pt x="5496" y="15436"/>
                    <a:pt x="4137" y="14985"/>
                    <a:pt x="2941" y="14985"/>
                  </a:cubicBezTo>
                  <a:cubicBezTo>
                    <a:pt x="2075" y="14985"/>
                    <a:pt x="1295" y="15221"/>
                    <a:pt x="1084" y="15945"/>
                  </a:cubicBezTo>
                  <a:cubicBezTo>
                    <a:pt x="557" y="17750"/>
                    <a:pt x="7023" y="21960"/>
                    <a:pt x="7023" y="21960"/>
                  </a:cubicBezTo>
                  <a:lnTo>
                    <a:pt x="12913" y="21434"/>
                  </a:lnTo>
                  <a:cubicBezTo>
                    <a:pt x="12913" y="21434"/>
                    <a:pt x="9982" y="1674"/>
                    <a:pt x="8629" y="1674"/>
                  </a:cubicBezTo>
                  <a:cubicBezTo>
                    <a:pt x="8612" y="1674"/>
                    <a:pt x="8594" y="1678"/>
                    <a:pt x="8577" y="1684"/>
                  </a:cubicBezTo>
                  <a:cubicBezTo>
                    <a:pt x="7249" y="2186"/>
                    <a:pt x="7851" y="6797"/>
                    <a:pt x="7851" y="6797"/>
                  </a:cubicBezTo>
                  <a:cubicBezTo>
                    <a:pt x="7851" y="6797"/>
                    <a:pt x="4646" y="0"/>
                    <a:pt x="2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1;p32"/>
            <p:cNvSpPr/>
            <p:nvPr/>
          </p:nvSpPr>
          <p:spPr>
            <a:xfrm>
              <a:off x="5077020" y="2411035"/>
              <a:ext cx="799247" cy="1602096"/>
            </a:xfrm>
            <a:custGeom>
              <a:avLst/>
              <a:gdLst/>
              <a:ahLst/>
              <a:cxnLst/>
              <a:rect l="l" t="t" r="r" b="b"/>
              <a:pathLst>
                <a:path w="10653" h="21354" extrusionOk="0">
                  <a:moveTo>
                    <a:pt x="1" y="0"/>
                  </a:moveTo>
                  <a:lnTo>
                    <a:pt x="1" y="0"/>
                  </a:lnTo>
                  <a:cubicBezTo>
                    <a:pt x="427" y="1955"/>
                    <a:pt x="1003" y="3910"/>
                    <a:pt x="1655" y="5815"/>
                  </a:cubicBezTo>
                  <a:cubicBezTo>
                    <a:pt x="2281" y="7720"/>
                    <a:pt x="3008" y="9625"/>
                    <a:pt x="3835" y="11454"/>
                  </a:cubicBezTo>
                  <a:cubicBezTo>
                    <a:pt x="4236" y="12381"/>
                    <a:pt x="4687" y="13284"/>
                    <a:pt x="5163" y="14186"/>
                  </a:cubicBezTo>
                  <a:cubicBezTo>
                    <a:pt x="5640" y="15063"/>
                    <a:pt x="6141" y="15940"/>
                    <a:pt x="6692" y="16792"/>
                  </a:cubicBezTo>
                  <a:cubicBezTo>
                    <a:pt x="7795" y="18472"/>
                    <a:pt x="9073" y="20076"/>
                    <a:pt x="10652" y="21354"/>
                  </a:cubicBezTo>
                  <a:cubicBezTo>
                    <a:pt x="9900" y="20677"/>
                    <a:pt x="9224" y="19950"/>
                    <a:pt x="8572" y="19148"/>
                  </a:cubicBezTo>
                  <a:cubicBezTo>
                    <a:pt x="8271" y="18772"/>
                    <a:pt x="7970" y="18371"/>
                    <a:pt x="7670" y="17970"/>
                  </a:cubicBezTo>
                  <a:cubicBezTo>
                    <a:pt x="7394" y="17544"/>
                    <a:pt x="7093" y="17118"/>
                    <a:pt x="6843" y="16692"/>
                  </a:cubicBezTo>
                  <a:cubicBezTo>
                    <a:pt x="5765" y="15013"/>
                    <a:pt x="4838" y="13209"/>
                    <a:pt x="4036" y="11379"/>
                  </a:cubicBezTo>
                  <a:cubicBezTo>
                    <a:pt x="3183" y="9549"/>
                    <a:pt x="2482" y="7670"/>
                    <a:pt x="1805" y="5765"/>
                  </a:cubicBezTo>
                  <a:cubicBezTo>
                    <a:pt x="1454" y="4812"/>
                    <a:pt x="1153" y="3860"/>
                    <a:pt x="853" y="2908"/>
                  </a:cubicBezTo>
                  <a:cubicBezTo>
                    <a:pt x="552" y="1930"/>
                    <a:pt x="251" y="97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2;p32"/>
            <p:cNvSpPr/>
            <p:nvPr/>
          </p:nvSpPr>
          <p:spPr>
            <a:xfrm>
              <a:off x="4996145" y="3582461"/>
              <a:ext cx="804874" cy="436349"/>
            </a:xfrm>
            <a:custGeom>
              <a:avLst/>
              <a:gdLst/>
              <a:ahLst/>
              <a:cxnLst/>
              <a:rect l="l" t="t" r="r" b="b"/>
              <a:pathLst>
                <a:path w="10728" h="5816" extrusionOk="0">
                  <a:moveTo>
                    <a:pt x="1" y="1"/>
                  </a:moveTo>
                  <a:lnTo>
                    <a:pt x="1" y="1"/>
                  </a:lnTo>
                  <a:cubicBezTo>
                    <a:pt x="803" y="652"/>
                    <a:pt x="1630" y="1254"/>
                    <a:pt x="2482" y="1805"/>
                  </a:cubicBezTo>
                  <a:cubicBezTo>
                    <a:pt x="3334" y="2381"/>
                    <a:pt x="4211" y="2908"/>
                    <a:pt x="5089" y="3409"/>
                  </a:cubicBezTo>
                  <a:cubicBezTo>
                    <a:pt x="5991" y="3910"/>
                    <a:pt x="6918" y="4361"/>
                    <a:pt x="7845" y="4788"/>
                  </a:cubicBezTo>
                  <a:cubicBezTo>
                    <a:pt x="8322" y="4988"/>
                    <a:pt x="8798" y="5189"/>
                    <a:pt x="9274" y="5364"/>
                  </a:cubicBezTo>
                  <a:cubicBezTo>
                    <a:pt x="9750" y="5539"/>
                    <a:pt x="10251" y="5690"/>
                    <a:pt x="10728" y="5815"/>
                  </a:cubicBezTo>
                  <a:cubicBezTo>
                    <a:pt x="10251" y="5640"/>
                    <a:pt x="9775" y="5464"/>
                    <a:pt x="9299" y="5264"/>
                  </a:cubicBezTo>
                  <a:cubicBezTo>
                    <a:pt x="8848" y="5063"/>
                    <a:pt x="8372" y="4838"/>
                    <a:pt x="7921" y="4637"/>
                  </a:cubicBezTo>
                  <a:cubicBezTo>
                    <a:pt x="6993" y="4186"/>
                    <a:pt x="6091" y="3735"/>
                    <a:pt x="5214" y="3234"/>
                  </a:cubicBezTo>
                  <a:cubicBezTo>
                    <a:pt x="4312" y="2732"/>
                    <a:pt x="3434" y="2206"/>
                    <a:pt x="2557" y="1680"/>
                  </a:cubicBezTo>
                  <a:cubicBezTo>
                    <a:pt x="2131" y="1404"/>
                    <a:pt x="1705" y="1128"/>
                    <a:pt x="1279" y="853"/>
                  </a:cubicBezTo>
                  <a:cubicBezTo>
                    <a:pt x="853" y="577"/>
                    <a:pt x="427" y="301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3;p32"/>
            <p:cNvSpPr/>
            <p:nvPr/>
          </p:nvSpPr>
          <p:spPr>
            <a:xfrm>
              <a:off x="5550871" y="2531374"/>
              <a:ext cx="291549" cy="1259905"/>
            </a:xfrm>
            <a:custGeom>
              <a:avLst/>
              <a:gdLst/>
              <a:ahLst/>
              <a:cxnLst/>
              <a:rect l="l" t="t" r="r" b="b"/>
              <a:pathLst>
                <a:path w="3886" h="16793" extrusionOk="0">
                  <a:moveTo>
                    <a:pt x="0" y="0"/>
                  </a:moveTo>
                  <a:cubicBezTo>
                    <a:pt x="25" y="1429"/>
                    <a:pt x="176" y="2883"/>
                    <a:pt x="326" y="4311"/>
                  </a:cubicBezTo>
                  <a:lnTo>
                    <a:pt x="401" y="4863"/>
                  </a:lnTo>
                  <a:lnTo>
                    <a:pt x="477" y="5389"/>
                  </a:lnTo>
                  <a:cubicBezTo>
                    <a:pt x="527" y="5765"/>
                    <a:pt x="577" y="6116"/>
                    <a:pt x="652" y="6467"/>
                  </a:cubicBezTo>
                  <a:cubicBezTo>
                    <a:pt x="702" y="6818"/>
                    <a:pt x="752" y="7193"/>
                    <a:pt x="827" y="7544"/>
                  </a:cubicBezTo>
                  <a:lnTo>
                    <a:pt x="1028" y="8622"/>
                  </a:lnTo>
                  <a:cubicBezTo>
                    <a:pt x="1103" y="8973"/>
                    <a:pt x="1203" y="9324"/>
                    <a:pt x="1279" y="9675"/>
                  </a:cubicBezTo>
                  <a:cubicBezTo>
                    <a:pt x="1304" y="9850"/>
                    <a:pt x="1354" y="10026"/>
                    <a:pt x="1404" y="10201"/>
                  </a:cubicBezTo>
                  <a:lnTo>
                    <a:pt x="1529" y="10727"/>
                  </a:lnTo>
                  <a:cubicBezTo>
                    <a:pt x="1629" y="11078"/>
                    <a:pt x="1705" y="11429"/>
                    <a:pt x="1830" y="11780"/>
                  </a:cubicBezTo>
                  <a:cubicBezTo>
                    <a:pt x="1930" y="12131"/>
                    <a:pt x="2030" y="12482"/>
                    <a:pt x="2156" y="12808"/>
                  </a:cubicBezTo>
                  <a:cubicBezTo>
                    <a:pt x="2256" y="13158"/>
                    <a:pt x="2406" y="13509"/>
                    <a:pt x="2507" y="13835"/>
                  </a:cubicBezTo>
                  <a:cubicBezTo>
                    <a:pt x="2582" y="14011"/>
                    <a:pt x="2632" y="14186"/>
                    <a:pt x="2707" y="14361"/>
                  </a:cubicBezTo>
                  <a:lnTo>
                    <a:pt x="2933" y="14838"/>
                  </a:lnTo>
                  <a:lnTo>
                    <a:pt x="3133" y="15339"/>
                  </a:lnTo>
                  <a:lnTo>
                    <a:pt x="3258" y="15589"/>
                  </a:lnTo>
                  <a:lnTo>
                    <a:pt x="3384" y="15840"/>
                  </a:lnTo>
                  <a:lnTo>
                    <a:pt x="3885" y="16792"/>
                  </a:lnTo>
                  <a:lnTo>
                    <a:pt x="3434" y="15815"/>
                  </a:lnTo>
                  <a:lnTo>
                    <a:pt x="3309" y="15564"/>
                  </a:lnTo>
                  <a:lnTo>
                    <a:pt x="3208" y="15314"/>
                  </a:lnTo>
                  <a:lnTo>
                    <a:pt x="3033" y="14813"/>
                  </a:lnTo>
                  <a:lnTo>
                    <a:pt x="2832" y="14311"/>
                  </a:lnTo>
                  <a:cubicBezTo>
                    <a:pt x="2757" y="14136"/>
                    <a:pt x="2707" y="13960"/>
                    <a:pt x="2657" y="13785"/>
                  </a:cubicBezTo>
                  <a:cubicBezTo>
                    <a:pt x="2532" y="13459"/>
                    <a:pt x="2406" y="13108"/>
                    <a:pt x="2306" y="12757"/>
                  </a:cubicBezTo>
                  <a:cubicBezTo>
                    <a:pt x="1880" y="11379"/>
                    <a:pt x="1529" y="9975"/>
                    <a:pt x="1253" y="8572"/>
                  </a:cubicBezTo>
                  <a:cubicBezTo>
                    <a:pt x="928" y="7168"/>
                    <a:pt x="702" y="5740"/>
                    <a:pt x="502" y="4286"/>
                  </a:cubicBezTo>
                  <a:cubicBezTo>
                    <a:pt x="451" y="3935"/>
                    <a:pt x="401" y="3584"/>
                    <a:pt x="351" y="3234"/>
                  </a:cubicBezTo>
                  <a:cubicBezTo>
                    <a:pt x="301" y="2858"/>
                    <a:pt x="251" y="2507"/>
                    <a:pt x="226" y="2156"/>
                  </a:cubicBezTo>
                  <a:cubicBezTo>
                    <a:pt x="126" y="1429"/>
                    <a:pt x="76" y="702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4;p32"/>
            <p:cNvSpPr/>
            <p:nvPr/>
          </p:nvSpPr>
          <p:spPr>
            <a:xfrm>
              <a:off x="5318511" y="1980472"/>
              <a:ext cx="1053059" cy="2072206"/>
            </a:xfrm>
            <a:custGeom>
              <a:avLst/>
              <a:gdLst/>
              <a:ahLst/>
              <a:cxnLst/>
              <a:rect l="l" t="t" r="r" b="b"/>
              <a:pathLst>
                <a:path w="14036" h="27620" extrusionOk="0">
                  <a:moveTo>
                    <a:pt x="6818" y="0"/>
                  </a:moveTo>
                  <a:lnTo>
                    <a:pt x="1" y="27619"/>
                  </a:lnTo>
                  <a:lnTo>
                    <a:pt x="1" y="27619"/>
                  </a:lnTo>
                  <a:lnTo>
                    <a:pt x="6818" y="27093"/>
                  </a:lnTo>
                  <a:lnTo>
                    <a:pt x="14036" y="468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5;p32"/>
            <p:cNvSpPr/>
            <p:nvPr/>
          </p:nvSpPr>
          <p:spPr>
            <a:xfrm>
              <a:off x="8285632" y="2070726"/>
              <a:ext cx="1100100" cy="1882242"/>
            </a:xfrm>
            <a:custGeom>
              <a:avLst/>
              <a:gdLst/>
              <a:ahLst/>
              <a:cxnLst/>
              <a:rect l="l" t="t" r="r" b="b"/>
              <a:pathLst>
                <a:path w="14663" h="25088" extrusionOk="0">
                  <a:moveTo>
                    <a:pt x="7244" y="0"/>
                  </a:moveTo>
                  <a:lnTo>
                    <a:pt x="1" y="3108"/>
                  </a:lnTo>
                  <a:lnTo>
                    <a:pt x="4462" y="25088"/>
                  </a:lnTo>
                  <a:lnTo>
                    <a:pt x="14662" y="25088"/>
                  </a:lnTo>
                  <a:lnTo>
                    <a:pt x="7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6;p32"/>
            <p:cNvSpPr/>
            <p:nvPr/>
          </p:nvSpPr>
          <p:spPr>
            <a:xfrm>
              <a:off x="5724691" y="2303826"/>
              <a:ext cx="3076274" cy="1709308"/>
            </a:xfrm>
            <a:custGeom>
              <a:avLst/>
              <a:gdLst/>
              <a:ahLst/>
              <a:cxnLst/>
              <a:rect l="l" t="t" r="r" b="b"/>
              <a:pathLst>
                <a:path w="41003" h="22783" extrusionOk="0">
                  <a:moveTo>
                    <a:pt x="36517" y="1"/>
                  </a:moveTo>
                  <a:lnTo>
                    <a:pt x="7218" y="377"/>
                  </a:lnTo>
                  <a:lnTo>
                    <a:pt x="0" y="22783"/>
                  </a:lnTo>
                  <a:lnTo>
                    <a:pt x="0" y="22783"/>
                  </a:lnTo>
                  <a:lnTo>
                    <a:pt x="41003" y="21981"/>
                  </a:lnTo>
                  <a:lnTo>
                    <a:pt x="36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7;p32"/>
            <p:cNvSpPr/>
            <p:nvPr/>
          </p:nvSpPr>
          <p:spPr>
            <a:xfrm>
              <a:off x="6845323" y="2871608"/>
              <a:ext cx="2348151" cy="1145340"/>
            </a:xfrm>
            <a:custGeom>
              <a:avLst/>
              <a:gdLst/>
              <a:ahLst/>
              <a:cxnLst/>
              <a:rect l="l" t="t" r="r" b="b"/>
              <a:pathLst>
                <a:path w="31298" h="15266" extrusionOk="0">
                  <a:moveTo>
                    <a:pt x="18934" y="1"/>
                  </a:moveTo>
                  <a:cubicBezTo>
                    <a:pt x="17018" y="1"/>
                    <a:pt x="15053" y="406"/>
                    <a:pt x="13259" y="1180"/>
                  </a:cubicBezTo>
                  <a:cubicBezTo>
                    <a:pt x="1" y="6894"/>
                    <a:pt x="4712" y="15265"/>
                    <a:pt x="4712" y="15265"/>
                  </a:cubicBezTo>
                  <a:lnTo>
                    <a:pt x="28146" y="15265"/>
                  </a:lnTo>
                  <a:cubicBezTo>
                    <a:pt x="31297" y="4613"/>
                    <a:pt x="25397" y="1"/>
                    <a:pt x="18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2"/>
            <p:cNvSpPr/>
            <p:nvPr/>
          </p:nvSpPr>
          <p:spPr>
            <a:xfrm>
              <a:off x="8812149" y="3268485"/>
              <a:ext cx="229428" cy="569819"/>
            </a:xfrm>
            <a:custGeom>
              <a:avLst/>
              <a:gdLst/>
              <a:ahLst/>
              <a:cxnLst/>
              <a:rect l="l" t="t" r="r" b="b"/>
              <a:pathLst>
                <a:path w="3058" h="7595" extrusionOk="0">
                  <a:moveTo>
                    <a:pt x="1905" y="0"/>
                  </a:moveTo>
                  <a:cubicBezTo>
                    <a:pt x="752" y="401"/>
                    <a:pt x="101" y="2531"/>
                    <a:pt x="25" y="4536"/>
                  </a:cubicBezTo>
                  <a:cubicBezTo>
                    <a:pt x="0" y="6065"/>
                    <a:pt x="1279" y="7018"/>
                    <a:pt x="2482" y="7594"/>
                  </a:cubicBezTo>
                  <a:cubicBezTo>
                    <a:pt x="3058" y="4486"/>
                    <a:pt x="2782" y="1980"/>
                    <a:pt x="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2"/>
            <p:cNvSpPr/>
            <p:nvPr/>
          </p:nvSpPr>
          <p:spPr>
            <a:xfrm>
              <a:off x="7785522" y="2868007"/>
              <a:ext cx="772838" cy="382105"/>
            </a:xfrm>
            <a:custGeom>
              <a:avLst/>
              <a:gdLst/>
              <a:ahLst/>
              <a:cxnLst/>
              <a:rect l="l" t="t" r="r" b="b"/>
              <a:pathLst>
                <a:path w="10301" h="5093" extrusionOk="0">
                  <a:moveTo>
                    <a:pt x="6305" y="0"/>
                  </a:moveTo>
                  <a:cubicBezTo>
                    <a:pt x="4539" y="0"/>
                    <a:pt x="2687" y="367"/>
                    <a:pt x="827" y="1178"/>
                  </a:cubicBezTo>
                  <a:cubicBezTo>
                    <a:pt x="0" y="2280"/>
                    <a:pt x="100" y="3759"/>
                    <a:pt x="1679" y="4837"/>
                  </a:cubicBezTo>
                  <a:cubicBezTo>
                    <a:pt x="1943" y="5014"/>
                    <a:pt x="2282" y="5093"/>
                    <a:pt x="2672" y="5093"/>
                  </a:cubicBezTo>
                  <a:cubicBezTo>
                    <a:pt x="4992" y="5093"/>
                    <a:pt x="9142" y="2303"/>
                    <a:pt x="10301" y="651"/>
                  </a:cubicBezTo>
                  <a:cubicBezTo>
                    <a:pt x="9049" y="230"/>
                    <a:pt x="7704" y="0"/>
                    <a:pt x="6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2"/>
            <p:cNvSpPr/>
            <p:nvPr/>
          </p:nvSpPr>
          <p:spPr>
            <a:xfrm>
              <a:off x="7136790" y="2914972"/>
              <a:ext cx="1306871" cy="1101976"/>
            </a:xfrm>
            <a:custGeom>
              <a:avLst/>
              <a:gdLst/>
              <a:ahLst/>
              <a:cxnLst/>
              <a:rect l="l" t="t" r="r" b="b"/>
              <a:pathLst>
                <a:path w="17419" h="14688" extrusionOk="0">
                  <a:moveTo>
                    <a:pt x="17419" y="6166"/>
                  </a:moveTo>
                  <a:cubicBezTo>
                    <a:pt x="17419" y="6166"/>
                    <a:pt x="13710" y="7344"/>
                    <a:pt x="15414" y="11880"/>
                  </a:cubicBezTo>
                  <a:cubicBezTo>
                    <a:pt x="15414" y="11880"/>
                    <a:pt x="13740" y="12293"/>
                    <a:pt x="13864" y="14059"/>
                  </a:cubicBezTo>
                  <a:lnTo>
                    <a:pt x="13864" y="14059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4075" y="12372"/>
                    <a:pt x="17018" y="12181"/>
                    <a:pt x="17018" y="12181"/>
                  </a:cubicBezTo>
                  <a:cubicBezTo>
                    <a:pt x="13960" y="8923"/>
                    <a:pt x="17419" y="6166"/>
                    <a:pt x="17419" y="6166"/>
                  </a:cubicBezTo>
                  <a:close/>
                  <a:moveTo>
                    <a:pt x="11103" y="0"/>
                  </a:moveTo>
                  <a:lnTo>
                    <a:pt x="9374" y="602"/>
                  </a:lnTo>
                  <a:cubicBezTo>
                    <a:pt x="1592" y="3954"/>
                    <a:pt x="9" y="8198"/>
                    <a:pt x="15" y="11149"/>
                  </a:cubicBezTo>
                  <a:lnTo>
                    <a:pt x="15" y="11149"/>
                  </a:lnTo>
                  <a:cubicBezTo>
                    <a:pt x="10" y="11150"/>
                    <a:pt x="5" y="11152"/>
                    <a:pt x="0" y="11153"/>
                  </a:cubicBezTo>
                  <a:cubicBezTo>
                    <a:pt x="25" y="13233"/>
                    <a:pt x="827" y="14687"/>
                    <a:pt x="827" y="14687"/>
                  </a:cubicBezTo>
                  <a:lnTo>
                    <a:pt x="14010" y="14687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3961" y="14535"/>
                    <a:pt x="13960" y="14585"/>
                    <a:pt x="13960" y="14637"/>
                  </a:cubicBezTo>
                  <a:cubicBezTo>
                    <a:pt x="13907" y="14430"/>
                    <a:pt x="13876" y="14237"/>
                    <a:pt x="13864" y="14059"/>
                  </a:cubicBezTo>
                  <a:lnTo>
                    <a:pt x="13864" y="14059"/>
                  </a:lnTo>
                  <a:lnTo>
                    <a:pt x="13835" y="13935"/>
                  </a:lnTo>
                  <a:cubicBezTo>
                    <a:pt x="13835" y="13935"/>
                    <a:pt x="13465" y="10952"/>
                    <a:pt x="10574" y="10952"/>
                  </a:cubicBezTo>
                  <a:cubicBezTo>
                    <a:pt x="10550" y="10952"/>
                    <a:pt x="10526" y="10952"/>
                    <a:pt x="10502" y="10953"/>
                  </a:cubicBezTo>
                  <a:cubicBezTo>
                    <a:pt x="7544" y="11003"/>
                    <a:pt x="6542" y="13459"/>
                    <a:pt x="6542" y="13459"/>
                  </a:cubicBezTo>
                  <a:cubicBezTo>
                    <a:pt x="6153" y="12505"/>
                    <a:pt x="5581" y="11872"/>
                    <a:pt x="4927" y="11464"/>
                  </a:cubicBezTo>
                  <a:lnTo>
                    <a:pt x="4927" y="11464"/>
                  </a:lnTo>
                  <a:cubicBezTo>
                    <a:pt x="6735" y="11056"/>
                    <a:pt x="8720" y="10230"/>
                    <a:pt x="10351" y="8722"/>
                  </a:cubicBezTo>
                  <a:cubicBezTo>
                    <a:pt x="13133" y="6116"/>
                    <a:pt x="12406" y="1304"/>
                    <a:pt x="111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2"/>
            <p:cNvSpPr/>
            <p:nvPr/>
          </p:nvSpPr>
          <p:spPr>
            <a:xfrm>
              <a:off x="8492472" y="3501585"/>
              <a:ext cx="537858" cy="515351"/>
            </a:xfrm>
            <a:custGeom>
              <a:avLst/>
              <a:gdLst/>
              <a:ahLst/>
              <a:cxnLst/>
              <a:rect l="l" t="t" r="r" b="b"/>
              <a:pathLst>
                <a:path w="7169" h="6869" extrusionOk="0">
                  <a:moveTo>
                    <a:pt x="6993" y="1"/>
                  </a:moveTo>
                  <a:cubicBezTo>
                    <a:pt x="6868" y="1429"/>
                    <a:pt x="6567" y="4011"/>
                    <a:pt x="5840" y="4913"/>
                  </a:cubicBezTo>
                  <a:cubicBezTo>
                    <a:pt x="4813" y="6191"/>
                    <a:pt x="1" y="6818"/>
                    <a:pt x="1" y="6818"/>
                  </a:cubicBezTo>
                  <a:cubicBezTo>
                    <a:pt x="1" y="6818"/>
                    <a:pt x="26" y="6818"/>
                    <a:pt x="101" y="6868"/>
                  </a:cubicBezTo>
                  <a:lnTo>
                    <a:pt x="5164" y="6868"/>
                  </a:lnTo>
                  <a:cubicBezTo>
                    <a:pt x="5540" y="6693"/>
                    <a:pt x="5941" y="6492"/>
                    <a:pt x="6367" y="6241"/>
                  </a:cubicBezTo>
                  <a:cubicBezTo>
                    <a:pt x="6993" y="3860"/>
                    <a:pt x="7169" y="1780"/>
                    <a:pt x="699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;p32"/>
            <p:cNvSpPr/>
            <p:nvPr/>
          </p:nvSpPr>
          <p:spPr>
            <a:xfrm>
              <a:off x="8184124" y="3377495"/>
              <a:ext cx="259513" cy="635617"/>
            </a:xfrm>
            <a:custGeom>
              <a:avLst/>
              <a:gdLst/>
              <a:ahLst/>
              <a:cxnLst/>
              <a:rect l="l" t="t" r="r" b="b"/>
              <a:pathLst>
                <a:path w="3459" h="8472" extrusionOk="0">
                  <a:moveTo>
                    <a:pt x="3459" y="1"/>
                  </a:moveTo>
                  <a:lnTo>
                    <a:pt x="3459" y="1"/>
                  </a:lnTo>
                  <a:cubicBezTo>
                    <a:pt x="3033" y="377"/>
                    <a:pt x="2632" y="803"/>
                    <a:pt x="2331" y="1304"/>
                  </a:cubicBezTo>
                  <a:cubicBezTo>
                    <a:pt x="2030" y="1780"/>
                    <a:pt x="1805" y="2332"/>
                    <a:pt x="1755" y="2933"/>
                  </a:cubicBezTo>
                  <a:cubicBezTo>
                    <a:pt x="1705" y="3509"/>
                    <a:pt x="1805" y="4111"/>
                    <a:pt x="2030" y="4637"/>
                  </a:cubicBezTo>
                  <a:cubicBezTo>
                    <a:pt x="2259" y="5118"/>
                    <a:pt x="2572" y="5557"/>
                    <a:pt x="2911" y="5954"/>
                  </a:cubicBezTo>
                  <a:lnTo>
                    <a:pt x="2911" y="5954"/>
                  </a:lnTo>
                  <a:cubicBezTo>
                    <a:pt x="2603" y="5987"/>
                    <a:pt x="2282" y="6058"/>
                    <a:pt x="1980" y="6166"/>
                  </a:cubicBezTo>
                  <a:cubicBezTo>
                    <a:pt x="1629" y="6266"/>
                    <a:pt x="1304" y="6417"/>
                    <a:pt x="1003" y="6617"/>
                  </a:cubicBezTo>
                  <a:cubicBezTo>
                    <a:pt x="677" y="6818"/>
                    <a:pt x="426" y="7093"/>
                    <a:pt x="251" y="7419"/>
                  </a:cubicBezTo>
                  <a:cubicBezTo>
                    <a:pt x="50" y="7745"/>
                    <a:pt x="0" y="8096"/>
                    <a:pt x="0" y="8472"/>
                  </a:cubicBezTo>
                  <a:cubicBezTo>
                    <a:pt x="25" y="8096"/>
                    <a:pt x="101" y="7745"/>
                    <a:pt x="301" y="7444"/>
                  </a:cubicBezTo>
                  <a:cubicBezTo>
                    <a:pt x="477" y="7144"/>
                    <a:pt x="752" y="6893"/>
                    <a:pt x="1053" y="6692"/>
                  </a:cubicBezTo>
                  <a:cubicBezTo>
                    <a:pt x="1354" y="6517"/>
                    <a:pt x="1680" y="6392"/>
                    <a:pt x="2030" y="6291"/>
                  </a:cubicBezTo>
                  <a:cubicBezTo>
                    <a:pt x="2356" y="6191"/>
                    <a:pt x="2732" y="6116"/>
                    <a:pt x="3083" y="6091"/>
                  </a:cubicBezTo>
                  <a:cubicBezTo>
                    <a:pt x="3083" y="6091"/>
                    <a:pt x="3108" y="6091"/>
                    <a:pt x="3108" y="6066"/>
                  </a:cubicBezTo>
                  <a:cubicBezTo>
                    <a:pt x="3158" y="6041"/>
                    <a:pt x="3158" y="5991"/>
                    <a:pt x="3133" y="5966"/>
                  </a:cubicBezTo>
                  <a:cubicBezTo>
                    <a:pt x="2732" y="5540"/>
                    <a:pt x="2406" y="5088"/>
                    <a:pt x="2181" y="4562"/>
                  </a:cubicBezTo>
                  <a:cubicBezTo>
                    <a:pt x="1955" y="4061"/>
                    <a:pt x="1830" y="3484"/>
                    <a:pt x="1880" y="2933"/>
                  </a:cubicBezTo>
                  <a:cubicBezTo>
                    <a:pt x="1930" y="2382"/>
                    <a:pt x="2131" y="1830"/>
                    <a:pt x="2406" y="1329"/>
                  </a:cubicBezTo>
                  <a:cubicBezTo>
                    <a:pt x="2682" y="853"/>
                    <a:pt x="3058" y="402"/>
                    <a:pt x="3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3;p32"/>
            <p:cNvSpPr/>
            <p:nvPr/>
          </p:nvSpPr>
          <p:spPr>
            <a:xfrm>
              <a:off x="8244293" y="3892685"/>
              <a:ext cx="94082" cy="120416"/>
            </a:xfrm>
            <a:custGeom>
              <a:avLst/>
              <a:gdLst/>
              <a:ahLst/>
              <a:cxnLst/>
              <a:rect l="l" t="t" r="r" b="b"/>
              <a:pathLst>
                <a:path w="1254" h="1605" extrusionOk="0">
                  <a:moveTo>
                    <a:pt x="1253" y="1"/>
                  </a:moveTo>
                  <a:lnTo>
                    <a:pt x="1253" y="1"/>
                  </a:lnTo>
                  <a:cubicBezTo>
                    <a:pt x="1178" y="26"/>
                    <a:pt x="1078" y="51"/>
                    <a:pt x="1003" y="76"/>
                  </a:cubicBezTo>
                  <a:cubicBezTo>
                    <a:pt x="928" y="126"/>
                    <a:pt x="827" y="176"/>
                    <a:pt x="752" y="201"/>
                  </a:cubicBezTo>
                  <a:cubicBezTo>
                    <a:pt x="602" y="302"/>
                    <a:pt x="451" y="402"/>
                    <a:pt x="326" y="552"/>
                  </a:cubicBezTo>
                  <a:cubicBezTo>
                    <a:pt x="201" y="703"/>
                    <a:pt x="101" y="853"/>
                    <a:pt x="50" y="1054"/>
                  </a:cubicBezTo>
                  <a:cubicBezTo>
                    <a:pt x="0" y="1229"/>
                    <a:pt x="0" y="1429"/>
                    <a:pt x="76" y="1605"/>
                  </a:cubicBezTo>
                  <a:cubicBezTo>
                    <a:pt x="50" y="1229"/>
                    <a:pt x="226" y="903"/>
                    <a:pt x="451" y="653"/>
                  </a:cubicBezTo>
                  <a:cubicBezTo>
                    <a:pt x="552" y="527"/>
                    <a:pt x="677" y="427"/>
                    <a:pt x="827" y="302"/>
                  </a:cubicBezTo>
                  <a:lnTo>
                    <a:pt x="1028" y="151"/>
                  </a:lnTo>
                  <a:cubicBezTo>
                    <a:pt x="1103" y="101"/>
                    <a:pt x="1178" y="51"/>
                    <a:pt x="1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4;p32"/>
            <p:cNvSpPr/>
            <p:nvPr/>
          </p:nvSpPr>
          <p:spPr>
            <a:xfrm>
              <a:off x="8323219" y="3892685"/>
              <a:ext cx="94157" cy="120416"/>
            </a:xfrm>
            <a:custGeom>
              <a:avLst/>
              <a:gdLst/>
              <a:ahLst/>
              <a:cxnLst/>
              <a:rect l="l" t="t" r="r" b="b"/>
              <a:pathLst>
                <a:path w="1255" h="1605" extrusionOk="0">
                  <a:moveTo>
                    <a:pt x="1254" y="1"/>
                  </a:moveTo>
                  <a:cubicBezTo>
                    <a:pt x="1179" y="26"/>
                    <a:pt x="1079" y="51"/>
                    <a:pt x="1003" y="76"/>
                  </a:cubicBezTo>
                  <a:cubicBezTo>
                    <a:pt x="928" y="126"/>
                    <a:pt x="828" y="176"/>
                    <a:pt x="753" y="201"/>
                  </a:cubicBezTo>
                  <a:cubicBezTo>
                    <a:pt x="602" y="302"/>
                    <a:pt x="452" y="402"/>
                    <a:pt x="327" y="552"/>
                  </a:cubicBezTo>
                  <a:cubicBezTo>
                    <a:pt x="201" y="703"/>
                    <a:pt x="101" y="853"/>
                    <a:pt x="51" y="1054"/>
                  </a:cubicBezTo>
                  <a:cubicBezTo>
                    <a:pt x="1" y="1229"/>
                    <a:pt x="1" y="1429"/>
                    <a:pt x="76" y="1605"/>
                  </a:cubicBezTo>
                  <a:cubicBezTo>
                    <a:pt x="51" y="1229"/>
                    <a:pt x="201" y="903"/>
                    <a:pt x="452" y="653"/>
                  </a:cubicBezTo>
                  <a:cubicBezTo>
                    <a:pt x="552" y="527"/>
                    <a:pt x="678" y="427"/>
                    <a:pt x="828" y="302"/>
                  </a:cubicBezTo>
                  <a:lnTo>
                    <a:pt x="1029" y="151"/>
                  </a:lnTo>
                  <a:cubicBezTo>
                    <a:pt x="1104" y="101"/>
                    <a:pt x="1179" y="51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5;p32"/>
            <p:cNvSpPr/>
            <p:nvPr/>
          </p:nvSpPr>
          <p:spPr>
            <a:xfrm>
              <a:off x="6933701" y="3371868"/>
              <a:ext cx="927091" cy="393059"/>
            </a:xfrm>
            <a:custGeom>
              <a:avLst/>
              <a:gdLst/>
              <a:ahLst/>
              <a:cxnLst/>
              <a:rect l="l" t="t" r="r" b="b"/>
              <a:pathLst>
                <a:path w="12357" h="5239" extrusionOk="0">
                  <a:moveTo>
                    <a:pt x="12357" y="0"/>
                  </a:moveTo>
                  <a:lnTo>
                    <a:pt x="1" y="627"/>
                  </a:lnTo>
                  <a:cubicBezTo>
                    <a:pt x="1" y="627"/>
                    <a:pt x="101" y="5214"/>
                    <a:pt x="5389" y="5239"/>
                  </a:cubicBezTo>
                  <a:cubicBezTo>
                    <a:pt x="5416" y="5239"/>
                    <a:pt x="5442" y="5239"/>
                    <a:pt x="5469" y="5239"/>
                  </a:cubicBezTo>
                  <a:cubicBezTo>
                    <a:pt x="11065" y="5239"/>
                    <a:pt x="12357" y="1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6;p32"/>
            <p:cNvSpPr/>
            <p:nvPr/>
          </p:nvSpPr>
          <p:spPr>
            <a:xfrm>
              <a:off x="7255253" y="3737160"/>
              <a:ext cx="148626" cy="137672"/>
            </a:xfrm>
            <a:custGeom>
              <a:avLst/>
              <a:gdLst/>
              <a:ahLst/>
              <a:cxnLst/>
              <a:rect l="l" t="t" r="r" b="b"/>
              <a:pathLst>
                <a:path w="1981" h="1835" extrusionOk="0">
                  <a:moveTo>
                    <a:pt x="984" y="1"/>
                  </a:moveTo>
                  <a:cubicBezTo>
                    <a:pt x="924" y="1"/>
                    <a:pt x="863" y="7"/>
                    <a:pt x="802" y="19"/>
                  </a:cubicBezTo>
                  <a:cubicBezTo>
                    <a:pt x="326" y="119"/>
                    <a:pt x="0" y="595"/>
                    <a:pt x="75" y="1096"/>
                  </a:cubicBezTo>
                  <a:cubicBezTo>
                    <a:pt x="166" y="1527"/>
                    <a:pt x="563" y="1834"/>
                    <a:pt x="1009" y="1834"/>
                  </a:cubicBezTo>
                  <a:cubicBezTo>
                    <a:pt x="1057" y="1834"/>
                    <a:pt x="1105" y="1831"/>
                    <a:pt x="1153" y="1823"/>
                  </a:cubicBezTo>
                  <a:cubicBezTo>
                    <a:pt x="1654" y="1723"/>
                    <a:pt x="1980" y="1247"/>
                    <a:pt x="1880" y="746"/>
                  </a:cubicBezTo>
                  <a:cubicBezTo>
                    <a:pt x="1792" y="305"/>
                    <a:pt x="1414" y="1"/>
                    <a:pt x="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7;p32"/>
            <p:cNvSpPr/>
            <p:nvPr/>
          </p:nvSpPr>
          <p:spPr>
            <a:xfrm>
              <a:off x="7259004" y="3785551"/>
              <a:ext cx="144874" cy="89280"/>
            </a:xfrm>
            <a:custGeom>
              <a:avLst/>
              <a:gdLst/>
              <a:ahLst/>
              <a:cxnLst/>
              <a:rect l="l" t="t" r="r" b="b"/>
              <a:pathLst>
                <a:path w="1931" h="1190" extrusionOk="0">
                  <a:moveTo>
                    <a:pt x="51" y="0"/>
                  </a:moveTo>
                  <a:cubicBezTo>
                    <a:pt x="25" y="151"/>
                    <a:pt x="0" y="301"/>
                    <a:pt x="25" y="451"/>
                  </a:cubicBezTo>
                  <a:cubicBezTo>
                    <a:pt x="116" y="882"/>
                    <a:pt x="513" y="1189"/>
                    <a:pt x="959" y="1189"/>
                  </a:cubicBezTo>
                  <a:cubicBezTo>
                    <a:pt x="1007" y="1189"/>
                    <a:pt x="1055" y="1186"/>
                    <a:pt x="1103" y="1178"/>
                  </a:cubicBezTo>
                  <a:cubicBezTo>
                    <a:pt x="1604" y="1078"/>
                    <a:pt x="1930" y="602"/>
                    <a:pt x="1830" y="101"/>
                  </a:cubicBezTo>
                  <a:cubicBezTo>
                    <a:pt x="1830" y="75"/>
                    <a:pt x="1830" y="25"/>
                    <a:pt x="1805" y="0"/>
                  </a:cubicBezTo>
                  <a:cubicBezTo>
                    <a:pt x="1705" y="326"/>
                    <a:pt x="1454" y="577"/>
                    <a:pt x="1103" y="627"/>
                  </a:cubicBezTo>
                  <a:cubicBezTo>
                    <a:pt x="1041" y="641"/>
                    <a:pt x="978" y="647"/>
                    <a:pt x="917" y="647"/>
                  </a:cubicBezTo>
                  <a:cubicBezTo>
                    <a:pt x="533" y="647"/>
                    <a:pt x="180" y="389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8;p32"/>
            <p:cNvSpPr/>
            <p:nvPr/>
          </p:nvSpPr>
          <p:spPr>
            <a:xfrm>
              <a:off x="7097328" y="3806257"/>
              <a:ext cx="530281" cy="249910"/>
            </a:xfrm>
            <a:custGeom>
              <a:avLst/>
              <a:gdLst/>
              <a:ahLst/>
              <a:cxnLst/>
              <a:rect l="l" t="t" r="r" b="b"/>
              <a:pathLst>
                <a:path w="7068" h="3331" extrusionOk="0">
                  <a:moveTo>
                    <a:pt x="3283" y="0"/>
                  </a:moveTo>
                  <a:cubicBezTo>
                    <a:pt x="1078" y="0"/>
                    <a:pt x="0" y="2807"/>
                    <a:pt x="0" y="2807"/>
                  </a:cubicBezTo>
                  <a:cubicBezTo>
                    <a:pt x="0" y="2807"/>
                    <a:pt x="1281" y="3331"/>
                    <a:pt x="3375" y="3331"/>
                  </a:cubicBezTo>
                  <a:cubicBezTo>
                    <a:pt x="4422" y="3331"/>
                    <a:pt x="5673" y="3200"/>
                    <a:pt x="7068" y="2807"/>
                  </a:cubicBezTo>
                  <a:cubicBezTo>
                    <a:pt x="7068" y="2807"/>
                    <a:pt x="5514" y="0"/>
                    <a:pt x="3283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9;p32"/>
            <p:cNvSpPr/>
            <p:nvPr/>
          </p:nvSpPr>
          <p:spPr>
            <a:xfrm>
              <a:off x="7097328" y="3800255"/>
              <a:ext cx="530281" cy="216674"/>
            </a:xfrm>
            <a:custGeom>
              <a:avLst/>
              <a:gdLst/>
              <a:ahLst/>
              <a:cxnLst/>
              <a:rect l="l" t="t" r="r" b="b"/>
              <a:pathLst>
                <a:path w="7068" h="2888" extrusionOk="0">
                  <a:moveTo>
                    <a:pt x="3305" y="0"/>
                  </a:moveTo>
                  <a:cubicBezTo>
                    <a:pt x="2950" y="0"/>
                    <a:pt x="2584" y="74"/>
                    <a:pt x="2256" y="205"/>
                  </a:cubicBezTo>
                  <a:cubicBezTo>
                    <a:pt x="1905" y="381"/>
                    <a:pt x="1554" y="606"/>
                    <a:pt x="1278" y="882"/>
                  </a:cubicBezTo>
                  <a:cubicBezTo>
                    <a:pt x="702" y="1433"/>
                    <a:pt x="276" y="2135"/>
                    <a:pt x="0" y="2887"/>
                  </a:cubicBezTo>
                  <a:cubicBezTo>
                    <a:pt x="175" y="2511"/>
                    <a:pt x="351" y="2185"/>
                    <a:pt x="576" y="1859"/>
                  </a:cubicBezTo>
                  <a:cubicBezTo>
                    <a:pt x="802" y="1534"/>
                    <a:pt x="1053" y="1233"/>
                    <a:pt x="1353" y="982"/>
                  </a:cubicBezTo>
                  <a:cubicBezTo>
                    <a:pt x="1654" y="707"/>
                    <a:pt x="1955" y="481"/>
                    <a:pt x="2331" y="331"/>
                  </a:cubicBezTo>
                  <a:cubicBezTo>
                    <a:pt x="2636" y="222"/>
                    <a:pt x="2961" y="150"/>
                    <a:pt x="3305" y="150"/>
                  </a:cubicBezTo>
                  <a:cubicBezTo>
                    <a:pt x="3356" y="150"/>
                    <a:pt x="3407" y="152"/>
                    <a:pt x="3459" y="155"/>
                  </a:cubicBezTo>
                  <a:cubicBezTo>
                    <a:pt x="3835" y="180"/>
                    <a:pt x="4211" y="281"/>
                    <a:pt x="4561" y="456"/>
                  </a:cubicBezTo>
                  <a:cubicBezTo>
                    <a:pt x="4912" y="631"/>
                    <a:pt x="5213" y="857"/>
                    <a:pt x="5514" y="1108"/>
                  </a:cubicBezTo>
                  <a:cubicBezTo>
                    <a:pt x="5815" y="1358"/>
                    <a:pt x="6090" y="1634"/>
                    <a:pt x="6366" y="1935"/>
                  </a:cubicBezTo>
                  <a:cubicBezTo>
                    <a:pt x="6617" y="2235"/>
                    <a:pt x="6842" y="2536"/>
                    <a:pt x="7068" y="2887"/>
                  </a:cubicBezTo>
                  <a:cubicBezTo>
                    <a:pt x="6692" y="2185"/>
                    <a:pt x="6191" y="1534"/>
                    <a:pt x="5614" y="1007"/>
                  </a:cubicBezTo>
                  <a:cubicBezTo>
                    <a:pt x="5313" y="732"/>
                    <a:pt x="4988" y="506"/>
                    <a:pt x="4612" y="331"/>
                  </a:cubicBezTo>
                  <a:cubicBezTo>
                    <a:pt x="4261" y="155"/>
                    <a:pt x="3860" y="30"/>
                    <a:pt x="3459" y="5"/>
                  </a:cubicBezTo>
                  <a:cubicBezTo>
                    <a:pt x="3408" y="2"/>
                    <a:pt x="3356" y="0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0;p32"/>
            <p:cNvSpPr/>
            <p:nvPr/>
          </p:nvSpPr>
          <p:spPr>
            <a:xfrm>
              <a:off x="7433885" y="3890809"/>
              <a:ext cx="129794" cy="137372"/>
            </a:xfrm>
            <a:custGeom>
              <a:avLst/>
              <a:gdLst/>
              <a:ahLst/>
              <a:cxnLst/>
              <a:rect l="l" t="t" r="r" b="b"/>
              <a:pathLst>
                <a:path w="1730" h="1831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101"/>
                    <a:pt x="351" y="226"/>
                    <a:pt x="527" y="377"/>
                  </a:cubicBezTo>
                  <a:cubicBezTo>
                    <a:pt x="702" y="502"/>
                    <a:pt x="852" y="652"/>
                    <a:pt x="1003" y="803"/>
                  </a:cubicBezTo>
                  <a:cubicBezTo>
                    <a:pt x="1153" y="953"/>
                    <a:pt x="1278" y="1104"/>
                    <a:pt x="1404" y="1279"/>
                  </a:cubicBezTo>
                  <a:cubicBezTo>
                    <a:pt x="1529" y="1454"/>
                    <a:pt x="1629" y="1655"/>
                    <a:pt x="1730" y="1830"/>
                  </a:cubicBezTo>
                  <a:cubicBezTo>
                    <a:pt x="1679" y="1630"/>
                    <a:pt x="1629" y="1404"/>
                    <a:pt x="1504" y="1229"/>
                  </a:cubicBezTo>
                  <a:cubicBezTo>
                    <a:pt x="1404" y="1028"/>
                    <a:pt x="1253" y="853"/>
                    <a:pt x="1103" y="678"/>
                  </a:cubicBezTo>
                  <a:cubicBezTo>
                    <a:pt x="802" y="377"/>
                    <a:pt x="426" y="12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1;p32"/>
            <p:cNvSpPr/>
            <p:nvPr/>
          </p:nvSpPr>
          <p:spPr>
            <a:xfrm>
              <a:off x="7384970" y="3922770"/>
              <a:ext cx="116665" cy="11666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1" y="1"/>
                  </a:moveTo>
                  <a:cubicBezTo>
                    <a:pt x="176" y="76"/>
                    <a:pt x="326" y="176"/>
                    <a:pt x="477" y="302"/>
                  </a:cubicBezTo>
                  <a:cubicBezTo>
                    <a:pt x="627" y="402"/>
                    <a:pt x="778" y="527"/>
                    <a:pt x="903" y="653"/>
                  </a:cubicBezTo>
                  <a:cubicBezTo>
                    <a:pt x="1028" y="803"/>
                    <a:pt x="1128" y="928"/>
                    <a:pt x="1254" y="1079"/>
                  </a:cubicBezTo>
                  <a:cubicBezTo>
                    <a:pt x="1354" y="1229"/>
                    <a:pt x="1454" y="1404"/>
                    <a:pt x="1555" y="1555"/>
                  </a:cubicBezTo>
                  <a:cubicBezTo>
                    <a:pt x="1504" y="1379"/>
                    <a:pt x="1454" y="1179"/>
                    <a:pt x="1354" y="1028"/>
                  </a:cubicBezTo>
                  <a:cubicBezTo>
                    <a:pt x="1254" y="853"/>
                    <a:pt x="1128" y="703"/>
                    <a:pt x="1003" y="552"/>
                  </a:cubicBezTo>
                  <a:cubicBezTo>
                    <a:pt x="878" y="402"/>
                    <a:pt x="702" y="302"/>
                    <a:pt x="552" y="201"/>
                  </a:cubicBezTo>
                  <a:cubicBezTo>
                    <a:pt x="377" y="101"/>
                    <a:pt x="201" y="2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2;p32"/>
            <p:cNvSpPr/>
            <p:nvPr/>
          </p:nvSpPr>
          <p:spPr>
            <a:xfrm>
              <a:off x="7629397" y="3806257"/>
              <a:ext cx="530356" cy="256587"/>
            </a:xfrm>
            <a:custGeom>
              <a:avLst/>
              <a:gdLst/>
              <a:ahLst/>
              <a:cxnLst/>
              <a:rect l="l" t="t" r="r" b="b"/>
              <a:pathLst>
                <a:path w="7069" h="3420" extrusionOk="0">
                  <a:moveTo>
                    <a:pt x="3785" y="0"/>
                  </a:moveTo>
                  <a:cubicBezTo>
                    <a:pt x="1555" y="0"/>
                    <a:pt x="1" y="2807"/>
                    <a:pt x="1" y="2807"/>
                  </a:cubicBezTo>
                  <a:cubicBezTo>
                    <a:pt x="1" y="2807"/>
                    <a:pt x="1694" y="3420"/>
                    <a:pt x="3788" y="3420"/>
                  </a:cubicBezTo>
                  <a:cubicBezTo>
                    <a:pt x="4835" y="3420"/>
                    <a:pt x="5982" y="3267"/>
                    <a:pt x="7069" y="2807"/>
                  </a:cubicBezTo>
                  <a:cubicBezTo>
                    <a:pt x="7069" y="2807"/>
                    <a:pt x="5991" y="0"/>
                    <a:pt x="3785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3;p32"/>
            <p:cNvSpPr/>
            <p:nvPr/>
          </p:nvSpPr>
          <p:spPr>
            <a:xfrm>
              <a:off x="7629397" y="3800255"/>
              <a:ext cx="530356" cy="216674"/>
            </a:xfrm>
            <a:custGeom>
              <a:avLst/>
              <a:gdLst/>
              <a:ahLst/>
              <a:cxnLst/>
              <a:rect l="l" t="t" r="r" b="b"/>
              <a:pathLst>
                <a:path w="7069" h="2888" extrusionOk="0">
                  <a:moveTo>
                    <a:pt x="3764" y="0"/>
                  </a:moveTo>
                  <a:cubicBezTo>
                    <a:pt x="3712" y="0"/>
                    <a:pt x="3661" y="2"/>
                    <a:pt x="3610" y="5"/>
                  </a:cubicBezTo>
                  <a:cubicBezTo>
                    <a:pt x="3209" y="30"/>
                    <a:pt x="2808" y="155"/>
                    <a:pt x="2457" y="331"/>
                  </a:cubicBezTo>
                  <a:cubicBezTo>
                    <a:pt x="2081" y="506"/>
                    <a:pt x="1755" y="732"/>
                    <a:pt x="1454" y="1007"/>
                  </a:cubicBezTo>
                  <a:cubicBezTo>
                    <a:pt x="878" y="1534"/>
                    <a:pt x="377" y="2185"/>
                    <a:pt x="1" y="2887"/>
                  </a:cubicBezTo>
                  <a:cubicBezTo>
                    <a:pt x="226" y="2536"/>
                    <a:pt x="452" y="2235"/>
                    <a:pt x="703" y="1935"/>
                  </a:cubicBezTo>
                  <a:cubicBezTo>
                    <a:pt x="978" y="1634"/>
                    <a:pt x="1254" y="1358"/>
                    <a:pt x="1555" y="1108"/>
                  </a:cubicBezTo>
                  <a:cubicBezTo>
                    <a:pt x="1855" y="857"/>
                    <a:pt x="2156" y="631"/>
                    <a:pt x="2507" y="456"/>
                  </a:cubicBezTo>
                  <a:cubicBezTo>
                    <a:pt x="2858" y="281"/>
                    <a:pt x="3234" y="180"/>
                    <a:pt x="3635" y="155"/>
                  </a:cubicBezTo>
                  <a:cubicBezTo>
                    <a:pt x="3683" y="152"/>
                    <a:pt x="3732" y="150"/>
                    <a:pt x="3781" y="150"/>
                  </a:cubicBezTo>
                  <a:cubicBezTo>
                    <a:pt x="4108" y="150"/>
                    <a:pt x="4432" y="222"/>
                    <a:pt x="4738" y="331"/>
                  </a:cubicBezTo>
                  <a:cubicBezTo>
                    <a:pt x="5114" y="481"/>
                    <a:pt x="5439" y="707"/>
                    <a:pt x="5715" y="982"/>
                  </a:cubicBezTo>
                  <a:cubicBezTo>
                    <a:pt x="6016" y="1233"/>
                    <a:pt x="6267" y="1534"/>
                    <a:pt x="6492" y="1859"/>
                  </a:cubicBezTo>
                  <a:cubicBezTo>
                    <a:pt x="6718" y="2185"/>
                    <a:pt x="6918" y="2511"/>
                    <a:pt x="7069" y="2887"/>
                  </a:cubicBezTo>
                  <a:cubicBezTo>
                    <a:pt x="6793" y="2135"/>
                    <a:pt x="6367" y="1433"/>
                    <a:pt x="5790" y="882"/>
                  </a:cubicBezTo>
                  <a:cubicBezTo>
                    <a:pt x="5515" y="606"/>
                    <a:pt x="5189" y="381"/>
                    <a:pt x="4813" y="205"/>
                  </a:cubicBezTo>
                  <a:cubicBezTo>
                    <a:pt x="4485" y="74"/>
                    <a:pt x="4118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4;p32"/>
            <p:cNvSpPr/>
            <p:nvPr/>
          </p:nvSpPr>
          <p:spPr>
            <a:xfrm>
              <a:off x="7693318" y="3890809"/>
              <a:ext cx="129869" cy="137372"/>
            </a:xfrm>
            <a:custGeom>
              <a:avLst/>
              <a:gdLst/>
              <a:ahLst/>
              <a:cxnLst/>
              <a:rect l="l" t="t" r="r" b="b"/>
              <a:pathLst>
                <a:path w="1731" h="1831" extrusionOk="0">
                  <a:moveTo>
                    <a:pt x="1730" y="1"/>
                  </a:moveTo>
                  <a:lnTo>
                    <a:pt x="1730" y="1"/>
                  </a:lnTo>
                  <a:cubicBezTo>
                    <a:pt x="1329" y="151"/>
                    <a:pt x="978" y="427"/>
                    <a:pt x="678" y="728"/>
                  </a:cubicBezTo>
                  <a:cubicBezTo>
                    <a:pt x="527" y="878"/>
                    <a:pt x="377" y="1053"/>
                    <a:pt x="252" y="1254"/>
                  </a:cubicBezTo>
                  <a:cubicBezTo>
                    <a:pt x="151" y="1429"/>
                    <a:pt x="51" y="1630"/>
                    <a:pt x="1" y="1830"/>
                  </a:cubicBezTo>
                  <a:cubicBezTo>
                    <a:pt x="126" y="1655"/>
                    <a:pt x="227" y="1480"/>
                    <a:pt x="352" y="1304"/>
                  </a:cubicBezTo>
                  <a:cubicBezTo>
                    <a:pt x="502" y="1154"/>
                    <a:pt x="628" y="978"/>
                    <a:pt x="778" y="828"/>
                  </a:cubicBezTo>
                  <a:cubicBezTo>
                    <a:pt x="928" y="678"/>
                    <a:pt x="1079" y="552"/>
                    <a:pt x="1254" y="402"/>
                  </a:cubicBezTo>
                  <a:cubicBezTo>
                    <a:pt x="1404" y="251"/>
                    <a:pt x="1555" y="126"/>
                    <a:pt x="1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5;p32"/>
            <p:cNvSpPr/>
            <p:nvPr/>
          </p:nvSpPr>
          <p:spPr>
            <a:xfrm>
              <a:off x="7764816" y="3922770"/>
              <a:ext cx="107212" cy="122292"/>
            </a:xfrm>
            <a:custGeom>
              <a:avLst/>
              <a:gdLst/>
              <a:ahLst/>
              <a:cxnLst/>
              <a:rect l="l" t="t" r="r" b="b"/>
              <a:pathLst>
                <a:path w="1429" h="1630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253" y="51"/>
                    <a:pt x="1078" y="151"/>
                    <a:pt x="928" y="252"/>
                  </a:cubicBezTo>
                  <a:cubicBezTo>
                    <a:pt x="752" y="352"/>
                    <a:pt x="627" y="477"/>
                    <a:pt x="477" y="602"/>
                  </a:cubicBezTo>
                  <a:cubicBezTo>
                    <a:pt x="351" y="753"/>
                    <a:pt x="226" y="903"/>
                    <a:pt x="151" y="1079"/>
                  </a:cubicBezTo>
                  <a:cubicBezTo>
                    <a:pt x="50" y="1254"/>
                    <a:pt x="0" y="1429"/>
                    <a:pt x="0" y="1630"/>
                  </a:cubicBezTo>
                  <a:cubicBezTo>
                    <a:pt x="76" y="1455"/>
                    <a:pt x="151" y="1304"/>
                    <a:pt x="251" y="1129"/>
                  </a:cubicBezTo>
                  <a:cubicBezTo>
                    <a:pt x="351" y="1003"/>
                    <a:pt x="477" y="853"/>
                    <a:pt x="602" y="728"/>
                  </a:cubicBezTo>
                  <a:cubicBezTo>
                    <a:pt x="852" y="452"/>
                    <a:pt x="1128" y="226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6;p32"/>
            <p:cNvSpPr/>
            <p:nvPr/>
          </p:nvSpPr>
          <p:spPr>
            <a:xfrm>
              <a:off x="8483094" y="3736635"/>
              <a:ext cx="744704" cy="382931"/>
            </a:xfrm>
            <a:custGeom>
              <a:avLst/>
              <a:gdLst/>
              <a:ahLst/>
              <a:cxnLst/>
              <a:rect l="l" t="t" r="r" b="b"/>
              <a:pathLst>
                <a:path w="9926" h="5104" extrusionOk="0">
                  <a:moveTo>
                    <a:pt x="7068" y="1"/>
                  </a:moveTo>
                  <a:cubicBezTo>
                    <a:pt x="7068" y="1"/>
                    <a:pt x="6742" y="2081"/>
                    <a:pt x="6366" y="2557"/>
                  </a:cubicBezTo>
                  <a:cubicBezTo>
                    <a:pt x="5439" y="3692"/>
                    <a:pt x="785" y="3735"/>
                    <a:pt x="88" y="3735"/>
                  </a:cubicBezTo>
                  <a:cubicBezTo>
                    <a:pt x="31" y="3735"/>
                    <a:pt x="0" y="3735"/>
                    <a:pt x="0" y="3735"/>
                  </a:cubicBezTo>
                  <a:lnTo>
                    <a:pt x="0" y="3735"/>
                  </a:lnTo>
                  <a:cubicBezTo>
                    <a:pt x="0" y="3735"/>
                    <a:pt x="2165" y="5103"/>
                    <a:pt x="4573" y="5103"/>
                  </a:cubicBezTo>
                  <a:cubicBezTo>
                    <a:pt x="5275" y="5103"/>
                    <a:pt x="5997" y="4987"/>
                    <a:pt x="6692" y="4687"/>
                  </a:cubicBezTo>
                  <a:cubicBezTo>
                    <a:pt x="9925" y="3284"/>
                    <a:pt x="7068" y="1"/>
                    <a:pt x="7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7;p32"/>
            <p:cNvSpPr/>
            <p:nvPr/>
          </p:nvSpPr>
          <p:spPr>
            <a:xfrm>
              <a:off x="8483094" y="3971685"/>
              <a:ext cx="547237" cy="147875"/>
            </a:xfrm>
            <a:custGeom>
              <a:avLst/>
              <a:gdLst/>
              <a:ahLst/>
              <a:cxnLst/>
              <a:rect l="l" t="t" r="r" b="b"/>
              <a:pathLst>
                <a:path w="7294" h="1971" extrusionOk="0">
                  <a:moveTo>
                    <a:pt x="5339" y="1"/>
                  </a:moveTo>
                  <a:cubicBezTo>
                    <a:pt x="3598" y="581"/>
                    <a:pt x="504" y="602"/>
                    <a:pt x="55" y="602"/>
                  </a:cubicBezTo>
                  <a:cubicBezTo>
                    <a:pt x="19" y="602"/>
                    <a:pt x="0" y="602"/>
                    <a:pt x="0" y="602"/>
                  </a:cubicBezTo>
                  <a:lnTo>
                    <a:pt x="0" y="602"/>
                  </a:lnTo>
                  <a:cubicBezTo>
                    <a:pt x="0" y="602"/>
                    <a:pt x="2165" y="1970"/>
                    <a:pt x="4573" y="1970"/>
                  </a:cubicBezTo>
                  <a:cubicBezTo>
                    <a:pt x="5275" y="1970"/>
                    <a:pt x="5997" y="1854"/>
                    <a:pt x="6692" y="1554"/>
                  </a:cubicBezTo>
                  <a:cubicBezTo>
                    <a:pt x="6918" y="1454"/>
                    <a:pt x="7118" y="1329"/>
                    <a:pt x="7294" y="1229"/>
                  </a:cubicBezTo>
                  <a:cubicBezTo>
                    <a:pt x="7068" y="552"/>
                    <a:pt x="6241" y="201"/>
                    <a:pt x="5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8;p32"/>
            <p:cNvSpPr/>
            <p:nvPr/>
          </p:nvSpPr>
          <p:spPr>
            <a:xfrm>
              <a:off x="8475592" y="3736635"/>
              <a:ext cx="631861" cy="387129"/>
            </a:xfrm>
            <a:custGeom>
              <a:avLst/>
              <a:gdLst/>
              <a:ahLst/>
              <a:cxnLst/>
              <a:rect l="l" t="t" r="r" b="b"/>
              <a:pathLst>
                <a:path w="8422" h="5160" extrusionOk="0">
                  <a:moveTo>
                    <a:pt x="7770" y="853"/>
                  </a:moveTo>
                  <a:cubicBezTo>
                    <a:pt x="7793" y="901"/>
                    <a:pt x="7819" y="950"/>
                    <a:pt x="7845" y="1000"/>
                  </a:cubicBezTo>
                  <a:lnTo>
                    <a:pt x="7845" y="1000"/>
                  </a:lnTo>
                  <a:cubicBezTo>
                    <a:pt x="7820" y="951"/>
                    <a:pt x="7795" y="902"/>
                    <a:pt x="7770" y="853"/>
                  </a:cubicBezTo>
                  <a:close/>
                  <a:moveTo>
                    <a:pt x="7168" y="1"/>
                  </a:moveTo>
                  <a:lnTo>
                    <a:pt x="7168" y="1"/>
                  </a:lnTo>
                  <a:cubicBezTo>
                    <a:pt x="7093" y="377"/>
                    <a:pt x="7018" y="753"/>
                    <a:pt x="6942" y="1129"/>
                  </a:cubicBezTo>
                  <a:cubicBezTo>
                    <a:pt x="6842" y="1504"/>
                    <a:pt x="6742" y="1880"/>
                    <a:pt x="6592" y="2231"/>
                  </a:cubicBezTo>
                  <a:cubicBezTo>
                    <a:pt x="6466" y="2607"/>
                    <a:pt x="6115" y="2808"/>
                    <a:pt x="5765" y="2958"/>
                  </a:cubicBezTo>
                  <a:cubicBezTo>
                    <a:pt x="5414" y="3108"/>
                    <a:pt x="5063" y="3209"/>
                    <a:pt x="4687" y="3284"/>
                  </a:cubicBezTo>
                  <a:cubicBezTo>
                    <a:pt x="3935" y="3434"/>
                    <a:pt x="3158" y="3509"/>
                    <a:pt x="2406" y="3585"/>
                  </a:cubicBezTo>
                  <a:cubicBezTo>
                    <a:pt x="1629" y="3635"/>
                    <a:pt x="852" y="3660"/>
                    <a:pt x="100" y="3660"/>
                  </a:cubicBezTo>
                  <a:cubicBezTo>
                    <a:pt x="75" y="3660"/>
                    <a:pt x="50" y="3660"/>
                    <a:pt x="25" y="3685"/>
                  </a:cubicBezTo>
                  <a:cubicBezTo>
                    <a:pt x="0" y="3735"/>
                    <a:pt x="25" y="3760"/>
                    <a:pt x="50" y="3785"/>
                  </a:cubicBezTo>
                  <a:cubicBezTo>
                    <a:pt x="902" y="4286"/>
                    <a:pt x="1805" y="4662"/>
                    <a:pt x="2757" y="4913"/>
                  </a:cubicBezTo>
                  <a:cubicBezTo>
                    <a:pt x="3398" y="5065"/>
                    <a:pt x="4051" y="5160"/>
                    <a:pt x="4707" y="5160"/>
                  </a:cubicBezTo>
                  <a:cubicBezTo>
                    <a:pt x="5026" y="5160"/>
                    <a:pt x="5345" y="5138"/>
                    <a:pt x="5664" y="5088"/>
                  </a:cubicBezTo>
                  <a:cubicBezTo>
                    <a:pt x="6140" y="4988"/>
                    <a:pt x="6617" y="4838"/>
                    <a:pt x="7068" y="4612"/>
                  </a:cubicBezTo>
                  <a:cubicBezTo>
                    <a:pt x="7494" y="4387"/>
                    <a:pt x="7895" y="4061"/>
                    <a:pt x="8145" y="3635"/>
                  </a:cubicBezTo>
                  <a:cubicBezTo>
                    <a:pt x="8371" y="3184"/>
                    <a:pt x="8421" y="2657"/>
                    <a:pt x="8296" y="2181"/>
                  </a:cubicBezTo>
                  <a:cubicBezTo>
                    <a:pt x="8271" y="1956"/>
                    <a:pt x="8171" y="1705"/>
                    <a:pt x="8095" y="1479"/>
                  </a:cubicBezTo>
                  <a:cubicBezTo>
                    <a:pt x="8019" y="1327"/>
                    <a:pt x="7928" y="1160"/>
                    <a:pt x="7845" y="1000"/>
                  </a:cubicBezTo>
                  <a:lnTo>
                    <a:pt x="7845" y="1000"/>
                  </a:lnTo>
                  <a:cubicBezTo>
                    <a:pt x="8034" y="1382"/>
                    <a:pt x="8182" y="1785"/>
                    <a:pt x="8271" y="2206"/>
                  </a:cubicBezTo>
                  <a:cubicBezTo>
                    <a:pt x="8346" y="2657"/>
                    <a:pt x="8296" y="3159"/>
                    <a:pt x="8070" y="3585"/>
                  </a:cubicBezTo>
                  <a:cubicBezTo>
                    <a:pt x="7820" y="4011"/>
                    <a:pt x="7444" y="4311"/>
                    <a:pt x="7018" y="4512"/>
                  </a:cubicBezTo>
                  <a:cubicBezTo>
                    <a:pt x="6592" y="4738"/>
                    <a:pt x="6115" y="4863"/>
                    <a:pt x="5639" y="4938"/>
                  </a:cubicBezTo>
                  <a:cubicBezTo>
                    <a:pt x="5310" y="4999"/>
                    <a:pt x="4979" y="5026"/>
                    <a:pt x="4647" y="5026"/>
                  </a:cubicBezTo>
                  <a:cubicBezTo>
                    <a:pt x="4018" y="5026"/>
                    <a:pt x="3389" y="4927"/>
                    <a:pt x="2782" y="4763"/>
                  </a:cubicBezTo>
                  <a:cubicBezTo>
                    <a:pt x="1953" y="4539"/>
                    <a:pt x="1144" y="4214"/>
                    <a:pt x="391" y="3808"/>
                  </a:cubicBezTo>
                  <a:lnTo>
                    <a:pt x="391" y="3808"/>
                  </a:lnTo>
                  <a:cubicBezTo>
                    <a:pt x="1066" y="3798"/>
                    <a:pt x="1726" y="3754"/>
                    <a:pt x="2406" y="3710"/>
                  </a:cubicBezTo>
                  <a:cubicBezTo>
                    <a:pt x="3183" y="3660"/>
                    <a:pt x="3935" y="3560"/>
                    <a:pt x="4712" y="3384"/>
                  </a:cubicBezTo>
                  <a:cubicBezTo>
                    <a:pt x="5088" y="3309"/>
                    <a:pt x="5464" y="3209"/>
                    <a:pt x="5815" y="3033"/>
                  </a:cubicBezTo>
                  <a:cubicBezTo>
                    <a:pt x="5990" y="2958"/>
                    <a:pt x="6166" y="2858"/>
                    <a:pt x="6316" y="2733"/>
                  </a:cubicBezTo>
                  <a:cubicBezTo>
                    <a:pt x="6366" y="2707"/>
                    <a:pt x="6391" y="2682"/>
                    <a:pt x="6416" y="2632"/>
                  </a:cubicBezTo>
                  <a:cubicBezTo>
                    <a:pt x="6466" y="2607"/>
                    <a:pt x="6491" y="2557"/>
                    <a:pt x="6516" y="2532"/>
                  </a:cubicBezTo>
                  <a:cubicBezTo>
                    <a:pt x="6541" y="2482"/>
                    <a:pt x="6567" y="2432"/>
                    <a:pt x="6592" y="2382"/>
                  </a:cubicBezTo>
                  <a:cubicBezTo>
                    <a:pt x="6617" y="2357"/>
                    <a:pt x="6642" y="2306"/>
                    <a:pt x="6642" y="2256"/>
                  </a:cubicBezTo>
                  <a:cubicBezTo>
                    <a:pt x="6792" y="1880"/>
                    <a:pt x="6892" y="1504"/>
                    <a:pt x="6968" y="1129"/>
                  </a:cubicBezTo>
                  <a:cubicBezTo>
                    <a:pt x="7043" y="753"/>
                    <a:pt x="7118" y="377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9;p32"/>
            <p:cNvSpPr/>
            <p:nvPr/>
          </p:nvSpPr>
          <p:spPr>
            <a:xfrm>
              <a:off x="6775775" y="2660865"/>
              <a:ext cx="1219766" cy="1054109"/>
            </a:xfrm>
            <a:custGeom>
              <a:avLst/>
              <a:gdLst/>
              <a:ahLst/>
              <a:cxnLst/>
              <a:rect l="l" t="t" r="r" b="b"/>
              <a:pathLst>
                <a:path w="16258" h="14050" extrusionOk="0">
                  <a:moveTo>
                    <a:pt x="8029" y="1"/>
                  </a:moveTo>
                  <a:cubicBezTo>
                    <a:pt x="5277" y="1"/>
                    <a:pt x="2530" y="2426"/>
                    <a:pt x="1203" y="6921"/>
                  </a:cubicBezTo>
                  <a:cubicBezTo>
                    <a:pt x="0" y="11006"/>
                    <a:pt x="4612" y="13788"/>
                    <a:pt x="6842" y="14014"/>
                  </a:cubicBezTo>
                  <a:cubicBezTo>
                    <a:pt x="7093" y="14038"/>
                    <a:pt x="7347" y="14049"/>
                    <a:pt x="7603" y="14049"/>
                  </a:cubicBezTo>
                  <a:cubicBezTo>
                    <a:pt x="11674" y="14049"/>
                    <a:pt x="16257" y="11136"/>
                    <a:pt x="16116" y="8024"/>
                  </a:cubicBezTo>
                  <a:cubicBezTo>
                    <a:pt x="15965" y="4465"/>
                    <a:pt x="13008" y="204"/>
                    <a:pt x="8196" y="4"/>
                  </a:cubicBezTo>
                  <a:cubicBezTo>
                    <a:pt x="8140" y="2"/>
                    <a:pt x="8084" y="1"/>
                    <a:pt x="8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0;p32"/>
            <p:cNvSpPr/>
            <p:nvPr/>
          </p:nvSpPr>
          <p:spPr>
            <a:xfrm>
              <a:off x="6945254" y="2933728"/>
              <a:ext cx="486841" cy="459082"/>
            </a:xfrm>
            <a:custGeom>
              <a:avLst/>
              <a:gdLst/>
              <a:ahLst/>
              <a:cxnLst/>
              <a:rect l="l" t="t" r="r" b="b"/>
              <a:pathLst>
                <a:path w="6489" h="6119" extrusionOk="0">
                  <a:moveTo>
                    <a:pt x="3657" y="1"/>
                  </a:moveTo>
                  <a:cubicBezTo>
                    <a:pt x="2916" y="1"/>
                    <a:pt x="2273" y="317"/>
                    <a:pt x="1927" y="678"/>
                  </a:cubicBezTo>
                  <a:cubicBezTo>
                    <a:pt x="326" y="2350"/>
                    <a:pt x="1" y="6119"/>
                    <a:pt x="2580" y="6119"/>
                  </a:cubicBezTo>
                  <a:cubicBezTo>
                    <a:pt x="2706" y="6119"/>
                    <a:pt x="2839" y="6110"/>
                    <a:pt x="2979" y="6091"/>
                  </a:cubicBezTo>
                  <a:cubicBezTo>
                    <a:pt x="5987" y="5690"/>
                    <a:pt x="6488" y="1404"/>
                    <a:pt x="5210" y="502"/>
                  </a:cubicBezTo>
                  <a:cubicBezTo>
                    <a:pt x="4689" y="141"/>
                    <a:pt x="4151" y="1"/>
                    <a:pt x="3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1;p32"/>
            <p:cNvSpPr/>
            <p:nvPr/>
          </p:nvSpPr>
          <p:spPr>
            <a:xfrm>
              <a:off x="6894238" y="2683673"/>
              <a:ext cx="1075642" cy="1031302"/>
            </a:xfrm>
            <a:custGeom>
              <a:avLst/>
              <a:gdLst/>
              <a:ahLst/>
              <a:cxnLst/>
              <a:rect l="l" t="t" r="r" b="b"/>
              <a:pathLst>
                <a:path w="14337" h="13746" extrusionOk="0">
                  <a:moveTo>
                    <a:pt x="4762" y="1"/>
                  </a:moveTo>
                  <a:cubicBezTo>
                    <a:pt x="2857" y="702"/>
                    <a:pt x="1103" y="2607"/>
                    <a:pt x="0" y="5514"/>
                  </a:cubicBezTo>
                  <a:cubicBezTo>
                    <a:pt x="602" y="5414"/>
                    <a:pt x="1629" y="4988"/>
                    <a:pt x="3058" y="3509"/>
                  </a:cubicBezTo>
                  <a:cubicBezTo>
                    <a:pt x="4712" y="1780"/>
                    <a:pt x="4862" y="627"/>
                    <a:pt x="4762" y="1"/>
                  </a:cubicBezTo>
                  <a:close/>
                  <a:moveTo>
                    <a:pt x="9073" y="176"/>
                  </a:moveTo>
                  <a:cubicBezTo>
                    <a:pt x="8923" y="176"/>
                    <a:pt x="8797" y="176"/>
                    <a:pt x="8697" y="201"/>
                  </a:cubicBezTo>
                  <a:cubicBezTo>
                    <a:pt x="8697" y="201"/>
                    <a:pt x="8647" y="4011"/>
                    <a:pt x="11755" y="5890"/>
                  </a:cubicBezTo>
                  <a:cubicBezTo>
                    <a:pt x="12460" y="6326"/>
                    <a:pt x="13049" y="6500"/>
                    <a:pt x="13526" y="6500"/>
                  </a:cubicBezTo>
                  <a:cubicBezTo>
                    <a:pt x="13846" y="6500"/>
                    <a:pt x="14115" y="6422"/>
                    <a:pt x="14336" y="6291"/>
                  </a:cubicBezTo>
                  <a:cubicBezTo>
                    <a:pt x="13710" y="3760"/>
                    <a:pt x="11855" y="1229"/>
                    <a:pt x="9073" y="176"/>
                  </a:cubicBezTo>
                  <a:close/>
                  <a:moveTo>
                    <a:pt x="5721" y="6747"/>
                  </a:moveTo>
                  <a:cubicBezTo>
                    <a:pt x="1567" y="6747"/>
                    <a:pt x="538" y="9101"/>
                    <a:pt x="276" y="10552"/>
                  </a:cubicBezTo>
                  <a:cubicBezTo>
                    <a:pt x="1504" y="12432"/>
                    <a:pt x="3860" y="13585"/>
                    <a:pt x="5263" y="13710"/>
                  </a:cubicBezTo>
                  <a:cubicBezTo>
                    <a:pt x="5514" y="13734"/>
                    <a:pt x="5768" y="13745"/>
                    <a:pt x="6023" y="13745"/>
                  </a:cubicBezTo>
                  <a:cubicBezTo>
                    <a:pt x="8199" y="13745"/>
                    <a:pt x="10521" y="12911"/>
                    <a:pt x="12181" y="11655"/>
                  </a:cubicBezTo>
                  <a:cubicBezTo>
                    <a:pt x="12331" y="9725"/>
                    <a:pt x="11755" y="7093"/>
                    <a:pt x="6416" y="6767"/>
                  </a:cubicBezTo>
                  <a:cubicBezTo>
                    <a:pt x="6175" y="6753"/>
                    <a:pt x="5944" y="6747"/>
                    <a:pt x="5721" y="6747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;p32"/>
            <p:cNvSpPr/>
            <p:nvPr/>
          </p:nvSpPr>
          <p:spPr>
            <a:xfrm>
              <a:off x="7665109" y="2741966"/>
              <a:ext cx="325386" cy="883801"/>
            </a:xfrm>
            <a:custGeom>
              <a:avLst/>
              <a:gdLst/>
              <a:ahLst/>
              <a:cxnLst/>
              <a:rect l="l" t="t" r="r" b="b"/>
              <a:pathLst>
                <a:path w="4337" h="11780" extrusionOk="0">
                  <a:moveTo>
                    <a:pt x="1" y="0"/>
                  </a:moveTo>
                  <a:cubicBezTo>
                    <a:pt x="527" y="326"/>
                    <a:pt x="1029" y="702"/>
                    <a:pt x="1480" y="1128"/>
                  </a:cubicBezTo>
                  <a:cubicBezTo>
                    <a:pt x="1906" y="1579"/>
                    <a:pt x="2307" y="2056"/>
                    <a:pt x="2658" y="2557"/>
                  </a:cubicBezTo>
                  <a:cubicBezTo>
                    <a:pt x="3334" y="3584"/>
                    <a:pt x="3861" y="4737"/>
                    <a:pt x="4061" y="5965"/>
                  </a:cubicBezTo>
                  <a:cubicBezTo>
                    <a:pt x="4086" y="6116"/>
                    <a:pt x="4111" y="6266"/>
                    <a:pt x="4136" y="6417"/>
                  </a:cubicBezTo>
                  <a:cubicBezTo>
                    <a:pt x="4161" y="6567"/>
                    <a:pt x="4161" y="6717"/>
                    <a:pt x="4186" y="6868"/>
                  </a:cubicBezTo>
                  <a:cubicBezTo>
                    <a:pt x="4186" y="6943"/>
                    <a:pt x="4186" y="7018"/>
                    <a:pt x="4186" y="7093"/>
                  </a:cubicBezTo>
                  <a:cubicBezTo>
                    <a:pt x="4186" y="7168"/>
                    <a:pt x="4186" y="7244"/>
                    <a:pt x="4186" y="7319"/>
                  </a:cubicBezTo>
                  <a:cubicBezTo>
                    <a:pt x="4161" y="7469"/>
                    <a:pt x="4161" y="7620"/>
                    <a:pt x="4111" y="7770"/>
                  </a:cubicBezTo>
                  <a:cubicBezTo>
                    <a:pt x="4061" y="8071"/>
                    <a:pt x="3936" y="8371"/>
                    <a:pt x="3811" y="8647"/>
                  </a:cubicBezTo>
                  <a:cubicBezTo>
                    <a:pt x="3660" y="8923"/>
                    <a:pt x="3510" y="9173"/>
                    <a:pt x="3334" y="9424"/>
                  </a:cubicBezTo>
                  <a:cubicBezTo>
                    <a:pt x="2958" y="9925"/>
                    <a:pt x="2507" y="10351"/>
                    <a:pt x="2031" y="10752"/>
                  </a:cubicBezTo>
                  <a:cubicBezTo>
                    <a:pt x="1555" y="11128"/>
                    <a:pt x="1029" y="11479"/>
                    <a:pt x="477" y="11780"/>
                  </a:cubicBezTo>
                  <a:cubicBezTo>
                    <a:pt x="1605" y="11229"/>
                    <a:pt x="2658" y="10502"/>
                    <a:pt x="3435" y="9499"/>
                  </a:cubicBezTo>
                  <a:cubicBezTo>
                    <a:pt x="3610" y="9249"/>
                    <a:pt x="3785" y="8973"/>
                    <a:pt x="3936" y="8697"/>
                  </a:cubicBezTo>
                  <a:cubicBezTo>
                    <a:pt x="4061" y="8422"/>
                    <a:pt x="4186" y="8121"/>
                    <a:pt x="4262" y="7820"/>
                  </a:cubicBezTo>
                  <a:cubicBezTo>
                    <a:pt x="4287" y="7645"/>
                    <a:pt x="4312" y="7494"/>
                    <a:pt x="4337" y="7344"/>
                  </a:cubicBezTo>
                  <a:cubicBezTo>
                    <a:pt x="4337" y="7269"/>
                    <a:pt x="4337" y="7168"/>
                    <a:pt x="4337" y="7093"/>
                  </a:cubicBezTo>
                  <a:cubicBezTo>
                    <a:pt x="4337" y="7018"/>
                    <a:pt x="4337" y="6943"/>
                    <a:pt x="4337" y="6868"/>
                  </a:cubicBezTo>
                  <a:cubicBezTo>
                    <a:pt x="4312" y="6717"/>
                    <a:pt x="4312" y="6542"/>
                    <a:pt x="4287" y="6391"/>
                  </a:cubicBezTo>
                  <a:cubicBezTo>
                    <a:pt x="4262" y="6241"/>
                    <a:pt x="4262" y="6091"/>
                    <a:pt x="4212" y="5915"/>
                  </a:cubicBezTo>
                  <a:cubicBezTo>
                    <a:pt x="3986" y="4687"/>
                    <a:pt x="3485" y="3509"/>
                    <a:pt x="2758" y="2482"/>
                  </a:cubicBezTo>
                  <a:cubicBezTo>
                    <a:pt x="2031" y="1454"/>
                    <a:pt x="1104" y="6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3;p32"/>
            <p:cNvSpPr/>
            <p:nvPr/>
          </p:nvSpPr>
          <p:spPr>
            <a:xfrm>
              <a:off x="7507184" y="2681797"/>
              <a:ext cx="507773" cy="430572"/>
            </a:xfrm>
            <a:custGeom>
              <a:avLst/>
              <a:gdLst/>
              <a:ahLst/>
              <a:cxnLst/>
              <a:rect l="l" t="t" r="r" b="b"/>
              <a:pathLst>
                <a:path w="6768" h="5739" extrusionOk="0">
                  <a:moveTo>
                    <a:pt x="978" y="0"/>
                  </a:moveTo>
                  <a:cubicBezTo>
                    <a:pt x="1" y="0"/>
                    <a:pt x="677" y="1504"/>
                    <a:pt x="1304" y="2432"/>
                  </a:cubicBezTo>
                  <a:cubicBezTo>
                    <a:pt x="2206" y="3760"/>
                    <a:pt x="3484" y="5013"/>
                    <a:pt x="3986" y="5364"/>
                  </a:cubicBezTo>
                  <a:cubicBezTo>
                    <a:pt x="4319" y="5602"/>
                    <a:pt x="4717" y="5738"/>
                    <a:pt x="5093" y="5738"/>
                  </a:cubicBezTo>
                  <a:cubicBezTo>
                    <a:pt x="5709" y="5738"/>
                    <a:pt x="6267" y="5373"/>
                    <a:pt x="6392" y="4487"/>
                  </a:cubicBezTo>
                  <a:cubicBezTo>
                    <a:pt x="6768" y="1705"/>
                    <a:pt x="2081" y="26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4;p32"/>
            <p:cNvSpPr/>
            <p:nvPr/>
          </p:nvSpPr>
          <p:spPr>
            <a:xfrm>
              <a:off x="7099204" y="3285290"/>
              <a:ext cx="609283" cy="429446"/>
            </a:xfrm>
            <a:custGeom>
              <a:avLst/>
              <a:gdLst/>
              <a:ahLst/>
              <a:cxnLst/>
              <a:rect l="l" t="t" r="r" b="b"/>
              <a:pathLst>
                <a:path w="8121" h="5724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902" y="5315"/>
                    <a:pt x="1830" y="5616"/>
                    <a:pt x="2531" y="5691"/>
                  </a:cubicBezTo>
                  <a:cubicBezTo>
                    <a:pt x="2775" y="5713"/>
                    <a:pt x="3020" y="5724"/>
                    <a:pt x="3268" y="5724"/>
                  </a:cubicBezTo>
                  <a:cubicBezTo>
                    <a:pt x="4704" y="5724"/>
                    <a:pt x="6197" y="5362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5;p32"/>
            <p:cNvSpPr/>
            <p:nvPr/>
          </p:nvSpPr>
          <p:spPr>
            <a:xfrm>
              <a:off x="7099204" y="3285290"/>
              <a:ext cx="609283" cy="396885"/>
            </a:xfrm>
            <a:custGeom>
              <a:avLst/>
              <a:gdLst/>
              <a:ahLst/>
              <a:cxnLst/>
              <a:rect l="l" t="t" r="r" b="b"/>
              <a:pathLst>
                <a:path w="8121" h="5290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201" y="4889"/>
                    <a:pt x="426" y="5014"/>
                    <a:pt x="627" y="5114"/>
                  </a:cubicBezTo>
                  <a:cubicBezTo>
                    <a:pt x="627" y="5114"/>
                    <a:pt x="1454" y="4989"/>
                    <a:pt x="1479" y="3861"/>
                  </a:cubicBezTo>
                  <a:cubicBezTo>
                    <a:pt x="1528" y="2003"/>
                    <a:pt x="2509" y="929"/>
                    <a:pt x="3500" y="929"/>
                  </a:cubicBezTo>
                  <a:cubicBezTo>
                    <a:pt x="3511" y="929"/>
                    <a:pt x="3523" y="929"/>
                    <a:pt x="3534" y="929"/>
                  </a:cubicBezTo>
                  <a:cubicBezTo>
                    <a:pt x="4486" y="954"/>
                    <a:pt x="5489" y="2508"/>
                    <a:pt x="5313" y="4137"/>
                  </a:cubicBezTo>
                  <a:cubicBezTo>
                    <a:pt x="5213" y="5215"/>
                    <a:pt x="6140" y="5290"/>
                    <a:pt x="6140" y="5290"/>
                  </a:cubicBezTo>
                  <a:cubicBezTo>
                    <a:pt x="6617" y="5139"/>
                    <a:pt x="7093" y="4964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6;p32"/>
            <p:cNvSpPr/>
            <p:nvPr/>
          </p:nvSpPr>
          <p:spPr>
            <a:xfrm>
              <a:off x="7159373" y="3065395"/>
              <a:ext cx="77126" cy="75401"/>
            </a:xfrm>
            <a:custGeom>
              <a:avLst/>
              <a:gdLst/>
              <a:ahLst/>
              <a:cxnLst/>
              <a:rect l="l" t="t" r="r" b="b"/>
              <a:pathLst>
                <a:path w="1028" h="1005" extrusionOk="0">
                  <a:moveTo>
                    <a:pt x="526" y="0"/>
                  </a:moveTo>
                  <a:cubicBezTo>
                    <a:pt x="251" y="0"/>
                    <a:pt x="0" y="201"/>
                    <a:pt x="0" y="476"/>
                  </a:cubicBezTo>
                  <a:cubicBezTo>
                    <a:pt x="0" y="777"/>
                    <a:pt x="201" y="1003"/>
                    <a:pt x="476" y="1003"/>
                  </a:cubicBezTo>
                  <a:cubicBezTo>
                    <a:pt x="490" y="1004"/>
                    <a:pt x="504" y="1005"/>
                    <a:pt x="518" y="1005"/>
                  </a:cubicBezTo>
                  <a:cubicBezTo>
                    <a:pt x="777" y="1005"/>
                    <a:pt x="1003" y="788"/>
                    <a:pt x="1003" y="527"/>
                  </a:cubicBezTo>
                  <a:cubicBezTo>
                    <a:pt x="1028" y="251"/>
                    <a:pt x="802" y="25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7;p32"/>
            <p:cNvSpPr/>
            <p:nvPr/>
          </p:nvSpPr>
          <p:spPr>
            <a:xfrm>
              <a:off x="7516637" y="3080250"/>
              <a:ext cx="77126" cy="75476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84" y="1"/>
                  </a:moveTo>
                  <a:cubicBezTo>
                    <a:pt x="226" y="1"/>
                    <a:pt x="0" y="217"/>
                    <a:pt x="0" y="479"/>
                  </a:cubicBezTo>
                  <a:cubicBezTo>
                    <a:pt x="0" y="755"/>
                    <a:pt x="201" y="980"/>
                    <a:pt x="476" y="1005"/>
                  </a:cubicBezTo>
                  <a:cubicBezTo>
                    <a:pt x="752" y="1005"/>
                    <a:pt x="1003" y="805"/>
                    <a:pt x="1003" y="504"/>
                  </a:cubicBezTo>
                  <a:cubicBezTo>
                    <a:pt x="1028" y="228"/>
                    <a:pt x="802" y="3"/>
                    <a:pt x="526" y="3"/>
                  </a:cubicBezTo>
                  <a:cubicBezTo>
                    <a:pt x="512" y="1"/>
                    <a:pt x="498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8;p32"/>
            <p:cNvSpPr/>
            <p:nvPr/>
          </p:nvSpPr>
          <p:spPr>
            <a:xfrm>
              <a:off x="7497806" y="3129616"/>
              <a:ext cx="120416" cy="35712"/>
            </a:xfrm>
            <a:custGeom>
              <a:avLst/>
              <a:gdLst/>
              <a:ahLst/>
              <a:cxnLst/>
              <a:rect l="l" t="t" r="r" b="b"/>
              <a:pathLst>
                <a:path w="1605" h="476" extrusionOk="0">
                  <a:moveTo>
                    <a:pt x="1268" y="1"/>
                  </a:moveTo>
                  <a:cubicBezTo>
                    <a:pt x="1035" y="1"/>
                    <a:pt x="899" y="117"/>
                    <a:pt x="732" y="117"/>
                  </a:cubicBezTo>
                  <a:cubicBezTo>
                    <a:pt x="677" y="117"/>
                    <a:pt x="618" y="105"/>
                    <a:pt x="552" y="72"/>
                  </a:cubicBezTo>
                  <a:cubicBezTo>
                    <a:pt x="443" y="21"/>
                    <a:pt x="346" y="5"/>
                    <a:pt x="264" y="5"/>
                  </a:cubicBezTo>
                  <a:cubicBezTo>
                    <a:pt x="101" y="5"/>
                    <a:pt x="0" y="72"/>
                    <a:pt x="0" y="72"/>
                  </a:cubicBezTo>
                  <a:cubicBezTo>
                    <a:pt x="0" y="72"/>
                    <a:pt x="25" y="297"/>
                    <a:pt x="226" y="297"/>
                  </a:cubicBezTo>
                  <a:cubicBezTo>
                    <a:pt x="243" y="295"/>
                    <a:pt x="258" y="295"/>
                    <a:pt x="273" y="295"/>
                  </a:cubicBezTo>
                  <a:cubicBezTo>
                    <a:pt x="481" y="295"/>
                    <a:pt x="520" y="449"/>
                    <a:pt x="777" y="473"/>
                  </a:cubicBezTo>
                  <a:cubicBezTo>
                    <a:pt x="804" y="474"/>
                    <a:pt x="828" y="475"/>
                    <a:pt x="849" y="475"/>
                  </a:cubicBezTo>
                  <a:cubicBezTo>
                    <a:pt x="1115" y="475"/>
                    <a:pt x="1041" y="342"/>
                    <a:pt x="1203" y="272"/>
                  </a:cubicBezTo>
                  <a:cubicBezTo>
                    <a:pt x="1272" y="242"/>
                    <a:pt x="1331" y="237"/>
                    <a:pt x="1381" y="237"/>
                  </a:cubicBezTo>
                  <a:cubicBezTo>
                    <a:pt x="1407" y="237"/>
                    <a:pt x="1431" y="238"/>
                    <a:pt x="1452" y="238"/>
                  </a:cubicBezTo>
                  <a:cubicBezTo>
                    <a:pt x="1528" y="238"/>
                    <a:pt x="1577" y="221"/>
                    <a:pt x="1604" y="72"/>
                  </a:cubicBezTo>
                  <a:cubicBezTo>
                    <a:pt x="1471" y="19"/>
                    <a:pt x="136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9;p32"/>
            <p:cNvSpPr/>
            <p:nvPr/>
          </p:nvSpPr>
          <p:spPr>
            <a:xfrm>
              <a:off x="7497806" y="3127440"/>
              <a:ext cx="120416" cy="14630"/>
            </a:xfrm>
            <a:custGeom>
              <a:avLst/>
              <a:gdLst/>
              <a:ahLst/>
              <a:cxnLst/>
              <a:rect l="l" t="t" r="r" b="b"/>
              <a:pathLst>
                <a:path w="1605" h="195" extrusionOk="0">
                  <a:moveTo>
                    <a:pt x="1203" y="0"/>
                  </a:moveTo>
                  <a:cubicBezTo>
                    <a:pt x="1053" y="0"/>
                    <a:pt x="928" y="76"/>
                    <a:pt x="802" y="101"/>
                  </a:cubicBezTo>
                  <a:cubicBezTo>
                    <a:pt x="765" y="113"/>
                    <a:pt x="733" y="119"/>
                    <a:pt x="702" y="119"/>
                  </a:cubicBezTo>
                  <a:cubicBezTo>
                    <a:pt x="671" y="119"/>
                    <a:pt x="640" y="113"/>
                    <a:pt x="602" y="101"/>
                  </a:cubicBezTo>
                  <a:cubicBezTo>
                    <a:pt x="552" y="76"/>
                    <a:pt x="477" y="25"/>
                    <a:pt x="426" y="25"/>
                  </a:cubicBezTo>
                  <a:cubicBezTo>
                    <a:pt x="376" y="17"/>
                    <a:pt x="326" y="11"/>
                    <a:pt x="277" y="11"/>
                  </a:cubicBezTo>
                  <a:cubicBezTo>
                    <a:pt x="179" y="11"/>
                    <a:pt x="84" y="34"/>
                    <a:pt x="0" y="101"/>
                  </a:cubicBezTo>
                  <a:cubicBezTo>
                    <a:pt x="74" y="71"/>
                    <a:pt x="156" y="59"/>
                    <a:pt x="236" y="59"/>
                  </a:cubicBezTo>
                  <a:cubicBezTo>
                    <a:pt x="293" y="59"/>
                    <a:pt x="350" y="65"/>
                    <a:pt x="401" y="76"/>
                  </a:cubicBezTo>
                  <a:cubicBezTo>
                    <a:pt x="477" y="101"/>
                    <a:pt x="527" y="126"/>
                    <a:pt x="577" y="176"/>
                  </a:cubicBezTo>
                  <a:cubicBezTo>
                    <a:pt x="614" y="188"/>
                    <a:pt x="658" y="195"/>
                    <a:pt x="699" y="195"/>
                  </a:cubicBezTo>
                  <a:cubicBezTo>
                    <a:pt x="740" y="195"/>
                    <a:pt x="777" y="188"/>
                    <a:pt x="802" y="176"/>
                  </a:cubicBezTo>
                  <a:cubicBezTo>
                    <a:pt x="953" y="151"/>
                    <a:pt x="1078" y="76"/>
                    <a:pt x="1203" y="76"/>
                  </a:cubicBezTo>
                  <a:cubicBezTo>
                    <a:pt x="1240" y="68"/>
                    <a:pt x="1279" y="65"/>
                    <a:pt x="1319" y="65"/>
                  </a:cubicBezTo>
                  <a:cubicBezTo>
                    <a:pt x="1415" y="65"/>
                    <a:pt x="1516" y="83"/>
                    <a:pt x="1604" y="101"/>
                  </a:cubicBezTo>
                  <a:cubicBezTo>
                    <a:pt x="1479" y="50"/>
                    <a:pt x="1354" y="0"/>
                    <a:pt x="1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0;p32"/>
            <p:cNvSpPr/>
            <p:nvPr/>
          </p:nvSpPr>
          <p:spPr>
            <a:xfrm>
              <a:off x="7136790" y="3125114"/>
              <a:ext cx="120416" cy="36462"/>
            </a:xfrm>
            <a:custGeom>
              <a:avLst/>
              <a:gdLst/>
              <a:ahLst/>
              <a:cxnLst/>
              <a:rect l="l" t="t" r="r" b="b"/>
              <a:pathLst>
                <a:path w="1605" h="486" extrusionOk="0">
                  <a:moveTo>
                    <a:pt x="346" y="0"/>
                  </a:moveTo>
                  <a:cubicBezTo>
                    <a:pt x="250" y="0"/>
                    <a:pt x="138" y="21"/>
                    <a:pt x="0" y="81"/>
                  </a:cubicBezTo>
                  <a:cubicBezTo>
                    <a:pt x="25" y="219"/>
                    <a:pt x="69" y="244"/>
                    <a:pt x="135" y="244"/>
                  </a:cubicBezTo>
                  <a:cubicBezTo>
                    <a:pt x="173" y="244"/>
                    <a:pt x="217" y="236"/>
                    <a:pt x="270" y="236"/>
                  </a:cubicBezTo>
                  <a:cubicBezTo>
                    <a:pt x="309" y="236"/>
                    <a:pt x="353" y="241"/>
                    <a:pt x="401" y="257"/>
                  </a:cubicBezTo>
                  <a:cubicBezTo>
                    <a:pt x="564" y="350"/>
                    <a:pt x="469" y="485"/>
                    <a:pt x="751" y="485"/>
                  </a:cubicBezTo>
                  <a:cubicBezTo>
                    <a:pt x="774" y="485"/>
                    <a:pt x="799" y="484"/>
                    <a:pt x="827" y="482"/>
                  </a:cubicBezTo>
                  <a:cubicBezTo>
                    <a:pt x="1103" y="457"/>
                    <a:pt x="1128" y="282"/>
                    <a:pt x="1379" y="282"/>
                  </a:cubicBezTo>
                  <a:cubicBezTo>
                    <a:pt x="1389" y="283"/>
                    <a:pt x="1399" y="284"/>
                    <a:pt x="1409" y="284"/>
                  </a:cubicBezTo>
                  <a:cubicBezTo>
                    <a:pt x="1582" y="284"/>
                    <a:pt x="1604" y="81"/>
                    <a:pt x="1604" y="81"/>
                  </a:cubicBezTo>
                  <a:cubicBezTo>
                    <a:pt x="1604" y="81"/>
                    <a:pt x="1504" y="15"/>
                    <a:pt x="1341" y="15"/>
                  </a:cubicBezTo>
                  <a:cubicBezTo>
                    <a:pt x="1259" y="15"/>
                    <a:pt x="1162" y="31"/>
                    <a:pt x="1053" y="81"/>
                  </a:cubicBezTo>
                  <a:cubicBezTo>
                    <a:pt x="990" y="113"/>
                    <a:pt x="934" y="125"/>
                    <a:pt x="881" y="125"/>
                  </a:cubicBezTo>
                  <a:cubicBezTo>
                    <a:pt x="712" y="125"/>
                    <a:pt x="578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1;p32"/>
            <p:cNvSpPr/>
            <p:nvPr/>
          </p:nvSpPr>
          <p:spPr>
            <a:xfrm>
              <a:off x="7136790" y="3123689"/>
              <a:ext cx="120416" cy="14480"/>
            </a:xfrm>
            <a:custGeom>
              <a:avLst/>
              <a:gdLst/>
              <a:ahLst/>
              <a:cxnLst/>
              <a:rect l="l" t="t" r="r" b="b"/>
              <a:pathLst>
                <a:path w="1605" h="193" extrusionOk="0">
                  <a:moveTo>
                    <a:pt x="401" y="0"/>
                  </a:moveTo>
                  <a:cubicBezTo>
                    <a:pt x="251" y="0"/>
                    <a:pt x="126" y="50"/>
                    <a:pt x="0" y="100"/>
                  </a:cubicBezTo>
                  <a:cubicBezTo>
                    <a:pt x="126" y="75"/>
                    <a:pt x="276" y="50"/>
                    <a:pt x="401" y="50"/>
                  </a:cubicBezTo>
                  <a:cubicBezTo>
                    <a:pt x="527" y="75"/>
                    <a:pt x="652" y="151"/>
                    <a:pt x="802" y="176"/>
                  </a:cubicBezTo>
                  <a:cubicBezTo>
                    <a:pt x="823" y="186"/>
                    <a:pt x="852" y="192"/>
                    <a:pt x="883" y="192"/>
                  </a:cubicBezTo>
                  <a:cubicBezTo>
                    <a:pt x="927" y="192"/>
                    <a:pt x="974" y="180"/>
                    <a:pt x="1003" y="151"/>
                  </a:cubicBezTo>
                  <a:cubicBezTo>
                    <a:pt x="1078" y="126"/>
                    <a:pt x="1128" y="100"/>
                    <a:pt x="1203" y="75"/>
                  </a:cubicBezTo>
                  <a:cubicBezTo>
                    <a:pt x="1266" y="63"/>
                    <a:pt x="1335" y="50"/>
                    <a:pt x="1404" y="50"/>
                  </a:cubicBezTo>
                  <a:cubicBezTo>
                    <a:pt x="1473" y="50"/>
                    <a:pt x="1542" y="63"/>
                    <a:pt x="1604" y="100"/>
                  </a:cubicBezTo>
                  <a:cubicBezTo>
                    <a:pt x="1521" y="34"/>
                    <a:pt x="1426" y="11"/>
                    <a:pt x="1328" y="11"/>
                  </a:cubicBezTo>
                  <a:cubicBezTo>
                    <a:pt x="1279" y="11"/>
                    <a:pt x="1228" y="17"/>
                    <a:pt x="1178" y="25"/>
                  </a:cubicBezTo>
                  <a:cubicBezTo>
                    <a:pt x="1128" y="25"/>
                    <a:pt x="1053" y="75"/>
                    <a:pt x="978" y="100"/>
                  </a:cubicBezTo>
                  <a:cubicBezTo>
                    <a:pt x="944" y="100"/>
                    <a:pt x="911" y="112"/>
                    <a:pt x="870" y="112"/>
                  </a:cubicBezTo>
                  <a:cubicBezTo>
                    <a:pt x="850" y="112"/>
                    <a:pt x="827" y="109"/>
                    <a:pt x="802" y="100"/>
                  </a:cubicBezTo>
                  <a:cubicBezTo>
                    <a:pt x="677" y="75"/>
                    <a:pt x="552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2;p32"/>
            <p:cNvSpPr/>
            <p:nvPr/>
          </p:nvSpPr>
          <p:spPr>
            <a:xfrm>
              <a:off x="6887861" y="3210416"/>
              <a:ext cx="480314" cy="443626"/>
            </a:xfrm>
            <a:custGeom>
              <a:avLst/>
              <a:gdLst/>
              <a:ahLst/>
              <a:cxnLst/>
              <a:rect l="l" t="t" r="r" b="b"/>
              <a:pathLst>
                <a:path w="6402" h="5913" extrusionOk="0">
                  <a:moveTo>
                    <a:pt x="5154" y="0"/>
                  </a:moveTo>
                  <a:cubicBezTo>
                    <a:pt x="3873" y="0"/>
                    <a:pt x="1939" y="377"/>
                    <a:pt x="1013" y="2453"/>
                  </a:cubicBezTo>
                  <a:cubicBezTo>
                    <a:pt x="1" y="4759"/>
                    <a:pt x="1382" y="5912"/>
                    <a:pt x="2541" y="5912"/>
                  </a:cubicBezTo>
                  <a:cubicBezTo>
                    <a:pt x="3134" y="5912"/>
                    <a:pt x="3667" y="5611"/>
                    <a:pt x="3795" y="5010"/>
                  </a:cubicBezTo>
                  <a:cubicBezTo>
                    <a:pt x="4438" y="2096"/>
                    <a:pt x="5552" y="1739"/>
                    <a:pt x="6060" y="1739"/>
                  </a:cubicBezTo>
                  <a:cubicBezTo>
                    <a:pt x="6225" y="1739"/>
                    <a:pt x="6326" y="1777"/>
                    <a:pt x="6326" y="1777"/>
                  </a:cubicBezTo>
                  <a:lnTo>
                    <a:pt x="6401" y="122"/>
                  </a:lnTo>
                  <a:cubicBezTo>
                    <a:pt x="6401" y="122"/>
                    <a:pt x="5883" y="0"/>
                    <a:pt x="5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3;p32"/>
            <p:cNvSpPr/>
            <p:nvPr/>
          </p:nvSpPr>
          <p:spPr>
            <a:xfrm>
              <a:off x="6939328" y="3333081"/>
              <a:ext cx="425020" cy="321034"/>
            </a:xfrm>
            <a:custGeom>
              <a:avLst/>
              <a:gdLst/>
              <a:ahLst/>
              <a:cxnLst/>
              <a:rect l="l" t="t" r="r" b="b"/>
              <a:pathLst>
                <a:path w="5665" h="4279" extrusionOk="0">
                  <a:moveTo>
                    <a:pt x="5370" y="0"/>
                  </a:moveTo>
                  <a:cubicBezTo>
                    <a:pt x="3032" y="0"/>
                    <a:pt x="2990" y="3166"/>
                    <a:pt x="1906" y="3575"/>
                  </a:cubicBezTo>
                  <a:cubicBezTo>
                    <a:pt x="1793" y="3618"/>
                    <a:pt x="1679" y="3637"/>
                    <a:pt x="1567" y="3637"/>
                  </a:cubicBezTo>
                  <a:cubicBezTo>
                    <a:pt x="953" y="3637"/>
                    <a:pt x="361" y="3067"/>
                    <a:pt x="1" y="2623"/>
                  </a:cubicBezTo>
                  <a:lnTo>
                    <a:pt x="1" y="2623"/>
                  </a:lnTo>
                  <a:cubicBezTo>
                    <a:pt x="145" y="3722"/>
                    <a:pt x="1057" y="4278"/>
                    <a:pt x="1861" y="4278"/>
                  </a:cubicBezTo>
                  <a:cubicBezTo>
                    <a:pt x="2450" y="4278"/>
                    <a:pt x="2981" y="3979"/>
                    <a:pt x="3109" y="3375"/>
                  </a:cubicBezTo>
                  <a:cubicBezTo>
                    <a:pt x="3752" y="461"/>
                    <a:pt x="4866" y="104"/>
                    <a:pt x="5374" y="104"/>
                  </a:cubicBezTo>
                  <a:cubicBezTo>
                    <a:pt x="5539" y="104"/>
                    <a:pt x="5640" y="142"/>
                    <a:pt x="5640" y="142"/>
                  </a:cubicBezTo>
                  <a:lnTo>
                    <a:pt x="5665" y="16"/>
                  </a:lnTo>
                  <a:cubicBezTo>
                    <a:pt x="5563" y="6"/>
                    <a:pt x="5465" y="0"/>
                    <a:pt x="5370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4;p32"/>
            <p:cNvSpPr/>
            <p:nvPr/>
          </p:nvSpPr>
          <p:spPr>
            <a:xfrm>
              <a:off x="7364263" y="3216118"/>
              <a:ext cx="452704" cy="459907"/>
            </a:xfrm>
            <a:custGeom>
              <a:avLst/>
              <a:gdLst/>
              <a:ahLst/>
              <a:cxnLst/>
              <a:rect l="l" t="t" r="r" b="b"/>
              <a:pathLst>
                <a:path w="6034" h="6130" extrusionOk="0">
                  <a:moveTo>
                    <a:pt x="791" y="1"/>
                  </a:moveTo>
                  <a:cubicBezTo>
                    <a:pt x="342" y="1"/>
                    <a:pt x="51" y="46"/>
                    <a:pt x="51" y="46"/>
                  </a:cubicBezTo>
                  <a:lnTo>
                    <a:pt x="1" y="1701"/>
                  </a:lnTo>
                  <a:cubicBezTo>
                    <a:pt x="1" y="1701"/>
                    <a:pt x="4" y="1700"/>
                    <a:pt x="10" y="1700"/>
                  </a:cubicBezTo>
                  <a:cubicBezTo>
                    <a:pt x="150" y="1700"/>
                    <a:pt x="1848" y="1770"/>
                    <a:pt x="2257" y="5109"/>
                  </a:cubicBezTo>
                  <a:cubicBezTo>
                    <a:pt x="2339" y="5779"/>
                    <a:pt x="2928" y="6129"/>
                    <a:pt x="3581" y="6129"/>
                  </a:cubicBezTo>
                  <a:cubicBezTo>
                    <a:pt x="4712" y="6129"/>
                    <a:pt x="6034" y="5076"/>
                    <a:pt x="5239" y="2803"/>
                  </a:cubicBezTo>
                  <a:cubicBezTo>
                    <a:pt x="4361" y="334"/>
                    <a:pt x="2002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5;p32"/>
            <p:cNvSpPr/>
            <p:nvPr/>
          </p:nvSpPr>
          <p:spPr>
            <a:xfrm>
              <a:off x="7477099" y="3289117"/>
              <a:ext cx="18906" cy="15155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26" y="1"/>
                  </a:moveTo>
                  <a:cubicBezTo>
                    <a:pt x="1" y="1"/>
                    <a:pt x="1" y="201"/>
                    <a:pt x="126" y="201"/>
                  </a:cubicBezTo>
                  <a:cubicBezTo>
                    <a:pt x="251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6;p32"/>
            <p:cNvSpPr/>
            <p:nvPr/>
          </p:nvSpPr>
          <p:spPr>
            <a:xfrm>
              <a:off x="7557975" y="3279739"/>
              <a:ext cx="20782" cy="18981"/>
            </a:xfrm>
            <a:custGeom>
              <a:avLst/>
              <a:gdLst/>
              <a:ahLst/>
              <a:cxnLst/>
              <a:rect l="l" t="t" r="r" b="b"/>
              <a:pathLst>
                <a:path w="277" h="253" extrusionOk="0">
                  <a:moveTo>
                    <a:pt x="151" y="0"/>
                  </a:moveTo>
                  <a:cubicBezTo>
                    <a:pt x="101" y="0"/>
                    <a:pt x="51" y="25"/>
                    <a:pt x="25" y="76"/>
                  </a:cubicBezTo>
                  <a:cubicBezTo>
                    <a:pt x="0" y="126"/>
                    <a:pt x="25" y="176"/>
                    <a:pt x="76" y="226"/>
                  </a:cubicBezTo>
                  <a:cubicBezTo>
                    <a:pt x="94" y="245"/>
                    <a:pt x="115" y="253"/>
                    <a:pt x="135" y="253"/>
                  </a:cubicBezTo>
                  <a:cubicBezTo>
                    <a:pt x="165" y="253"/>
                    <a:pt x="196" y="235"/>
                    <a:pt x="221" y="211"/>
                  </a:cubicBezTo>
                  <a:lnTo>
                    <a:pt x="221" y="211"/>
                  </a:lnTo>
                  <a:cubicBezTo>
                    <a:pt x="223" y="216"/>
                    <a:pt x="224" y="221"/>
                    <a:pt x="226" y="226"/>
                  </a:cubicBezTo>
                  <a:cubicBezTo>
                    <a:pt x="260" y="201"/>
                    <a:pt x="274" y="167"/>
                    <a:pt x="273" y="133"/>
                  </a:cubicBezTo>
                  <a:lnTo>
                    <a:pt x="273" y="133"/>
                  </a:lnTo>
                  <a:cubicBezTo>
                    <a:pt x="274" y="131"/>
                    <a:pt x="275" y="128"/>
                    <a:pt x="276" y="126"/>
                  </a:cubicBezTo>
                  <a:cubicBezTo>
                    <a:pt x="276" y="76"/>
                    <a:pt x="226" y="0"/>
                    <a:pt x="151" y="0"/>
                  </a:cubicBezTo>
                  <a:lnTo>
                    <a:pt x="151" y="0"/>
                  </a:lnTo>
                  <a:cubicBezTo>
                    <a:pt x="151" y="0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7;p32"/>
            <p:cNvSpPr/>
            <p:nvPr/>
          </p:nvSpPr>
          <p:spPr>
            <a:xfrm>
              <a:off x="7422557" y="3259032"/>
              <a:ext cx="22658" cy="15155"/>
            </a:xfrm>
            <a:custGeom>
              <a:avLst/>
              <a:gdLst/>
              <a:ahLst/>
              <a:cxnLst/>
              <a:rect l="l" t="t" r="r" b="b"/>
              <a:pathLst>
                <a:path w="302" h="202" extrusionOk="0">
                  <a:moveTo>
                    <a:pt x="151" y="1"/>
                  </a:moveTo>
                  <a:cubicBezTo>
                    <a:pt x="1" y="1"/>
                    <a:pt x="26" y="201"/>
                    <a:pt x="176" y="201"/>
                  </a:cubicBezTo>
                  <a:cubicBezTo>
                    <a:pt x="302" y="201"/>
                    <a:pt x="277" y="1"/>
                    <a:pt x="15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8;p32"/>
            <p:cNvSpPr/>
            <p:nvPr/>
          </p:nvSpPr>
          <p:spPr>
            <a:xfrm>
              <a:off x="7499681" y="3255281"/>
              <a:ext cx="15080" cy="11329"/>
            </a:xfrm>
            <a:custGeom>
              <a:avLst/>
              <a:gdLst/>
              <a:ahLst/>
              <a:cxnLst/>
              <a:rect l="l" t="t" r="r" b="b"/>
              <a:pathLst>
                <a:path w="201" h="151" extrusionOk="0">
                  <a:moveTo>
                    <a:pt x="101" y="1"/>
                  </a:moveTo>
                  <a:cubicBezTo>
                    <a:pt x="0" y="1"/>
                    <a:pt x="0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9;p32"/>
            <p:cNvSpPr/>
            <p:nvPr/>
          </p:nvSpPr>
          <p:spPr>
            <a:xfrm>
              <a:off x="7426383" y="3317326"/>
              <a:ext cx="13205" cy="11404"/>
            </a:xfrm>
            <a:custGeom>
              <a:avLst/>
              <a:gdLst/>
              <a:ahLst/>
              <a:cxnLst/>
              <a:rect l="l" t="t" r="r" b="b"/>
              <a:pathLst>
                <a:path w="176" h="152" extrusionOk="0">
                  <a:moveTo>
                    <a:pt x="75" y="1"/>
                  </a:moveTo>
                  <a:cubicBezTo>
                    <a:pt x="0" y="1"/>
                    <a:pt x="0" y="151"/>
                    <a:pt x="100" y="151"/>
                  </a:cubicBezTo>
                  <a:cubicBezTo>
                    <a:pt x="175" y="151"/>
                    <a:pt x="175" y="1"/>
                    <a:pt x="7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0;p32"/>
            <p:cNvSpPr/>
            <p:nvPr/>
          </p:nvSpPr>
          <p:spPr>
            <a:xfrm>
              <a:off x="7522263" y="3324828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6" y="1"/>
                  </a:moveTo>
                  <a:cubicBezTo>
                    <a:pt x="0" y="1"/>
                    <a:pt x="25" y="201"/>
                    <a:pt x="151" y="201"/>
                  </a:cubicBezTo>
                  <a:cubicBezTo>
                    <a:pt x="276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1;p32"/>
            <p:cNvSpPr/>
            <p:nvPr/>
          </p:nvSpPr>
          <p:spPr>
            <a:xfrm>
              <a:off x="7277835" y="3294743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5" y="1"/>
                  </a:moveTo>
                  <a:cubicBezTo>
                    <a:pt x="0" y="1"/>
                    <a:pt x="25" y="201"/>
                    <a:pt x="150" y="201"/>
                  </a:cubicBezTo>
                  <a:cubicBezTo>
                    <a:pt x="276" y="201"/>
                    <a:pt x="251" y="1"/>
                    <a:pt x="12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2;p32"/>
            <p:cNvSpPr/>
            <p:nvPr/>
          </p:nvSpPr>
          <p:spPr>
            <a:xfrm>
              <a:off x="7317298" y="3270361"/>
              <a:ext cx="15080" cy="9453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101" y="0"/>
                  </a:moveTo>
                  <a:cubicBezTo>
                    <a:pt x="0" y="0"/>
                    <a:pt x="0" y="125"/>
                    <a:pt x="101" y="125"/>
                  </a:cubicBezTo>
                  <a:cubicBezTo>
                    <a:pt x="201" y="125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3;p32"/>
            <p:cNvSpPr/>
            <p:nvPr/>
          </p:nvSpPr>
          <p:spPr>
            <a:xfrm>
              <a:off x="7262756" y="3234574"/>
              <a:ext cx="15155" cy="11404"/>
            </a:xfrm>
            <a:custGeom>
              <a:avLst/>
              <a:gdLst/>
              <a:ahLst/>
              <a:cxnLst/>
              <a:rect l="l" t="t" r="r" b="b"/>
              <a:pathLst>
                <a:path w="202" h="152" extrusionOk="0">
                  <a:moveTo>
                    <a:pt x="101" y="1"/>
                  </a:moveTo>
                  <a:cubicBezTo>
                    <a:pt x="1" y="1"/>
                    <a:pt x="1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4;p32"/>
            <p:cNvSpPr/>
            <p:nvPr/>
          </p:nvSpPr>
          <p:spPr>
            <a:xfrm>
              <a:off x="7255253" y="3270361"/>
              <a:ext cx="9453" cy="7578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75" y="0"/>
                  </a:moveTo>
                  <a:cubicBezTo>
                    <a:pt x="0" y="0"/>
                    <a:pt x="0" y="100"/>
                    <a:pt x="75" y="100"/>
                  </a:cubicBezTo>
                  <a:cubicBezTo>
                    <a:pt x="126" y="100"/>
                    <a:pt x="126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5;p32"/>
            <p:cNvSpPr/>
            <p:nvPr/>
          </p:nvSpPr>
          <p:spPr>
            <a:xfrm>
              <a:off x="7193208" y="3239826"/>
              <a:ext cx="17781" cy="12379"/>
            </a:xfrm>
            <a:custGeom>
              <a:avLst/>
              <a:gdLst/>
              <a:ahLst/>
              <a:cxnLst/>
              <a:rect l="l" t="t" r="r" b="b"/>
              <a:pathLst>
                <a:path w="237" h="165" extrusionOk="0">
                  <a:moveTo>
                    <a:pt x="124" y="0"/>
                  </a:moveTo>
                  <a:cubicBezTo>
                    <a:pt x="99" y="0"/>
                    <a:pt x="72" y="9"/>
                    <a:pt x="50" y="31"/>
                  </a:cubicBezTo>
                  <a:cubicBezTo>
                    <a:pt x="0" y="98"/>
                    <a:pt x="61" y="165"/>
                    <a:pt x="123" y="165"/>
                  </a:cubicBezTo>
                  <a:cubicBezTo>
                    <a:pt x="153" y="165"/>
                    <a:pt x="184" y="148"/>
                    <a:pt x="201" y="106"/>
                  </a:cubicBezTo>
                  <a:cubicBezTo>
                    <a:pt x="236" y="53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6;p32"/>
            <p:cNvSpPr/>
            <p:nvPr/>
          </p:nvSpPr>
          <p:spPr>
            <a:xfrm>
              <a:off x="7206338" y="3279739"/>
              <a:ext cx="13280" cy="9453"/>
            </a:xfrm>
            <a:custGeom>
              <a:avLst/>
              <a:gdLst/>
              <a:ahLst/>
              <a:cxnLst/>
              <a:rect l="l" t="t" r="r" b="b"/>
              <a:pathLst>
                <a:path w="177" h="126" extrusionOk="0">
                  <a:moveTo>
                    <a:pt x="76" y="0"/>
                  </a:moveTo>
                  <a:cubicBezTo>
                    <a:pt x="1" y="0"/>
                    <a:pt x="1" y="126"/>
                    <a:pt x="76" y="126"/>
                  </a:cubicBezTo>
                  <a:cubicBezTo>
                    <a:pt x="176" y="126"/>
                    <a:pt x="176" y="0"/>
                    <a:pt x="76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7;p32"/>
            <p:cNvSpPr/>
            <p:nvPr/>
          </p:nvSpPr>
          <p:spPr>
            <a:xfrm>
              <a:off x="7196960" y="3319201"/>
              <a:ext cx="15080" cy="13280"/>
            </a:xfrm>
            <a:custGeom>
              <a:avLst/>
              <a:gdLst/>
              <a:ahLst/>
              <a:cxnLst/>
              <a:rect l="l" t="t" r="r" b="b"/>
              <a:pathLst>
                <a:path w="201" h="177" extrusionOk="0">
                  <a:moveTo>
                    <a:pt x="101" y="1"/>
                  </a:moveTo>
                  <a:cubicBezTo>
                    <a:pt x="0" y="1"/>
                    <a:pt x="0" y="176"/>
                    <a:pt x="101" y="176"/>
                  </a:cubicBezTo>
                  <a:cubicBezTo>
                    <a:pt x="201" y="176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8;p32"/>
            <p:cNvSpPr/>
            <p:nvPr/>
          </p:nvSpPr>
          <p:spPr>
            <a:xfrm>
              <a:off x="7157497" y="3279739"/>
              <a:ext cx="11329" cy="9453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0" y="0"/>
                    <a:pt x="0" y="126"/>
                    <a:pt x="75" y="126"/>
                  </a:cubicBezTo>
                  <a:cubicBezTo>
                    <a:pt x="125" y="126"/>
                    <a:pt x="150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9;p32"/>
            <p:cNvSpPr/>
            <p:nvPr/>
          </p:nvSpPr>
          <p:spPr>
            <a:xfrm>
              <a:off x="7364263" y="3334281"/>
              <a:ext cx="418868" cy="341366"/>
            </a:xfrm>
            <a:custGeom>
              <a:avLst/>
              <a:gdLst/>
              <a:ahLst/>
              <a:cxnLst/>
              <a:rect l="l" t="t" r="r" b="b"/>
              <a:pathLst>
                <a:path w="5583" h="4550" extrusionOk="0">
                  <a:moveTo>
                    <a:pt x="1" y="0"/>
                  </a:moveTo>
                  <a:lnTo>
                    <a:pt x="1" y="126"/>
                  </a:lnTo>
                  <a:cubicBezTo>
                    <a:pt x="1" y="126"/>
                    <a:pt x="4" y="125"/>
                    <a:pt x="10" y="125"/>
                  </a:cubicBezTo>
                  <a:cubicBezTo>
                    <a:pt x="150" y="125"/>
                    <a:pt x="1848" y="195"/>
                    <a:pt x="2257" y="3534"/>
                  </a:cubicBezTo>
                  <a:cubicBezTo>
                    <a:pt x="2339" y="4202"/>
                    <a:pt x="2926" y="4550"/>
                    <a:pt x="3577" y="4550"/>
                  </a:cubicBezTo>
                  <a:cubicBezTo>
                    <a:pt x="4515" y="4550"/>
                    <a:pt x="5583" y="3829"/>
                    <a:pt x="5465" y="2306"/>
                  </a:cubicBezTo>
                  <a:lnTo>
                    <a:pt x="5465" y="2306"/>
                  </a:lnTo>
                  <a:cubicBezTo>
                    <a:pt x="5282" y="3557"/>
                    <a:pt x="4411" y="3954"/>
                    <a:pt x="3707" y="3954"/>
                  </a:cubicBezTo>
                  <a:cubicBezTo>
                    <a:pt x="3255" y="3954"/>
                    <a:pt x="2871" y="3790"/>
                    <a:pt x="2783" y="3584"/>
                  </a:cubicBezTo>
                  <a:cubicBezTo>
                    <a:pt x="2532" y="3033"/>
                    <a:pt x="2633" y="276"/>
                    <a:pt x="1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0;p32"/>
            <p:cNvSpPr/>
            <p:nvPr/>
          </p:nvSpPr>
          <p:spPr>
            <a:xfrm>
              <a:off x="7353009" y="3189485"/>
              <a:ext cx="26409" cy="154253"/>
            </a:xfrm>
            <a:custGeom>
              <a:avLst/>
              <a:gdLst/>
              <a:ahLst/>
              <a:cxnLst/>
              <a:rect l="l" t="t" r="r" b="b"/>
              <a:pathLst>
                <a:path w="352" h="2056" extrusionOk="0">
                  <a:moveTo>
                    <a:pt x="226" y="0"/>
                  </a:moveTo>
                  <a:cubicBezTo>
                    <a:pt x="151" y="0"/>
                    <a:pt x="76" y="51"/>
                    <a:pt x="76" y="126"/>
                  </a:cubicBezTo>
                  <a:lnTo>
                    <a:pt x="1" y="1930"/>
                  </a:lnTo>
                  <a:cubicBezTo>
                    <a:pt x="1" y="2005"/>
                    <a:pt x="76" y="2056"/>
                    <a:pt x="151" y="2056"/>
                  </a:cubicBezTo>
                  <a:cubicBezTo>
                    <a:pt x="226" y="2056"/>
                    <a:pt x="276" y="2005"/>
                    <a:pt x="276" y="1930"/>
                  </a:cubicBezTo>
                  <a:lnTo>
                    <a:pt x="351" y="126"/>
                  </a:lnTo>
                  <a:cubicBezTo>
                    <a:pt x="351" y="51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1;p32"/>
            <p:cNvSpPr/>
            <p:nvPr/>
          </p:nvSpPr>
          <p:spPr>
            <a:xfrm>
              <a:off x="7274009" y="3141019"/>
              <a:ext cx="190040" cy="99334"/>
            </a:xfrm>
            <a:custGeom>
              <a:avLst/>
              <a:gdLst/>
              <a:ahLst/>
              <a:cxnLst/>
              <a:rect l="l" t="t" r="r" b="b"/>
              <a:pathLst>
                <a:path w="2533" h="1324" extrusionOk="0">
                  <a:moveTo>
                    <a:pt x="1210" y="0"/>
                  </a:moveTo>
                  <a:cubicBezTo>
                    <a:pt x="745" y="0"/>
                    <a:pt x="297" y="120"/>
                    <a:pt x="201" y="371"/>
                  </a:cubicBezTo>
                  <a:cubicBezTo>
                    <a:pt x="1" y="922"/>
                    <a:pt x="1304" y="1323"/>
                    <a:pt x="1304" y="1323"/>
                  </a:cubicBezTo>
                  <a:cubicBezTo>
                    <a:pt x="1304" y="1323"/>
                    <a:pt x="2532" y="922"/>
                    <a:pt x="2357" y="421"/>
                  </a:cubicBezTo>
                  <a:cubicBezTo>
                    <a:pt x="2252" y="145"/>
                    <a:pt x="1721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2;p32"/>
            <p:cNvSpPr/>
            <p:nvPr/>
          </p:nvSpPr>
          <p:spPr>
            <a:xfrm>
              <a:off x="7146168" y="3022106"/>
              <a:ext cx="99709" cy="36537"/>
            </a:xfrm>
            <a:custGeom>
              <a:avLst/>
              <a:gdLst/>
              <a:ahLst/>
              <a:cxnLst/>
              <a:rect l="l" t="t" r="r" b="b"/>
              <a:pathLst>
                <a:path w="1329" h="487" extrusionOk="0">
                  <a:moveTo>
                    <a:pt x="1329" y="1"/>
                  </a:moveTo>
                  <a:lnTo>
                    <a:pt x="1329" y="1"/>
                  </a:lnTo>
                  <a:cubicBezTo>
                    <a:pt x="1103" y="101"/>
                    <a:pt x="903" y="201"/>
                    <a:pt x="677" y="201"/>
                  </a:cubicBezTo>
                  <a:cubicBezTo>
                    <a:pt x="627" y="214"/>
                    <a:pt x="577" y="220"/>
                    <a:pt x="527" y="220"/>
                  </a:cubicBezTo>
                  <a:cubicBezTo>
                    <a:pt x="477" y="220"/>
                    <a:pt x="427" y="214"/>
                    <a:pt x="377" y="201"/>
                  </a:cubicBezTo>
                  <a:cubicBezTo>
                    <a:pt x="251" y="201"/>
                    <a:pt x="151" y="151"/>
                    <a:pt x="1" y="126"/>
                  </a:cubicBezTo>
                  <a:lnTo>
                    <a:pt x="1" y="126"/>
                  </a:lnTo>
                  <a:cubicBezTo>
                    <a:pt x="26" y="201"/>
                    <a:pt x="76" y="251"/>
                    <a:pt x="126" y="302"/>
                  </a:cubicBezTo>
                  <a:cubicBezTo>
                    <a:pt x="176" y="327"/>
                    <a:pt x="226" y="377"/>
                    <a:pt x="301" y="402"/>
                  </a:cubicBezTo>
                  <a:cubicBezTo>
                    <a:pt x="395" y="458"/>
                    <a:pt x="503" y="486"/>
                    <a:pt x="615" y="486"/>
                  </a:cubicBezTo>
                  <a:cubicBezTo>
                    <a:pt x="652" y="486"/>
                    <a:pt x="690" y="483"/>
                    <a:pt x="727" y="477"/>
                  </a:cubicBezTo>
                  <a:cubicBezTo>
                    <a:pt x="853" y="477"/>
                    <a:pt x="1003" y="402"/>
                    <a:pt x="1103" y="327"/>
                  </a:cubicBezTo>
                  <a:cubicBezTo>
                    <a:pt x="1204" y="226"/>
                    <a:pt x="1304" y="126"/>
                    <a:pt x="1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3;p32"/>
            <p:cNvSpPr/>
            <p:nvPr/>
          </p:nvSpPr>
          <p:spPr>
            <a:xfrm>
              <a:off x="7503432" y="3031559"/>
              <a:ext cx="99709" cy="42164"/>
            </a:xfrm>
            <a:custGeom>
              <a:avLst/>
              <a:gdLst/>
              <a:ahLst/>
              <a:cxnLst/>
              <a:rect l="l" t="t" r="r" b="b"/>
              <a:pathLst>
                <a:path w="1329" h="562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151"/>
                    <a:pt x="126" y="251"/>
                    <a:pt x="226" y="351"/>
                  </a:cubicBezTo>
                  <a:cubicBezTo>
                    <a:pt x="326" y="451"/>
                    <a:pt x="452" y="501"/>
                    <a:pt x="602" y="552"/>
                  </a:cubicBezTo>
                  <a:cubicBezTo>
                    <a:pt x="636" y="558"/>
                    <a:pt x="671" y="561"/>
                    <a:pt x="708" y="561"/>
                  </a:cubicBezTo>
                  <a:cubicBezTo>
                    <a:pt x="808" y="561"/>
                    <a:pt x="918" y="538"/>
                    <a:pt x="1028" y="501"/>
                  </a:cubicBezTo>
                  <a:cubicBezTo>
                    <a:pt x="1078" y="476"/>
                    <a:pt x="1128" y="426"/>
                    <a:pt x="1204" y="401"/>
                  </a:cubicBezTo>
                  <a:cubicBezTo>
                    <a:pt x="1254" y="351"/>
                    <a:pt x="1304" y="301"/>
                    <a:pt x="1329" y="251"/>
                  </a:cubicBezTo>
                  <a:cubicBezTo>
                    <a:pt x="1204" y="251"/>
                    <a:pt x="1078" y="276"/>
                    <a:pt x="978" y="276"/>
                  </a:cubicBezTo>
                  <a:cubicBezTo>
                    <a:pt x="936" y="284"/>
                    <a:pt x="897" y="287"/>
                    <a:pt x="860" y="287"/>
                  </a:cubicBezTo>
                  <a:cubicBezTo>
                    <a:pt x="786" y="287"/>
                    <a:pt x="719" y="276"/>
                    <a:pt x="652" y="276"/>
                  </a:cubicBezTo>
                  <a:cubicBezTo>
                    <a:pt x="452" y="226"/>
                    <a:pt x="251" y="1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4;p32"/>
            <p:cNvSpPr/>
            <p:nvPr/>
          </p:nvSpPr>
          <p:spPr>
            <a:xfrm>
              <a:off x="7433885" y="3334281"/>
              <a:ext cx="62121" cy="80878"/>
            </a:xfrm>
            <a:custGeom>
              <a:avLst/>
              <a:gdLst/>
              <a:ahLst/>
              <a:cxnLst/>
              <a:rect l="l" t="t" r="r" b="b"/>
              <a:pathLst>
                <a:path w="828" h="1078" extrusionOk="0">
                  <a:moveTo>
                    <a:pt x="677" y="0"/>
                  </a:moveTo>
                  <a:cubicBezTo>
                    <a:pt x="577" y="0"/>
                    <a:pt x="276" y="251"/>
                    <a:pt x="0" y="501"/>
                  </a:cubicBezTo>
                  <a:cubicBezTo>
                    <a:pt x="176" y="627"/>
                    <a:pt x="351" y="827"/>
                    <a:pt x="527" y="1053"/>
                  </a:cubicBezTo>
                  <a:lnTo>
                    <a:pt x="602" y="1078"/>
                  </a:lnTo>
                  <a:cubicBezTo>
                    <a:pt x="577" y="1003"/>
                    <a:pt x="827" y="25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5;p32"/>
            <p:cNvSpPr/>
            <p:nvPr/>
          </p:nvSpPr>
          <p:spPr>
            <a:xfrm>
              <a:off x="7230795" y="3328654"/>
              <a:ext cx="50867" cy="79002"/>
            </a:xfrm>
            <a:custGeom>
              <a:avLst/>
              <a:gdLst/>
              <a:ahLst/>
              <a:cxnLst/>
              <a:rect l="l" t="t" r="r" b="b"/>
              <a:pathLst>
                <a:path w="678" h="1053" extrusionOk="0">
                  <a:moveTo>
                    <a:pt x="126" y="0"/>
                  </a:moveTo>
                  <a:cubicBezTo>
                    <a:pt x="0" y="50"/>
                    <a:pt x="101" y="827"/>
                    <a:pt x="126" y="1053"/>
                  </a:cubicBezTo>
                  <a:cubicBezTo>
                    <a:pt x="326" y="777"/>
                    <a:pt x="502" y="602"/>
                    <a:pt x="677" y="451"/>
                  </a:cubicBezTo>
                  <a:cubicBezTo>
                    <a:pt x="452" y="226"/>
                    <a:pt x="226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6;p32"/>
            <p:cNvSpPr/>
            <p:nvPr/>
          </p:nvSpPr>
          <p:spPr>
            <a:xfrm>
              <a:off x="6775925" y="2664391"/>
              <a:ext cx="518877" cy="393734"/>
            </a:xfrm>
            <a:custGeom>
              <a:avLst/>
              <a:gdLst/>
              <a:ahLst/>
              <a:cxnLst/>
              <a:rect l="l" t="t" r="r" b="b"/>
              <a:pathLst>
                <a:path w="6916" h="5248" extrusionOk="0">
                  <a:moveTo>
                    <a:pt x="5789" y="1"/>
                  </a:moveTo>
                  <a:cubicBezTo>
                    <a:pt x="4475" y="1"/>
                    <a:pt x="0" y="1148"/>
                    <a:pt x="48" y="3841"/>
                  </a:cubicBezTo>
                  <a:cubicBezTo>
                    <a:pt x="66" y="4822"/>
                    <a:pt x="685" y="5248"/>
                    <a:pt x="1381" y="5248"/>
                  </a:cubicBezTo>
                  <a:cubicBezTo>
                    <a:pt x="1698" y="5248"/>
                    <a:pt x="2031" y="5159"/>
                    <a:pt x="2329" y="4994"/>
                  </a:cubicBezTo>
                  <a:cubicBezTo>
                    <a:pt x="2881" y="4694"/>
                    <a:pt x="4284" y="3591"/>
                    <a:pt x="5337" y="2388"/>
                  </a:cubicBezTo>
                  <a:cubicBezTo>
                    <a:pt x="6089" y="1536"/>
                    <a:pt x="6916" y="107"/>
                    <a:pt x="5938" y="7"/>
                  </a:cubicBezTo>
                  <a:cubicBezTo>
                    <a:pt x="5895" y="3"/>
                    <a:pt x="5845" y="1"/>
                    <a:pt x="5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7;p32"/>
            <p:cNvSpPr/>
            <p:nvPr/>
          </p:nvSpPr>
          <p:spPr>
            <a:xfrm>
              <a:off x="5436974" y="3236450"/>
              <a:ext cx="2012036" cy="806750"/>
            </a:xfrm>
            <a:custGeom>
              <a:avLst/>
              <a:gdLst/>
              <a:ahLst/>
              <a:cxnLst/>
              <a:rect l="l" t="t" r="r" b="b"/>
              <a:pathLst>
                <a:path w="26818" h="10753" extrusionOk="0">
                  <a:moveTo>
                    <a:pt x="12833" y="1"/>
                  </a:moveTo>
                  <a:cubicBezTo>
                    <a:pt x="12833" y="1"/>
                    <a:pt x="1" y="327"/>
                    <a:pt x="3585" y="10753"/>
                  </a:cubicBezTo>
                  <a:lnTo>
                    <a:pt x="22908" y="10753"/>
                  </a:lnTo>
                  <a:cubicBezTo>
                    <a:pt x="22908" y="10753"/>
                    <a:pt x="26818" y="1003"/>
                    <a:pt x="12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8;p32"/>
            <p:cNvSpPr/>
            <p:nvPr/>
          </p:nvSpPr>
          <p:spPr>
            <a:xfrm>
              <a:off x="5649442" y="3234574"/>
              <a:ext cx="1562633" cy="808626"/>
            </a:xfrm>
            <a:custGeom>
              <a:avLst/>
              <a:gdLst/>
              <a:ahLst/>
              <a:cxnLst/>
              <a:rect l="l" t="t" r="r" b="b"/>
              <a:pathLst>
                <a:path w="20828" h="10778" extrusionOk="0">
                  <a:moveTo>
                    <a:pt x="10001" y="1"/>
                  </a:moveTo>
                  <a:cubicBezTo>
                    <a:pt x="10001" y="1"/>
                    <a:pt x="8647" y="51"/>
                    <a:pt x="6943" y="452"/>
                  </a:cubicBezTo>
                  <a:cubicBezTo>
                    <a:pt x="6843" y="1129"/>
                    <a:pt x="6342" y="3836"/>
                    <a:pt x="4988" y="4688"/>
                  </a:cubicBezTo>
                  <a:cubicBezTo>
                    <a:pt x="4988" y="4688"/>
                    <a:pt x="7294" y="7394"/>
                    <a:pt x="11254" y="8372"/>
                  </a:cubicBezTo>
                  <a:cubicBezTo>
                    <a:pt x="9976" y="8798"/>
                    <a:pt x="9299" y="9575"/>
                    <a:pt x="8973" y="10126"/>
                  </a:cubicBezTo>
                  <a:cubicBezTo>
                    <a:pt x="8948" y="9700"/>
                    <a:pt x="8798" y="9249"/>
                    <a:pt x="8472" y="8748"/>
                  </a:cubicBezTo>
                  <a:cubicBezTo>
                    <a:pt x="8118" y="8198"/>
                    <a:pt x="7414" y="8003"/>
                    <a:pt x="6584" y="8003"/>
                  </a:cubicBezTo>
                  <a:cubicBezTo>
                    <a:pt x="4654" y="8003"/>
                    <a:pt x="2038" y="9054"/>
                    <a:pt x="1530" y="9124"/>
                  </a:cubicBezTo>
                  <a:cubicBezTo>
                    <a:pt x="1514" y="9126"/>
                    <a:pt x="1499" y="9128"/>
                    <a:pt x="1484" y="9128"/>
                  </a:cubicBezTo>
                  <a:cubicBezTo>
                    <a:pt x="755" y="9128"/>
                    <a:pt x="226" y="6241"/>
                    <a:pt x="201" y="6216"/>
                  </a:cubicBezTo>
                  <a:lnTo>
                    <a:pt x="201" y="6216"/>
                  </a:lnTo>
                  <a:cubicBezTo>
                    <a:pt x="1" y="7470"/>
                    <a:pt x="126" y="8973"/>
                    <a:pt x="753" y="10778"/>
                  </a:cubicBezTo>
                  <a:lnTo>
                    <a:pt x="20076" y="10778"/>
                  </a:lnTo>
                  <a:cubicBezTo>
                    <a:pt x="20076" y="10778"/>
                    <a:pt x="20828" y="8873"/>
                    <a:pt x="20477" y="6668"/>
                  </a:cubicBezTo>
                  <a:cubicBezTo>
                    <a:pt x="20051" y="3861"/>
                    <a:pt x="17820" y="577"/>
                    <a:pt x="1000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99;p32"/>
            <p:cNvSpPr/>
            <p:nvPr/>
          </p:nvSpPr>
          <p:spPr>
            <a:xfrm>
              <a:off x="5702108" y="3437664"/>
              <a:ext cx="126793" cy="359748"/>
            </a:xfrm>
            <a:custGeom>
              <a:avLst/>
              <a:gdLst/>
              <a:ahLst/>
              <a:cxnLst/>
              <a:rect l="l" t="t" r="r" b="b"/>
              <a:pathLst>
                <a:path w="1690" h="4795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878" y="527"/>
                    <a:pt x="401" y="1129"/>
                    <a:pt x="26" y="1880"/>
                  </a:cubicBezTo>
                  <a:cubicBezTo>
                    <a:pt x="0" y="2407"/>
                    <a:pt x="51" y="3008"/>
                    <a:pt x="226" y="3610"/>
                  </a:cubicBezTo>
                  <a:cubicBezTo>
                    <a:pt x="500" y="4475"/>
                    <a:pt x="826" y="4794"/>
                    <a:pt x="1094" y="4794"/>
                  </a:cubicBezTo>
                  <a:cubicBezTo>
                    <a:pt x="1440" y="4794"/>
                    <a:pt x="1689" y="4264"/>
                    <a:pt x="1604" y="3685"/>
                  </a:cubicBezTo>
                  <a:cubicBezTo>
                    <a:pt x="1479" y="2908"/>
                    <a:pt x="1404" y="1254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0;p32"/>
            <p:cNvSpPr/>
            <p:nvPr/>
          </p:nvSpPr>
          <p:spPr>
            <a:xfrm>
              <a:off x="5876989" y="3328654"/>
              <a:ext cx="128669" cy="324786"/>
            </a:xfrm>
            <a:custGeom>
              <a:avLst/>
              <a:gdLst/>
              <a:ahLst/>
              <a:cxnLst/>
              <a:rect l="l" t="t" r="r" b="b"/>
              <a:pathLst>
                <a:path w="1715" h="4329" extrusionOk="0">
                  <a:moveTo>
                    <a:pt x="1479" y="0"/>
                  </a:moveTo>
                  <a:cubicBezTo>
                    <a:pt x="1028" y="201"/>
                    <a:pt x="577" y="426"/>
                    <a:pt x="151" y="702"/>
                  </a:cubicBezTo>
                  <a:cubicBezTo>
                    <a:pt x="25" y="1379"/>
                    <a:pt x="0" y="2256"/>
                    <a:pt x="276" y="3133"/>
                  </a:cubicBezTo>
                  <a:cubicBezTo>
                    <a:pt x="538" y="4006"/>
                    <a:pt x="857" y="4328"/>
                    <a:pt x="1121" y="4328"/>
                  </a:cubicBezTo>
                  <a:cubicBezTo>
                    <a:pt x="1464" y="4328"/>
                    <a:pt x="1714" y="3788"/>
                    <a:pt x="1629" y="3208"/>
                  </a:cubicBezTo>
                  <a:cubicBezTo>
                    <a:pt x="1529" y="2531"/>
                    <a:pt x="1454" y="1178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1;p32"/>
            <p:cNvSpPr/>
            <p:nvPr/>
          </p:nvSpPr>
          <p:spPr>
            <a:xfrm>
              <a:off x="5506521" y="3714053"/>
              <a:ext cx="851915" cy="504772"/>
            </a:xfrm>
            <a:custGeom>
              <a:avLst/>
              <a:gdLst/>
              <a:ahLst/>
              <a:cxnLst/>
              <a:rect l="l" t="t" r="r" b="b"/>
              <a:pathLst>
                <a:path w="11355" h="6728" extrusionOk="0">
                  <a:moveTo>
                    <a:pt x="2081" y="1"/>
                  </a:moveTo>
                  <a:cubicBezTo>
                    <a:pt x="2081" y="1"/>
                    <a:pt x="1" y="978"/>
                    <a:pt x="1" y="3084"/>
                  </a:cubicBezTo>
                  <a:cubicBezTo>
                    <a:pt x="1" y="5044"/>
                    <a:pt x="1468" y="6727"/>
                    <a:pt x="4323" y="6727"/>
                  </a:cubicBezTo>
                  <a:cubicBezTo>
                    <a:pt x="5008" y="6727"/>
                    <a:pt x="5773" y="6630"/>
                    <a:pt x="6617" y="6417"/>
                  </a:cubicBezTo>
                  <a:cubicBezTo>
                    <a:pt x="11354" y="5214"/>
                    <a:pt x="10853" y="2858"/>
                    <a:pt x="9274" y="2206"/>
                  </a:cubicBezTo>
                  <a:cubicBezTo>
                    <a:pt x="9054" y="2117"/>
                    <a:pt x="8790" y="2079"/>
                    <a:pt x="8495" y="2079"/>
                  </a:cubicBezTo>
                  <a:cubicBezTo>
                    <a:pt x="6835" y="2079"/>
                    <a:pt x="4225" y="3286"/>
                    <a:pt x="3251" y="3286"/>
                  </a:cubicBezTo>
                  <a:cubicBezTo>
                    <a:pt x="3139" y="3286"/>
                    <a:pt x="3048" y="3270"/>
                    <a:pt x="2983" y="3234"/>
                  </a:cubicBezTo>
                  <a:cubicBezTo>
                    <a:pt x="2231" y="2858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2;p32"/>
            <p:cNvSpPr/>
            <p:nvPr/>
          </p:nvSpPr>
          <p:spPr>
            <a:xfrm>
              <a:off x="5775407" y="4016325"/>
              <a:ext cx="135496" cy="202344"/>
            </a:xfrm>
            <a:custGeom>
              <a:avLst/>
              <a:gdLst/>
              <a:ahLst/>
              <a:cxnLst/>
              <a:rect l="l" t="t" r="r" b="b"/>
              <a:pathLst>
                <a:path w="1806" h="2697" extrusionOk="0">
                  <a:moveTo>
                    <a:pt x="892" y="0"/>
                  </a:moveTo>
                  <a:cubicBezTo>
                    <a:pt x="631" y="0"/>
                    <a:pt x="335" y="235"/>
                    <a:pt x="176" y="809"/>
                  </a:cubicBezTo>
                  <a:cubicBezTo>
                    <a:pt x="1" y="1461"/>
                    <a:pt x="1" y="2162"/>
                    <a:pt x="76" y="2664"/>
                  </a:cubicBezTo>
                  <a:cubicBezTo>
                    <a:pt x="284" y="2684"/>
                    <a:pt x="504" y="2697"/>
                    <a:pt x="738" y="2697"/>
                  </a:cubicBezTo>
                  <a:cubicBezTo>
                    <a:pt x="1068" y="2697"/>
                    <a:pt x="1424" y="2672"/>
                    <a:pt x="1805" y="2614"/>
                  </a:cubicBezTo>
                  <a:cubicBezTo>
                    <a:pt x="1379" y="2037"/>
                    <a:pt x="1404" y="1260"/>
                    <a:pt x="1404" y="659"/>
                  </a:cubicBezTo>
                  <a:cubicBezTo>
                    <a:pt x="1404" y="260"/>
                    <a:pt x="1167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3;p32"/>
            <p:cNvSpPr/>
            <p:nvPr/>
          </p:nvSpPr>
          <p:spPr>
            <a:xfrm>
              <a:off x="5506521" y="3866126"/>
              <a:ext cx="124242" cy="165807"/>
            </a:xfrm>
            <a:custGeom>
              <a:avLst/>
              <a:gdLst/>
              <a:ahLst/>
              <a:cxnLst/>
              <a:rect l="l" t="t" r="r" b="b"/>
              <a:pathLst>
                <a:path w="1656" h="2210" extrusionOk="0">
                  <a:moveTo>
                    <a:pt x="769" y="1"/>
                  </a:moveTo>
                  <a:cubicBezTo>
                    <a:pt x="557" y="1"/>
                    <a:pt x="337" y="84"/>
                    <a:pt x="126" y="230"/>
                  </a:cubicBezTo>
                  <a:cubicBezTo>
                    <a:pt x="51" y="480"/>
                    <a:pt x="1" y="756"/>
                    <a:pt x="1" y="1057"/>
                  </a:cubicBezTo>
                  <a:cubicBezTo>
                    <a:pt x="1" y="1458"/>
                    <a:pt x="76" y="1834"/>
                    <a:pt x="176" y="2210"/>
                  </a:cubicBezTo>
                  <a:cubicBezTo>
                    <a:pt x="352" y="1834"/>
                    <a:pt x="577" y="1408"/>
                    <a:pt x="878" y="1207"/>
                  </a:cubicBezTo>
                  <a:cubicBezTo>
                    <a:pt x="1505" y="756"/>
                    <a:pt x="1655" y="355"/>
                    <a:pt x="1104" y="79"/>
                  </a:cubicBezTo>
                  <a:cubicBezTo>
                    <a:pt x="997" y="26"/>
                    <a:pt x="884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4;p32"/>
            <p:cNvSpPr/>
            <p:nvPr/>
          </p:nvSpPr>
          <p:spPr>
            <a:xfrm>
              <a:off x="5974370" y="3979488"/>
              <a:ext cx="197917" cy="206620"/>
            </a:xfrm>
            <a:custGeom>
              <a:avLst/>
              <a:gdLst/>
              <a:ahLst/>
              <a:cxnLst/>
              <a:rect l="l" t="t" r="r" b="b"/>
              <a:pathLst>
                <a:path w="2638" h="2754" extrusionOk="0">
                  <a:moveTo>
                    <a:pt x="702" y="0"/>
                  </a:moveTo>
                  <a:cubicBezTo>
                    <a:pt x="258" y="0"/>
                    <a:pt x="1" y="429"/>
                    <a:pt x="156" y="1250"/>
                  </a:cubicBezTo>
                  <a:cubicBezTo>
                    <a:pt x="281" y="1801"/>
                    <a:pt x="607" y="2378"/>
                    <a:pt x="858" y="2754"/>
                  </a:cubicBezTo>
                  <a:cubicBezTo>
                    <a:pt x="1585" y="2528"/>
                    <a:pt x="2186" y="2277"/>
                    <a:pt x="2637" y="2027"/>
                  </a:cubicBezTo>
                  <a:cubicBezTo>
                    <a:pt x="1735" y="1501"/>
                    <a:pt x="1334" y="147"/>
                    <a:pt x="883" y="22"/>
                  </a:cubicBezTo>
                  <a:cubicBezTo>
                    <a:pt x="820" y="8"/>
                    <a:pt x="759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5;p32"/>
            <p:cNvSpPr/>
            <p:nvPr/>
          </p:nvSpPr>
          <p:spPr>
            <a:xfrm>
              <a:off x="5581770" y="3983764"/>
              <a:ext cx="112913" cy="209847"/>
            </a:xfrm>
            <a:custGeom>
              <a:avLst/>
              <a:gdLst/>
              <a:ahLst/>
              <a:cxnLst/>
              <a:rect l="l" t="t" r="r" b="b"/>
              <a:pathLst>
                <a:path w="1505" h="2797" extrusionOk="0">
                  <a:moveTo>
                    <a:pt x="1029" y="1"/>
                  </a:moveTo>
                  <a:cubicBezTo>
                    <a:pt x="876" y="1"/>
                    <a:pt x="687" y="166"/>
                    <a:pt x="477" y="566"/>
                  </a:cubicBezTo>
                  <a:cubicBezTo>
                    <a:pt x="226" y="1017"/>
                    <a:pt x="76" y="1519"/>
                    <a:pt x="0" y="1945"/>
                  </a:cubicBezTo>
                  <a:cubicBezTo>
                    <a:pt x="351" y="2296"/>
                    <a:pt x="802" y="2596"/>
                    <a:pt x="1329" y="2797"/>
                  </a:cubicBezTo>
                  <a:cubicBezTo>
                    <a:pt x="1304" y="2045"/>
                    <a:pt x="1504" y="1418"/>
                    <a:pt x="1429" y="767"/>
                  </a:cubicBezTo>
                  <a:cubicBezTo>
                    <a:pt x="1385" y="316"/>
                    <a:pt x="1241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6;p32"/>
            <p:cNvSpPr/>
            <p:nvPr/>
          </p:nvSpPr>
          <p:spPr>
            <a:xfrm>
              <a:off x="5506521" y="3823138"/>
              <a:ext cx="844413" cy="395685"/>
            </a:xfrm>
            <a:custGeom>
              <a:avLst/>
              <a:gdLst/>
              <a:ahLst/>
              <a:cxnLst/>
              <a:rect l="l" t="t" r="r" b="b"/>
              <a:pathLst>
                <a:path w="11255" h="5274" extrusionOk="0">
                  <a:moveTo>
                    <a:pt x="477" y="1"/>
                  </a:moveTo>
                  <a:cubicBezTo>
                    <a:pt x="201" y="427"/>
                    <a:pt x="1" y="978"/>
                    <a:pt x="1" y="1630"/>
                  </a:cubicBezTo>
                  <a:cubicBezTo>
                    <a:pt x="1" y="3590"/>
                    <a:pt x="1468" y="5273"/>
                    <a:pt x="4323" y="5273"/>
                  </a:cubicBezTo>
                  <a:cubicBezTo>
                    <a:pt x="5008" y="5273"/>
                    <a:pt x="5773" y="5176"/>
                    <a:pt x="6617" y="4963"/>
                  </a:cubicBezTo>
                  <a:cubicBezTo>
                    <a:pt x="11254" y="3785"/>
                    <a:pt x="10878" y="1504"/>
                    <a:pt x="9374" y="803"/>
                  </a:cubicBezTo>
                  <a:lnTo>
                    <a:pt x="9374" y="803"/>
                  </a:lnTo>
                  <a:cubicBezTo>
                    <a:pt x="9374" y="803"/>
                    <a:pt x="9976" y="1329"/>
                    <a:pt x="9851" y="1905"/>
                  </a:cubicBezTo>
                  <a:cubicBezTo>
                    <a:pt x="9582" y="3228"/>
                    <a:pt x="7427" y="4150"/>
                    <a:pt x="4660" y="4150"/>
                  </a:cubicBezTo>
                  <a:cubicBezTo>
                    <a:pt x="4335" y="4150"/>
                    <a:pt x="4001" y="4137"/>
                    <a:pt x="3660" y="4111"/>
                  </a:cubicBezTo>
                  <a:cubicBezTo>
                    <a:pt x="978" y="3910"/>
                    <a:pt x="402" y="1680"/>
                    <a:pt x="47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7;p32"/>
            <p:cNvSpPr/>
            <p:nvPr/>
          </p:nvSpPr>
          <p:spPr>
            <a:xfrm>
              <a:off x="5499019" y="3714053"/>
              <a:ext cx="793621" cy="509649"/>
            </a:xfrm>
            <a:custGeom>
              <a:avLst/>
              <a:gdLst/>
              <a:ahLst/>
              <a:cxnLst/>
              <a:rect l="l" t="t" r="r" b="b"/>
              <a:pathLst>
                <a:path w="10578" h="6793" extrusionOk="0">
                  <a:moveTo>
                    <a:pt x="2181" y="1"/>
                  </a:moveTo>
                  <a:lnTo>
                    <a:pt x="2181" y="1"/>
                  </a:lnTo>
                  <a:cubicBezTo>
                    <a:pt x="1930" y="126"/>
                    <a:pt x="1680" y="277"/>
                    <a:pt x="1454" y="452"/>
                  </a:cubicBezTo>
                  <a:cubicBezTo>
                    <a:pt x="1229" y="653"/>
                    <a:pt x="1003" y="853"/>
                    <a:pt x="828" y="1079"/>
                  </a:cubicBezTo>
                  <a:cubicBezTo>
                    <a:pt x="452" y="1505"/>
                    <a:pt x="201" y="2056"/>
                    <a:pt x="101" y="2658"/>
                  </a:cubicBezTo>
                  <a:cubicBezTo>
                    <a:pt x="1" y="3234"/>
                    <a:pt x="76" y="3836"/>
                    <a:pt x="301" y="4387"/>
                  </a:cubicBezTo>
                  <a:cubicBezTo>
                    <a:pt x="502" y="4938"/>
                    <a:pt x="853" y="5440"/>
                    <a:pt x="1304" y="5815"/>
                  </a:cubicBezTo>
                  <a:cubicBezTo>
                    <a:pt x="1780" y="6191"/>
                    <a:pt x="2331" y="6442"/>
                    <a:pt x="2883" y="6592"/>
                  </a:cubicBezTo>
                  <a:cubicBezTo>
                    <a:pt x="3033" y="6643"/>
                    <a:pt x="3184" y="6668"/>
                    <a:pt x="3334" y="6693"/>
                  </a:cubicBezTo>
                  <a:lnTo>
                    <a:pt x="3760" y="6768"/>
                  </a:lnTo>
                  <a:cubicBezTo>
                    <a:pt x="3910" y="6768"/>
                    <a:pt x="4061" y="6768"/>
                    <a:pt x="4211" y="6793"/>
                  </a:cubicBezTo>
                  <a:lnTo>
                    <a:pt x="4637" y="6793"/>
                  </a:lnTo>
                  <a:cubicBezTo>
                    <a:pt x="4938" y="6768"/>
                    <a:pt x="5239" y="6768"/>
                    <a:pt x="5514" y="6718"/>
                  </a:cubicBezTo>
                  <a:lnTo>
                    <a:pt x="5966" y="6643"/>
                  </a:lnTo>
                  <a:lnTo>
                    <a:pt x="6392" y="6567"/>
                  </a:lnTo>
                  <a:cubicBezTo>
                    <a:pt x="6968" y="6442"/>
                    <a:pt x="7519" y="6267"/>
                    <a:pt x="8071" y="6066"/>
                  </a:cubicBezTo>
                  <a:cubicBezTo>
                    <a:pt x="8622" y="5866"/>
                    <a:pt x="9149" y="5590"/>
                    <a:pt x="9625" y="5239"/>
                  </a:cubicBezTo>
                  <a:cubicBezTo>
                    <a:pt x="9850" y="5064"/>
                    <a:pt x="10076" y="4838"/>
                    <a:pt x="10251" y="4587"/>
                  </a:cubicBezTo>
                  <a:cubicBezTo>
                    <a:pt x="10402" y="4337"/>
                    <a:pt x="10552" y="4061"/>
                    <a:pt x="10552" y="3735"/>
                  </a:cubicBezTo>
                  <a:cubicBezTo>
                    <a:pt x="10577" y="3435"/>
                    <a:pt x="10477" y="3134"/>
                    <a:pt x="10301" y="2883"/>
                  </a:cubicBezTo>
                  <a:cubicBezTo>
                    <a:pt x="10151" y="2607"/>
                    <a:pt x="9900" y="2407"/>
                    <a:pt x="9650" y="2257"/>
                  </a:cubicBezTo>
                  <a:cubicBezTo>
                    <a:pt x="9525" y="2181"/>
                    <a:pt x="9374" y="2131"/>
                    <a:pt x="9224" y="2081"/>
                  </a:cubicBezTo>
                  <a:cubicBezTo>
                    <a:pt x="9073" y="2056"/>
                    <a:pt x="8923" y="2031"/>
                    <a:pt x="8773" y="2031"/>
                  </a:cubicBezTo>
                  <a:cubicBezTo>
                    <a:pt x="8699" y="2024"/>
                    <a:pt x="8623" y="2021"/>
                    <a:pt x="8546" y="2021"/>
                  </a:cubicBezTo>
                  <a:cubicBezTo>
                    <a:pt x="8336" y="2021"/>
                    <a:pt x="8116" y="2044"/>
                    <a:pt x="7895" y="2081"/>
                  </a:cubicBezTo>
                  <a:cubicBezTo>
                    <a:pt x="6743" y="2257"/>
                    <a:pt x="5640" y="2683"/>
                    <a:pt x="4537" y="3008"/>
                  </a:cubicBezTo>
                  <a:cubicBezTo>
                    <a:pt x="4236" y="3084"/>
                    <a:pt x="3961" y="3159"/>
                    <a:pt x="3685" y="3234"/>
                  </a:cubicBezTo>
                  <a:cubicBezTo>
                    <a:pt x="3579" y="3252"/>
                    <a:pt x="3485" y="3269"/>
                    <a:pt x="3386" y="3269"/>
                  </a:cubicBezTo>
                  <a:cubicBezTo>
                    <a:pt x="3345" y="3269"/>
                    <a:pt x="3303" y="3266"/>
                    <a:pt x="3259" y="3259"/>
                  </a:cubicBezTo>
                  <a:cubicBezTo>
                    <a:pt x="3108" y="3259"/>
                    <a:pt x="2983" y="3184"/>
                    <a:pt x="2908" y="3059"/>
                  </a:cubicBezTo>
                  <a:cubicBezTo>
                    <a:pt x="2733" y="2833"/>
                    <a:pt x="2632" y="2557"/>
                    <a:pt x="2557" y="2282"/>
                  </a:cubicBezTo>
                  <a:cubicBezTo>
                    <a:pt x="2457" y="2008"/>
                    <a:pt x="2407" y="1709"/>
                    <a:pt x="2358" y="1435"/>
                  </a:cubicBezTo>
                  <a:lnTo>
                    <a:pt x="2358" y="1435"/>
                  </a:lnTo>
                  <a:cubicBezTo>
                    <a:pt x="2407" y="1709"/>
                    <a:pt x="2457" y="2008"/>
                    <a:pt x="2532" y="2282"/>
                  </a:cubicBezTo>
                  <a:cubicBezTo>
                    <a:pt x="2607" y="2557"/>
                    <a:pt x="2682" y="2858"/>
                    <a:pt x="2883" y="3084"/>
                  </a:cubicBezTo>
                  <a:cubicBezTo>
                    <a:pt x="2908" y="3134"/>
                    <a:pt x="2958" y="3209"/>
                    <a:pt x="3033" y="3234"/>
                  </a:cubicBezTo>
                  <a:cubicBezTo>
                    <a:pt x="3058" y="3259"/>
                    <a:pt x="3108" y="3284"/>
                    <a:pt x="3134" y="3284"/>
                  </a:cubicBezTo>
                  <a:cubicBezTo>
                    <a:pt x="3184" y="3309"/>
                    <a:pt x="3209" y="3309"/>
                    <a:pt x="3259" y="3309"/>
                  </a:cubicBezTo>
                  <a:cubicBezTo>
                    <a:pt x="3303" y="3317"/>
                    <a:pt x="3347" y="3320"/>
                    <a:pt x="3390" y="3320"/>
                  </a:cubicBezTo>
                  <a:cubicBezTo>
                    <a:pt x="3495" y="3320"/>
                    <a:pt x="3596" y="3302"/>
                    <a:pt x="3685" y="3284"/>
                  </a:cubicBezTo>
                  <a:cubicBezTo>
                    <a:pt x="3986" y="3234"/>
                    <a:pt x="4261" y="3159"/>
                    <a:pt x="4537" y="3084"/>
                  </a:cubicBezTo>
                  <a:cubicBezTo>
                    <a:pt x="5665" y="2758"/>
                    <a:pt x="6768" y="2357"/>
                    <a:pt x="7921" y="2206"/>
                  </a:cubicBezTo>
                  <a:cubicBezTo>
                    <a:pt x="8122" y="2170"/>
                    <a:pt x="8338" y="2146"/>
                    <a:pt x="8547" y="2146"/>
                  </a:cubicBezTo>
                  <a:cubicBezTo>
                    <a:pt x="8623" y="2146"/>
                    <a:pt x="8699" y="2150"/>
                    <a:pt x="8773" y="2156"/>
                  </a:cubicBezTo>
                  <a:cubicBezTo>
                    <a:pt x="8923" y="2156"/>
                    <a:pt x="9048" y="2181"/>
                    <a:pt x="9199" y="2206"/>
                  </a:cubicBezTo>
                  <a:cubicBezTo>
                    <a:pt x="9324" y="2257"/>
                    <a:pt x="9449" y="2307"/>
                    <a:pt x="9575" y="2382"/>
                  </a:cubicBezTo>
                  <a:cubicBezTo>
                    <a:pt x="9825" y="2532"/>
                    <a:pt x="10051" y="2708"/>
                    <a:pt x="10201" y="2958"/>
                  </a:cubicBezTo>
                  <a:cubicBezTo>
                    <a:pt x="10276" y="3059"/>
                    <a:pt x="10327" y="3184"/>
                    <a:pt x="10352" y="3334"/>
                  </a:cubicBezTo>
                  <a:cubicBezTo>
                    <a:pt x="10402" y="3460"/>
                    <a:pt x="10427" y="3585"/>
                    <a:pt x="10402" y="3735"/>
                  </a:cubicBezTo>
                  <a:cubicBezTo>
                    <a:pt x="10402" y="4011"/>
                    <a:pt x="10276" y="4287"/>
                    <a:pt x="10126" y="4512"/>
                  </a:cubicBezTo>
                  <a:cubicBezTo>
                    <a:pt x="9976" y="4738"/>
                    <a:pt x="9750" y="4938"/>
                    <a:pt x="9525" y="5114"/>
                  </a:cubicBezTo>
                  <a:cubicBezTo>
                    <a:pt x="9073" y="5465"/>
                    <a:pt x="8547" y="5715"/>
                    <a:pt x="8021" y="5916"/>
                  </a:cubicBezTo>
                  <a:cubicBezTo>
                    <a:pt x="7469" y="6116"/>
                    <a:pt x="6918" y="6292"/>
                    <a:pt x="6367" y="6417"/>
                  </a:cubicBezTo>
                  <a:lnTo>
                    <a:pt x="5941" y="6517"/>
                  </a:lnTo>
                  <a:lnTo>
                    <a:pt x="5489" y="6567"/>
                  </a:lnTo>
                  <a:cubicBezTo>
                    <a:pt x="5214" y="6618"/>
                    <a:pt x="4938" y="6618"/>
                    <a:pt x="4637" y="6643"/>
                  </a:cubicBezTo>
                  <a:cubicBezTo>
                    <a:pt x="4587" y="6651"/>
                    <a:pt x="4540" y="6654"/>
                    <a:pt x="4493" y="6654"/>
                  </a:cubicBezTo>
                  <a:cubicBezTo>
                    <a:pt x="4401" y="6654"/>
                    <a:pt x="4311" y="6643"/>
                    <a:pt x="4211" y="6643"/>
                  </a:cubicBezTo>
                  <a:cubicBezTo>
                    <a:pt x="4061" y="6643"/>
                    <a:pt x="3910" y="6643"/>
                    <a:pt x="3785" y="6618"/>
                  </a:cubicBezTo>
                  <a:lnTo>
                    <a:pt x="3359" y="6567"/>
                  </a:lnTo>
                  <a:cubicBezTo>
                    <a:pt x="3209" y="6542"/>
                    <a:pt x="3058" y="6492"/>
                    <a:pt x="2933" y="6467"/>
                  </a:cubicBezTo>
                  <a:cubicBezTo>
                    <a:pt x="2382" y="6317"/>
                    <a:pt x="1830" y="6091"/>
                    <a:pt x="1379" y="5715"/>
                  </a:cubicBezTo>
                  <a:cubicBezTo>
                    <a:pt x="953" y="5364"/>
                    <a:pt x="577" y="4888"/>
                    <a:pt x="377" y="4362"/>
                  </a:cubicBezTo>
                  <a:cubicBezTo>
                    <a:pt x="176" y="3810"/>
                    <a:pt x="101" y="3234"/>
                    <a:pt x="176" y="2658"/>
                  </a:cubicBezTo>
                  <a:cubicBezTo>
                    <a:pt x="251" y="2081"/>
                    <a:pt x="477" y="1530"/>
                    <a:pt x="853" y="1104"/>
                  </a:cubicBezTo>
                  <a:cubicBezTo>
                    <a:pt x="1028" y="878"/>
                    <a:pt x="1254" y="653"/>
                    <a:pt x="1479" y="477"/>
                  </a:cubicBezTo>
                  <a:cubicBezTo>
                    <a:pt x="1705" y="302"/>
                    <a:pt x="1930" y="126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08;p32"/>
            <p:cNvSpPr/>
            <p:nvPr/>
          </p:nvSpPr>
          <p:spPr>
            <a:xfrm>
              <a:off x="6362094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2657" y="0"/>
                  </a:moveTo>
                  <a:cubicBezTo>
                    <a:pt x="878" y="0"/>
                    <a:pt x="0" y="2256"/>
                    <a:pt x="0" y="2256"/>
                  </a:cubicBezTo>
                  <a:cubicBezTo>
                    <a:pt x="0" y="2256"/>
                    <a:pt x="1103" y="2607"/>
                    <a:pt x="3108" y="2607"/>
                  </a:cubicBezTo>
                  <a:cubicBezTo>
                    <a:pt x="4737" y="2607"/>
                    <a:pt x="5715" y="2256"/>
                    <a:pt x="5715" y="2256"/>
                  </a:cubicBezTo>
                  <a:cubicBezTo>
                    <a:pt x="5715" y="2256"/>
                    <a:pt x="4437" y="0"/>
                    <a:pt x="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09;p32"/>
            <p:cNvSpPr/>
            <p:nvPr/>
          </p:nvSpPr>
          <p:spPr>
            <a:xfrm>
              <a:off x="6634730" y="3943476"/>
              <a:ext cx="103535" cy="114789"/>
            </a:xfrm>
            <a:custGeom>
              <a:avLst/>
              <a:gdLst/>
              <a:ahLst/>
              <a:cxnLst/>
              <a:rect l="l" t="t" r="r" b="b"/>
              <a:pathLst>
                <a:path w="1380" h="1530" extrusionOk="0">
                  <a:moveTo>
                    <a:pt x="1" y="1"/>
                  </a:moveTo>
                  <a:cubicBezTo>
                    <a:pt x="326" y="176"/>
                    <a:pt x="627" y="351"/>
                    <a:pt x="853" y="602"/>
                  </a:cubicBezTo>
                  <a:cubicBezTo>
                    <a:pt x="978" y="727"/>
                    <a:pt x="1078" y="878"/>
                    <a:pt x="1179" y="1028"/>
                  </a:cubicBezTo>
                  <a:cubicBezTo>
                    <a:pt x="1279" y="1179"/>
                    <a:pt x="1329" y="1354"/>
                    <a:pt x="1379" y="1529"/>
                  </a:cubicBezTo>
                  <a:cubicBezTo>
                    <a:pt x="1379" y="1354"/>
                    <a:pt x="1354" y="1153"/>
                    <a:pt x="1279" y="978"/>
                  </a:cubicBezTo>
                  <a:cubicBezTo>
                    <a:pt x="1229" y="803"/>
                    <a:pt x="1103" y="652"/>
                    <a:pt x="978" y="502"/>
                  </a:cubicBezTo>
                  <a:cubicBezTo>
                    <a:pt x="853" y="377"/>
                    <a:pt x="677" y="251"/>
                    <a:pt x="527" y="176"/>
                  </a:cubicBezTo>
                  <a:cubicBezTo>
                    <a:pt x="351" y="76"/>
                    <a:pt x="176" y="2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10;p32"/>
            <p:cNvSpPr/>
            <p:nvPr/>
          </p:nvSpPr>
          <p:spPr>
            <a:xfrm>
              <a:off x="6595268" y="3967934"/>
              <a:ext cx="95958" cy="97833"/>
            </a:xfrm>
            <a:custGeom>
              <a:avLst/>
              <a:gdLst/>
              <a:ahLst/>
              <a:cxnLst/>
              <a:rect l="l" t="t" r="r" b="b"/>
              <a:pathLst>
                <a:path w="1279" h="1304" extrusionOk="0">
                  <a:moveTo>
                    <a:pt x="0" y="0"/>
                  </a:moveTo>
                  <a:lnTo>
                    <a:pt x="0" y="0"/>
                  </a:lnTo>
                  <a:cubicBezTo>
                    <a:pt x="151" y="76"/>
                    <a:pt x="276" y="151"/>
                    <a:pt x="401" y="251"/>
                  </a:cubicBezTo>
                  <a:cubicBezTo>
                    <a:pt x="527" y="326"/>
                    <a:pt x="652" y="426"/>
                    <a:pt x="752" y="552"/>
                  </a:cubicBezTo>
                  <a:cubicBezTo>
                    <a:pt x="852" y="652"/>
                    <a:pt x="953" y="777"/>
                    <a:pt x="1028" y="903"/>
                  </a:cubicBezTo>
                  <a:cubicBezTo>
                    <a:pt x="1078" y="978"/>
                    <a:pt x="1103" y="1028"/>
                    <a:pt x="1153" y="1103"/>
                  </a:cubicBezTo>
                  <a:cubicBezTo>
                    <a:pt x="1203" y="1178"/>
                    <a:pt x="1228" y="1254"/>
                    <a:pt x="1278" y="1304"/>
                  </a:cubicBezTo>
                  <a:cubicBezTo>
                    <a:pt x="1253" y="1228"/>
                    <a:pt x="1253" y="1153"/>
                    <a:pt x="1228" y="1078"/>
                  </a:cubicBezTo>
                  <a:cubicBezTo>
                    <a:pt x="1203" y="1003"/>
                    <a:pt x="1178" y="928"/>
                    <a:pt x="1128" y="853"/>
                  </a:cubicBezTo>
                  <a:cubicBezTo>
                    <a:pt x="1078" y="702"/>
                    <a:pt x="978" y="552"/>
                    <a:pt x="852" y="452"/>
                  </a:cubicBezTo>
                  <a:cubicBezTo>
                    <a:pt x="752" y="326"/>
                    <a:pt x="602" y="226"/>
                    <a:pt x="476" y="151"/>
                  </a:cubicBezTo>
                  <a:cubicBezTo>
                    <a:pt x="326" y="76"/>
                    <a:pt x="151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11;p32"/>
            <p:cNvSpPr/>
            <p:nvPr/>
          </p:nvSpPr>
          <p:spPr>
            <a:xfrm>
              <a:off x="6781402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3033" y="0"/>
                  </a:moveTo>
                  <a:cubicBezTo>
                    <a:pt x="1254" y="0"/>
                    <a:pt x="0" y="2256"/>
                    <a:pt x="0" y="2256"/>
                  </a:cubicBezTo>
                  <a:cubicBezTo>
                    <a:pt x="0" y="2256"/>
                    <a:pt x="1254" y="2607"/>
                    <a:pt x="3058" y="2607"/>
                  </a:cubicBezTo>
                  <a:cubicBezTo>
                    <a:pt x="4863" y="2607"/>
                    <a:pt x="5715" y="2256"/>
                    <a:pt x="5715" y="2256"/>
                  </a:cubicBezTo>
                  <a:cubicBezTo>
                    <a:pt x="5715" y="2256"/>
                    <a:pt x="4838" y="0"/>
                    <a:pt x="3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12;p32"/>
            <p:cNvSpPr/>
            <p:nvPr/>
          </p:nvSpPr>
          <p:spPr>
            <a:xfrm>
              <a:off x="6832193" y="3943476"/>
              <a:ext cx="105336" cy="112913"/>
            </a:xfrm>
            <a:custGeom>
              <a:avLst/>
              <a:gdLst/>
              <a:ahLst/>
              <a:cxnLst/>
              <a:rect l="l" t="t" r="r" b="b"/>
              <a:pathLst>
                <a:path w="1404" h="1505" extrusionOk="0">
                  <a:moveTo>
                    <a:pt x="1404" y="1"/>
                  </a:moveTo>
                  <a:cubicBezTo>
                    <a:pt x="1228" y="26"/>
                    <a:pt x="1053" y="101"/>
                    <a:pt x="902" y="201"/>
                  </a:cubicBezTo>
                  <a:cubicBezTo>
                    <a:pt x="727" y="276"/>
                    <a:pt x="577" y="377"/>
                    <a:pt x="451" y="527"/>
                  </a:cubicBezTo>
                  <a:cubicBezTo>
                    <a:pt x="326" y="652"/>
                    <a:pt x="201" y="803"/>
                    <a:pt x="125" y="953"/>
                  </a:cubicBezTo>
                  <a:cubicBezTo>
                    <a:pt x="25" y="1128"/>
                    <a:pt x="0" y="1329"/>
                    <a:pt x="0" y="1504"/>
                  </a:cubicBezTo>
                  <a:cubicBezTo>
                    <a:pt x="75" y="1329"/>
                    <a:pt x="125" y="1179"/>
                    <a:pt x="226" y="1028"/>
                  </a:cubicBezTo>
                  <a:cubicBezTo>
                    <a:pt x="326" y="878"/>
                    <a:pt x="426" y="752"/>
                    <a:pt x="552" y="627"/>
                  </a:cubicBezTo>
                  <a:cubicBezTo>
                    <a:pt x="677" y="502"/>
                    <a:pt x="827" y="402"/>
                    <a:pt x="953" y="301"/>
                  </a:cubicBezTo>
                  <a:cubicBezTo>
                    <a:pt x="1103" y="201"/>
                    <a:pt x="1253" y="10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13;p32"/>
            <p:cNvSpPr/>
            <p:nvPr/>
          </p:nvSpPr>
          <p:spPr>
            <a:xfrm>
              <a:off x="6882910" y="3975436"/>
              <a:ext cx="86580" cy="8658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1154" y="1"/>
                  </a:moveTo>
                  <a:cubicBezTo>
                    <a:pt x="1003" y="26"/>
                    <a:pt x="853" y="51"/>
                    <a:pt x="728" y="126"/>
                  </a:cubicBezTo>
                  <a:cubicBezTo>
                    <a:pt x="602" y="176"/>
                    <a:pt x="452" y="251"/>
                    <a:pt x="352" y="352"/>
                  </a:cubicBezTo>
                  <a:cubicBezTo>
                    <a:pt x="226" y="452"/>
                    <a:pt x="151" y="577"/>
                    <a:pt x="76" y="702"/>
                  </a:cubicBezTo>
                  <a:cubicBezTo>
                    <a:pt x="26" y="853"/>
                    <a:pt x="1" y="1003"/>
                    <a:pt x="26" y="1154"/>
                  </a:cubicBezTo>
                  <a:cubicBezTo>
                    <a:pt x="76" y="1003"/>
                    <a:pt x="126" y="878"/>
                    <a:pt x="176" y="753"/>
                  </a:cubicBezTo>
                  <a:cubicBezTo>
                    <a:pt x="252" y="652"/>
                    <a:pt x="352" y="552"/>
                    <a:pt x="452" y="477"/>
                  </a:cubicBezTo>
                  <a:cubicBezTo>
                    <a:pt x="552" y="377"/>
                    <a:pt x="678" y="301"/>
                    <a:pt x="778" y="226"/>
                  </a:cubicBezTo>
                  <a:cubicBezTo>
                    <a:pt x="903" y="151"/>
                    <a:pt x="1028" y="76"/>
                    <a:pt x="1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14;p32"/>
            <p:cNvSpPr/>
            <p:nvPr/>
          </p:nvSpPr>
          <p:spPr>
            <a:xfrm>
              <a:off x="6211671" y="3559878"/>
              <a:ext cx="968430" cy="293875"/>
            </a:xfrm>
            <a:custGeom>
              <a:avLst/>
              <a:gdLst/>
              <a:ahLst/>
              <a:cxnLst/>
              <a:rect l="l" t="t" r="r" b="b"/>
              <a:pathLst>
                <a:path w="12908" h="3917" extrusionOk="0">
                  <a:moveTo>
                    <a:pt x="0" y="1"/>
                  </a:moveTo>
                  <a:cubicBezTo>
                    <a:pt x="0" y="1"/>
                    <a:pt x="1892" y="3916"/>
                    <a:pt x="6665" y="3916"/>
                  </a:cubicBezTo>
                  <a:cubicBezTo>
                    <a:pt x="6987" y="3916"/>
                    <a:pt x="7321" y="3898"/>
                    <a:pt x="7670" y="3860"/>
                  </a:cubicBezTo>
                  <a:cubicBezTo>
                    <a:pt x="12908" y="3309"/>
                    <a:pt x="12833" y="251"/>
                    <a:pt x="12833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15;p32"/>
            <p:cNvSpPr/>
            <p:nvPr/>
          </p:nvSpPr>
          <p:spPr>
            <a:xfrm>
              <a:off x="6713731" y="3817436"/>
              <a:ext cx="142924" cy="137747"/>
            </a:xfrm>
            <a:custGeom>
              <a:avLst/>
              <a:gdLst/>
              <a:ahLst/>
              <a:cxnLst/>
              <a:rect l="l" t="t" r="r" b="b"/>
              <a:pathLst>
                <a:path w="1905" h="1836" extrusionOk="0">
                  <a:moveTo>
                    <a:pt x="958" y="0"/>
                  </a:moveTo>
                  <a:cubicBezTo>
                    <a:pt x="476" y="0"/>
                    <a:pt x="74" y="392"/>
                    <a:pt x="25" y="879"/>
                  </a:cubicBezTo>
                  <a:cubicBezTo>
                    <a:pt x="0" y="1380"/>
                    <a:pt x="401" y="1806"/>
                    <a:pt x="902" y="1831"/>
                  </a:cubicBezTo>
                  <a:cubicBezTo>
                    <a:pt x="931" y="1834"/>
                    <a:pt x="959" y="1835"/>
                    <a:pt x="987" y="1835"/>
                  </a:cubicBezTo>
                  <a:cubicBezTo>
                    <a:pt x="1451" y="1835"/>
                    <a:pt x="1831" y="1452"/>
                    <a:pt x="1855" y="979"/>
                  </a:cubicBezTo>
                  <a:cubicBezTo>
                    <a:pt x="1905" y="478"/>
                    <a:pt x="1504" y="52"/>
                    <a:pt x="1003" y="1"/>
                  </a:cubicBezTo>
                  <a:cubicBezTo>
                    <a:pt x="988" y="1"/>
                    <a:pt x="97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16;p32"/>
            <p:cNvSpPr/>
            <p:nvPr/>
          </p:nvSpPr>
          <p:spPr>
            <a:xfrm>
              <a:off x="6713731" y="3862600"/>
              <a:ext cx="141048" cy="92582"/>
            </a:xfrm>
            <a:custGeom>
              <a:avLst/>
              <a:gdLst/>
              <a:ahLst/>
              <a:cxnLst/>
              <a:rect l="l" t="t" r="r" b="b"/>
              <a:pathLst>
                <a:path w="1880" h="1234" extrusionOk="0">
                  <a:moveTo>
                    <a:pt x="100" y="1"/>
                  </a:moveTo>
                  <a:cubicBezTo>
                    <a:pt x="50" y="101"/>
                    <a:pt x="50" y="176"/>
                    <a:pt x="25" y="277"/>
                  </a:cubicBezTo>
                  <a:cubicBezTo>
                    <a:pt x="0" y="778"/>
                    <a:pt x="401" y="1204"/>
                    <a:pt x="902" y="1229"/>
                  </a:cubicBezTo>
                  <a:cubicBezTo>
                    <a:pt x="931" y="1232"/>
                    <a:pt x="959" y="1233"/>
                    <a:pt x="987" y="1233"/>
                  </a:cubicBezTo>
                  <a:cubicBezTo>
                    <a:pt x="1451" y="1233"/>
                    <a:pt x="1831" y="850"/>
                    <a:pt x="1855" y="377"/>
                  </a:cubicBezTo>
                  <a:cubicBezTo>
                    <a:pt x="1880" y="277"/>
                    <a:pt x="1855" y="176"/>
                    <a:pt x="1830" y="101"/>
                  </a:cubicBezTo>
                  <a:cubicBezTo>
                    <a:pt x="1710" y="436"/>
                    <a:pt x="1363" y="679"/>
                    <a:pt x="983" y="679"/>
                  </a:cubicBezTo>
                  <a:cubicBezTo>
                    <a:pt x="964" y="679"/>
                    <a:pt x="946" y="679"/>
                    <a:pt x="928" y="678"/>
                  </a:cubicBezTo>
                  <a:cubicBezTo>
                    <a:pt x="527" y="678"/>
                    <a:pt x="201" y="377"/>
                    <a:pt x="10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17;p32"/>
            <p:cNvSpPr/>
            <p:nvPr/>
          </p:nvSpPr>
          <p:spPr>
            <a:xfrm>
              <a:off x="7078497" y="3180182"/>
              <a:ext cx="101585" cy="75176"/>
            </a:xfrm>
            <a:custGeom>
              <a:avLst/>
              <a:gdLst/>
              <a:ahLst/>
              <a:cxnLst/>
              <a:rect l="l" t="t" r="r" b="b"/>
              <a:pathLst>
                <a:path w="1354" h="1002" extrusionOk="0">
                  <a:moveTo>
                    <a:pt x="319" y="1"/>
                  </a:moveTo>
                  <a:cubicBezTo>
                    <a:pt x="127" y="1"/>
                    <a:pt x="0" y="473"/>
                    <a:pt x="0" y="601"/>
                  </a:cubicBezTo>
                  <a:cubicBezTo>
                    <a:pt x="0" y="751"/>
                    <a:pt x="1354" y="1002"/>
                    <a:pt x="1354" y="1002"/>
                  </a:cubicBezTo>
                  <a:cubicBezTo>
                    <a:pt x="1354" y="1002"/>
                    <a:pt x="702" y="275"/>
                    <a:pt x="426" y="49"/>
                  </a:cubicBezTo>
                  <a:cubicBezTo>
                    <a:pt x="389" y="15"/>
                    <a:pt x="35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18;p32"/>
            <p:cNvSpPr/>
            <p:nvPr/>
          </p:nvSpPr>
          <p:spPr>
            <a:xfrm>
              <a:off x="6151502" y="3129240"/>
              <a:ext cx="122292" cy="62196"/>
            </a:xfrm>
            <a:custGeom>
              <a:avLst/>
              <a:gdLst/>
              <a:ahLst/>
              <a:cxnLst/>
              <a:rect l="l" t="t" r="r" b="b"/>
              <a:pathLst>
                <a:path w="1630" h="829" extrusionOk="0">
                  <a:moveTo>
                    <a:pt x="1133" y="1"/>
                  </a:moveTo>
                  <a:cubicBezTo>
                    <a:pt x="658" y="1"/>
                    <a:pt x="0" y="828"/>
                    <a:pt x="0" y="828"/>
                  </a:cubicBezTo>
                  <a:cubicBezTo>
                    <a:pt x="401" y="778"/>
                    <a:pt x="1404" y="553"/>
                    <a:pt x="1404" y="553"/>
                  </a:cubicBezTo>
                  <a:cubicBezTo>
                    <a:pt x="1404" y="553"/>
                    <a:pt x="1630" y="52"/>
                    <a:pt x="1153" y="1"/>
                  </a:cubicBezTo>
                  <a:cubicBezTo>
                    <a:pt x="1146" y="1"/>
                    <a:pt x="1139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19;p32"/>
            <p:cNvSpPr/>
            <p:nvPr/>
          </p:nvSpPr>
          <p:spPr>
            <a:xfrm>
              <a:off x="6117666" y="3004701"/>
              <a:ext cx="1130185" cy="798422"/>
            </a:xfrm>
            <a:custGeom>
              <a:avLst/>
              <a:gdLst/>
              <a:ahLst/>
              <a:cxnLst/>
              <a:rect l="l" t="t" r="r" b="b"/>
              <a:pathLst>
                <a:path w="15064" h="10642" extrusionOk="0">
                  <a:moveTo>
                    <a:pt x="6170" y="1"/>
                  </a:moveTo>
                  <a:cubicBezTo>
                    <a:pt x="5989" y="1"/>
                    <a:pt x="5804" y="3"/>
                    <a:pt x="5614" y="7"/>
                  </a:cubicBezTo>
                  <a:cubicBezTo>
                    <a:pt x="1504" y="82"/>
                    <a:pt x="0" y="2463"/>
                    <a:pt x="376" y="2488"/>
                  </a:cubicBezTo>
                  <a:cubicBezTo>
                    <a:pt x="752" y="2488"/>
                    <a:pt x="1429" y="1837"/>
                    <a:pt x="1429" y="1837"/>
                  </a:cubicBezTo>
                  <a:lnTo>
                    <a:pt x="1429" y="1837"/>
                  </a:lnTo>
                  <a:cubicBezTo>
                    <a:pt x="1429" y="1837"/>
                    <a:pt x="1103" y="6098"/>
                    <a:pt x="126" y="6925"/>
                  </a:cubicBezTo>
                  <a:cubicBezTo>
                    <a:pt x="126" y="6925"/>
                    <a:pt x="2772" y="10642"/>
                    <a:pt x="7920" y="10642"/>
                  </a:cubicBezTo>
                  <a:cubicBezTo>
                    <a:pt x="8284" y="10642"/>
                    <a:pt x="8660" y="10623"/>
                    <a:pt x="9048" y="10584"/>
                  </a:cubicBezTo>
                  <a:cubicBezTo>
                    <a:pt x="15063" y="10007"/>
                    <a:pt x="14913" y="6574"/>
                    <a:pt x="14913" y="6574"/>
                  </a:cubicBezTo>
                  <a:cubicBezTo>
                    <a:pt x="14913" y="6574"/>
                    <a:pt x="13334" y="4544"/>
                    <a:pt x="13208" y="2689"/>
                  </a:cubicBezTo>
                  <a:lnTo>
                    <a:pt x="13208" y="2689"/>
                  </a:lnTo>
                  <a:cubicBezTo>
                    <a:pt x="13208" y="2689"/>
                    <a:pt x="13847" y="3350"/>
                    <a:pt x="14113" y="3350"/>
                  </a:cubicBezTo>
                  <a:cubicBezTo>
                    <a:pt x="14131" y="3350"/>
                    <a:pt x="14147" y="3347"/>
                    <a:pt x="14161" y="3341"/>
                  </a:cubicBezTo>
                  <a:cubicBezTo>
                    <a:pt x="14381" y="3243"/>
                    <a:pt x="13219" y="1"/>
                    <a:pt x="6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20;p32"/>
            <p:cNvSpPr/>
            <p:nvPr/>
          </p:nvSpPr>
          <p:spPr>
            <a:xfrm>
              <a:off x="6200417" y="3225196"/>
              <a:ext cx="201744" cy="148701"/>
            </a:xfrm>
            <a:custGeom>
              <a:avLst/>
              <a:gdLst/>
              <a:ahLst/>
              <a:cxnLst/>
              <a:rect l="l" t="t" r="r" b="b"/>
              <a:pathLst>
                <a:path w="2689" h="1982" extrusionOk="0">
                  <a:moveTo>
                    <a:pt x="201" y="1"/>
                  </a:moveTo>
                  <a:cubicBezTo>
                    <a:pt x="150" y="427"/>
                    <a:pt x="75" y="928"/>
                    <a:pt x="0" y="1404"/>
                  </a:cubicBezTo>
                  <a:cubicBezTo>
                    <a:pt x="826" y="1831"/>
                    <a:pt x="1455" y="1982"/>
                    <a:pt x="1874" y="1982"/>
                  </a:cubicBezTo>
                  <a:cubicBezTo>
                    <a:pt x="2562" y="1982"/>
                    <a:pt x="2688" y="1578"/>
                    <a:pt x="2206" y="1329"/>
                  </a:cubicBezTo>
                  <a:cubicBezTo>
                    <a:pt x="1629" y="1028"/>
                    <a:pt x="702" y="35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21;p32"/>
            <p:cNvSpPr/>
            <p:nvPr/>
          </p:nvSpPr>
          <p:spPr>
            <a:xfrm>
              <a:off x="6502989" y="3419433"/>
              <a:ext cx="575596" cy="384281"/>
            </a:xfrm>
            <a:custGeom>
              <a:avLst/>
              <a:gdLst/>
              <a:ahLst/>
              <a:cxnLst/>
              <a:rect l="l" t="t" r="r" b="b"/>
              <a:pathLst>
                <a:path w="7672" h="5122" extrusionOk="0">
                  <a:moveTo>
                    <a:pt x="4140" y="1"/>
                  </a:moveTo>
                  <a:cubicBezTo>
                    <a:pt x="2574" y="1"/>
                    <a:pt x="1" y="2371"/>
                    <a:pt x="478" y="4855"/>
                  </a:cubicBezTo>
                  <a:cubicBezTo>
                    <a:pt x="1178" y="5013"/>
                    <a:pt x="1952" y="5121"/>
                    <a:pt x="2790" y="5121"/>
                  </a:cubicBezTo>
                  <a:cubicBezTo>
                    <a:pt x="3152" y="5121"/>
                    <a:pt x="3526" y="5101"/>
                    <a:pt x="3912" y="5056"/>
                  </a:cubicBezTo>
                  <a:cubicBezTo>
                    <a:pt x="5591" y="4905"/>
                    <a:pt x="6794" y="4504"/>
                    <a:pt x="7646" y="4028"/>
                  </a:cubicBezTo>
                  <a:cubicBezTo>
                    <a:pt x="7671" y="3076"/>
                    <a:pt x="7421" y="544"/>
                    <a:pt x="4363" y="18"/>
                  </a:cubicBezTo>
                  <a:cubicBezTo>
                    <a:pt x="4291" y="6"/>
                    <a:pt x="4217" y="1"/>
                    <a:pt x="4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22;p32"/>
            <p:cNvSpPr/>
            <p:nvPr/>
          </p:nvSpPr>
          <p:spPr>
            <a:xfrm>
              <a:off x="6159004" y="3377495"/>
              <a:ext cx="224176" cy="152377"/>
            </a:xfrm>
            <a:custGeom>
              <a:avLst/>
              <a:gdLst/>
              <a:ahLst/>
              <a:cxnLst/>
              <a:rect l="l" t="t" r="r" b="b"/>
              <a:pathLst>
                <a:path w="2988" h="2031" extrusionOk="0">
                  <a:moveTo>
                    <a:pt x="427" y="1"/>
                  </a:moveTo>
                  <a:cubicBezTo>
                    <a:pt x="301" y="477"/>
                    <a:pt x="151" y="953"/>
                    <a:pt x="1" y="1304"/>
                  </a:cubicBezTo>
                  <a:cubicBezTo>
                    <a:pt x="965" y="1846"/>
                    <a:pt x="1688" y="2031"/>
                    <a:pt x="2156" y="2031"/>
                  </a:cubicBezTo>
                  <a:cubicBezTo>
                    <a:pt x="2856" y="2031"/>
                    <a:pt x="2987" y="1619"/>
                    <a:pt x="2507" y="1379"/>
                  </a:cubicBezTo>
                  <a:cubicBezTo>
                    <a:pt x="1880" y="1053"/>
                    <a:pt x="853" y="327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23;p32"/>
            <p:cNvSpPr/>
            <p:nvPr/>
          </p:nvSpPr>
          <p:spPr>
            <a:xfrm>
              <a:off x="6561432" y="3003350"/>
              <a:ext cx="122292" cy="131070"/>
            </a:xfrm>
            <a:custGeom>
              <a:avLst/>
              <a:gdLst/>
              <a:ahLst/>
              <a:cxnLst/>
              <a:rect l="l" t="t" r="r" b="b"/>
              <a:pathLst>
                <a:path w="1630" h="1747" extrusionOk="0">
                  <a:moveTo>
                    <a:pt x="0" y="0"/>
                  </a:moveTo>
                  <a:cubicBezTo>
                    <a:pt x="328" y="633"/>
                    <a:pt x="962" y="1746"/>
                    <a:pt x="1289" y="1746"/>
                  </a:cubicBezTo>
                  <a:cubicBezTo>
                    <a:pt x="1312" y="1746"/>
                    <a:pt x="1334" y="1741"/>
                    <a:pt x="1354" y="1730"/>
                  </a:cubicBezTo>
                  <a:cubicBezTo>
                    <a:pt x="1629" y="1529"/>
                    <a:pt x="1379" y="602"/>
                    <a:pt x="1178" y="25"/>
                  </a:cubicBezTo>
                  <a:cubicBezTo>
                    <a:pt x="802" y="25"/>
                    <a:pt x="4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24;p32"/>
            <p:cNvSpPr/>
            <p:nvPr/>
          </p:nvSpPr>
          <p:spPr>
            <a:xfrm>
              <a:off x="6702402" y="3008977"/>
              <a:ext cx="118540" cy="172934"/>
            </a:xfrm>
            <a:custGeom>
              <a:avLst/>
              <a:gdLst/>
              <a:ahLst/>
              <a:cxnLst/>
              <a:rect l="l" t="t" r="r" b="b"/>
              <a:pathLst>
                <a:path w="1580" h="2305" extrusionOk="0">
                  <a:moveTo>
                    <a:pt x="1" y="0"/>
                  </a:moveTo>
                  <a:cubicBezTo>
                    <a:pt x="188" y="681"/>
                    <a:pt x="705" y="2305"/>
                    <a:pt x="1141" y="2305"/>
                  </a:cubicBezTo>
                  <a:cubicBezTo>
                    <a:pt x="1171" y="2305"/>
                    <a:pt x="1200" y="2297"/>
                    <a:pt x="1229" y="2281"/>
                  </a:cubicBezTo>
                  <a:cubicBezTo>
                    <a:pt x="1580" y="2056"/>
                    <a:pt x="1530" y="903"/>
                    <a:pt x="1454" y="176"/>
                  </a:cubicBezTo>
                  <a:cubicBezTo>
                    <a:pt x="1003" y="101"/>
                    <a:pt x="527" y="5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25;p32"/>
            <p:cNvSpPr/>
            <p:nvPr/>
          </p:nvSpPr>
          <p:spPr>
            <a:xfrm>
              <a:off x="6839696" y="3027808"/>
              <a:ext cx="75251" cy="124392"/>
            </a:xfrm>
            <a:custGeom>
              <a:avLst/>
              <a:gdLst/>
              <a:ahLst/>
              <a:cxnLst/>
              <a:rect l="l" t="t" r="r" b="b"/>
              <a:pathLst>
                <a:path w="1003" h="165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582"/>
                    <a:pt x="360" y="1658"/>
                    <a:pt x="580" y="1658"/>
                  </a:cubicBezTo>
                  <a:cubicBezTo>
                    <a:pt x="587" y="1658"/>
                    <a:pt x="595" y="1657"/>
                    <a:pt x="602" y="1654"/>
                  </a:cubicBezTo>
                  <a:cubicBezTo>
                    <a:pt x="802" y="1604"/>
                    <a:pt x="953" y="777"/>
                    <a:pt x="1003" y="276"/>
                  </a:cubicBezTo>
                  <a:cubicBezTo>
                    <a:pt x="702" y="175"/>
                    <a:pt x="376" y="7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26;p32"/>
            <p:cNvSpPr/>
            <p:nvPr/>
          </p:nvSpPr>
          <p:spPr>
            <a:xfrm>
              <a:off x="6127044" y="3497833"/>
              <a:ext cx="1115105" cy="305279"/>
            </a:xfrm>
            <a:custGeom>
              <a:avLst/>
              <a:gdLst/>
              <a:ahLst/>
              <a:cxnLst/>
              <a:rect l="l" t="t" r="r" b="b"/>
              <a:pathLst>
                <a:path w="14863" h="4069" extrusionOk="0">
                  <a:moveTo>
                    <a:pt x="14788" y="1"/>
                  </a:moveTo>
                  <a:lnTo>
                    <a:pt x="14788" y="1"/>
                  </a:lnTo>
                  <a:cubicBezTo>
                    <a:pt x="14788" y="1"/>
                    <a:pt x="13760" y="2357"/>
                    <a:pt x="9149" y="3284"/>
                  </a:cubicBezTo>
                  <a:cubicBezTo>
                    <a:pt x="8654" y="3383"/>
                    <a:pt x="8160" y="3428"/>
                    <a:pt x="7673" y="3428"/>
                  </a:cubicBezTo>
                  <a:cubicBezTo>
                    <a:pt x="3616" y="3428"/>
                    <a:pt x="1" y="352"/>
                    <a:pt x="1" y="352"/>
                  </a:cubicBezTo>
                  <a:lnTo>
                    <a:pt x="1" y="352"/>
                  </a:lnTo>
                  <a:cubicBezTo>
                    <a:pt x="1" y="352"/>
                    <a:pt x="2647" y="4069"/>
                    <a:pt x="7795" y="4069"/>
                  </a:cubicBezTo>
                  <a:cubicBezTo>
                    <a:pt x="8159" y="4069"/>
                    <a:pt x="8535" y="4050"/>
                    <a:pt x="8923" y="4011"/>
                  </a:cubicBezTo>
                  <a:cubicBezTo>
                    <a:pt x="11905" y="3735"/>
                    <a:pt x="13384" y="2733"/>
                    <a:pt x="14086" y="1805"/>
                  </a:cubicBezTo>
                  <a:cubicBezTo>
                    <a:pt x="14863" y="803"/>
                    <a:pt x="14788" y="1"/>
                    <a:pt x="1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27;p32"/>
            <p:cNvSpPr/>
            <p:nvPr/>
          </p:nvSpPr>
          <p:spPr>
            <a:xfrm>
              <a:off x="6119541" y="3136818"/>
              <a:ext cx="676956" cy="668328"/>
            </a:xfrm>
            <a:custGeom>
              <a:avLst/>
              <a:gdLst/>
              <a:ahLst/>
              <a:cxnLst/>
              <a:rect l="l" t="t" r="r" b="b"/>
              <a:pathLst>
                <a:path w="9023" h="8908" extrusionOk="0">
                  <a:moveTo>
                    <a:pt x="1429" y="1"/>
                  </a:moveTo>
                  <a:lnTo>
                    <a:pt x="1404" y="51"/>
                  </a:lnTo>
                  <a:cubicBezTo>
                    <a:pt x="1254" y="201"/>
                    <a:pt x="1078" y="352"/>
                    <a:pt x="903" y="452"/>
                  </a:cubicBezTo>
                  <a:cubicBezTo>
                    <a:pt x="827" y="527"/>
                    <a:pt x="727" y="577"/>
                    <a:pt x="652" y="627"/>
                  </a:cubicBezTo>
                  <a:cubicBezTo>
                    <a:pt x="552" y="677"/>
                    <a:pt x="452" y="727"/>
                    <a:pt x="351" y="727"/>
                  </a:cubicBezTo>
                  <a:cubicBezTo>
                    <a:pt x="452" y="727"/>
                    <a:pt x="552" y="677"/>
                    <a:pt x="652" y="652"/>
                  </a:cubicBezTo>
                  <a:cubicBezTo>
                    <a:pt x="752" y="602"/>
                    <a:pt x="853" y="552"/>
                    <a:pt x="928" y="477"/>
                  </a:cubicBezTo>
                  <a:cubicBezTo>
                    <a:pt x="1082" y="389"/>
                    <a:pt x="1237" y="261"/>
                    <a:pt x="1374" y="147"/>
                  </a:cubicBezTo>
                  <a:lnTo>
                    <a:pt x="1374" y="147"/>
                  </a:lnTo>
                  <a:cubicBezTo>
                    <a:pt x="1346" y="552"/>
                    <a:pt x="1276" y="977"/>
                    <a:pt x="1228" y="1379"/>
                  </a:cubicBezTo>
                  <a:cubicBezTo>
                    <a:pt x="1153" y="1830"/>
                    <a:pt x="1078" y="2256"/>
                    <a:pt x="978" y="2682"/>
                  </a:cubicBezTo>
                  <a:cubicBezTo>
                    <a:pt x="903" y="3133"/>
                    <a:pt x="802" y="3560"/>
                    <a:pt x="652" y="3961"/>
                  </a:cubicBezTo>
                  <a:cubicBezTo>
                    <a:pt x="602" y="4186"/>
                    <a:pt x="527" y="4387"/>
                    <a:pt x="426" y="4587"/>
                  </a:cubicBezTo>
                  <a:cubicBezTo>
                    <a:pt x="326" y="4763"/>
                    <a:pt x="201" y="4963"/>
                    <a:pt x="51" y="5088"/>
                  </a:cubicBezTo>
                  <a:lnTo>
                    <a:pt x="0" y="5139"/>
                  </a:lnTo>
                  <a:lnTo>
                    <a:pt x="51" y="5189"/>
                  </a:lnTo>
                  <a:cubicBezTo>
                    <a:pt x="552" y="5865"/>
                    <a:pt x="1178" y="6467"/>
                    <a:pt x="1855" y="6968"/>
                  </a:cubicBezTo>
                  <a:cubicBezTo>
                    <a:pt x="2532" y="7469"/>
                    <a:pt x="3284" y="7870"/>
                    <a:pt x="4061" y="8196"/>
                  </a:cubicBezTo>
                  <a:cubicBezTo>
                    <a:pt x="4838" y="8522"/>
                    <a:pt x="5665" y="8722"/>
                    <a:pt x="6492" y="8823"/>
                  </a:cubicBezTo>
                  <a:cubicBezTo>
                    <a:pt x="6894" y="8882"/>
                    <a:pt x="7291" y="8908"/>
                    <a:pt x="7688" y="8908"/>
                  </a:cubicBezTo>
                  <a:cubicBezTo>
                    <a:pt x="8131" y="8908"/>
                    <a:pt x="8573" y="8876"/>
                    <a:pt x="9023" y="8823"/>
                  </a:cubicBezTo>
                  <a:lnTo>
                    <a:pt x="9023" y="8823"/>
                  </a:lnTo>
                  <a:cubicBezTo>
                    <a:pt x="8703" y="8851"/>
                    <a:pt x="8387" y="8865"/>
                    <a:pt x="8074" y="8865"/>
                  </a:cubicBezTo>
                  <a:cubicBezTo>
                    <a:pt x="7551" y="8865"/>
                    <a:pt x="7034" y="8826"/>
                    <a:pt x="6517" y="8748"/>
                  </a:cubicBezTo>
                  <a:cubicBezTo>
                    <a:pt x="5690" y="8622"/>
                    <a:pt x="4888" y="8397"/>
                    <a:pt x="4111" y="8071"/>
                  </a:cubicBezTo>
                  <a:cubicBezTo>
                    <a:pt x="3334" y="7745"/>
                    <a:pt x="2607" y="7344"/>
                    <a:pt x="1955" y="6843"/>
                  </a:cubicBezTo>
                  <a:cubicBezTo>
                    <a:pt x="1317" y="6352"/>
                    <a:pt x="703" y="5789"/>
                    <a:pt x="207" y="5154"/>
                  </a:cubicBezTo>
                  <a:lnTo>
                    <a:pt x="207" y="5154"/>
                  </a:lnTo>
                  <a:cubicBezTo>
                    <a:pt x="354" y="4994"/>
                    <a:pt x="463" y="4815"/>
                    <a:pt x="552" y="4637"/>
                  </a:cubicBezTo>
                  <a:cubicBezTo>
                    <a:pt x="652" y="4437"/>
                    <a:pt x="727" y="4236"/>
                    <a:pt x="777" y="4011"/>
                  </a:cubicBezTo>
                  <a:cubicBezTo>
                    <a:pt x="928" y="3585"/>
                    <a:pt x="1028" y="3159"/>
                    <a:pt x="1103" y="2707"/>
                  </a:cubicBezTo>
                  <a:cubicBezTo>
                    <a:pt x="1252" y="1839"/>
                    <a:pt x="1376" y="971"/>
                    <a:pt x="1427" y="102"/>
                  </a:cubicBezTo>
                  <a:lnTo>
                    <a:pt x="1427" y="102"/>
                  </a:lnTo>
                  <a:cubicBezTo>
                    <a:pt x="1428" y="102"/>
                    <a:pt x="1428" y="101"/>
                    <a:pt x="1429" y="101"/>
                  </a:cubicBezTo>
                  <a:lnTo>
                    <a:pt x="1428" y="100"/>
                  </a:lnTo>
                  <a:lnTo>
                    <a:pt x="1428" y="100"/>
                  </a:lnTo>
                  <a:cubicBezTo>
                    <a:pt x="1428" y="92"/>
                    <a:pt x="1428" y="84"/>
                    <a:pt x="1429" y="76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28;p32"/>
            <p:cNvSpPr/>
            <p:nvPr/>
          </p:nvSpPr>
          <p:spPr>
            <a:xfrm>
              <a:off x="6661064" y="3341783"/>
              <a:ext cx="62121" cy="60396"/>
            </a:xfrm>
            <a:custGeom>
              <a:avLst/>
              <a:gdLst/>
              <a:ahLst/>
              <a:cxnLst/>
              <a:rect l="l" t="t" r="r" b="b"/>
              <a:pathLst>
                <a:path w="828" h="805" extrusionOk="0">
                  <a:moveTo>
                    <a:pt x="452" y="0"/>
                  </a:moveTo>
                  <a:cubicBezTo>
                    <a:pt x="226" y="0"/>
                    <a:pt x="26" y="151"/>
                    <a:pt x="26" y="376"/>
                  </a:cubicBezTo>
                  <a:cubicBezTo>
                    <a:pt x="0" y="602"/>
                    <a:pt x="176" y="803"/>
                    <a:pt x="401" y="803"/>
                  </a:cubicBezTo>
                  <a:cubicBezTo>
                    <a:pt x="416" y="804"/>
                    <a:pt x="430" y="805"/>
                    <a:pt x="444" y="805"/>
                  </a:cubicBezTo>
                  <a:cubicBezTo>
                    <a:pt x="649" y="805"/>
                    <a:pt x="804" y="638"/>
                    <a:pt x="828" y="427"/>
                  </a:cubicBezTo>
                  <a:cubicBezTo>
                    <a:pt x="828" y="201"/>
                    <a:pt x="677" y="2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29;p32"/>
            <p:cNvSpPr/>
            <p:nvPr/>
          </p:nvSpPr>
          <p:spPr>
            <a:xfrm>
              <a:off x="6948781" y="3356788"/>
              <a:ext cx="62121" cy="62196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451" y="1"/>
                  </a:moveTo>
                  <a:cubicBezTo>
                    <a:pt x="226" y="1"/>
                    <a:pt x="25" y="176"/>
                    <a:pt x="25" y="402"/>
                  </a:cubicBezTo>
                  <a:cubicBezTo>
                    <a:pt x="0" y="628"/>
                    <a:pt x="176" y="803"/>
                    <a:pt x="401" y="828"/>
                  </a:cubicBezTo>
                  <a:cubicBezTo>
                    <a:pt x="627" y="828"/>
                    <a:pt x="802" y="653"/>
                    <a:pt x="827" y="427"/>
                  </a:cubicBezTo>
                  <a:cubicBezTo>
                    <a:pt x="827" y="201"/>
                    <a:pt x="677" y="26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0;p32"/>
            <p:cNvSpPr/>
            <p:nvPr/>
          </p:nvSpPr>
          <p:spPr>
            <a:xfrm>
              <a:off x="6581839" y="3384997"/>
              <a:ext cx="66173" cy="28060"/>
            </a:xfrm>
            <a:custGeom>
              <a:avLst/>
              <a:gdLst/>
              <a:ahLst/>
              <a:cxnLst/>
              <a:rect l="l" t="t" r="r" b="b"/>
              <a:pathLst>
                <a:path w="882" h="374" extrusionOk="0">
                  <a:moveTo>
                    <a:pt x="831" y="0"/>
                  </a:moveTo>
                  <a:cubicBezTo>
                    <a:pt x="645" y="0"/>
                    <a:pt x="0" y="19"/>
                    <a:pt x="129" y="277"/>
                  </a:cubicBezTo>
                  <a:cubicBezTo>
                    <a:pt x="156" y="346"/>
                    <a:pt x="205" y="373"/>
                    <a:pt x="267" y="373"/>
                  </a:cubicBezTo>
                  <a:cubicBezTo>
                    <a:pt x="493" y="373"/>
                    <a:pt x="881" y="1"/>
                    <a:pt x="881" y="1"/>
                  </a:cubicBezTo>
                  <a:cubicBezTo>
                    <a:pt x="881" y="1"/>
                    <a:pt x="86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31;p32"/>
            <p:cNvSpPr/>
            <p:nvPr/>
          </p:nvSpPr>
          <p:spPr>
            <a:xfrm>
              <a:off x="6597144" y="3398202"/>
              <a:ext cx="62046" cy="53568"/>
            </a:xfrm>
            <a:custGeom>
              <a:avLst/>
              <a:gdLst/>
              <a:ahLst/>
              <a:cxnLst/>
              <a:rect l="l" t="t" r="r" b="b"/>
              <a:pathLst>
                <a:path w="827" h="714" extrusionOk="0">
                  <a:moveTo>
                    <a:pt x="727" y="0"/>
                  </a:moveTo>
                  <a:cubicBezTo>
                    <a:pt x="727" y="0"/>
                    <a:pt x="0" y="426"/>
                    <a:pt x="426" y="677"/>
                  </a:cubicBezTo>
                  <a:cubicBezTo>
                    <a:pt x="474" y="702"/>
                    <a:pt x="514" y="713"/>
                    <a:pt x="549" y="713"/>
                  </a:cubicBezTo>
                  <a:cubicBezTo>
                    <a:pt x="826" y="713"/>
                    <a:pt x="727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32;p32"/>
            <p:cNvSpPr/>
            <p:nvPr/>
          </p:nvSpPr>
          <p:spPr>
            <a:xfrm>
              <a:off x="7001372" y="3422659"/>
              <a:ext cx="43365" cy="39313"/>
            </a:xfrm>
            <a:custGeom>
              <a:avLst/>
              <a:gdLst/>
              <a:ahLst/>
              <a:cxnLst/>
              <a:rect l="l" t="t" r="r" b="b"/>
              <a:pathLst>
                <a:path w="578" h="524" extrusionOk="0">
                  <a:moveTo>
                    <a:pt x="1" y="0"/>
                  </a:moveTo>
                  <a:cubicBezTo>
                    <a:pt x="1" y="0"/>
                    <a:pt x="122" y="524"/>
                    <a:pt x="291" y="524"/>
                  </a:cubicBezTo>
                  <a:cubicBezTo>
                    <a:pt x="311" y="524"/>
                    <a:pt x="331" y="517"/>
                    <a:pt x="352" y="501"/>
                  </a:cubicBezTo>
                  <a:cubicBezTo>
                    <a:pt x="577" y="3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33;p32"/>
            <p:cNvSpPr/>
            <p:nvPr/>
          </p:nvSpPr>
          <p:spPr>
            <a:xfrm>
              <a:off x="7016452" y="3407580"/>
              <a:ext cx="79002" cy="41039"/>
            </a:xfrm>
            <a:custGeom>
              <a:avLst/>
              <a:gdLst/>
              <a:ahLst/>
              <a:cxnLst/>
              <a:rect l="l" t="t" r="r" b="b"/>
              <a:pathLst>
                <a:path w="1053" h="547" extrusionOk="0">
                  <a:moveTo>
                    <a:pt x="0" y="1"/>
                  </a:moveTo>
                  <a:cubicBezTo>
                    <a:pt x="0" y="1"/>
                    <a:pt x="578" y="546"/>
                    <a:pt x="847" y="546"/>
                  </a:cubicBezTo>
                  <a:cubicBezTo>
                    <a:pt x="915" y="546"/>
                    <a:pt x="963" y="512"/>
                    <a:pt x="978" y="427"/>
                  </a:cubicBezTo>
                  <a:cubicBezTo>
                    <a:pt x="1053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34;p32"/>
            <p:cNvSpPr/>
            <p:nvPr/>
          </p:nvSpPr>
          <p:spPr>
            <a:xfrm>
              <a:off x="6815238" y="3518465"/>
              <a:ext cx="163706" cy="56569"/>
            </a:xfrm>
            <a:custGeom>
              <a:avLst/>
              <a:gdLst/>
              <a:ahLst/>
              <a:cxnLst/>
              <a:rect l="l" t="t" r="r" b="b"/>
              <a:pathLst>
                <a:path w="2182" h="754" extrusionOk="0">
                  <a:moveTo>
                    <a:pt x="1390" y="1"/>
                  </a:moveTo>
                  <a:cubicBezTo>
                    <a:pt x="1378" y="1"/>
                    <a:pt x="1366" y="1"/>
                    <a:pt x="1354" y="1"/>
                  </a:cubicBezTo>
                  <a:cubicBezTo>
                    <a:pt x="1028" y="1"/>
                    <a:pt x="702" y="202"/>
                    <a:pt x="427" y="352"/>
                  </a:cubicBezTo>
                  <a:cubicBezTo>
                    <a:pt x="326" y="427"/>
                    <a:pt x="151" y="528"/>
                    <a:pt x="126" y="528"/>
                  </a:cubicBezTo>
                  <a:cubicBezTo>
                    <a:pt x="51" y="528"/>
                    <a:pt x="1" y="553"/>
                    <a:pt x="1" y="628"/>
                  </a:cubicBezTo>
                  <a:cubicBezTo>
                    <a:pt x="1" y="678"/>
                    <a:pt x="51" y="728"/>
                    <a:pt x="101" y="753"/>
                  </a:cubicBezTo>
                  <a:lnTo>
                    <a:pt x="126" y="753"/>
                  </a:lnTo>
                  <a:cubicBezTo>
                    <a:pt x="226" y="753"/>
                    <a:pt x="326" y="678"/>
                    <a:pt x="552" y="553"/>
                  </a:cubicBezTo>
                  <a:cubicBezTo>
                    <a:pt x="803" y="402"/>
                    <a:pt x="1103" y="227"/>
                    <a:pt x="1354" y="227"/>
                  </a:cubicBezTo>
                  <a:cubicBezTo>
                    <a:pt x="1366" y="226"/>
                    <a:pt x="1378" y="226"/>
                    <a:pt x="1390" y="226"/>
                  </a:cubicBezTo>
                  <a:cubicBezTo>
                    <a:pt x="1766" y="226"/>
                    <a:pt x="1931" y="603"/>
                    <a:pt x="1956" y="603"/>
                  </a:cubicBezTo>
                  <a:cubicBezTo>
                    <a:pt x="1974" y="659"/>
                    <a:pt x="2021" y="687"/>
                    <a:pt x="2065" y="687"/>
                  </a:cubicBezTo>
                  <a:cubicBezTo>
                    <a:pt x="2079" y="687"/>
                    <a:pt x="2093" y="684"/>
                    <a:pt x="2106" y="678"/>
                  </a:cubicBezTo>
                  <a:cubicBezTo>
                    <a:pt x="2156" y="653"/>
                    <a:pt x="2181" y="578"/>
                    <a:pt x="2156" y="528"/>
                  </a:cubicBezTo>
                  <a:cubicBezTo>
                    <a:pt x="2132" y="503"/>
                    <a:pt x="1892" y="1"/>
                    <a:pt x="1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35;p32"/>
            <p:cNvSpPr/>
            <p:nvPr/>
          </p:nvSpPr>
          <p:spPr>
            <a:xfrm>
              <a:off x="6670442" y="3508112"/>
              <a:ext cx="161830" cy="66923"/>
            </a:xfrm>
            <a:custGeom>
              <a:avLst/>
              <a:gdLst/>
              <a:ahLst/>
              <a:cxnLst/>
              <a:rect l="l" t="t" r="r" b="b"/>
              <a:pathLst>
                <a:path w="2157" h="892" extrusionOk="0">
                  <a:moveTo>
                    <a:pt x="740" y="1"/>
                  </a:moveTo>
                  <a:cubicBezTo>
                    <a:pt x="295" y="1"/>
                    <a:pt x="26" y="417"/>
                    <a:pt x="26" y="440"/>
                  </a:cubicBezTo>
                  <a:cubicBezTo>
                    <a:pt x="1" y="490"/>
                    <a:pt x="1" y="565"/>
                    <a:pt x="51" y="591"/>
                  </a:cubicBezTo>
                  <a:cubicBezTo>
                    <a:pt x="72" y="601"/>
                    <a:pt x="97" y="607"/>
                    <a:pt x="121" y="607"/>
                  </a:cubicBezTo>
                  <a:cubicBezTo>
                    <a:pt x="155" y="607"/>
                    <a:pt x="187" y="595"/>
                    <a:pt x="201" y="565"/>
                  </a:cubicBezTo>
                  <a:cubicBezTo>
                    <a:pt x="225" y="542"/>
                    <a:pt x="425" y="210"/>
                    <a:pt x="780" y="210"/>
                  </a:cubicBezTo>
                  <a:cubicBezTo>
                    <a:pt x="804" y="210"/>
                    <a:pt x="828" y="211"/>
                    <a:pt x="853" y="215"/>
                  </a:cubicBezTo>
                  <a:cubicBezTo>
                    <a:pt x="1104" y="265"/>
                    <a:pt x="1379" y="465"/>
                    <a:pt x="1605" y="641"/>
                  </a:cubicBezTo>
                  <a:cubicBezTo>
                    <a:pt x="1830" y="791"/>
                    <a:pt x="1931" y="866"/>
                    <a:pt x="2031" y="891"/>
                  </a:cubicBezTo>
                  <a:cubicBezTo>
                    <a:pt x="2106" y="891"/>
                    <a:pt x="2131" y="841"/>
                    <a:pt x="2156" y="791"/>
                  </a:cubicBezTo>
                  <a:cubicBezTo>
                    <a:pt x="2156" y="716"/>
                    <a:pt x="2106" y="666"/>
                    <a:pt x="2056" y="666"/>
                  </a:cubicBezTo>
                  <a:cubicBezTo>
                    <a:pt x="2006" y="641"/>
                    <a:pt x="1855" y="540"/>
                    <a:pt x="1755" y="465"/>
                  </a:cubicBezTo>
                  <a:cubicBezTo>
                    <a:pt x="1505" y="290"/>
                    <a:pt x="1179" y="64"/>
                    <a:pt x="878" y="14"/>
                  </a:cubicBezTo>
                  <a:cubicBezTo>
                    <a:pt x="830" y="5"/>
                    <a:pt x="784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36;p32"/>
            <p:cNvSpPr/>
            <p:nvPr/>
          </p:nvSpPr>
          <p:spPr>
            <a:xfrm>
              <a:off x="6815238" y="3443291"/>
              <a:ext cx="24533" cy="126118"/>
            </a:xfrm>
            <a:custGeom>
              <a:avLst/>
              <a:gdLst/>
              <a:ahLst/>
              <a:cxnLst/>
              <a:rect l="l" t="t" r="r" b="b"/>
              <a:pathLst>
                <a:path w="327" h="1681" extrusionOk="0">
                  <a:moveTo>
                    <a:pt x="201" y="1"/>
                  </a:moveTo>
                  <a:cubicBezTo>
                    <a:pt x="151" y="1"/>
                    <a:pt x="101" y="51"/>
                    <a:pt x="101" y="101"/>
                  </a:cubicBezTo>
                  <a:lnTo>
                    <a:pt x="1" y="1555"/>
                  </a:lnTo>
                  <a:cubicBezTo>
                    <a:pt x="1" y="1605"/>
                    <a:pt x="51" y="1655"/>
                    <a:pt x="126" y="1680"/>
                  </a:cubicBezTo>
                  <a:cubicBezTo>
                    <a:pt x="176" y="1680"/>
                    <a:pt x="226" y="1630"/>
                    <a:pt x="226" y="1555"/>
                  </a:cubicBezTo>
                  <a:lnTo>
                    <a:pt x="301" y="126"/>
                  </a:lnTo>
                  <a:cubicBezTo>
                    <a:pt x="326" y="51"/>
                    <a:pt x="276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37;p32"/>
            <p:cNvSpPr/>
            <p:nvPr/>
          </p:nvSpPr>
          <p:spPr>
            <a:xfrm>
              <a:off x="6753193" y="3404879"/>
              <a:ext cx="152377" cy="79902"/>
            </a:xfrm>
            <a:custGeom>
              <a:avLst/>
              <a:gdLst/>
              <a:ahLst/>
              <a:cxnLst/>
              <a:rect l="l" t="t" r="r" b="b"/>
              <a:pathLst>
                <a:path w="2031" h="1065" extrusionOk="0">
                  <a:moveTo>
                    <a:pt x="952" y="0"/>
                  </a:moveTo>
                  <a:cubicBezTo>
                    <a:pt x="588" y="0"/>
                    <a:pt x="246" y="90"/>
                    <a:pt x="176" y="287"/>
                  </a:cubicBezTo>
                  <a:cubicBezTo>
                    <a:pt x="1" y="713"/>
                    <a:pt x="1028" y="1064"/>
                    <a:pt x="1028" y="1064"/>
                  </a:cubicBezTo>
                  <a:cubicBezTo>
                    <a:pt x="1028" y="1064"/>
                    <a:pt x="2031" y="764"/>
                    <a:pt x="1905" y="337"/>
                  </a:cubicBezTo>
                  <a:cubicBezTo>
                    <a:pt x="1824" y="122"/>
                    <a:pt x="1374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38;p32"/>
            <p:cNvSpPr/>
            <p:nvPr/>
          </p:nvSpPr>
          <p:spPr>
            <a:xfrm>
              <a:off x="6651686" y="3307948"/>
              <a:ext cx="80878" cy="28960"/>
            </a:xfrm>
            <a:custGeom>
              <a:avLst/>
              <a:gdLst/>
              <a:ahLst/>
              <a:cxnLst/>
              <a:rect l="l" t="t" r="r" b="b"/>
              <a:pathLst>
                <a:path w="1078" h="386" extrusionOk="0">
                  <a:moveTo>
                    <a:pt x="1078" y="0"/>
                  </a:moveTo>
                  <a:lnTo>
                    <a:pt x="1078" y="0"/>
                  </a:lnTo>
                  <a:cubicBezTo>
                    <a:pt x="902" y="76"/>
                    <a:pt x="727" y="151"/>
                    <a:pt x="552" y="151"/>
                  </a:cubicBezTo>
                  <a:cubicBezTo>
                    <a:pt x="501" y="151"/>
                    <a:pt x="451" y="162"/>
                    <a:pt x="394" y="162"/>
                  </a:cubicBezTo>
                  <a:cubicBezTo>
                    <a:pt x="365" y="162"/>
                    <a:pt x="334" y="159"/>
                    <a:pt x="301" y="151"/>
                  </a:cubicBezTo>
                  <a:cubicBezTo>
                    <a:pt x="201" y="126"/>
                    <a:pt x="125" y="101"/>
                    <a:pt x="0" y="76"/>
                  </a:cubicBezTo>
                  <a:lnTo>
                    <a:pt x="0" y="76"/>
                  </a:lnTo>
                  <a:cubicBezTo>
                    <a:pt x="75" y="176"/>
                    <a:pt x="151" y="251"/>
                    <a:pt x="251" y="301"/>
                  </a:cubicBezTo>
                  <a:cubicBezTo>
                    <a:pt x="326" y="358"/>
                    <a:pt x="415" y="386"/>
                    <a:pt x="497" y="386"/>
                  </a:cubicBezTo>
                  <a:cubicBezTo>
                    <a:pt x="525" y="386"/>
                    <a:pt x="552" y="383"/>
                    <a:pt x="577" y="376"/>
                  </a:cubicBezTo>
                  <a:cubicBezTo>
                    <a:pt x="702" y="376"/>
                    <a:pt x="802" y="326"/>
                    <a:pt x="902" y="251"/>
                  </a:cubicBezTo>
                  <a:cubicBezTo>
                    <a:pt x="978" y="176"/>
                    <a:pt x="1053" y="101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39;p32"/>
            <p:cNvSpPr/>
            <p:nvPr/>
          </p:nvSpPr>
          <p:spPr>
            <a:xfrm>
              <a:off x="6941203" y="3319201"/>
              <a:ext cx="79077" cy="33311"/>
            </a:xfrm>
            <a:custGeom>
              <a:avLst/>
              <a:gdLst/>
              <a:ahLst/>
              <a:cxnLst/>
              <a:rect l="l" t="t" r="r" b="b"/>
              <a:pathLst>
                <a:path w="1054" h="444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51" y="276"/>
                  </a:cubicBezTo>
                  <a:cubicBezTo>
                    <a:pt x="251" y="352"/>
                    <a:pt x="352" y="402"/>
                    <a:pt x="452" y="427"/>
                  </a:cubicBezTo>
                  <a:cubicBezTo>
                    <a:pt x="504" y="437"/>
                    <a:pt x="556" y="443"/>
                    <a:pt x="606" y="443"/>
                  </a:cubicBezTo>
                  <a:cubicBezTo>
                    <a:pt x="677" y="443"/>
                    <a:pt x="744" y="431"/>
                    <a:pt x="803" y="402"/>
                  </a:cubicBezTo>
                  <a:cubicBezTo>
                    <a:pt x="903" y="352"/>
                    <a:pt x="1003" y="276"/>
                    <a:pt x="1053" y="201"/>
                  </a:cubicBezTo>
                  <a:cubicBezTo>
                    <a:pt x="953" y="201"/>
                    <a:pt x="853" y="226"/>
                    <a:pt x="753" y="226"/>
                  </a:cubicBezTo>
                  <a:cubicBezTo>
                    <a:pt x="678" y="226"/>
                    <a:pt x="577" y="226"/>
                    <a:pt x="502" y="201"/>
                  </a:cubicBezTo>
                  <a:cubicBezTo>
                    <a:pt x="352" y="176"/>
                    <a:pt x="176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40;p32"/>
            <p:cNvSpPr/>
            <p:nvPr/>
          </p:nvSpPr>
          <p:spPr>
            <a:xfrm>
              <a:off x="6922447" y="3460246"/>
              <a:ext cx="167382" cy="24533"/>
            </a:xfrm>
            <a:custGeom>
              <a:avLst/>
              <a:gdLst/>
              <a:ahLst/>
              <a:cxnLst/>
              <a:rect l="l" t="t" r="r" b="b"/>
              <a:pathLst>
                <a:path w="2231" h="327" extrusionOk="0">
                  <a:moveTo>
                    <a:pt x="2231" y="0"/>
                  </a:moveTo>
                  <a:cubicBezTo>
                    <a:pt x="1855" y="26"/>
                    <a:pt x="1479" y="76"/>
                    <a:pt x="1103" y="126"/>
                  </a:cubicBezTo>
                  <a:cubicBezTo>
                    <a:pt x="727" y="176"/>
                    <a:pt x="351" y="226"/>
                    <a:pt x="0" y="326"/>
                  </a:cubicBezTo>
                  <a:cubicBezTo>
                    <a:pt x="376" y="301"/>
                    <a:pt x="752" y="251"/>
                    <a:pt x="1128" y="201"/>
                  </a:cubicBezTo>
                  <a:cubicBezTo>
                    <a:pt x="1504" y="126"/>
                    <a:pt x="1880" y="76"/>
                    <a:pt x="2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41;p32"/>
            <p:cNvSpPr/>
            <p:nvPr/>
          </p:nvSpPr>
          <p:spPr>
            <a:xfrm>
              <a:off x="6926198" y="3497833"/>
              <a:ext cx="235130" cy="13280"/>
            </a:xfrm>
            <a:custGeom>
              <a:avLst/>
              <a:gdLst/>
              <a:ahLst/>
              <a:cxnLst/>
              <a:rect l="l" t="t" r="r" b="b"/>
              <a:pathLst>
                <a:path w="3134" h="177" extrusionOk="0">
                  <a:moveTo>
                    <a:pt x="0" y="1"/>
                  </a:moveTo>
                  <a:cubicBezTo>
                    <a:pt x="527" y="51"/>
                    <a:pt x="1028" y="76"/>
                    <a:pt x="1554" y="126"/>
                  </a:cubicBezTo>
                  <a:cubicBezTo>
                    <a:pt x="2081" y="151"/>
                    <a:pt x="2607" y="176"/>
                    <a:pt x="3133" y="176"/>
                  </a:cubicBezTo>
                  <a:cubicBezTo>
                    <a:pt x="2607" y="101"/>
                    <a:pt x="2081" y="76"/>
                    <a:pt x="1554" y="51"/>
                  </a:cubicBezTo>
                  <a:cubicBezTo>
                    <a:pt x="1053" y="26"/>
                    <a:pt x="52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42;p32"/>
            <p:cNvSpPr/>
            <p:nvPr/>
          </p:nvSpPr>
          <p:spPr>
            <a:xfrm>
              <a:off x="6926198" y="3507287"/>
              <a:ext cx="189965" cy="37663"/>
            </a:xfrm>
            <a:custGeom>
              <a:avLst/>
              <a:gdLst/>
              <a:ahLst/>
              <a:cxnLst/>
              <a:rect l="l" t="t" r="r" b="b"/>
              <a:pathLst>
                <a:path w="2532" h="502" extrusionOk="0">
                  <a:moveTo>
                    <a:pt x="0" y="0"/>
                  </a:moveTo>
                  <a:cubicBezTo>
                    <a:pt x="401" y="100"/>
                    <a:pt x="827" y="201"/>
                    <a:pt x="1253" y="276"/>
                  </a:cubicBezTo>
                  <a:cubicBezTo>
                    <a:pt x="1680" y="351"/>
                    <a:pt x="2106" y="451"/>
                    <a:pt x="2532" y="501"/>
                  </a:cubicBezTo>
                  <a:cubicBezTo>
                    <a:pt x="2106" y="376"/>
                    <a:pt x="1680" y="301"/>
                    <a:pt x="1279" y="201"/>
                  </a:cubicBezTo>
                  <a:cubicBezTo>
                    <a:pt x="852" y="125"/>
                    <a:pt x="426" y="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43;p32"/>
            <p:cNvSpPr/>
            <p:nvPr/>
          </p:nvSpPr>
          <p:spPr>
            <a:xfrm>
              <a:off x="6568935" y="3432037"/>
              <a:ext cx="165506" cy="43290"/>
            </a:xfrm>
            <a:custGeom>
              <a:avLst/>
              <a:gdLst/>
              <a:ahLst/>
              <a:cxnLst/>
              <a:rect l="l" t="t" r="r" b="b"/>
              <a:pathLst>
                <a:path w="2206" h="57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126"/>
                    <a:pt x="727" y="226"/>
                    <a:pt x="1103" y="326"/>
                  </a:cubicBezTo>
                  <a:cubicBezTo>
                    <a:pt x="1454" y="402"/>
                    <a:pt x="1830" y="502"/>
                    <a:pt x="2206" y="577"/>
                  </a:cubicBezTo>
                  <a:cubicBezTo>
                    <a:pt x="1855" y="452"/>
                    <a:pt x="1479" y="351"/>
                    <a:pt x="1103" y="251"/>
                  </a:cubicBezTo>
                  <a:cubicBezTo>
                    <a:pt x="752" y="151"/>
                    <a:pt x="376" y="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44;p32"/>
            <p:cNvSpPr/>
            <p:nvPr/>
          </p:nvSpPr>
          <p:spPr>
            <a:xfrm>
              <a:off x="6493686" y="3474501"/>
              <a:ext cx="235130" cy="12154"/>
            </a:xfrm>
            <a:custGeom>
              <a:avLst/>
              <a:gdLst/>
              <a:ahLst/>
              <a:cxnLst/>
              <a:rect l="l" t="t" r="r" b="b"/>
              <a:pathLst>
                <a:path w="3134" h="162" extrusionOk="0">
                  <a:moveTo>
                    <a:pt x="463" y="1"/>
                  </a:moveTo>
                  <a:cubicBezTo>
                    <a:pt x="309" y="1"/>
                    <a:pt x="155" y="4"/>
                    <a:pt x="1" y="11"/>
                  </a:cubicBezTo>
                  <a:cubicBezTo>
                    <a:pt x="527" y="61"/>
                    <a:pt x="1054" y="86"/>
                    <a:pt x="1555" y="111"/>
                  </a:cubicBezTo>
                  <a:cubicBezTo>
                    <a:pt x="2081" y="136"/>
                    <a:pt x="2607" y="161"/>
                    <a:pt x="3134" y="161"/>
                  </a:cubicBezTo>
                  <a:cubicBezTo>
                    <a:pt x="2607" y="111"/>
                    <a:pt x="2081" y="86"/>
                    <a:pt x="1580" y="36"/>
                  </a:cubicBezTo>
                  <a:cubicBezTo>
                    <a:pt x="1208" y="18"/>
                    <a:pt x="836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45;p32"/>
            <p:cNvSpPr/>
            <p:nvPr/>
          </p:nvSpPr>
          <p:spPr>
            <a:xfrm>
              <a:off x="6535099" y="3495958"/>
              <a:ext cx="193716" cy="17031"/>
            </a:xfrm>
            <a:custGeom>
              <a:avLst/>
              <a:gdLst/>
              <a:ahLst/>
              <a:cxnLst/>
              <a:rect l="l" t="t" r="r" b="b"/>
              <a:pathLst>
                <a:path w="2582" h="227" extrusionOk="0">
                  <a:moveTo>
                    <a:pt x="2582" y="1"/>
                  </a:moveTo>
                  <a:cubicBezTo>
                    <a:pt x="2131" y="1"/>
                    <a:pt x="1705" y="51"/>
                    <a:pt x="1278" y="76"/>
                  </a:cubicBezTo>
                  <a:cubicBezTo>
                    <a:pt x="852" y="126"/>
                    <a:pt x="426" y="151"/>
                    <a:pt x="0" y="226"/>
                  </a:cubicBezTo>
                  <a:cubicBezTo>
                    <a:pt x="426" y="226"/>
                    <a:pt x="852" y="176"/>
                    <a:pt x="1278" y="151"/>
                  </a:cubicBezTo>
                  <a:cubicBezTo>
                    <a:pt x="1730" y="101"/>
                    <a:pt x="2156" y="76"/>
                    <a:pt x="2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6;p32"/>
            <p:cNvSpPr/>
            <p:nvPr/>
          </p:nvSpPr>
          <p:spPr>
            <a:xfrm>
              <a:off x="5608103" y="1997353"/>
              <a:ext cx="3446750" cy="883876"/>
            </a:xfrm>
            <a:custGeom>
              <a:avLst/>
              <a:gdLst/>
              <a:ahLst/>
              <a:cxnLst/>
              <a:rect l="l" t="t" r="r" b="b"/>
              <a:pathLst>
                <a:path w="45941" h="11781" extrusionOk="0">
                  <a:moveTo>
                    <a:pt x="2883" y="1"/>
                  </a:moveTo>
                  <a:lnTo>
                    <a:pt x="0" y="11780"/>
                  </a:lnTo>
                  <a:lnTo>
                    <a:pt x="45940" y="11154"/>
                  </a:lnTo>
                  <a:lnTo>
                    <a:pt x="42933" y="978"/>
                  </a:lnTo>
                  <a:lnTo>
                    <a:pt x="35690" y="4086"/>
                  </a:lnTo>
                  <a:lnTo>
                    <a:pt x="35690" y="4111"/>
                  </a:lnTo>
                  <a:lnTo>
                    <a:pt x="10151" y="4437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47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48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2507" y="6542"/>
                  </a:lnTo>
                  <a:lnTo>
                    <a:pt x="2857" y="7495"/>
                  </a:ln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649;p32"/>
            <p:cNvGrpSpPr/>
            <p:nvPr/>
          </p:nvGrpSpPr>
          <p:grpSpPr>
            <a:xfrm>
              <a:off x="5634437" y="1863885"/>
              <a:ext cx="3261896" cy="1555104"/>
              <a:chOff x="5634437" y="1863885"/>
              <a:chExt cx="3261896" cy="1555104"/>
            </a:xfrm>
          </p:grpSpPr>
          <p:sp>
            <p:nvSpPr>
              <p:cNvPr id="133" name="Google Shape;650;p32"/>
              <p:cNvSpPr/>
              <p:nvPr/>
            </p:nvSpPr>
            <p:spPr>
              <a:xfrm>
                <a:off x="8610935" y="2525747"/>
                <a:ext cx="285397" cy="77426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51;p32"/>
              <p:cNvSpPr/>
              <p:nvPr/>
            </p:nvSpPr>
            <p:spPr>
              <a:xfrm>
                <a:off x="8629766" y="2557707"/>
                <a:ext cx="263265" cy="77126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52;p32"/>
              <p:cNvSpPr/>
              <p:nvPr/>
            </p:nvSpPr>
            <p:spPr>
              <a:xfrm>
                <a:off x="8684309" y="2599046"/>
                <a:ext cx="157554" cy="4741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53;p32"/>
              <p:cNvSpPr/>
              <p:nvPr/>
            </p:nvSpPr>
            <p:spPr>
              <a:xfrm>
                <a:off x="8721896" y="2495137"/>
                <a:ext cx="100909" cy="166257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54;p32"/>
              <p:cNvSpPr/>
              <p:nvPr/>
            </p:nvSpPr>
            <p:spPr>
              <a:xfrm>
                <a:off x="8772612" y="2511342"/>
                <a:ext cx="76376" cy="134296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55;p32"/>
              <p:cNvSpPr/>
              <p:nvPr/>
            </p:nvSpPr>
            <p:spPr>
              <a:xfrm>
                <a:off x="5636312" y="3183708"/>
                <a:ext cx="235505" cy="216449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56;p32"/>
              <p:cNvSpPr/>
              <p:nvPr/>
            </p:nvSpPr>
            <p:spPr>
              <a:xfrm>
                <a:off x="5645690" y="3113860"/>
                <a:ext cx="228978" cy="20999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57;p32"/>
              <p:cNvSpPr/>
              <p:nvPr/>
            </p:nvSpPr>
            <p:spPr>
              <a:xfrm>
                <a:off x="5634437" y="3150322"/>
                <a:ext cx="151252" cy="26866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58;p32"/>
              <p:cNvSpPr/>
              <p:nvPr/>
            </p:nvSpPr>
            <p:spPr>
              <a:xfrm>
                <a:off x="5739695" y="3104107"/>
                <a:ext cx="84179" cy="231679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59;p32"/>
              <p:cNvSpPr/>
              <p:nvPr/>
            </p:nvSpPr>
            <p:spPr>
              <a:xfrm>
                <a:off x="8137076" y="1863885"/>
                <a:ext cx="353593" cy="353518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60;p32"/>
              <p:cNvSpPr/>
              <p:nvPr/>
            </p:nvSpPr>
            <p:spPr>
              <a:xfrm>
                <a:off x="5737820" y="1980472"/>
                <a:ext cx="472061" cy="4516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61;p32"/>
              <p:cNvSpPr/>
              <p:nvPr/>
            </p:nvSpPr>
            <p:spPr>
              <a:xfrm>
                <a:off x="5675775" y="2021661"/>
                <a:ext cx="705240" cy="49142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62;p32"/>
              <p:cNvSpPr/>
              <p:nvPr/>
            </p:nvSpPr>
            <p:spPr>
              <a:xfrm>
                <a:off x="5816820" y="2070726"/>
                <a:ext cx="584824" cy="18831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63;p32"/>
              <p:cNvSpPr/>
              <p:nvPr/>
            </p:nvSpPr>
            <p:spPr>
              <a:xfrm>
                <a:off x="5918327" y="1972445"/>
                <a:ext cx="15155" cy="16910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64;p32"/>
              <p:cNvSpPr/>
              <p:nvPr/>
            </p:nvSpPr>
            <p:spPr>
              <a:xfrm>
                <a:off x="5948412" y="1928706"/>
                <a:ext cx="15155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65;p32"/>
              <p:cNvSpPr/>
              <p:nvPr/>
            </p:nvSpPr>
            <p:spPr>
              <a:xfrm>
                <a:off x="5980372" y="1909650"/>
                <a:ext cx="20782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666;p32"/>
            <p:cNvSpPr/>
            <p:nvPr/>
          </p:nvSpPr>
          <p:spPr>
            <a:xfrm>
              <a:off x="6519944" y="2474956"/>
              <a:ext cx="186289" cy="195667"/>
            </a:xfrm>
            <a:custGeom>
              <a:avLst/>
              <a:gdLst/>
              <a:ahLst/>
              <a:cxnLst/>
              <a:rect l="l" t="t" r="r" b="b"/>
              <a:pathLst>
                <a:path w="2483" h="2608" extrusionOk="0">
                  <a:moveTo>
                    <a:pt x="1184" y="1"/>
                  </a:moveTo>
                  <a:cubicBezTo>
                    <a:pt x="517" y="1"/>
                    <a:pt x="0" y="513"/>
                    <a:pt x="177" y="1103"/>
                  </a:cubicBezTo>
                  <a:cubicBezTo>
                    <a:pt x="478" y="2306"/>
                    <a:pt x="2107" y="2582"/>
                    <a:pt x="2433" y="2607"/>
                  </a:cubicBezTo>
                  <a:lnTo>
                    <a:pt x="2483" y="1880"/>
                  </a:lnTo>
                  <a:lnTo>
                    <a:pt x="1731" y="1905"/>
                  </a:lnTo>
                  <a:cubicBezTo>
                    <a:pt x="1706" y="1905"/>
                    <a:pt x="1681" y="1905"/>
                    <a:pt x="1681" y="1880"/>
                  </a:cubicBezTo>
                  <a:cubicBezTo>
                    <a:pt x="1656" y="1855"/>
                    <a:pt x="1656" y="1830"/>
                    <a:pt x="1681" y="1805"/>
                  </a:cubicBezTo>
                  <a:lnTo>
                    <a:pt x="2408" y="1128"/>
                  </a:lnTo>
                  <a:lnTo>
                    <a:pt x="1656" y="1028"/>
                  </a:lnTo>
                  <a:cubicBezTo>
                    <a:pt x="1631" y="1028"/>
                    <a:pt x="1606" y="1003"/>
                    <a:pt x="1606" y="978"/>
                  </a:cubicBezTo>
                  <a:cubicBezTo>
                    <a:pt x="1606" y="978"/>
                    <a:pt x="1606" y="953"/>
                    <a:pt x="1606" y="928"/>
                  </a:cubicBezTo>
                  <a:lnTo>
                    <a:pt x="1856" y="552"/>
                  </a:lnTo>
                  <a:lnTo>
                    <a:pt x="1756" y="126"/>
                  </a:lnTo>
                  <a:cubicBezTo>
                    <a:pt x="1562" y="39"/>
                    <a:pt x="1367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67;p32"/>
            <p:cNvSpPr/>
            <p:nvPr/>
          </p:nvSpPr>
          <p:spPr>
            <a:xfrm>
              <a:off x="6676069" y="2446297"/>
              <a:ext cx="165581" cy="222451"/>
            </a:xfrm>
            <a:custGeom>
              <a:avLst/>
              <a:gdLst/>
              <a:ahLst/>
              <a:cxnLst/>
              <a:rect l="l" t="t" r="r" b="b"/>
              <a:pathLst>
                <a:path w="2207" h="2965" extrusionOk="0">
                  <a:moveTo>
                    <a:pt x="1159" y="1"/>
                  </a:moveTo>
                  <a:cubicBezTo>
                    <a:pt x="846" y="1"/>
                    <a:pt x="504" y="134"/>
                    <a:pt x="227" y="433"/>
                  </a:cubicBezTo>
                  <a:lnTo>
                    <a:pt x="277" y="909"/>
                  </a:lnTo>
                  <a:cubicBezTo>
                    <a:pt x="277" y="909"/>
                    <a:pt x="277" y="934"/>
                    <a:pt x="277" y="934"/>
                  </a:cubicBezTo>
                  <a:lnTo>
                    <a:pt x="1" y="1235"/>
                  </a:lnTo>
                  <a:lnTo>
                    <a:pt x="778" y="1435"/>
                  </a:lnTo>
                  <a:cubicBezTo>
                    <a:pt x="803" y="1435"/>
                    <a:pt x="828" y="1460"/>
                    <a:pt x="828" y="1485"/>
                  </a:cubicBezTo>
                  <a:cubicBezTo>
                    <a:pt x="828" y="1510"/>
                    <a:pt x="803" y="1535"/>
                    <a:pt x="803" y="1535"/>
                  </a:cubicBezTo>
                  <a:lnTo>
                    <a:pt x="1" y="2112"/>
                  </a:lnTo>
                  <a:lnTo>
                    <a:pt x="678" y="2187"/>
                  </a:lnTo>
                  <a:lnTo>
                    <a:pt x="703" y="2187"/>
                  </a:lnTo>
                  <a:cubicBezTo>
                    <a:pt x="728" y="2212"/>
                    <a:pt x="728" y="2237"/>
                    <a:pt x="728" y="2237"/>
                  </a:cubicBezTo>
                  <a:lnTo>
                    <a:pt x="577" y="2964"/>
                  </a:lnTo>
                  <a:cubicBezTo>
                    <a:pt x="878" y="2789"/>
                    <a:pt x="2206" y="1936"/>
                    <a:pt x="2056" y="733"/>
                  </a:cubicBezTo>
                  <a:cubicBezTo>
                    <a:pt x="1997" y="276"/>
                    <a:pt x="1607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68;p32"/>
            <p:cNvSpPr/>
            <p:nvPr/>
          </p:nvSpPr>
          <p:spPr>
            <a:xfrm>
              <a:off x="6439218" y="2724636"/>
              <a:ext cx="137297" cy="184788"/>
            </a:xfrm>
            <a:custGeom>
              <a:avLst/>
              <a:gdLst/>
              <a:ahLst/>
              <a:cxnLst/>
              <a:rect l="l" t="t" r="r" b="b"/>
              <a:pathLst>
                <a:path w="1830" h="2463" extrusionOk="0">
                  <a:moveTo>
                    <a:pt x="848" y="1"/>
                  </a:moveTo>
                  <a:cubicBezTo>
                    <a:pt x="462" y="1"/>
                    <a:pt x="131" y="239"/>
                    <a:pt x="100" y="632"/>
                  </a:cubicBezTo>
                  <a:cubicBezTo>
                    <a:pt x="0" y="1635"/>
                    <a:pt x="1153" y="2337"/>
                    <a:pt x="1379" y="2462"/>
                  </a:cubicBezTo>
                  <a:lnTo>
                    <a:pt x="1654" y="1911"/>
                  </a:lnTo>
                  <a:lnTo>
                    <a:pt x="1053" y="1710"/>
                  </a:lnTo>
                  <a:cubicBezTo>
                    <a:pt x="1028" y="1710"/>
                    <a:pt x="1028" y="1685"/>
                    <a:pt x="1028" y="1660"/>
                  </a:cubicBezTo>
                  <a:cubicBezTo>
                    <a:pt x="1028" y="1635"/>
                    <a:pt x="1028" y="1635"/>
                    <a:pt x="1053" y="1610"/>
                  </a:cubicBezTo>
                  <a:lnTo>
                    <a:pt x="1830" y="1309"/>
                  </a:lnTo>
                  <a:lnTo>
                    <a:pt x="1253" y="983"/>
                  </a:lnTo>
                  <a:cubicBezTo>
                    <a:pt x="1253" y="983"/>
                    <a:pt x="1228" y="983"/>
                    <a:pt x="1228" y="958"/>
                  </a:cubicBezTo>
                  <a:cubicBezTo>
                    <a:pt x="1228" y="933"/>
                    <a:pt x="1253" y="933"/>
                    <a:pt x="1253" y="908"/>
                  </a:cubicBezTo>
                  <a:lnTo>
                    <a:pt x="1554" y="708"/>
                  </a:lnTo>
                  <a:lnTo>
                    <a:pt x="1604" y="332"/>
                  </a:lnTo>
                  <a:cubicBezTo>
                    <a:pt x="1376" y="103"/>
                    <a:pt x="1100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69;p32"/>
            <p:cNvSpPr/>
            <p:nvPr/>
          </p:nvSpPr>
          <p:spPr>
            <a:xfrm>
              <a:off x="6544477" y="2748343"/>
              <a:ext cx="159204" cy="162956"/>
            </a:xfrm>
            <a:custGeom>
              <a:avLst/>
              <a:gdLst/>
              <a:ahLst/>
              <a:cxnLst/>
              <a:rect l="l" t="t" r="r" b="b"/>
              <a:pathLst>
                <a:path w="2122" h="2172" extrusionOk="0">
                  <a:moveTo>
                    <a:pt x="1178" y="0"/>
                  </a:moveTo>
                  <a:cubicBezTo>
                    <a:pt x="1019" y="0"/>
                    <a:pt x="849" y="36"/>
                    <a:pt x="677" y="116"/>
                  </a:cubicBezTo>
                  <a:lnTo>
                    <a:pt x="602" y="492"/>
                  </a:lnTo>
                  <a:cubicBezTo>
                    <a:pt x="577" y="492"/>
                    <a:pt x="577" y="517"/>
                    <a:pt x="577" y="517"/>
                  </a:cubicBezTo>
                  <a:lnTo>
                    <a:pt x="276" y="642"/>
                  </a:lnTo>
                  <a:lnTo>
                    <a:pt x="803" y="1043"/>
                  </a:lnTo>
                  <a:cubicBezTo>
                    <a:pt x="828" y="1068"/>
                    <a:pt x="828" y="1068"/>
                    <a:pt x="828" y="1093"/>
                  </a:cubicBezTo>
                  <a:cubicBezTo>
                    <a:pt x="828" y="1118"/>
                    <a:pt x="803" y="1118"/>
                    <a:pt x="778" y="1118"/>
                  </a:cubicBezTo>
                  <a:lnTo>
                    <a:pt x="1" y="1319"/>
                  </a:lnTo>
                  <a:lnTo>
                    <a:pt x="502" y="1570"/>
                  </a:lnTo>
                  <a:cubicBezTo>
                    <a:pt x="502" y="1595"/>
                    <a:pt x="502" y="1595"/>
                    <a:pt x="527" y="1620"/>
                  </a:cubicBezTo>
                  <a:cubicBezTo>
                    <a:pt x="527" y="1620"/>
                    <a:pt x="527" y="1645"/>
                    <a:pt x="502" y="1645"/>
                  </a:cubicBezTo>
                  <a:lnTo>
                    <a:pt x="176" y="2171"/>
                  </a:lnTo>
                  <a:cubicBezTo>
                    <a:pt x="477" y="2121"/>
                    <a:pt x="1755" y="1870"/>
                    <a:pt x="2006" y="893"/>
                  </a:cubicBezTo>
                  <a:cubicBezTo>
                    <a:pt x="2122" y="409"/>
                    <a:pt x="1715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70;p32"/>
            <p:cNvSpPr/>
            <p:nvPr/>
          </p:nvSpPr>
          <p:spPr>
            <a:xfrm>
              <a:off x="6301249" y="2587267"/>
              <a:ext cx="149301" cy="108337"/>
            </a:xfrm>
            <a:custGeom>
              <a:avLst/>
              <a:gdLst/>
              <a:ahLst/>
              <a:cxnLst/>
              <a:rect l="l" t="t" r="r" b="b"/>
              <a:pathLst>
                <a:path w="1990" h="1444" extrusionOk="0">
                  <a:moveTo>
                    <a:pt x="923" y="1"/>
                  </a:moveTo>
                  <a:cubicBezTo>
                    <a:pt x="340" y="1"/>
                    <a:pt x="1" y="534"/>
                    <a:pt x="260" y="935"/>
                  </a:cubicBezTo>
                  <a:cubicBezTo>
                    <a:pt x="536" y="1348"/>
                    <a:pt x="1037" y="1444"/>
                    <a:pt x="1436" y="1444"/>
                  </a:cubicBezTo>
                  <a:cubicBezTo>
                    <a:pt x="1689" y="1444"/>
                    <a:pt x="1902" y="1405"/>
                    <a:pt x="1989" y="1386"/>
                  </a:cubicBezTo>
                  <a:lnTo>
                    <a:pt x="1864" y="935"/>
                  </a:lnTo>
                  <a:lnTo>
                    <a:pt x="1388" y="1110"/>
                  </a:lnTo>
                  <a:cubicBezTo>
                    <a:pt x="1388" y="1110"/>
                    <a:pt x="1363" y="1110"/>
                    <a:pt x="1363" y="1085"/>
                  </a:cubicBezTo>
                  <a:cubicBezTo>
                    <a:pt x="1338" y="1085"/>
                    <a:pt x="1338" y="1060"/>
                    <a:pt x="1363" y="1060"/>
                  </a:cubicBezTo>
                  <a:lnTo>
                    <a:pt x="1664" y="458"/>
                  </a:lnTo>
                  <a:lnTo>
                    <a:pt x="1664" y="458"/>
                  </a:lnTo>
                  <a:lnTo>
                    <a:pt x="1162" y="584"/>
                  </a:lnTo>
                  <a:cubicBezTo>
                    <a:pt x="1137" y="584"/>
                    <a:pt x="1137" y="559"/>
                    <a:pt x="1137" y="559"/>
                  </a:cubicBezTo>
                  <a:cubicBezTo>
                    <a:pt x="1112" y="559"/>
                    <a:pt x="1112" y="534"/>
                    <a:pt x="1112" y="534"/>
                  </a:cubicBezTo>
                  <a:lnTo>
                    <a:pt x="1187" y="233"/>
                  </a:lnTo>
                  <a:lnTo>
                    <a:pt x="1037" y="7"/>
                  </a:lnTo>
                  <a:cubicBezTo>
                    <a:pt x="998" y="3"/>
                    <a:pt x="960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71;p32"/>
            <p:cNvSpPr/>
            <p:nvPr/>
          </p:nvSpPr>
          <p:spPr>
            <a:xfrm>
              <a:off x="6399681" y="2536626"/>
              <a:ext cx="116665" cy="149001"/>
            </a:xfrm>
            <a:custGeom>
              <a:avLst/>
              <a:gdLst/>
              <a:ahLst/>
              <a:cxnLst/>
              <a:rect l="l" t="t" r="r" b="b"/>
              <a:pathLst>
                <a:path w="1555" h="1986" extrusionOk="0">
                  <a:moveTo>
                    <a:pt x="720" y="1"/>
                  </a:moveTo>
                  <a:cubicBezTo>
                    <a:pt x="446" y="1"/>
                    <a:pt x="147" y="181"/>
                    <a:pt x="1" y="532"/>
                  </a:cubicBezTo>
                  <a:lnTo>
                    <a:pt x="151" y="783"/>
                  </a:lnTo>
                  <a:cubicBezTo>
                    <a:pt x="151" y="808"/>
                    <a:pt x="151" y="808"/>
                    <a:pt x="151" y="833"/>
                  </a:cubicBezTo>
                  <a:lnTo>
                    <a:pt x="51" y="1058"/>
                  </a:lnTo>
                  <a:lnTo>
                    <a:pt x="51" y="1058"/>
                  </a:lnTo>
                  <a:lnTo>
                    <a:pt x="577" y="1008"/>
                  </a:lnTo>
                  <a:cubicBezTo>
                    <a:pt x="602" y="1008"/>
                    <a:pt x="602" y="1008"/>
                    <a:pt x="602" y="1033"/>
                  </a:cubicBezTo>
                  <a:cubicBezTo>
                    <a:pt x="627" y="1033"/>
                    <a:pt x="627" y="1058"/>
                    <a:pt x="602" y="1058"/>
                  </a:cubicBezTo>
                  <a:lnTo>
                    <a:pt x="251" y="1610"/>
                  </a:lnTo>
                  <a:lnTo>
                    <a:pt x="677" y="1484"/>
                  </a:lnTo>
                  <a:lnTo>
                    <a:pt x="702" y="1484"/>
                  </a:lnTo>
                  <a:cubicBezTo>
                    <a:pt x="728" y="1509"/>
                    <a:pt x="728" y="1509"/>
                    <a:pt x="728" y="1509"/>
                  </a:cubicBezTo>
                  <a:lnTo>
                    <a:pt x="803" y="1986"/>
                  </a:lnTo>
                  <a:cubicBezTo>
                    <a:pt x="953" y="1810"/>
                    <a:pt x="1555" y="983"/>
                    <a:pt x="1204" y="281"/>
                  </a:cubicBezTo>
                  <a:cubicBezTo>
                    <a:pt x="1099" y="93"/>
                    <a:pt x="91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2683;p63">
            <a:extLst>
              <a:ext uri="{FF2B5EF4-FFF2-40B4-BE49-F238E27FC236}">
                <a16:creationId xmlns:a16="http://schemas.microsoft.com/office/drawing/2014/main" xmlns="" id="{5DF76ED1-1972-47E7-9ADC-87EAAB755CF2}"/>
              </a:ext>
            </a:extLst>
          </p:cNvPr>
          <p:cNvGrpSpPr/>
          <p:nvPr/>
        </p:nvGrpSpPr>
        <p:grpSpPr>
          <a:xfrm rot="2129344">
            <a:off x="6124556" y="1980585"/>
            <a:ext cx="762606" cy="498468"/>
            <a:chOff x="2167950" y="1658675"/>
            <a:chExt cx="500175" cy="330800"/>
          </a:xfrm>
        </p:grpSpPr>
        <p:sp>
          <p:nvSpPr>
            <p:cNvPr id="161" name="Google Shape;2684;p63">
              <a:extLst>
                <a:ext uri="{FF2B5EF4-FFF2-40B4-BE49-F238E27FC236}">
                  <a16:creationId xmlns:a16="http://schemas.microsoft.com/office/drawing/2014/main" xmlns="" id="{2FC32225-1EB9-433C-8A85-831EFB24B1C8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85;p63">
              <a:extLst>
                <a:ext uri="{FF2B5EF4-FFF2-40B4-BE49-F238E27FC236}">
                  <a16:creationId xmlns:a16="http://schemas.microsoft.com/office/drawing/2014/main" xmlns="" id="{E6B5D338-F7B5-4612-83A3-856095AA5F94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86;p63">
              <a:extLst>
                <a:ext uri="{FF2B5EF4-FFF2-40B4-BE49-F238E27FC236}">
                  <a16:creationId xmlns:a16="http://schemas.microsoft.com/office/drawing/2014/main" xmlns="" id="{712794DA-C3B5-45EE-9AB9-ECAE13058256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87;p63">
              <a:extLst>
                <a:ext uri="{FF2B5EF4-FFF2-40B4-BE49-F238E27FC236}">
                  <a16:creationId xmlns:a16="http://schemas.microsoft.com/office/drawing/2014/main" xmlns="" id="{BAA3A3D7-3708-4AAE-9EA2-5FC07F1A0C27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88;p63">
              <a:extLst>
                <a:ext uri="{FF2B5EF4-FFF2-40B4-BE49-F238E27FC236}">
                  <a16:creationId xmlns:a16="http://schemas.microsoft.com/office/drawing/2014/main" xmlns="" id="{79FC7ED9-F983-4A70-B983-493A5CFDDE65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89;p63">
              <a:extLst>
                <a:ext uri="{FF2B5EF4-FFF2-40B4-BE49-F238E27FC236}">
                  <a16:creationId xmlns:a16="http://schemas.microsoft.com/office/drawing/2014/main" xmlns="" id="{54ACD55D-221E-497F-BC30-02CEAC72E4D7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90;p63">
              <a:extLst>
                <a:ext uri="{FF2B5EF4-FFF2-40B4-BE49-F238E27FC236}">
                  <a16:creationId xmlns:a16="http://schemas.microsoft.com/office/drawing/2014/main" xmlns="" id="{E8E5BEAB-3E00-4DB3-8535-DE2D874A0656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91;p63">
              <a:extLst>
                <a:ext uri="{FF2B5EF4-FFF2-40B4-BE49-F238E27FC236}">
                  <a16:creationId xmlns:a16="http://schemas.microsoft.com/office/drawing/2014/main" xmlns="" id="{27BCBC1A-8000-4FF7-90E0-2ED6A60BA95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92;p63">
              <a:extLst>
                <a:ext uri="{FF2B5EF4-FFF2-40B4-BE49-F238E27FC236}">
                  <a16:creationId xmlns:a16="http://schemas.microsoft.com/office/drawing/2014/main" xmlns="" id="{C17F63E7-C7B6-4C62-9EBF-8B489DBA27DC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93;p63">
              <a:extLst>
                <a:ext uri="{FF2B5EF4-FFF2-40B4-BE49-F238E27FC236}">
                  <a16:creationId xmlns:a16="http://schemas.microsoft.com/office/drawing/2014/main" xmlns="" id="{F77EC28F-9723-4A4F-B36B-510386C99F82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2446;p63">
            <a:extLst>
              <a:ext uri="{FF2B5EF4-FFF2-40B4-BE49-F238E27FC236}">
                <a16:creationId xmlns:a16="http://schemas.microsoft.com/office/drawing/2014/main" xmlns="" id="{75A75EE9-9520-4122-8202-2E43458D14EE}"/>
              </a:ext>
            </a:extLst>
          </p:cNvPr>
          <p:cNvGrpSpPr/>
          <p:nvPr/>
        </p:nvGrpSpPr>
        <p:grpSpPr>
          <a:xfrm>
            <a:off x="104978" y="4701436"/>
            <a:ext cx="1654475" cy="2084430"/>
            <a:chOff x="5402174" y="4119146"/>
            <a:chExt cx="409769" cy="467458"/>
          </a:xfrm>
        </p:grpSpPr>
        <p:sp>
          <p:nvSpPr>
            <p:cNvPr id="172" name="Google Shape;2447;p63">
              <a:extLst>
                <a:ext uri="{FF2B5EF4-FFF2-40B4-BE49-F238E27FC236}">
                  <a16:creationId xmlns:a16="http://schemas.microsoft.com/office/drawing/2014/main" xmlns="" id="{D330D1E7-42B1-4A6B-A14C-31C253E8E861}"/>
                </a:ext>
              </a:extLst>
            </p:cNvPr>
            <p:cNvSpPr/>
            <p:nvPr/>
          </p:nvSpPr>
          <p:spPr>
            <a:xfrm>
              <a:off x="5402174" y="4407712"/>
              <a:ext cx="88604" cy="83303"/>
            </a:xfrm>
            <a:custGeom>
              <a:avLst/>
              <a:gdLst/>
              <a:ahLst/>
              <a:cxnLst/>
              <a:rect l="l" t="t" r="r" b="b"/>
              <a:pathLst>
                <a:path w="2892" h="2719" extrusionOk="0">
                  <a:moveTo>
                    <a:pt x="1124" y="1"/>
                  </a:moveTo>
                  <a:cubicBezTo>
                    <a:pt x="993" y="1"/>
                    <a:pt x="867" y="74"/>
                    <a:pt x="804" y="200"/>
                  </a:cubicBezTo>
                  <a:cubicBezTo>
                    <a:pt x="750" y="289"/>
                    <a:pt x="661" y="361"/>
                    <a:pt x="536" y="378"/>
                  </a:cubicBezTo>
                  <a:cubicBezTo>
                    <a:pt x="358" y="414"/>
                    <a:pt x="215" y="592"/>
                    <a:pt x="251" y="789"/>
                  </a:cubicBezTo>
                  <a:cubicBezTo>
                    <a:pt x="268" y="914"/>
                    <a:pt x="233" y="1021"/>
                    <a:pt x="144" y="1092"/>
                  </a:cubicBezTo>
                  <a:cubicBezTo>
                    <a:pt x="1" y="1235"/>
                    <a:pt x="1" y="1467"/>
                    <a:pt x="144" y="1610"/>
                  </a:cubicBezTo>
                  <a:cubicBezTo>
                    <a:pt x="215" y="1699"/>
                    <a:pt x="268" y="1806"/>
                    <a:pt x="251" y="1913"/>
                  </a:cubicBezTo>
                  <a:cubicBezTo>
                    <a:pt x="215" y="2109"/>
                    <a:pt x="358" y="2288"/>
                    <a:pt x="536" y="2323"/>
                  </a:cubicBezTo>
                  <a:cubicBezTo>
                    <a:pt x="661" y="2341"/>
                    <a:pt x="750" y="2412"/>
                    <a:pt x="804" y="2519"/>
                  </a:cubicBezTo>
                  <a:cubicBezTo>
                    <a:pt x="867" y="2646"/>
                    <a:pt x="993" y="2718"/>
                    <a:pt x="1124" y="2718"/>
                  </a:cubicBezTo>
                  <a:cubicBezTo>
                    <a:pt x="1178" y="2718"/>
                    <a:pt x="1233" y="2706"/>
                    <a:pt x="1285" y="2680"/>
                  </a:cubicBezTo>
                  <a:cubicBezTo>
                    <a:pt x="1339" y="2653"/>
                    <a:pt x="1397" y="2640"/>
                    <a:pt x="1453" y="2640"/>
                  </a:cubicBezTo>
                  <a:cubicBezTo>
                    <a:pt x="1508" y="2640"/>
                    <a:pt x="1562" y="2653"/>
                    <a:pt x="1607" y="2680"/>
                  </a:cubicBezTo>
                  <a:cubicBezTo>
                    <a:pt x="1659" y="2706"/>
                    <a:pt x="1714" y="2718"/>
                    <a:pt x="1768" y="2718"/>
                  </a:cubicBezTo>
                  <a:cubicBezTo>
                    <a:pt x="1899" y="2718"/>
                    <a:pt x="2025" y="2646"/>
                    <a:pt x="2088" y="2519"/>
                  </a:cubicBezTo>
                  <a:cubicBezTo>
                    <a:pt x="2142" y="2412"/>
                    <a:pt x="2249" y="2341"/>
                    <a:pt x="2356" y="2323"/>
                  </a:cubicBezTo>
                  <a:cubicBezTo>
                    <a:pt x="2552" y="2288"/>
                    <a:pt x="2677" y="2109"/>
                    <a:pt x="2659" y="1913"/>
                  </a:cubicBezTo>
                  <a:cubicBezTo>
                    <a:pt x="2641" y="1806"/>
                    <a:pt x="2677" y="1699"/>
                    <a:pt x="2749" y="1610"/>
                  </a:cubicBezTo>
                  <a:cubicBezTo>
                    <a:pt x="2891" y="1467"/>
                    <a:pt x="2891" y="1235"/>
                    <a:pt x="2749" y="1092"/>
                  </a:cubicBezTo>
                  <a:cubicBezTo>
                    <a:pt x="2677" y="1021"/>
                    <a:pt x="2641" y="914"/>
                    <a:pt x="2659" y="789"/>
                  </a:cubicBezTo>
                  <a:cubicBezTo>
                    <a:pt x="2677" y="592"/>
                    <a:pt x="2552" y="414"/>
                    <a:pt x="2356" y="378"/>
                  </a:cubicBezTo>
                  <a:cubicBezTo>
                    <a:pt x="2249" y="361"/>
                    <a:pt x="2142" y="289"/>
                    <a:pt x="2088" y="200"/>
                  </a:cubicBezTo>
                  <a:cubicBezTo>
                    <a:pt x="2025" y="74"/>
                    <a:pt x="1899" y="1"/>
                    <a:pt x="1768" y="1"/>
                  </a:cubicBezTo>
                  <a:cubicBezTo>
                    <a:pt x="1714" y="1"/>
                    <a:pt x="1659" y="13"/>
                    <a:pt x="1607" y="39"/>
                  </a:cubicBezTo>
                  <a:cubicBezTo>
                    <a:pt x="1562" y="57"/>
                    <a:pt x="1508" y="66"/>
                    <a:pt x="1453" y="66"/>
                  </a:cubicBezTo>
                  <a:cubicBezTo>
                    <a:pt x="1397" y="66"/>
                    <a:pt x="1339" y="57"/>
                    <a:pt x="1285" y="39"/>
                  </a:cubicBezTo>
                  <a:cubicBezTo>
                    <a:pt x="1233" y="13"/>
                    <a:pt x="1178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48;p63">
              <a:extLst>
                <a:ext uri="{FF2B5EF4-FFF2-40B4-BE49-F238E27FC236}">
                  <a16:creationId xmlns:a16="http://schemas.microsoft.com/office/drawing/2014/main" xmlns="" id="{E6FA1320-AEE4-4D2F-9EAB-45FCF9421C27}"/>
                </a:ext>
              </a:extLst>
            </p:cNvPr>
            <p:cNvSpPr/>
            <p:nvPr/>
          </p:nvSpPr>
          <p:spPr>
            <a:xfrm>
              <a:off x="5438816" y="4419844"/>
              <a:ext cx="51961" cy="71171"/>
            </a:xfrm>
            <a:custGeom>
              <a:avLst/>
              <a:gdLst/>
              <a:ahLst/>
              <a:cxnLst/>
              <a:rect l="l" t="t" r="r" b="b"/>
              <a:pathLst>
                <a:path w="1696" h="2323" extrusionOk="0">
                  <a:moveTo>
                    <a:pt x="1214" y="0"/>
                  </a:moveTo>
                  <a:cubicBezTo>
                    <a:pt x="1142" y="54"/>
                    <a:pt x="1089" y="125"/>
                    <a:pt x="1017" y="179"/>
                  </a:cubicBezTo>
                  <a:cubicBezTo>
                    <a:pt x="446" y="767"/>
                    <a:pt x="89" y="1499"/>
                    <a:pt x="0" y="2302"/>
                  </a:cubicBezTo>
                  <a:cubicBezTo>
                    <a:pt x="36" y="2302"/>
                    <a:pt x="72" y="2284"/>
                    <a:pt x="89" y="2284"/>
                  </a:cubicBezTo>
                  <a:cubicBezTo>
                    <a:pt x="143" y="2257"/>
                    <a:pt x="201" y="2244"/>
                    <a:pt x="257" y="2244"/>
                  </a:cubicBezTo>
                  <a:cubicBezTo>
                    <a:pt x="312" y="2244"/>
                    <a:pt x="366" y="2257"/>
                    <a:pt x="411" y="2284"/>
                  </a:cubicBezTo>
                  <a:cubicBezTo>
                    <a:pt x="463" y="2310"/>
                    <a:pt x="518" y="2322"/>
                    <a:pt x="572" y="2322"/>
                  </a:cubicBezTo>
                  <a:cubicBezTo>
                    <a:pt x="703" y="2322"/>
                    <a:pt x="829" y="2250"/>
                    <a:pt x="892" y="2123"/>
                  </a:cubicBezTo>
                  <a:cubicBezTo>
                    <a:pt x="946" y="2016"/>
                    <a:pt x="1053" y="1945"/>
                    <a:pt x="1160" y="1927"/>
                  </a:cubicBezTo>
                  <a:cubicBezTo>
                    <a:pt x="1356" y="1892"/>
                    <a:pt x="1481" y="1713"/>
                    <a:pt x="1463" y="1517"/>
                  </a:cubicBezTo>
                  <a:cubicBezTo>
                    <a:pt x="1445" y="1410"/>
                    <a:pt x="1481" y="1303"/>
                    <a:pt x="1553" y="1214"/>
                  </a:cubicBezTo>
                  <a:cubicBezTo>
                    <a:pt x="1695" y="1071"/>
                    <a:pt x="1695" y="839"/>
                    <a:pt x="1553" y="696"/>
                  </a:cubicBezTo>
                  <a:cubicBezTo>
                    <a:pt x="1481" y="625"/>
                    <a:pt x="1445" y="518"/>
                    <a:pt x="1463" y="393"/>
                  </a:cubicBezTo>
                  <a:cubicBezTo>
                    <a:pt x="1481" y="214"/>
                    <a:pt x="1374" y="54"/>
                    <a:pt x="121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49;p63">
              <a:extLst>
                <a:ext uri="{FF2B5EF4-FFF2-40B4-BE49-F238E27FC236}">
                  <a16:creationId xmlns:a16="http://schemas.microsoft.com/office/drawing/2014/main" xmlns="" id="{F41CE08E-08B4-4FB6-9BA4-5B73E29D7CCB}"/>
                </a:ext>
              </a:extLst>
            </p:cNvPr>
            <p:cNvSpPr/>
            <p:nvPr/>
          </p:nvSpPr>
          <p:spPr>
            <a:xfrm>
              <a:off x="5461762" y="4417118"/>
              <a:ext cx="220345" cy="169487"/>
            </a:xfrm>
            <a:custGeom>
              <a:avLst/>
              <a:gdLst/>
              <a:ahLst/>
              <a:cxnLst/>
              <a:rect l="l" t="t" r="r" b="b"/>
              <a:pathLst>
                <a:path w="7192" h="5532" extrusionOk="0">
                  <a:moveTo>
                    <a:pt x="2766" y="0"/>
                  </a:moveTo>
                  <a:cubicBezTo>
                    <a:pt x="1232" y="0"/>
                    <a:pt x="1" y="1249"/>
                    <a:pt x="1" y="2766"/>
                  </a:cubicBezTo>
                  <a:cubicBezTo>
                    <a:pt x="1" y="4300"/>
                    <a:pt x="1232" y="5531"/>
                    <a:pt x="2766" y="5531"/>
                  </a:cubicBezTo>
                  <a:lnTo>
                    <a:pt x="5996" y="5531"/>
                  </a:lnTo>
                  <a:cubicBezTo>
                    <a:pt x="6388" y="5531"/>
                    <a:pt x="6638" y="5103"/>
                    <a:pt x="6424" y="4764"/>
                  </a:cubicBezTo>
                  <a:cubicBezTo>
                    <a:pt x="6281" y="4514"/>
                    <a:pt x="6067" y="4300"/>
                    <a:pt x="5728" y="4300"/>
                  </a:cubicBezTo>
                  <a:cubicBezTo>
                    <a:pt x="6817" y="3640"/>
                    <a:pt x="7191" y="2373"/>
                    <a:pt x="7191" y="2373"/>
                  </a:cubicBezTo>
                  <a:lnTo>
                    <a:pt x="5193" y="1481"/>
                  </a:lnTo>
                  <a:cubicBezTo>
                    <a:pt x="4747" y="607"/>
                    <a:pt x="3819" y="0"/>
                    <a:pt x="2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50;p63">
              <a:extLst>
                <a:ext uri="{FF2B5EF4-FFF2-40B4-BE49-F238E27FC236}">
                  <a16:creationId xmlns:a16="http://schemas.microsoft.com/office/drawing/2014/main" xmlns="" id="{7B5C2125-8DB8-4722-A36D-2D51866BE15D}"/>
                </a:ext>
              </a:extLst>
            </p:cNvPr>
            <p:cNvSpPr/>
            <p:nvPr/>
          </p:nvSpPr>
          <p:spPr>
            <a:xfrm>
              <a:off x="5521044" y="4119146"/>
              <a:ext cx="126073" cy="194854"/>
            </a:xfrm>
            <a:custGeom>
              <a:avLst/>
              <a:gdLst/>
              <a:ahLst/>
              <a:cxnLst/>
              <a:rect l="l" t="t" r="r" b="b"/>
              <a:pathLst>
                <a:path w="4115" h="6360" extrusionOk="0">
                  <a:moveTo>
                    <a:pt x="1212" y="0"/>
                  </a:moveTo>
                  <a:cubicBezTo>
                    <a:pt x="496" y="0"/>
                    <a:pt x="1" y="901"/>
                    <a:pt x="599" y="2339"/>
                  </a:cubicBezTo>
                  <a:cubicBezTo>
                    <a:pt x="1553" y="4632"/>
                    <a:pt x="2774" y="6359"/>
                    <a:pt x="3407" y="6359"/>
                  </a:cubicBezTo>
                  <a:cubicBezTo>
                    <a:pt x="3449" y="6359"/>
                    <a:pt x="3489" y="6351"/>
                    <a:pt x="3525" y="6336"/>
                  </a:cubicBezTo>
                  <a:cubicBezTo>
                    <a:pt x="4114" y="6086"/>
                    <a:pt x="3757" y="3909"/>
                    <a:pt x="2740" y="1447"/>
                  </a:cubicBezTo>
                  <a:cubicBezTo>
                    <a:pt x="2322" y="441"/>
                    <a:pt x="1713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51;p63">
              <a:extLst>
                <a:ext uri="{FF2B5EF4-FFF2-40B4-BE49-F238E27FC236}">
                  <a16:creationId xmlns:a16="http://schemas.microsoft.com/office/drawing/2014/main" xmlns="" id="{F795D511-BC5F-4074-BFC6-8AB1E03E8D2E}"/>
                </a:ext>
              </a:extLst>
            </p:cNvPr>
            <p:cNvSpPr/>
            <p:nvPr/>
          </p:nvSpPr>
          <p:spPr>
            <a:xfrm>
              <a:off x="5686421" y="4119146"/>
              <a:ext cx="125522" cy="194854"/>
            </a:xfrm>
            <a:custGeom>
              <a:avLst/>
              <a:gdLst/>
              <a:ahLst/>
              <a:cxnLst/>
              <a:rect l="l" t="t" r="r" b="b"/>
              <a:pathLst>
                <a:path w="4097" h="6360" extrusionOk="0">
                  <a:moveTo>
                    <a:pt x="2886" y="0"/>
                  </a:moveTo>
                  <a:cubicBezTo>
                    <a:pt x="2385" y="0"/>
                    <a:pt x="1776" y="441"/>
                    <a:pt x="1357" y="1447"/>
                  </a:cubicBezTo>
                  <a:cubicBezTo>
                    <a:pt x="340" y="3909"/>
                    <a:pt x="1" y="6086"/>
                    <a:pt x="590" y="6336"/>
                  </a:cubicBezTo>
                  <a:cubicBezTo>
                    <a:pt x="626" y="6351"/>
                    <a:pt x="666" y="6359"/>
                    <a:pt x="708" y="6359"/>
                  </a:cubicBezTo>
                  <a:cubicBezTo>
                    <a:pt x="1339" y="6359"/>
                    <a:pt x="2544" y="4632"/>
                    <a:pt x="3498" y="2339"/>
                  </a:cubicBezTo>
                  <a:cubicBezTo>
                    <a:pt x="4097" y="901"/>
                    <a:pt x="3602" y="0"/>
                    <a:pt x="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52;p63">
              <a:extLst>
                <a:ext uri="{FF2B5EF4-FFF2-40B4-BE49-F238E27FC236}">
                  <a16:creationId xmlns:a16="http://schemas.microsoft.com/office/drawing/2014/main" xmlns="" id="{4D4FE7D5-F6A6-42F1-AED7-36EDCE2E3438}"/>
                </a:ext>
              </a:extLst>
            </p:cNvPr>
            <p:cNvSpPr/>
            <p:nvPr/>
          </p:nvSpPr>
          <p:spPr>
            <a:xfrm>
              <a:off x="5580388" y="4248187"/>
              <a:ext cx="59621" cy="65779"/>
            </a:xfrm>
            <a:custGeom>
              <a:avLst/>
              <a:gdLst/>
              <a:ahLst/>
              <a:cxnLst/>
              <a:rect l="l" t="t" r="r" b="b"/>
              <a:pathLst>
                <a:path w="1946" h="2147" extrusionOk="0">
                  <a:moveTo>
                    <a:pt x="1696" y="1"/>
                  </a:moveTo>
                  <a:lnTo>
                    <a:pt x="1696" y="1"/>
                  </a:lnTo>
                  <a:cubicBezTo>
                    <a:pt x="1053" y="126"/>
                    <a:pt x="482" y="375"/>
                    <a:pt x="0" y="714"/>
                  </a:cubicBezTo>
                  <a:cubicBezTo>
                    <a:pt x="576" y="1609"/>
                    <a:pt x="1108" y="2146"/>
                    <a:pt x="1469" y="2146"/>
                  </a:cubicBezTo>
                  <a:cubicBezTo>
                    <a:pt x="1511" y="2146"/>
                    <a:pt x="1551" y="2139"/>
                    <a:pt x="1588" y="2124"/>
                  </a:cubicBezTo>
                  <a:cubicBezTo>
                    <a:pt x="1927" y="1981"/>
                    <a:pt x="1945" y="1160"/>
                    <a:pt x="169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53;p63">
              <a:extLst>
                <a:ext uri="{FF2B5EF4-FFF2-40B4-BE49-F238E27FC236}">
                  <a16:creationId xmlns:a16="http://schemas.microsoft.com/office/drawing/2014/main" xmlns="" id="{BAA93535-CBF6-4F5C-861F-706EFA8EC500}"/>
                </a:ext>
              </a:extLst>
            </p:cNvPr>
            <p:cNvSpPr/>
            <p:nvPr/>
          </p:nvSpPr>
          <p:spPr>
            <a:xfrm>
              <a:off x="5693008" y="4248187"/>
              <a:ext cx="59590" cy="65779"/>
            </a:xfrm>
            <a:custGeom>
              <a:avLst/>
              <a:gdLst/>
              <a:ahLst/>
              <a:cxnLst/>
              <a:rect l="l" t="t" r="r" b="b"/>
              <a:pathLst>
                <a:path w="1945" h="2147" extrusionOk="0">
                  <a:moveTo>
                    <a:pt x="250" y="1"/>
                  </a:moveTo>
                  <a:lnTo>
                    <a:pt x="250" y="1"/>
                  </a:lnTo>
                  <a:cubicBezTo>
                    <a:pt x="0" y="1160"/>
                    <a:pt x="18" y="1981"/>
                    <a:pt x="375" y="2124"/>
                  </a:cubicBezTo>
                  <a:cubicBezTo>
                    <a:pt x="410" y="2139"/>
                    <a:pt x="449" y="2146"/>
                    <a:pt x="490" y="2146"/>
                  </a:cubicBezTo>
                  <a:cubicBezTo>
                    <a:pt x="841" y="2146"/>
                    <a:pt x="1386" y="1609"/>
                    <a:pt x="1945" y="714"/>
                  </a:cubicBezTo>
                  <a:cubicBezTo>
                    <a:pt x="1481" y="375"/>
                    <a:pt x="910" y="126"/>
                    <a:pt x="25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54;p63">
              <a:extLst>
                <a:ext uri="{FF2B5EF4-FFF2-40B4-BE49-F238E27FC236}">
                  <a16:creationId xmlns:a16="http://schemas.microsoft.com/office/drawing/2014/main" xmlns="" id="{DF02BDFA-8CD6-4538-9249-9AC15E31FB8E}"/>
                </a:ext>
              </a:extLst>
            </p:cNvPr>
            <p:cNvSpPr/>
            <p:nvPr/>
          </p:nvSpPr>
          <p:spPr>
            <a:xfrm>
              <a:off x="5533391" y="4417118"/>
              <a:ext cx="148714" cy="96784"/>
            </a:xfrm>
            <a:custGeom>
              <a:avLst/>
              <a:gdLst/>
              <a:ahLst/>
              <a:cxnLst/>
              <a:rect l="l" t="t" r="r" b="b"/>
              <a:pathLst>
                <a:path w="4854" h="3159" extrusionOk="0">
                  <a:moveTo>
                    <a:pt x="428" y="0"/>
                  </a:moveTo>
                  <a:cubicBezTo>
                    <a:pt x="285" y="0"/>
                    <a:pt x="143" y="18"/>
                    <a:pt x="0" y="36"/>
                  </a:cubicBezTo>
                  <a:cubicBezTo>
                    <a:pt x="18" y="500"/>
                    <a:pt x="107" y="1249"/>
                    <a:pt x="660" y="1909"/>
                  </a:cubicBezTo>
                  <a:cubicBezTo>
                    <a:pt x="1374" y="2748"/>
                    <a:pt x="2587" y="3158"/>
                    <a:pt x="4354" y="3158"/>
                  </a:cubicBezTo>
                  <a:lnTo>
                    <a:pt x="4496" y="3158"/>
                  </a:lnTo>
                  <a:cubicBezTo>
                    <a:pt x="4746" y="2730"/>
                    <a:pt x="4853" y="2373"/>
                    <a:pt x="4853" y="2373"/>
                  </a:cubicBezTo>
                  <a:lnTo>
                    <a:pt x="2855" y="1481"/>
                  </a:lnTo>
                  <a:cubicBezTo>
                    <a:pt x="2409" y="607"/>
                    <a:pt x="1481" y="0"/>
                    <a:pt x="428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55;p63">
              <a:extLst>
                <a:ext uri="{FF2B5EF4-FFF2-40B4-BE49-F238E27FC236}">
                  <a16:creationId xmlns:a16="http://schemas.microsoft.com/office/drawing/2014/main" xmlns="" id="{80447051-B686-4FA9-A630-1048ACD71A48}"/>
                </a:ext>
              </a:extLst>
            </p:cNvPr>
            <p:cNvSpPr/>
            <p:nvPr/>
          </p:nvSpPr>
          <p:spPr>
            <a:xfrm>
              <a:off x="5547576" y="4273340"/>
              <a:ext cx="238390" cy="217036"/>
            </a:xfrm>
            <a:custGeom>
              <a:avLst/>
              <a:gdLst/>
              <a:ahLst/>
              <a:cxnLst/>
              <a:rect l="l" t="t" r="r" b="b"/>
              <a:pathLst>
                <a:path w="7781" h="7084" extrusionOk="0">
                  <a:moveTo>
                    <a:pt x="3891" y="0"/>
                  </a:moveTo>
                  <a:cubicBezTo>
                    <a:pt x="1" y="0"/>
                    <a:pt x="304" y="3694"/>
                    <a:pt x="304" y="4515"/>
                  </a:cubicBezTo>
                  <a:cubicBezTo>
                    <a:pt x="304" y="5353"/>
                    <a:pt x="393" y="7084"/>
                    <a:pt x="3891" y="7084"/>
                  </a:cubicBezTo>
                  <a:cubicBezTo>
                    <a:pt x="7388" y="7084"/>
                    <a:pt x="7459" y="5353"/>
                    <a:pt x="7459" y="4515"/>
                  </a:cubicBezTo>
                  <a:cubicBezTo>
                    <a:pt x="7459" y="3694"/>
                    <a:pt x="7780" y="0"/>
                    <a:pt x="3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56;p63">
              <a:extLst>
                <a:ext uri="{FF2B5EF4-FFF2-40B4-BE49-F238E27FC236}">
                  <a16:creationId xmlns:a16="http://schemas.microsoft.com/office/drawing/2014/main" xmlns="" id="{B377405B-8B4D-4499-945A-66597C96E790}"/>
                </a:ext>
              </a:extLst>
            </p:cNvPr>
            <p:cNvSpPr/>
            <p:nvPr/>
          </p:nvSpPr>
          <p:spPr>
            <a:xfrm>
              <a:off x="5604989" y="4377198"/>
              <a:ext cx="13695" cy="24081"/>
            </a:xfrm>
            <a:custGeom>
              <a:avLst/>
              <a:gdLst/>
              <a:ahLst/>
              <a:cxnLst/>
              <a:rect l="l" t="t" r="r" b="b"/>
              <a:pathLst>
                <a:path w="447" h="786" extrusionOk="0">
                  <a:moveTo>
                    <a:pt x="215" y="0"/>
                  </a:moveTo>
                  <a:cubicBezTo>
                    <a:pt x="90" y="0"/>
                    <a:pt x="0" y="90"/>
                    <a:pt x="0" y="232"/>
                  </a:cubicBezTo>
                  <a:lnTo>
                    <a:pt x="0" y="554"/>
                  </a:lnTo>
                  <a:cubicBezTo>
                    <a:pt x="0" y="679"/>
                    <a:pt x="90" y="786"/>
                    <a:pt x="215" y="786"/>
                  </a:cubicBezTo>
                  <a:cubicBezTo>
                    <a:pt x="357" y="786"/>
                    <a:pt x="446" y="679"/>
                    <a:pt x="446" y="554"/>
                  </a:cubicBezTo>
                  <a:lnTo>
                    <a:pt x="446" y="232"/>
                  </a:lnTo>
                  <a:cubicBezTo>
                    <a:pt x="446" y="90"/>
                    <a:pt x="357" y="0"/>
                    <a:pt x="215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57;p63">
              <a:extLst>
                <a:ext uri="{FF2B5EF4-FFF2-40B4-BE49-F238E27FC236}">
                  <a16:creationId xmlns:a16="http://schemas.microsoft.com/office/drawing/2014/main" xmlns="" id="{63DDE002-0C17-425C-A4D2-E80E5E5FE65C}"/>
                </a:ext>
              </a:extLst>
            </p:cNvPr>
            <p:cNvSpPr/>
            <p:nvPr/>
          </p:nvSpPr>
          <p:spPr>
            <a:xfrm>
              <a:off x="5714301" y="4377198"/>
              <a:ext cx="14246" cy="24081"/>
            </a:xfrm>
            <a:custGeom>
              <a:avLst/>
              <a:gdLst/>
              <a:ahLst/>
              <a:cxnLst/>
              <a:rect l="l" t="t" r="r" b="b"/>
              <a:pathLst>
                <a:path w="465" h="786" extrusionOk="0">
                  <a:moveTo>
                    <a:pt x="233" y="0"/>
                  </a:moveTo>
                  <a:cubicBezTo>
                    <a:pt x="108" y="0"/>
                    <a:pt x="1" y="90"/>
                    <a:pt x="1" y="232"/>
                  </a:cubicBezTo>
                  <a:lnTo>
                    <a:pt x="1" y="554"/>
                  </a:lnTo>
                  <a:cubicBezTo>
                    <a:pt x="1" y="679"/>
                    <a:pt x="108" y="786"/>
                    <a:pt x="233" y="786"/>
                  </a:cubicBezTo>
                  <a:cubicBezTo>
                    <a:pt x="358" y="786"/>
                    <a:pt x="465" y="679"/>
                    <a:pt x="465" y="554"/>
                  </a:cubicBezTo>
                  <a:lnTo>
                    <a:pt x="465" y="232"/>
                  </a:lnTo>
                  <a:cubicBezTo>
                    <a:pt x="465" y="90"/>
                    <a:pt x="358" y="0"/>
                    <a:pt x="23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58;p63">
              <a:extLst>
                <a:ext uri="{FF2B5EF4-FFF2-40B4-BE49-F238E27FC236}">
                  <a16:creationId xmlns:a16="http://schemas.microsoft.com/office/drawing/2014/main" xmlns="" id="{25AE02EE-B37C-47A3-BE7D-5AA7661F0CC6}"/>
                </a:ext>
              </a:extLst>
            </p:cNvPr>
            <p:cNvSpPr/>
            <p:nvPr/>
          </p:nvSpPr>
          <p:spPr>
            <a:xfrm>
              <a:off x="5649259" y="4389238"/>
              <a:ext cx="34467" cy="10938"/>
            </a:xfrm>
            <a:custGeom>
              <a:avLst/>
              <a:gdLst/>
              <a:ahLst/>
              <a:cxnLst/>
              <a:rect l="l" t="t" r="r" b="b"/>
              <a:pathLst>
                <a:path w="1125" h="357" extrusionOk="0">
                  <a:moveTo>
                    <a:pt x="197" y="0"/>
                  </a:moveTo>
                  <a:cubicBezTo>
                    <a:pt x="54" y="0"/>
                    <a:pt x="1" y="214"/>
                    <a:pt x="143" y="268"/>
                  </a:cubicBezTo>
                  <a:cubicBezTo>
                    <a:pt x="268" y="321"/>
                    <a:pt x="411" y="357"/>
                    <a:pt x="572" y="357"/>
                  </a:cubicBezTo>
                  <a:cubicBezTo>
                    <a:pt x="714" y="357"/>
                    <a:pt x="857" y="321"/>
                    <a:pt x="1000" y="268"/>
                  </a:cubicBezTo>
                  <a:cubicBezTo>
                    <a:pt x="1125" y="214"/>
                    <a:pt x="1089" y="0"/>
                    <a:pt x="946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59;p63">
              <a:extLst>
                <a:ext uri="{FF2B5EF4-FFF2-40B4-BE49-F238E27FC236}">
                  <a16:creationId xmlns:a16="http://schemas.microsoft.com/office/drawing/2014/main" xmlns="" id="{1DE9F15A-A8A2-439E-B59B-7BD4C10B5498}"/>
                </a:ext>
              </a:extLst>
            </p:cNvPr>
            <p:cNvSpPr/>
            <p:nvPr/>
          </p:nvSpPr>
          <p:spPr>
            <a:xfrm>
              <a:off x="5634492" y="4405476"/>
              <a:ext cx="64002" cy="19302"/>
            </a:xfrm>
            <a:custGeom>
              <a:avLst/>
              <a:gdLst/>
              <a:ahLst/>
              <a:cxnLst/>
              <a:rect l="l" t="t" r="r" b="b"/>
              <a:pathLst>
                <a:path w="2089" h="63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48"/>
                    <a:pt x="1" y="291"/>
                    <a:pt x="90" y="380"/>
                  </a:cubicBezTo>
                  <a:cubicBezTo>
                    <a:pt x="233" y="541"/>
                    <a:pt x="429" y="630"/>
                    <a:pt x="661" y="630"/>
                  </a:cubicBezTo>
                  <a:cubicBezTo>
                    <a:pt x="804" y="630"/>
                    <a:pt x="929" y="594"/>
                    <a:pt x="1054" y="523"/>
                  </a:cubicBezTo>
                  <a:cubicBezTo>
                    <a:pt x="1161" y="594"/>
                    <a:pt x="1303" y="630"/>
                    <a:pt x="1446" y="630"/>
                  </a:cubicBezTo>
                  <a:cubicBezTo>
                    <a:pt x="1660" y="630"/>
                    <a:pt x="1874" y="541"/>
                    <a:pt x="2017" y="380"/>
                  </a:cubicBezTo>
                  <a:cubicBezTo>
                    <a:pt x="2088" y="291"/>
                    <a:pt x="2088" y="148"/>
                    <a:pt x="1999" y="59"/>
                  </a:cubicBezTo>
                  <a:cubicBezTo>
                    <a:pt x="1951" y="19"/>
                    <a:pt x="1896" y="0"/>
                    <a:pt x="1841" y="0"/>
                  </a:cubicBezTo>
                  <a:cubicBezTo>
                    <a:pt x="1774" y="0"/>
                    <a:pt x="1709" y="28"/>
                    <a:pt x="1660" y="77"/>
                  </a:cubicBezTo>
                  <a:cubicBezTo>
                    <a:pt x="1607" y="148"/>
                    <a:pt x="1535" y="184"/>
                    <a:pt x="1446" y="184"/>
                  </a:cubicBezTo>
                  <a:cubicBezTo>
                    <a:pt x="1357" y="184"/>
                    <a:pt x="1268" y="148"/>
                    <a:pt x="1214" y="77"/>
                  </a:cubicBezTo>
                  <a:cubicBezTo>
                    <a:pt x="1179" y="23"/>
                    <a:pt x="1107" y="5"/>
                    <a:pt x="1054" y="5"/>
                  </a:cubicBezTo>
                  <a:cubicBezTo>
                    <a:pt x="982" y="5"/>
                    <a:pt x="911" y="23"/>
                    <a:pt x="875" y="77"/>
                  </a:cubicBezTo>
                  <a:cubicBezTo>
                    <a:pt x="822" y="148"/>
                    <a:pt x="732" y="184"/>
                    <a:pt x="661" y="184"/>
                  </a:cubicBezTo>
                  <a:cubicBezTo>
                    <a:pt x="572" y="184"/>
                    <a:pt x="483" y="148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60;p63">
              <a:extLst>
                <a:ext uri="{FF2B5EF4-FFF2-40B4-BE49-F238E27FC236}">
                  <a16:creationId xmlns:a16="http://schemas.microsoft.com/office/drawing/2014/main" xmlns="" id="{12B4D9D0-7B40-4FDA-894E-BD3348D8926E}"/>
                </a:ext>
              </a:extLst>
            </p:cNvPr>
            <p:cNvSpPr/>
            <p:nvPr/>
          </p:nvSpPr>
          <p:spPr>
            <a:xfrm>
              <a:off x="5539396" y="4501828"/>
              <a:ext cx="74909" cy="84774"/>
            </a:xfrm>
            <a:custGeom>
              <a:avLst/>
              <a:gdLst/>
              <a:ahLst/>
              <a:cxnLst/>
              <a:rect l="l" t="t" r="r" b="b"/>
              <a:pathLst>
                <a:path w="2445" h="2767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357"/>
                    <a:pt x="107" y="465"/>
                    <a:pt x="232" y="465"/>
                  </a:cubicBezTo>
                  <a:cubicBezTo>
                    <a:pt x="518" y="465"/>
                    <a:pt x="750" y="554"/>
                    <a:pt x="910" y="714"/>
                  </a:cubicBezTo>
                  <a:cubicBezTo>
                    <a:pt x="1231" y="1089"/>
                    <a:pt x="1178" y="1731"/>
                    <a:pt x="1178" y="1731"/>
                  </a:cubicBezTo>
                  <a:cubicBezTo>
                    <a:pt x="1178" y="1803"/>
                    <a:pt x="1196" y="1874"/>
                    <a:pt x="1231" y="1910"/>
                  </a:cubicBezTo>
                  <a:cubicBezTo>
                    <a:pt x="1285" y="1963"/>
                    <a:pt x="1338" y="1999"/>
                    <a:pt x="1410" y="1999"/>
                  </a:cubicBezTo>
                  <a:cubicBezTo>
                    <a:pt x="1606" y="1999"/>
                    <a:pt x="1767" y="2106"/>
                    <a:pt x="1909" y="2338"/>
                  </a:cubicBezTo>
                  <a:cubicBezTo>
                    <a:pt x="1963" y="2427"/>
                    <a:pt x="1963" y="2534"/>
                    <a:pt x="1909" y="2623"/>
                  </a:cubicBezTo>
                  <a:cubicBezTo>
                    <a:pt x="1892" y="2659"/>
                    <a:pt x="1820" y="2766"/>
                    <a:pt x="1660" y="2766"/>
                  </a:cubicBezTo>
                  <a:lnTo>
                    <a:pt x="2356" y="2766"/>
                  </a:lnTo>
                  <a:cubicBezTo>
                    <a:pt x="2445" y="2552"/>
                    <a:pt x="2427" y="2302"/>
                    <a:pt x="2302" y="2106"/>
                  </a:cubicBezTo>
                  <a:cubicBezTo>
                    <a:pt x="2106" y="1767"/>
                    <a:pt x="1856" y="1624"/>
                    <a:pt x="1642" y="1553"/>
                  </a:cubicBezTo>
                  <a:cubicBezTo>
                    <a:pt x="1642" y="1267"/>
                    <a:pt x="1570" y="768"/>
                    <a:pt x="1249" y="411"/>
                  </a:cubicBezTo>
                  <a:cubicBezTo>
                    <a:pt x="999" y="143"/>
                    <a:pt x="660" y="1"/>
                    <a:pt x="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A71B32-3FB9-4A09-ABFF-FCE011A01D05}"/>
              </a:ext>
            </a:extLst>
          </p:cNvPr>
          <p:cNvSpPr txBox="1"/>
          <p:nvPr/>
        </p:nvSpPr>
        <p:spPr>
          <a:xfrm>
            <a:off x="1567624" y="5342829"/>
            <a:ext cx="318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      Anuj Sijapati</a:t>
            </a:r>
            <a:br>
              <a:rPr lang="en-US" dirty="0"/>
            </a:br>
            <a:r>
              <a:rPr lang="en-US" dirty="0"/>
              <a:t>      Saait Pradhan</a:t>
            </a:r>
          </a:p>
        </p:txBody>
      </p:sp>
    </p:spTree>
    <p:extLst>
      <p:ext uri="{BB962C8B-B14F-4D97-AF65-F5344CB8AC3E}">
        <p14:creationId xmlns:p14="http://schemas.microsoft.com/office/powerpoint/2010/main" val="38112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DF62B-40DB-8D1F-4D3A-C0DEFD72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966157"/>
            <a:ext cx="10272000" cy="48307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a diagram">
            <a:extLst>
              <a:ext uri="{FF2B5EF4-FFF2-40B4-BE49-F238E27FC236}">
                <a16:creationId xmlns:a16="http://schemas.microsoft.com/office/drawing/2014/main" xmlns="" id="{9AFD75FC-F90C-FD98-503B-63BBE536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9" y="0"/>
            <a:ext cx="1039578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445403-4840-D2EF-F650-34138BB2C1AF}"/>
              </a:ext>
            </a:extLst>
          </p:cNvPr>
          <p:cNvSpPr txBox="1"/>
          <p:nvPr/>
        </p:nvSpPr>
        <p:spPr>
          <a:xfrm>
            <a:off x="8057072" y="5796950"/>
            <a:ext cx="27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31160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67A469-B71A-16A1-6CB2-B04E995D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5" y="2106469"/>
            <a:ext cx="10852030" cy="2246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7477C7-5B80-F545-86D0-6A1697135655}"/>
              </a:ext>
            </a:extLst>
          </p:cNvPr>
          <p:cNvSpPr txBox="1"/>
          <p:nvPr/>
        </p:nvSpPr>
        <p:spPr>
          <a:xfrm>
            <a:off x="7332453" y="4839419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0 DFD of SafePaws</a:t>
            </a:r>
          </a:p>
        </p:txBody>
      </p:sp>
    </p:spTree>
    <p:extLst>
      <p:ext uri="{BB962C8B-B14F-4D97-AF65-F5344CB8AC3E}">
        <p14:creationId xmlns:p14="http://schemas.microsoft.com/office/powerpoint/2010/main" val="294476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user flow">
            <a:extLst>
              <a:ext uri="{FF2B5EF4-FFF2-40B4-BE49-F238E27FC236}">
                <a16:creationId xmlns:a16="http://schemas.microsoft.com/office/drawing/2014/main" xmlns="" id="{1E76CB82-BA3E-C586-F442-86F188A8A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49" y="336868"/>
            <a:ext cx="5500406" cy="6181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B419A2-2D53-37F5-BBE6-2F3A8C8B9AC2}"/>
              </a:ext>
            </a:extLst>
          </p:cNvPr>
          <p:cNvSpPr txBox="1"/>
          <p:nvPr/>
        </p:nvSpPr>
        <p:spPr>
          <a:xfrm>
            <a:off x="8847455" y="6148987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 of SafePaws</a:t>
            </a:r>
          </a:p>
        </p:txBody>
      </p:sp>
    </p:spTree>
    <p:extLst>
      <p:ext uri="{BB962C8B-B14F-4D97-AF65-F5344CB8AC3E}">
        <p14:creationId xmlns:p14="http://schemas.microsoft.com/office/powerpoint/2010/main" val="275864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BCFAD0-4C16-A146-74D7-4509E0BBA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" y="2147978"/>
            <a:ext cx="12019100" cy="210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A63F10-4C9D-B7EB-9CCA-A24F24C0AD93}"/>
              </a:ext>
            </a:extLst>
          </p:cNvPr>
          <p:cNvSpPr txBox="1"/>
          <p:nvPr/>
        </p:nvSpPr>
        <p:spPr>
          <a:xfrm>
            <a:off x="4689894" y="4710022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 of SafePaws</a:t>
            </a:r>
          </a:p>
        </p:txBody>
      </p:sp>
    </p:spTree>
    <p:extLst>
      <p:ext uri="{BB962C8B-B14F-4D97-AF65-F5344CB8AC3E}">
        <p14:creationId xmlns:p14="http://schemas.microsoft.com/office/powerpoint/2010/main" val="391042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9419E-2CE4-43E8-87D8-246DE146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Sample</a:t>
            </a:r>
          </a:p>
        </p:txBody>
      </p:sp>
      <p:grpSp>
        <p:nvGrpSpPr>
          <p:cNvPr id="5" name="Google Shape;2565;p63">
            <a:extLst>
              <a:ext uri="{FF2B5EF4-FFF2-40B4-BE49-F238E27FC236}">
                <a16:creationId xmlns:a16="http://schemas.microsoft.com/office/drawing/2014/main" xmlns="" id="{5453F556-8FB8-4EB8-B505-DF2665D88D00}"/>
              </a:ext>
            </a:extLst>
          </p:cNvPr>
          <p:cNvGrpSpPr/>
          <p:nvPr/>
        </p:nvGrpSpPr>
        <p:grpSpPr>
          <a:xfrm rot="14627780">
            <a:off x="7310670" y="147172"/>
            <a:ext cx="837513" cy="1048378"/>
            <a:chOff x="4704669" y="2006843"/>
            <a:chExt cx="365745" cy="468411"/>
          </a:xfrm>
        </p:grpSpPr>
        <p:sp>
          <p:nvSpPr>
            <p:cNvPr id="6" name="Google Shape;2566;p63">
              <a:extLst>
                <a:ext uri="{FF2B5EF4-FFF2-40B4-BE49-F238E27FC236}">
                  <a16:creationId xmlns:a16="http://schemas.microsoft.com/office/drawing/2014/main" xmlns="" id="{92F385FA-383D-4BDE-84CE-3C771EE459D3}"/>
                </a:ext>
              </a:extLst>
            </p:cNvPr>
            <p:cNvSpPr/>
            <p:nvPr/>
          </p:nvSpPr>
          <p:spPr>
            <a:xfrm>
              <a:off x="4912386" y="2145811"/>
              <a:ext cx="70007" cy="122489"/>
            </a:xfrm>
            <a:custGeom>
              <a:avLst/>
              <a:gdLst/>
              <a:ahLst/>
              <a:cxnLst/>
              <a:rect l="l" t="t" r="r" b="b"/>
              <a:pathLst>
                <a:path w="2285" h="3998" extrusionOk="0">
                  <a:moveTo>
                    <a:pt x="1375" y="1"/>
                  </a:moveTo>
                  <a:lnTo>
                    <a:pt x="1" y="340"/>
                  </a:lnTo>
                  <a:lnTo>
                    <a:pt x="911" y="3998"/>
                  </a:lnTo>
                  <a:lnTo>
                    <a:pt x="2285" y="3659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67;p63">
              <a:extLst>
                <a:ext uri="{FF2B5EF4-FFF2-40B4-BE49-F238E27FC236}">
                  <a16:creationId xmlns:a16="http://schemas.microsoft.com/office/drawing/2014/main" xmlns="" id="{2D7509AA-A525-4BE3-8D99-FE303FD5B62B}"/>
                </a:ext>
              </a:extLst>
            </p:cNvPr>
            <p:cNvSpPr/>
            <p:nvPr/>
          </p:nvSpPr>
          <p:spPr>
            <a:xfrm>
              <a:off x="4792688" y="2145811"/>
              <a:ext cx="69455" cy="122489"/>
            </a:xfrm>
            <a:custGeom>
              <a:avLst/>
              <a:gdLst/>
              <a:ahLst/>
              <a:cxnLst/>
              <a:rect l="l" t="t" r="r" b="b"/>
              <a:pathLst>
                <a:path w="2267" h="3998" extrusionOk="0">
                  <a:moveTo>
                    <a:pt x="892" y="1"/>
                  </a:moveTo>
                  <a:lnTo>
                    <a:pt x="0" y="3659"/>
                  </a:lnTo>
                  <a:lnTo>
                    <a:pt x="1356" y="3998"/>
                  </a:lnTo>
                  <a:lnTo>
                    <a:pt x="2266" y="340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8;p63">
              <a:extLst>
                <a:ext uri="{FF2B5EF4-FFF2-40B4-BE49-F238E27FC236}">
                  <a16:creationId xmlns:a16="http://schemas.microsoft.com/office/drawing/2014/main" xmlns="" id="{01C9B65C-99AF-499B-A673-5113F932D156}"/>
                </a:ext>
              </a:extLst>
            </p:cNvPr>
            <p:cNvSpPr/>
            <p:nvPr/>
          </p:nvSpPr>
          <p:spPr>
            <a:xfrm>
              <a:off x="4889439" y="2006843"/>
              <a:ext cx="102237" cy="179474"/>
            </a:xfrm>
            <a:custGeom>
              <a:avLst/>
              <a:gdLst/>
              <a:ahLst/>
              <a:cxnLst/>
              <a:rect l="l" t="t" r="r" b="b"/>
              <a:pathLst>
                <a:path w="3337" h="5858" extrusionOk="0">
                  <a:moveTo>
                    <a:pt x="1635" y="1"/>
                  </a:moveTo>
                  <a:cubicBezTo>
                    <a:pt x="1475" y="1"/>
                    <a:pt x="1346" y="180"/>
                    <a:pt x="1428" y="344"/>
                  </a:cubicBezTo>
                  <a:cubicBezTo>
                    <a:pt x="1553" y="558"/>
                    <a:pt x="1606" y="808"/>
                    <a:pt x="1606" y="1058"/>
                  </a:cubicBezTo>
                  <a:cubicBezTo>
                    <a:pt x="1606" y="1629"/>
                    <a:pt x="1303" y="2128"/>
                    <a:pt x="857" y="2396"/>
                  </a:cubicBezTo>
                  <a:cubicBezTo>
                    <a:pt x="628" y="2526"/>
                    <a:pt x="355" y="2612"/>
                    <a:pt x="78" y="2612"/>
                  </a:cubicBezTo>
                  <a:cubicBezTo>
                    <a:pt x="52" y="2612"/>
                    <a:pt x="26" y="2611"/>
                    <a:pt x="0" y="2610"/>
                  </a:cubicBezTo>
                  <a:lnTo>
                    <a:pt x="0" y="2610"/>
                  </a:lnTo>
                  <a:lnTo>
                    <a:pt x="1249" y="5857"/>
                  </a:lnTo>
                  <a:cubicBezTo>
                    <a:pt x="1749" y="5857"/>
                    <a:pt x="2177" y="5518"/>
                    <a:pt x="2320" y="5036"/>
                  </a:cubicBezTo>
                  <a:lnTo>
                    <a:pt x="3051" y="2324"/>
                  </a:lnTo>
                  <a:cubicBezTo>
                    <a:pt x="3337" y="1290"/>
                    <a:pt x="2712" y="255"/>
                    <a:pt x="1678" y="5"/>
                  </a:cubicBezTo>
                  <a:cubicBezTo>
                    <a:pt x="1663" y="2"/>
                    <a:pt x="1649" y="1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9;p63">
              <a:extLst>
                <a:ext uri="{FF2B5EF4-FFF2-40B4-BE49-F238E27FC236}">
                  <a16:creationId xmlns:a16="http://schemas.microsoft.com/office/drawing/2014/main" xmlns="" id="{41C15261-99BF-42E4-844F-228FBBF47593}"/>
                </a:ext>
              </a:extLst>
            </p:cNvPr>
            <p:cNvSpPr/>
            <p:nvPr/>
          </p:nvSpPr>
          <p:spPr>
            <a:xfrm>
              <a:off x="4889439" y="2070384"/>
              <a:ext cx="77115" cy="115932"/>
            </a:xfrm>
            <a:custGeom>
              <a:avLst/>
              <a:gdLst/>
              <a:ahLst/>
              <a:cxnLst/>
              <a:rect l="l" t="t" r="r" b="b"/>
              <a:pathLst>
                <a:path w="2517" h="3784" extrusionOk="0">
                  <a:moveTo>
                    <a:pt x="1232" y="1"/>
                  </a:moveTo>
                  <a:cubicBezTo>
                    <a:pt x="1124" y="126"/>
                    <a:pt x="1000" y="233"/>
                    <a:pt x="857" y="322"/>
                  </a:cubicBezTo>
                  <a:cubicBezTo>
                    <a:pt x="628" y="452"/>
                    <a:pt x="355" y="538"/>
                    <a:pt x="78" y="538"/>
                  </a:cubicBezTo>
                  <a:cubicBezTo>
                    <a:pt x="52" y="538"/>
                    <a:pt x="26" y="537"/>
                    <a:pt x="0" y="536"/>
                  </a:cubicBezTo>
                  <a:lnTo>
                    <a:pt x="0" y="536"/>
                  </a:lnTo>
                  <a:lnTo>
                    <a:pt x="1249" y="3783"/>
                  </a:lnTo>
                  <a:cubicBezTo>
                    <a:pt x="1749" y="3783"/>
                    <a:pt x="2177" y="3444"/>
                    <a:pt x="2320" y="2962"/>
                  </a:cubicBezTo>
                  <a:lnTo>
                    <a:pt x="2516" y="2231"/>
                  </a:lnTo>
                  <a:lnTo>
                    <a:pt x="2124" y="1125"/>
                  </a:lnTo>
                  <a:cubicBezTo>
                    <a:pt x="1945" y="661"/>
                    <a:pt x="1642" y="268"/>
                    <a:pt x="1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63">
              <a:extLst>
                <a:ext uri="{FF2B5EF4-FFF2-40B4-BE49-F238E27FC236}">
                  <a16:creationId xmlns:a16="http://schemas.microsoft.com/office/drawing/2014/main" xmlns="" id="{3B02F273-E115-40C6-A4F6-74A254581167}"/>
                </a:ext>
              </a:extLst>
            </p:cNvPr>
            <p:cNvSpPr/>
            <p:nvPr/>
          </p:nvSpPr>
          <p:spPr>
            <a:xfrm>
              <a:off x="4786653" y="2006843"/>
              <a:ext cx="162409" cy="179474"/>
            </a:xfrm>
            <a:custGeom>
              <a:avLst/>
              <a:gdLst/>
              <a:ahLst/>
              <a:cxnLst/>
              <a:rect l="l" t="t" r="r" b="b"/>
              <a:pathLst>
                <a:path w="5301" h="5858" extrusionOk="0">
                  <a:moveTo>
                    <a:pt x="1707" y="1"/>
                  </a:moveTo>
                  <a:cubicBezTo>
                    <a:pt x="1692" y="1"/>
                    <a:pt x="1676" y="2"/>
                    <a:pt x="1660" y="5"/>
                  </a:cubicBezTo>
                  <a:cubicBezTo>
                    <a:pt x="625" y="255"/>
                    <a:pt x="1" y="1290"/>
                    <a:pt x="286" y="2324"/>
                  </a:cubicBezTo>
                  <a:lnTo>
                    <a:pt x="1125" y="5411"/>
                  </a:lnTo>
                  <a:cubicBezTo>
                    <a:pt x="1196" y="5679"/>
                    <a:pt x="1428" y="5857"/>
                    <a:pt x="1696" y="5857"/>
                  </a:cubicBezTo>
                  <a:lnTo>
                    <a:pt x="2089" y="5857"/>
                  </a:lnTo>
                  <a:cubicBezTo>
                    <a:pt x="2320" y="5857"/>
                    <a:pt x="2535" y="5715"/>
                    <a:pt x="2624" y="5500"/>
                  </a:cubicBezTo>
                  <a:cubicBezTo>
                    <a:pt x="2767" y="5233"/>
                    <a:pt x="3034" y="5054"/>
                    <a:pt x="3355" y="5054"/>
                  </a:cubicBezTo>
                  <a:cubicBezTo>
                    <a:pt x="3659" y="5054"/>
                    <a:pt x="3944" y="5233"/>
                    <a:pt x="4069" y="5500"/>
                  </a:cubicBezTo>
                  <a:cubicBezTo>
                    <a:pt x="4158" y="5715"/>
                    <a:pt x="4372" y="5857"/>
                    <a:pt x="4604" y="5857"/>
                  </a:cubicBezTo>
                  <a:cubicBezTo>
                    <a:pt x="5015" y="5857"/>
                    <a:pt x="5300" y="5447"/>
                    <a:pt x="5157" y="5054"/>
                  </a:cubicBezTo>
                  <a:lnTo>
                    <a:pt x="4604" y="3520"/>
                  </a:lnTo>
                  <a:cubicBezTo>
                    <a:pt x="4408" y="2985"/>
                    <a:pt x="3926" y="2628"/>
                    <a:pt x="3355" y="2610"/>
                  </a:cubicBezTo>
                  <a:cubicBezTo>
                    <a:pt x="3333" y="2611"/>
                    <a:pt x="3312" y="2611"/>
                    <a:pt x="3290" y="2611"/>
                  </a:cubicBezTo>
                  <a:cubicBezTo>
                    <a:pt x="2428" y="2611"/>
                    <a:pt x="1732" y="1928"/>
                    <a:pt x="1732" y="1058"/>
                  </a:cubicBezTo>
                  <a:cubicBezTo>
                    <a:pt x="1732" y="808"/>
                    <a:pt x="1803" y="558"/>
                    <a:pt x="1910" y="344"/>
                  </a:cubicBezTo>
                  <a:cubicBezTo>
                    <a:pt x="1992" y="180"/>
                    <a:pt x="187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63">
              <a:extLst>
                <a:ext uri="{FF2B5EF4-FFF2-40B4-BE49-F238E27FC236}">
                  <a16:creationId xmlns:a16="http://schemas.microsoft.com/office/drawing/2014/main" xmlns="" id="{3EC41A6E-F103-43F9-B5A0-9C1351F8B9F2}"/>
                </a:ext>
              </a:extLst>
            </p:cNvPr>
            <p:cNvSpPr/>
            <p:nvPr/>
          </p:nvSpPr>
          <p:spPr>
            <a:xfrm>
              <a:off x="4873569" y="2112479"/>
              <a:ext cx="27390" cy="27359"/>
            </a:xfrm>
            <a:custGeom>
              <a:avLst/>
              <a:gdLst/>
              <a:ahLst/>
              <a:cxnLst/>
              <a:rect l="l" t="t" r="r" b="b"/>
              <a:pathLst>
                <a:path w="894" h="893" extrusionOk="0">
                  <a:moveTo>
                    <a:pt x="447" y="0"/>
                  </a:moveTo>
                  <a:cubicBezTo>
                    <a:pt x="197" y="0"/>
                    <a:pt x="1" y="197"/>
                    <a:pt x="1" y="447"/>
                  </a:cubicBezTo>
                  <a:cubicBezTo>
                    <a:pt x="1" y="679"/>
                    <a:pt x="197" y="893"/>
                    <a:pt x="447" y="893"/>
                  </a:cubicBezTo>
                  <a:cubicBezTo>
                    <a:pt x="697" y="893"/>
                    <a:pt x="893" y="679"/>
                    <a:pt x="893" y="447"/>
                  </a:cubicBezTo>
                  <a:cubicBezTo>
                    <a:pt x="893" y="197"/>
                    <a:pt x="697" y="0"/>
                    <a:pt x="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63">
              <a:extLst>
                <a:ext uri="{FF2B5EF4-FFF2-40B4-BE49-F238E27FC236}">
                  <a16:creationId xmlns:a16="http://schemas.microsoft.com/office/drawing/2014/main" xmlns="" id="{9C28EDDE-9EAE-4282-B1E9-5A646F8A5CC8}"/>
                </a:ext>
              </a:extLst>
            </p:cNvPr>
            <p:cNvSpPr/>
            <p:nvPr/>
          </p:nvSpPr>
          <p:spPr>
            <a:xfrm>
              <a:off x="4918421" y="2219155"/>
              <a:ext cx="151993" cy="256099"/>
            </a:xfrm>
            <a:custGeom>
              <a:avLst/>
              <a:gdLst/>
              <a:ahLst/>
              <a:cxnLst/>
              <a:rect l="l" t="t" r="r" b="b"/>
              <a:pathLst>
                <a:path w="4961" h="8359" extrusionOk="0">
                  <a:moveTo>
                    <a:pt x="2665" y="5247"/>
                  </a:moveTo>
                  <a:cubicBezTo>
                    <a:pt x="3128" y="5247"/>
                    <a:pt x="3552" y="5561"/>
                    <a:pt x="3658" y="6029"/>
                  </a:cubicBezTo>
                  <a:cubicBezTo>
                    <a:pt x="3801" y="6582"/>
                    <a:pt x="3462" y="7153"/>
                    <a:pt x="2908" y="7278"/>
                  </a:cubicBezTo>
                  <a:cubicBezTo>
                    <a:pt x="2823" y="7300"/>
                    <a:pt x="2737" y="7310"/>
                    <a:pt x="2653" y="7310"/>
                  </a:cubicBezTo>
                  <a:cubicBezTo>
                    <a:pt x="2194" y="7310"/>
                    <a:pt x="1780" y="6996"/>
                    <a:pt x="1659" y="6528"/>
                  </a:cubicBezTo>
                  <a:cubicBezTo>
                    <a:pt x="1534" y="5975"/>
                    <a:pt x="1856" y="5422"/>
                    <a:pt x="2409" y="5279"/>
                  </a:cubicBezTo>
                  <a:cubicBezTo>
                    <a:pt x="2494" y="5257"/>
                    <a:pt x="2580" y="5247"/>
                    <a:pt x="2665" y="5247"/>
                  </a:cubicBezTo>
                  <a:close/>
                  <a:moveTo>
                    <a:pt x="1952" y="0"/>
                  </a:moveTo>
                  <a:cubicBezTo>
                    <a:pt x="1914" y="0"/>
                    <a:pt x="1876" y="5"/>
                    <a:pt x="1838" y="16"/>
                  </a:cubicBezTo>
                  <a:lnTo>
                    <a:pt x="482" y="355"/>
                  </a:lnTo>
                  <a:cubicBezTo>
                    <a:pt x="286" y="408"/>
                    <a:pt x="143" y="569"/>
                    <a:pt x="125" y="783"/>
                  </a:cubicBezTo>
                  <a:cubicBezTo>
                    <a:pt x="71" y="1675"/>
                    <a:pt x="0" y="4209"/>
                    <a:pt x="642" y="6778"/>
                  </a:cubicBezTo>
                  <a:cubicBezTo>
                    <a:pt x="884" y="7716"/>
                    <a:pt x="1716" y="8359"/>
                    <a:pt x="2649" y="8359"/>
                  </a:cubicBezTo>
                  <a:cubicBezTo>
                    <a:pt x="2816" y="8359"/>
                    <a:pt x="2987" y="8338"/>
                    <a:pt x="3158" y="8295"/>
                  </a:cubicBezTo>
                  <a:cubicBezTo>
                    <a:pt x="4282" y="8027"/>
                    <a:pt x="4960" y="6867"/>
                    <a:pt x="4675" y="5743"/>
                  </a:cubicBezTo>
                  <a:cubicBezTo>
                    <a:pt x="4032" y="3174"/>
                    <a:pt x="2801" y="997"/>
                    <a:pt x="2337" y="230"/>
                  </a:cubicBezTo>
                  <a:cubicBezTo>
                    <a:pt x="2251" y="86"/>
                    <a:pt x="2107" y="0"/>
                    <a:pt x="1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3;p63">
              <a:extLst>
                <a:ext uri="{FF2B5EF4-FFF2-40B4-BE49-F238E27FC236}">
                  <a16:creationId xmlns:a16="http://schemas.microsoft.com/office/drawing/2014/main" xmlns="" id="{0A6CF5EB-D613-4946-BD2C-C0DE4C3CBAC9}"/>
                </a:ext>
              </a:extLst>
            </p:cNvPr>
            <p:cNvSpPr/>
            <p:nvPr/>
          </p:nvSpPr>
          <p:spPr>
            <a:xfrm>
              <a:off x="4918421" y="2227274"/>
              <a:ext cx="118628" cy="247796"/>
            </a:xfrm>
            <a:custGeom>
              <a:avLst/>
              <a:gdLst/>
              <a:ahLst/>
              <a:cxnLst/>
              <a:rect l="l" t="t" r="r" b="b"/>
              <a:pathLst>
                <a:path w="3872" h="8088" extrusionOk="0">
                  <a:moveTo>
                    <a:pt x="803" y="0"/>
                  </a:moveTo>
                  <a:lnTo>
                    <a:pt x="482" y="90"/>
                  </a:lnTo>
                  <a:cubicBezTo>
                    <a:pt x="286" y="125"/>
                    <a:pt x="143" y="304"/>
                    <a:pt x="125" y="518"/>
                  </a:cubicBezTo>
                  <a:cubicBezTo>
                    <a:pt x="71" y="1410"/>
                    <a:pt x="0" y="3944"/>
                    <a:pt x="642" y="6513"/>
                  </a:cubicBezTo>
                  <a:cubicBezTo>
                    <a:pt x="886" y="7456"/>
                    <a:pt x="1726" y="8088"/>
                    <a:pt x="2665" y="8088"/>
                  </a:cubicBezTo>
                  <a:cubicBezTo>
                    <a:pt x="2827" y="8088"/>
                    <a:pt x="2992" y="8069"/>
                    <a:pt x="3158" y="8030"/>
                  </a:cubicBezTo>
                  <a:cubicBezTo>
                    <a:pt x="3426" y="7976"/>
                    <a:pt x="3658" y="7851"/>
                    <a:pt x="3872" y="7691"/>
                  </a:cubicBezTo>
                  <a:lnTo>
                    <a:pt x="3872" y="7691"/>
                  </a:lnTo>
                  <a:cubicBezTo>
                    <a:pt x="3836" y="7708"/>
                    <a:pt x="3801" y="7726"/>
                    <a:pt x="3765" y="7726"/>
                  </a:cubicBezTo>
                  <a:cubicBezTo>
                    <a:pt x="3602" y="7766"/>
                    <a:pt x="3438" y="7785"/>
                    <a:pt x="3277" y="7785"/>
                  </a:cubicBezTo>
                  <a:cubicBezTo>
                    <a:pt x="2346" y="7785"/>
                    <a:pt x="1495" y="7153"/>
                    <a:pt x="1267" y="6210"/>
                  </a:cubicBezTo>
                  <a:cubicBezTo>
                    <a:pt x="625" y="3623"/>
                    <a:pt x="696" y="1107"/>
                    <a:pt x="749" y="215"/>
                  </a:cubicBezTo>
                  <a:cubicBezTo>
                    <a:pt x="749" y="143"/>
                    <a:pt x="767" y="72"/>
                    <a:pt x="8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4;p63">
              <a:extLst>
                <a:ext uri="{FF2B5EF4-FFF2-40B4-BE49-F238E27FC236}">
                  <a16:creationId xmlns:a16="http://schemas.microsoft.com/office/drawing/2014/main" xmlns="" id="{7DBA5F1F-379F-453C-8766-6A5D76425843}"/>
                </a:ext>
              </a:extLst>
            </p:cNvPr>
            <p:cNvSpPr/>
            <p:nvPr/>
          </p:nvSpPr>
          <p:spPr>
            <a:xfrm>
              <a:off x="4704669" y="2219155"/>
              <a:ext cx="151441" cy="255915"/>
            </a:xfrm>
            <a:custGeom>
              <a:avLst/>
              <a:gdLst/>
              <a:ahLst/>
              <a:cxnLst/>
              <a:rect l="l" t="t" r="r" b="b"/>
              <a:pathLst>
                <a:path w="4943" h="8353" extrusionOk="0">
                  <a:moveTo>
                    <a:pt x="2278" y="5247"/>
                  </a:moveTo>
                  <a:cubicBezTo>
                    <a:pt x="2363" y="5247"/>
                    <a:pt x="2449" y="5257"/>
                    <a:pt x="2534" y="5279"/>
                  </a:cubicBezTo>
                  <a:cubicBezTo>
                    <a:pt x="3087" y="5422"/>
                    <a:pt x="3409" y="5975"/>
                    <a:pt x="3284" y="6528"/>
                  </a:cubicBezTo>
                  <a:cubicBezTo>
                    <a:pt x="3163" y="6996"/>
                    <a:pt x="2749" y="7310"/>
                    <a:pt x="2290" y="7310"/>
                  </a:cubicBezTo>
                  <a:cubicBezTo>
                    <a:pt x="2206" y="7310"/>
                    <a:pt x="2120" y="7300"/>
                    <a:pt x="2035" y="7278"/>
                  </a:cubicBezTo>
                  <a:cubicBezTo>
                    <a:pt x="1481" y="7153"/>
                    <a:pt x="1142" y="6582"/>
                    <a:pt x="1285" y="6029"/>
                  </a:cubicBezTo>
                  <a:cubicBezTo>
                    <a:pt x="1391" y="5561"/>
                    <a:pt x="1815" y="5247"/>
                    <a:pt x="2278" y="5247"/>
                  </a:cubicBezTo>
                  <a:close/>
                  <a:moveTo>
                    <a:pt x="2991" y="0"/>
                  </a:moveTo>
                  <a:cubicBezTo>
                    <a:pt x="2836" y="0"/>
                    <a:pt x="2692" y="86"/>
                    <a:pt x="2606" y="230"/>
                  </a:cubicBezTo>
                  <a:cubicBezTo>
                    <a:pt x="2142" y="997"/>
                    <a:pt x="911" y="3174"/>
                    <a:pt x="268" y="5743"/>
                  </a:cubicBezTo>
                  <a:cubicBezTo>
                    <a:pt x="1" y="6867"/>
                    <a:pt x="661" y="8027"/>
                    <a:pt x="1785" y="8295"/>
                  </a:cubicBezTo>
                  <a:cubicBezTo>
                    <a:pt x="1951" y="8334"/>
                    <a:pt x="2116" y="8353"/>
                    <a:pt x="2278" y="8353"/>
                  </a:cubicBezTo>
                  <a:cubicBezTo>
                    <a:pt x="3217" y="8353"/>
                    <a:pt x="4057" y="7721"/>
                    <a:pt x="4301" y="6778"/>
                  </a:cubicBezTo>
                  <a:cubicBezTo>
                    <a:pt x="4943" y="4209"/>
                    <a:pt x="4872" y="1675"/>
                    <a:pt x="4818" y="783"/>
                  </a:cubicBezTo>
                  <a:cubicBezTo>
                    <a:pt x="4800" y="569"/>
                    <a:pt x="4657" y="390"/>
                    <a:pt x="4461" y="355"/>
                  </a:cubicBezTo>
                  <a:lnTo>
                    <a:pt x="3105" y="16"/>
                  </a:lnTo>
                  <a:cubicBezTo>
                    <a:pt x="3067" y="5"/>
                    <a:pt x="3029" y="0"/>
                    <a:pt x="2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2748;p63">
            <a:extLst>
              <a:ext uri="{FF2B5EF4-FFF2-40B4-BE49-F238E27FC236}">
                <a16:creationId xmlns:a16="http://schemas.microsoft.com/office/drawing/2014/main" xmlns="" id="{989C8116-21D2-42D3-B500-BE9B3490DD0A}"/>
              </a:ext>
            </a:extLst>
          </p:cNvPr>
          <p:cNvGrpSpPr/>
          <p:nvPr/>
        </p:nvGrpSpPr>
        <p:grpSpPr>
          <a:xfrm>
            <a:off x="4684236" y="508955"/>
            <a:ext cx="481070" cy="468294"/>
            <a:chOff x="3316215" y="2019619"/>
            <a:chExt cx="481070" cy="468294"/>
          </a:xfrm>
        </p:grpSpPr>
        <p:sp>
          <p:nvSpPr>
            <p:cNvPr id="28" name="Google Shape;2749;p63">
              <a:extLst>
                <a:ext uri="{FF2B5EF4-FFF2-40B4-BE49-F238E27FC236}">
                  <a16:creationId xmlns:a16="http://schemas.microsoft.com/office/drawing/2014/main" xmlns="" id="{3CA09E6A-BC4F-45C5-A23C-F7292E2C4C88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50;p63">
              <a:extLst>
                <a:ext uri="{FF2B5EF4-FFF2-40B4-BE49-F238E27FC236}">
                  <a16:creationId xmlns:a16="http://schemas.microsoft.com/office/drawing/2014/main" xmlns="" id="{E91B49B4-850B-45A9-A4F5-B844453463CD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51;p63">
              <a:extLst>
                <a:ext uri="{FF2B5EF4-FFF2-40B4-BE49-F238E27FC236}">
                  <a16:creationId xmlns:a16="http://schemas.microsoft.com/office/drawing/2014/main" xmlns="" id="{8C7A3487-7C9D-408A-9C12-DD0F22455C5D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52;p63">
              <a:extLst>
                <a:ext uri="{FF2B5EF4-FFF2-40B4-BE49-F238E27FC236}">
                  <a16:creationId xmlns:a16="http://schemas.microsoft.com/office/drawing/2014/main" xmlns="" id="{103E3931-2297-47D8-895E-DE6EB206DCC9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53;p63">
              <a:extLst>
                <a:ext uri="{FF2B5EF4-FFF2-40B4-BE49-F238E27FC236}">
                  <a16:creationId xmlns:a16="http://schemas.microsoft.com/office/drawing/2014/main" xmlns="" id="{5B8D80B3-27BE-4C4A-A3CC-EA6E57987A0C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72C5948-467A-4DB6-867C-CDC6BA9C702F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56" name="Content Placeholder 55" descr="A screenshot of a website&#10;&#10;Description automatically generated">
            <a:extLst>
              <a:ext uri="{FF2B5EF4-FFF2-40B4-BE49-F238E27FC236}">
                <a16:creationId xmlns:a16="http://schemas.microsoft.com/office/drawing/2014/main" xmlns="" id="{9DBDFB39-7A36-D7CD-A123-0A16C4CB5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1" y="1387217"/>
            <a:ext cx="2926976" cy="5113906"/>
          </a:xfrm>
        </p:spPr>
      </p:pic>
      <p:pic>
        <p:nvPicPr>
          <p:cNvPr id="62" name="Picture 6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567D5470-3564-B2BC-5726-394E00281C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26" y="1828799"/>
            <a:ext cx="3416369" cy="4019909"/>
          </a:xfrm>
          <a:prstGeom prst="rect">
            <a:avLst/>
          </a:prstGeom>
        </p:spPr>
      </p:pic>
      <p:pic>
        <p:nvPicPr>
          <p:cNvPr id="64" name="Picture 63" descr="A screenshot of a computer">
            <a:extLst>
              <a:ext uri="{FF2B5EF4-FFF2-40B4-BE49-F238E27FC236}">
                <a16:creationId xmlns:a16="http://schemas.microsoft.com/office/drawing/2014/main" xmlns="" id="{1B5B9A95-54B7-5AE7-DE56-B5AADED5FE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73" y="2436961"/>
            <a:ext cx="4121803" cy="19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E5F27-B719-074D-1139-F0257128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1" y="172529"/>
            <a:ext cx="11007305" cy="6383546"/>
          </a:xfrm>
        </p:spPr>
        <p:txBody>
          <a:bodyPr/>
          <a:lstStyle/>
          <a:p>
            <a:r>
              <a:rPr lang="en-US" sz="138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201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332670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SafePaws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Animal Welfare Through Innovation and Collaboration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389489"/>
            <a:ext cx="10272000" cy="3602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Shelters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Adoption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Expert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Resources for Pet Owners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2118;p62">
            <a:extLst>
              <a:ext uri="{FF2B5EF4-FFF2-40B4-BE49-F238E27FC236}">
                <a16:creationId xmlns:a16="http://schemas.microsoft.com/office/drawing/2014/main" xmlns="" id="{F239E2A0-845B-48F0-9A97-5374554CD532}"/>
              </a:ext>
            </a:extLst>
          </p:cNvPr>
          <p:cNvGrpSpPr/>
          <p:nvPr/>
        </p:nvGrpSpPr>
        <p:grpSpPr>
          <a:xfrm>
            <a:off x="6921950" y="2887911"/>
            <a:ext cx="3967681" cy="3104328"/>
            <a:chOff x="5014800" y="1412400"/>
            <a:chExt cx="5268555" cy="3731100"/>
          </a:xfrm>
        </p:grpSpPr>
        <p:sp>
          <p:nvSpPr>
            <p:cNvPr id="5" name="Google Shape;2119;p62">
              <a:extLst>
                <a:ext uri="{FF2B5EF4-FFF2-40B4-BE49-F238E27FC236}">
                  <a16:creationId xmlns:a16="http://schemas.microsoft.com/office/drawing/2014/main" xmlns="" id="{4933DAB6-4830-4F3C-BB38-7C766EE7DDBA}"/>
                </a:ext>
              </a:extLst>
            </p:cNvPr>
            <p:cNvSpPr/>
            <p:nvPr/>
          </p:nvSpPr>
          <p:spPr>
            <a:xfrm>
              <a:off x="5697684" y="3336879"/>
              <a:ext cx="546422" cy="127600"/>
            </a:xfrm>
            <a:custGeom>
              <a:avLst/>
              <a:gdLst/>
              <a:ahLst/>
              <a:cxnLst/>
              <a:rect l="l" t="t" r="r" b="b"/>
              <a:pathLst>
                <a:path w="7520" h="1756" extrusionOk="0">
                  <a:moveTo>
                    <a:pt x="5389" y="1"/>
                  </a:moveTo>
                  <a:lnTo>
                    <a:pt x="2758" y="201"/>
                  </a:lnTo>
                  <a:lnTo>
                    <a:pt x="1" y="1078"/>
                  </a:lnTo>
                  <a:lnTo>
                    <a:pt x="402" y="1504"/>
                  </a:lnTo>
                  <a:lnTo>
                    <a:pt x="2206" y="1755"/>
                  </a:lnTo>
                  <a:lnTo>
                    <a:pt x="4387" y="1755"/>
                  </a:lnTo>
                  <a:lnTo>
                    <a:pt x="7144" y="627"/>
                  </a:lnTo>
                  <a:lnTo>
                    <a:pt x="7520" y="201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rgbClr val="FFA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20;p62">
              <a:extLst>
                <a:ext uri="{FF2B5EF4-FFF2-40B4-BE49-F238E27FC236}">
                  <a16:creationId xmlns:a16="http://schemas.microsoft.com/office/drawing/2014/main" xmlns="" id="{59D9BEC1-B091-48B3-8843-54E1354B152D}"/>
                </a:ext>
              </a:extLst>
            </p:cNvPr>
            <p:cNvSpPr/>
            <p:nvPr/>
          </p:nvSpPr>
          <p:spPr>
            <a:xfrm>
              <a:off x="7136406" y="3586404"/>
              <a:ext cx="362441" cy="433301"/>
            </a:xfrm>
            <a:custGeom>
              <a:avLst/>
              <a:gdLst/>
              <a:ahLst/>
              <a:cxnLst/>
              <a:rect l="l" t="t" r="r" b="b"/>
              <a:pathLst>
                <a:path w="4988" h="5963" extrusionOk="0">
                  <a:moveTo>
                    <a:pt x="3609" y="0"/>
                  </a:moveTo>
                  <a:cubicBezTo>
                    <a:pt x="3960" y="552"/>
                    <a:pt x="3985" y="1279"/>
                    <a:pt x="3810" y="1905"/>
                  </a:cubicBezTo>
                  <a:cubicBezTo>
                    <a:pt x="3609" y="2532"/>
                    <a:pt x="3183" y="3083"/>
                    <a:pt x="2707" y="3509"/>
                  </a:cubicBezTo>
                  <a:cubicBezTo>
                    <a:pt x="2231" y="3935"/>
                    <a:pt x="1680" y="4286"/>
                    <a:pt x="1078" y="4411"/>
                  </a:cubicBezTo>
                  <a:cubicBezTo>
                    <a:pt x="920" y="4434"/>
                    <a:pt x="758" y="4446"/>
                    <a:pt x="594" y="4446"/>
                  </a:cubicBezTo>
                  <a:cubicBezTo>
                    <a:pt x="394" y="4446"/>
                    <a:pt x="194" y="4428"/>
                    <a:pt x="0" y="4386"/>
                  </a:cubicBezTo>
                  <a:lnTo>
                    <a:pt x="0" y="4386"/>
                  </a:lnTo>
                  <a:cubicBezTo>
                    <a:pt x="251" y="4812"/>
                    <a:pt x="427" y="5289"/>
                    <a:pt x="502" y="5765"/>
                  </a:cubicBezTo>
                  <a:cubicBezTo>
                    <a:pt x="727" y="5840"/>
                    <a:pt x="928" y="5890"/>
                    <a:pt x="1153" y="5915"/>
                  </a:cubicBezTo>
                  <a:cubicBezTo>
                    <a:pt x="1348" y="5947"/>
                    <a:pt x="1546" y="5963"/>
                    <a:pt x="1746" y="5963"/>
                  </a:cubicBezTo>
                  <a:cubicBezTo>
                    <a:pt x="2498" y="5963"/>
                    <a:pt x="3261" y="5734"/>
                    <a:pt x="3835" y="5238"/>
                  </a:cubicBezTo>
                  <a:cubicBezTo>
                    <a:pt x="4587" y="4612"/>
                    <a:pt x="4988" y="3609"/>
                    <a:pt x="4938" y="2632"/>
                  </a:cubicBezTo>
                  <a:cubicBezTo>
                    <a:pt x="4888" y="1654"/>
                    <a:pt x="4311" y="677"/>
                    <a:pt x="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21;p62">
              <a:extLst>
                <a:ext uri="{FF2B5EF4-FFF2-40B4-BE49-F238E27FC236}">
                  <a16:creationId xmlns:a16="http://schemas.microsoft.com/office/drawing/2014/main" xmlns="" id="{31F10419-7587-49F6-A9EE-29AED7439921}"/>
                </a:ext>
              </a:extLst>
            </p:cNvPr>
            <p:cNvSpPr/>
            <p:nvPr/>
          </p:nvSpPr>
          <p:spPr>
            <a:xfrm>
              <a:off x="6979818" y="3812241"/>
              <a:ext cx="193064" cy="193071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0" y="0"/>
                  </a:moveTo>
                  <a:cubicBezTo>
                    <a:pt x="276" y="426"/>
                    <a:pt x="426" y="1178"/>
                    <a:pt x="802" y="1529"/>
                  </a:cubicBezTo>
                  <a:cubicBezTo>
                    <a:pt x="1353" y="2030"/>
                    <a:pt x="1980" y="2431"/>
                    <a:pt x="2657" y="2657"/>
                  </a:cubicBezTo>
                  <a:cubicBezTo>
                    <a:pt x="2582" y="2181"/>
                    <a:pt x="2406" y="1704"/>
                    <a:pt x="2155" y="1278"/>
                  </a:cubicBezTo>
                  <a:cubicBezTo>
                    <a:pt x="1905" y="1253"/>
                    <a:pt x="1679" y="1178"/>
                    <a:pt x="1454" y="1078"/>
                  </a:cubicBezTo>
                  <a:cubicBezTo>
                    <a:pt x="902" y="827"/>
                    <a:pt x="401" y="42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2;p62">
              <a:extLst>
                <a:ext uri="{FF2B5EF4-FFF2-40B4-BE49-F238E27FC236}">
                  <a16:creationId xmlns:a16="http://schemas.microsoft.com/office/drawing/2014/main" xmlns="" id="{A347A353-2761-4961-B6F6-81284E4FE1BD}"/>
                </a:ext>
              </a:extLst>
            </p:cNvPr>
            <p:cNvSpPr/>
            <p:nvPr/>
          </p:nvSpPr>
          <p:spPr>
            <a:xfrm>
              <a:off x="6049154" y="2524652"/>
              <a:ext cx="329742" cy="284193"/>
            </a:xfrm>
            <a:custGeom>
              <a:avLst/>
              <a:gdLst/>
              <a:ahLst/>
              <a:cxnLst/>
              <a:rect l="l" t="t" r="r" b="b"/>
              <a:pathLst>
                <a:path w="4538" h="3911" extrusionOk="0">
                  <a:moveTo>
                    <a:pt x="3585" y="1"/>
                  </a:moveTo>
                  <a:cubicBezTo>
                    <a:pt x="3209" y="26"/>
                    <a:pt x="2858" y="201"/>
                    <a:pt x="2557" y="427"/>
                  </a:cubicBezTo>
                  <a:cubicBezTo>
                    <a:pt x="1329" y="1229"/>
                    <a:pt x="427" y="2507"/>
                    <a:pt x="1" y="3910"/>
                  </a:cubicBezTo>
                  <a:cubicBezTo>
                    <a:pt x="126" y="3835"/>
                    <a:pt x="427" y="3785"/>
                    <a:pt x="527" y="3685"/>
                  </a:cubicBezTo>
                  <a:cubicBezTo>
                    <a:pt x="1329" y="2958"/>
                    <a:pt x="2282" y="2332"/>
                    <a:pt x="3284" y="1880"/>
                  </a:cubicBezTo>
                  <a:cubicBezTo>
                    <a:pt x="3585" y="1755"/>
                    <a:pt x="3886" y="1630"/>
                    <a:pt x="4111" y="1429"/>
                  </a:cubicBezTo>
                  <a:cubicBezTo>
                    <a:pt x="4362" y="1204"/>
                    <a:pt x="4537" y="878"/>
                    <a:pt x="4462" y="577"/>
                  </a:cubicBezTo>
                  <a:cubicBezTo>
                    <a:pt x="4362" y="201"/>
                    <a:pt x="3961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23;p62">
              <a:extLst>
                <a:ext uri="{FF2B5EF4-FFF2-40B4-BE49-F238E27FC236}">
                  <a16:creationId xmlns:a16="http://schemas.microsoft.com/office/drawing/2014/main" xmlns="" id="{9C9F9E75-B7EC-48E0-9EA9-2E5179FA2149}"/>
                </a:ext>
              </a:extLst>
            </p:cNvPr>
            <p:cNvSpPr/>
            <p:nvPr/>
          </p:nvSpPr>
          <p:spPr>
            <a:xfrm>
              <a:off x="6107429" y="2551974"/>
              <a:ext cx="240513" cy="185877"/>
            </a:xfrm>
            <a:custGeom>
              <a:avLst/>
              <a:gdLst/>
              <a:ahLst/>
              <a:cxnLst/>
              <a:rect l="l" t="t" r="r" b="b"/>
              <a:pathLst>
                <a:path w="3310" h="2558" extrusionOk="0">
                  <a:moveTo>
                    <a:pt x="2783" y="1"/>
                  </a:moveTo>
                  <a:cubicBezTo>
                    <a:pt x="2482" y="26"/>
                    <a:pt x="2181" y="201"/>
                    <a:pt x="1956" y="352"/>
                  </a:cubicBezTo>
                  <a:cubicBezTo>
                    <a:pt x="1154" y="903"/>
                    <a:pt x="477" y="1680"/>
                    <a:pt x="1" y="2557"/>
                  </a:cubicBezTo>
                  <a:cubicBezTo>
                    <a:pt x="728" y="2006"/>
                    <a:pt x="1505" y="1529"/>
                    <a:pt x="2332" y="1154"/>
                  </a:cubicBezTo>
                  <a:lnTo>
                    <a:pt x="2432" y="1128"/>
                  </a:lnTo>
                  <a:cubicBezTo>
                    <a:pt x="2658" y="1003"/>
                    <a:pt x="2908" y="903"/>
                    <a:pt x="3059" y="753"/>
                  </a:cubicBezTo>
                  <a:cubicBezTo>
                    <a:pt x="3234" y="627"/>
                    <a:pt x="3309" y="427"/>
                    <a:pt x="3284" y="301"/>
                  </a:cubicBezTo>
                  <a:cubicBezTo>
                    <a:pt x="3234" y="126"/>
                    <a:pt x="3034" y="1"/>
                    <a:pt x="280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4;p62">
              <a:extLst>
                <a:ext uri="{FF2B5EF4-FFF2-40B4-BE49-F238E27FC236}">
                  <a16:creationId xmlns:a16="http://schemas.microsoft.com/office/drawing/2014/main" xmlns="" id="{6A4D6B02-3FA4-4587-A585-6976ABC324AB}"/>
                </a:ext>
              </a:extLst>
            </p:cNvPr>
            <p:cNvSpPr/>
            <p:nvPr/>
          </p:nvSpPr>
          <p:spPr>
            <a:xfrm>
              <a:off x="6590055" y="4855754"/>
              <a:ext cx="163999" cy="145766"/>
            </a:xfrm>
            <a:custGeom>
              <a:avLst/>
              <a:gdLst/>
              <a:ahLst/>
              <a:cxnLst/>
              <a:rect l="l" t="t" r="r" b="b"/>
              <a:pathLst>
                <a:path w="2257" h="2006" extrusionOk="0">
                  <a:moveTo>
                    <a:pt x="1082" y="1"/>
                  </a:moveTo>
                  <a:cubicBezTo>
                    <a:pt x="779" y="1"/>
                    <a:pt x="477" y="59"/>
                    <a:pt x="201" y="176"/>
                  </a:cubicBezTo>
                  <a:lnTo>
                    <a:pt x="76" y="1028"/>
                  </a:lnTo>
                  <a:cubicBezTo>
                    <a:pt x="1" y="1529"/>
                    <a:pt x="402" y="2005"/>
                    <a:pt x="928" y="2005"/>
                  </a:cubicBezTo>
                  <a:lnTo>
                    <a:pt x="1354" y="2005"/>
                  </a:lnTo>
                  <a:cubicBezTo>
                    <a:pt x="1805" y="2005"/>
                    <a:pt x="2181" y="1654"/>
                    <a:pt x="2206" y="1178"/>
                  </a:cubicBezTo>
                  <a:lnTo>
                    <a:pt x="2256" y="326"/>
                  </a:lnTo>
                  <a:cubicBezTo>
                    <a:pt x="1909" y="109"/>
                    <a:pt x="1495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5;p62">
              <a:extLst>
                <a:ext uri="{FF2B5EF4-FFF2-40B4-BE49-F238E27FC236}">
                  <a16:creationId xmlns:a16="http://schemas.microsoft.com/office/drawing/2014/main" xmlns="" id="{951B7DE2-7CF2-4FB0-902A-855B08C091D5}"/>
                </a:ext>
              </a:extLst>
            </p:cNvPr>
            <p:cNvSpPr/>
            <p:nvPr/>
          </p:nvSpPr>
          <p:spPr>
            <a:xfrm>
              <a:off x="6429834" y="4030738"/>
              <a:ext cx="324220" cy="382509"/>
            </a:xfrm>
            <a:custGeom>
              <a:avLst/>
              <a:gdLst/>
              <a:ahLst/>
              <a:cxnLst/>
              <a:rect l="l" t="t" r="r" b="b"/>
              <a:pathLst>
                <a:path w="4462" h="5264" extrusionOk="0">
                  <a:moveTo>
                    <a:pt x="0" y="1"/>
                  </a:moveTo>
                  <a:lnTo>
                    <a:pt x="276" y="1805"/>
                  </a:lnTo>
                  <a:cubicBezTo>
                    <a:pt x="301" y="1981"/>
                    <a:pt x="351" y="2156"/>
                    <a:pt x="376" y="2306"/>
                  </a:cubicBezTo>
                  <a:cubicBezTo>
                    <a:pt x="1830" y="3159"/>
                    <a:pt x="3208" y="4161"/>
                    <a:pt x="4461" y="5264"/>
                  </a:cubicBezTo>
                  <a:lnTo>
                    <a:pt x="4411" y="4988"/>
                  </a:lnTo>
                  <a:cubicBezTo>
                    <a:pt x="4211" y="3986"/>
                    <a:pt x="4186" y="2983"/>
                    <a:pt x="4311" y="198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6;p62">
              <a:extLst>
                <a:ext uri="{FF2B5EF4-FFF2-40B4-BE49-F238E27FC236}">
                  <a16:creationId xmlns:a16="http://schemas.microsoft.com/office/drawing/2014/main" xmlns="" id="{6E07AE00-800E-4A9D-B332-A0481C831ABF}"/>
                </a:ext>
              </a:extLst>
            </p:cNvPr>
            <p:cNvSpPr/>
            <p:nvPr/>
          </p:nvSpPr>
          <p:spPr>
            <a:xfrm>
              <a:off x="6457155" y="4198299"/>
              <a:ext cx="316881" cy="681162"/>
            </a:xfrm>
            <a:custGeom>
              <a:avLst/>
              <a:gdLst/>
              <a:ahLst/>
              <a:cxnLst/>
              <a:rect l="l" t="t" r="r" b="b"/>
              <a:pathLst>
                <a:path w="4361" h="9374" extrusionOk="0">
                  <a:moveTo>
                    <a:pt x="0" y="0"/>
                  </a:moveTo>
                  <a:cubicBezTo>
                    <a:pt x="175" y="727"/>
                    <a:pt x="476" y="1404"/>
                    <a:pt x="877" y="2005"/>
                  </a:cubicBezTo>
                  <a:lnTo>
                    <a:pt x="2657" y="4762"/>
                  </a:lnTo>
                  <a:lnTo>
                    <a:pt x="2030" y="9224"/>
                  </a:lnTo>
                  <a:cubicBezTo>
                    <a:pt x="2306" y="9107"/>
                    <a:pt x="2608" y="9049"/>
                    <a:pt x="2911" y="9049"/>
                  </a:cubicBezTo>
                  <a:cubicBezTo>
                    <a:pt x="3324" y="9049"/>
                    <a:pt x="3738" y="9157"/>
                    <a:pt x="4085" y="9374"/>
                  </a:cubicBezTo>
                  <a:lnTo>
                    <a:pt x="4336" y="4662"/>
                  </a:lnTo>
                  <a:cubicBezTo>
                    <a:pt x="4361" y="4462"/>
                    <a:pt x="4336" y="4286"/>
                    <a:pt x="4311" y="4086"/>
                  </a:cubicBezTo>
                  <a:lnTo>
                    <a:pt x="4085" y="2958"/>
                  </a:lnTo>
                  <a:cubicBezTo>
                    <a:pt x="2832" y="1855"/>
                    <a:pt x="1454" y="85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7;p62">
              <a:extLst>
                <a:ext uri="{FF2B5EF4-FFF2-40B4-BE49-F238E27FC236}">
                  <a16:creationId xmlns:a16="http://schemas.microsoft.com/office/drawing/2014/main" xmlns="" id="{619E4BFF-3DFE-46A3-AF31-091552CEF7AC}"/>
                </a:ext>
              </a:extLst>
            </p:cNvPr>
            <p:cNvSpPr/>
            <p:nvPr/>
          </p:nvSpPr>
          <p:spPr>
            <a:xfrm>
              <a:off x="5542913" y="3868119"/>
              <a:ext cx="171120" cy="202881"/>
            </a:xfrm>
            <a:custGeom>
              <a:avLst/>
              <a:gdLst/>
              <a:ahLst/>
              <a:cxnLst/>
              <a:rect l="l" t="t" r="r" b="b"/>
              <a:pathLst>
                <a:path w="2355" h="2792" extrusionOk="0">
                  <a:moveTo>
                    <a:pt x="1244" y="1"/>
                  </a:moveTo>
                  <a:cubicBezTo>
                    <a:pt x="1070" y="1"/>
                    <a:pt x="895" y="21"/>
                    <a:pt x="727" y="58"/>
                  </a:cubicBezTo>
                  <a:cubicBezTo>
                    <a:pt x="452" y="133"/>
                    <a:pt x="201" y="259"/>
                    <a:pt x="1" y="434"/>
                  </a:cubicBezTo>
                  <a:lnTo>
                    <a:pt x="151" y="1462"/>
                  </a:lnTo>
                  <a:cubicBezTo>
                    <a:pt x="251" y="2189"/>
                    <a:pt x="853" y="2740"/>
                    <a:pt x="1579" y="2790"/>
                  </a:cubicBezTo>
                  <a:cubicBezTo>
                    <a:pt x="1593" y="2791"/>
                    <a:pt x="1606" y="2791"/>
                    <a:pt x="1620" y="2791"/>
                  </a:cubicBezTo>
                  <a:cubicBezTo>
                    <a:pt x="2027" y="2791"/>
                    <a:pt x="2355" y="2426"/>
                    <a:pt x="2306" y="2013"/>
                  </a:cubicBezTo>
                  <a:lnTo>
                    <a:pt x="2081" y="183"/>
                  </a:lnTo>
                  <a:cubicBezTo>
                    <a:pt x="1829" y="58"/>
                    <a:pt x="1538" y="1"/>
                    <a:pt x="1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8;p62">
              <a:extLst>
                <a:ext uri="{FF2B5EF4-FFF2-40B4-BE49-F238E27FC236}">
                  <a16:creationId xmlns:a16="http://schemas.microsoft.com/office/drawing/2014/main" xmlns="" id="{9446E2D6-66EA-4AAC-ACC6-FC66201A4C51}"/>
                </a:ext>
              </a:extLst>
            </p:cNvPr>
            <p:cNvSpPr/>
            <p:nvPr/>
          </p:nvSpPr>
          <p:spPr>
            <a:xfrm>
              <a:off x="5519225" y="3586404"/>
              <a:ext cx="511835" cy="481914"/>
            </a:xfrm>
            <a:custGeom>
              <a:avLst/>
              <a:gdLst/>
              <a:ahLst/>
              <a:cxnLst/>
              <a:rect l="l" t="t" r="r" b="b"/>
              <a:pathLst>
                <a:path w="7044" h="6632" extrusionOk="0">
                  <a:moveTo>
                    <a:pt x="4061" y="0"/>
                  </a:moveTo>
                  <a:lnTo>
                    <a:pt x="3434" y="1053"/>
                  </a:lnTo>
                  <a:lnTo>
                    <a:pt x="3710" y="2557"/>
                  </a:lnTo>
                  <a:lnTo>
                    <a:pt x="2507" y="1579"/>
                  </a:lnTo>
                  <a:cubicBezTo>
                    <a:pt x="2237" y="1360"/>
                    <a:pt x="1900" y="1243"/>
                    <a:pt x="1556" y="1243"/>
                  </a:cubicBezTo>
                  <a:cubicBezTo>
                    <a:pt x="1388" y="1243"/>
                    <a:pt x="1218" y="1271"/>
                    <a:pt x="1053" y="1329"/>
                  </a:cubicBezTo>
                  <a:cubicBezTo>
                    <a:pt x="402" y="1579"/>
                    <a:pt x="1" y="2231"/>
                    <a:pt x="101" y="2933"/>
                  </a:cubicBezTo>
                  <a:lnTo>
                    <a:pt x="327" y="4311"/>
                  </a:lnTo>
                  <a:cubicBezTo>
                    <a:pt x="527" y="4136"/>
                    <a:pt x="778" y="4010"/>
                    <a:pt x="1053" y="3935"/>
                  </a:cubicBezTo>
                  <a:cubicBezTo>
                    <a:pt x="1221" y="3898"/>
                    <a:pt x="1396" y="3878"/>
                    <a:pt x="1570" y="3878"/>
                  </a:cubicBezTo>
                  <a:cubicBezTo>
                    <a:pt x="1864" y="3878"/>
                    <a:pt x="2155" y="3935"/>
                    <a:pt x="2407" y="4060"/>
                  </a:cubicBezTo>
                  <a:lnTo>
                    <a:pt x="5038" y="6341"/>
                  </a:lnTo>
                  <a:cubicBezTo>
                    <a:pt x="5261" y="6544"/>
                    <a:pt x="5533" y="6632"/>
                    <a:pt x="5814" y="6632"/>
                  </a:cubicBezTo>
                  <a:cubicBezTo>
                    <a:pt x="5881" y="6632"/>
                    <a:pt x="5948" y="6627"/>
                    <a:pt x="6016" y="6617"/>
                  </a:cubicBezTo>
                  <a:cubicBezTo>
                    <a:pt x="6642" y="6492"/>
                    <a:pt x="7043" y="5890"/>
                    <a:pt x="6918" y="5264"/>
                  </a:cubicBezTo>
                  <a:lnTo>
                    <a:pt x="6141" y="1228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29;p62">
              <a:extLst>
                <a:ext uri="{FF2B5EF4-FFF2-40B4-BE49-F238E27FC236}">
                  <a16:creationId xmlns:a16="http://schemas.microsoft.com/office/drawing/2014/main" xmlns="" id="{7CC833C6-E861-4347-B2EE-E9FF4991FDEF}"/>
                </a:ext>
              </a:extLst>
            </p:cNvPr>
            <p:cNvSpPr/>
            <p:nvPr/>
          </p:nvSpPr>
          <p:spPr>
            <a:xfrm>
              <a:off x="5679519" y="3783103"/>
              <a:ext cx="140311" cy="207677"/>
            </a:xfrm>
            <a:custGeom>
              <a:avLst/>
              <a:gdLst/>
              <a:ahLst/>
              <a:cxnLst/>
              <a:rect l="l" t="t" r="r" b="b"/>
              <a:pathLst>
                <a:path w="1931" h="2858" extrusionOk="0">
                  <a:moveTo>
                    <a:pt x="0" y="0"/>
                  </a:moveTo>
                  <a:lnTo>
                    <a:pt x="201" y="1353"/>
                  </a:lnTo>
                  <a:lnTo>
                    <a:pt x="1930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0;p62">
              <a:extLst>
                <a:ext uri="{FF2B5EF4-FFF2-40B4-BE49-F238E27FC236}">
                  <a16:creationId xmlns:a16="http://schemas.microsoft.com/office/drawing/2014/main" xmlns="" id="{F1A25BFB-F105-47BA-BCC2-815EC2AC0918}"/>
                </a:ext>
              </a:extLst>
            </p:cNvPr>
            <p:cNvSpPr/>
            <p:nvPr/>
          </p:nvSpPr>
          <p:spPr>
            <a:xfrm>
              <a:off x="6781303" y="4848633"/>
              <a:ext cx="193064" cy="152887"/>
            </a:xfrm>
            <a:custGeom>
              <a:avLst/>
              <a:gdLst/>
              <a:ahLst/>
              <a:cxnLst/>
              <a:rect l="l" t="t" r="r" b="b"/>
              <a:pathLst>
                <a:path w="2657" h="2104" extrusionOk="0">
                  <a:moveTo>
                    <a:pt x="1702" y="1"/>
                  </a:moveTo>
                  <a:cubicBezTo>
                    <a:pt x="1612" y="1"/>
                    <a:pt x="1520" y="9"/>
                    <a:pt x="1429" y="23"/>
                  </a:cubicBezTo>
                  <a:cubicBezTo>
                    <a:pt x="1128" y="48"/>
                    <a:pt x="802" y="173"/>
                    <a:pt x="527" y="324"/>
                  </a:cubicBezTo>
                  <a:lnTo>
                    <a:pt x="251" y="925"/>
                  </a:lnTo>
                  <a:cubicBezTo>
                    <a:pt x="0" y="1477"/>
                    <a:pt x="376" y="2103"/>
                    <a:pt x="978" y="2103"/>
                  </a:cubicBezTo>
                  <a:lnTo>
                    <a:pt x="1454" y="2103"/>
                  </a:lnTo>
                  <a:cubicBezTo>
                    <a:pt x="1855" y="2103"/>
                    <a:pt x="2231" y="1852"/>
                    <a:pt x="2381" y="1451"/>
                  </a:cubicBezTo>
                  <a:lnTo>
                    <a:pt x="2657" y="725"/>
                  </a:lnTo>
                  <a:cubicBezTo>
                    <a:pt x="2582" y="524"/>
                    <a:pt x="2481" y="349"/>
                    <a:pt x="2331" y="198"/>
                  </a:cubicBezTo>
                  <a:cubicBezTo>
                    <a:pt x="2151" y="54"/>
                    <a:pt x="1932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1;p62">
              <a:extLst>
                <a:ext uri="{FF2B5EF4-FFF2-40B4-BE49-F238E27FC236}">
                  <a16:creationId xmlns:a16="http://schemas.microsoft.com/office/drawing/2014/main" xmlns="" id="{B1360FBA-E0AF-4BB3-85B8-1DBFE2E6354B}"/>
                </a:ext>
              </a:extLst>
            </p:cNvPr>
            <p:cNvSpPr/>
            <p:nvPr/>
          </p:nvSpPr>
          <p:spPr>
            <a:xfrm>
              <a:off x="5701317" y="2732251"/>
              <a:ext cx="1427891" cy="2169123"/>
            </a:xfrm>
            <a:custGeom>
              <a:avLst/>
              <a:gdLst/>
              <a:ahLst/>
              <a:cxnLst/>
              <a:rect l="l" t="t" r="r" b="b"/>
              <a:pathLst>
                <a:path w="19651" h="29851" extrusionOk="0">
                  <a:moveTo>
                    <a:pt x="14437" y="20126"/>
                  </a:moveTo>
                  <a:lnTo>
                    <a:pt x="14437" y="20126"/>
                  </a:lnTo>
                  <a:cubicBezTo>
                    <a:pt x="14452" y="20174"/>
                    <a:pt x="14467" y="20221"/>
                    <a:pt x="14484" y="20267"/>
                  </a:cubicBezTo>
                  <a:lnTo>
                    <a:pt x="14484" y="20267"/>
                  </a:lnTo>
                  <a:lnTo>
                    <a:pt x="14437" y="20126"/>
                  </a:lnTo>
                  <a:close/>
                  <a:moveTo>
                    <a:pt x="10055" y="0"/>
                  </a:moveTo>
                  <a:cubicBezTo>
                    <a:pt x="9971" y="0"/>
                    <a:pt x="9885" y="16"/>
                    <a:pt x="9801" y="51"/>
                  </a:cubicBezTo>
                  <a:lnTo>
                    <a:pt x="7670" y="903"/>
                  </a:lnTo>
                  <a:cubicBezTo>
                    <a:pt x="7515" y="963"/>
                    <a:pt x="7348" y="994"/>
                    <a:pt x="7183" y="994"/>
                  </a:cubicBezTo>
                  <a:cubicBezTo>
                    <a:pt x="7003" y="994"/>
                    <a:pt x="6825" y="957"/>
                    <a:pt x="6668" y="878"/>
                  </a:cubicBezTo>
                  <a:lnTo>
                    <a:pt x="6116" y="627"/>
                  </a:lnTo>
                  <a:cubicBezTo>
                    <a:pt x="5897" y="524"/>
                    <a:pt x="5662" y="473"/>
                    <a:pt x="5428" y="473"/>
                  </a:cubicBezTo>
                  <a:cubicBezTo>
                    <a:pt x="5153" y="473"/>
                    <a:pt x="4881" y="542"/>
                    <a:pt x="4638" y="678"/>
                  </a:cubicBezTo>
                  <a:lnTo>
                    <a:pt x="3735" y="1204"/>
                  </a:lnTo>
                  <a:cubicBezTo>
                    <a:pt x="2858" y="1705"/>
                    <a:pt x="2131" y="2432"/>
                    <a:pt x="1680" y="3334"/>
                  </a:cubicBezTo>
                  <a:lnTo>
                    <a:pt x="1379" y="3886"/>
                  </a:lnTo>
                  <a:cubicBezTo>
                    <a:pt x="427" y="5665"/>
                    <a:pt x="1" y="7695"/>
                    <a:pt x="151" y="9700"/>
                  </a:cubicBezTo>
                  <a:lnTo>
                    <a:pt x="227" y="10978"/>
                  </a:lnTo>
                  <a:cubicBezTo>
                    <a:pt x="352" y="12532"/>
                    <a:pt x="878" y="14011"/>
                    <a:pt x="1805" y="15239"/>
                  </a:cubicBezTo>
                  <a:cubicBezTo>
                    <a:pt x="1780" y="15164"/>
                    <a:pt x="1780" y="15089"/>
                    <a:pt x="1780" y="15013"/>
                  </a:cubicBezTo>
                  <a:cubicBezTo>
                    <a:pt x="1705" y="13986"/>
                    <a:pt x="2432" y="13034"/>
                    <a:pt x="3485" y="12833"/>
                  </a:cubicBezTo>
                  <a:lnTo>
                    <a:pt x="4312" y="12708"/>
                  </a:lnTo>
                  <a:cubicBezTo>
                    <a:pt x="4431" y="12685"/>
                    <a:pt x="4552" y="12674"/>
                    <a:pt x="4671" y="12674"/>
                  </a:cubicBezTo>
                  <a:cubicBezTo>
                    <a:pt x="5205" y="12674"/>
                    <a:pt x="5727" y="12895"/>
                    <a:pt x="6116" y="13284"/>
                  </a:cubicBezTo>
                  <a:lnTo>
                    <a:pt x="7344" y="14487"/>
                  </a:lnTo>
                  <a:cubicBezTo>
                    <a:pt x="7344" y="14512"/>
                    <a:pt x="7369" y="14537"/>
                    <a:pt x="7394" y="14537"/>
                  </a:cubicBezTo>
                  <a:cubicBezTo>
                    <a:pt x="7570" y="14738"/>
                    <a:pt x="7770" y="14913"/>
                    <a:pt x="7971" y="15064"/>
                  </a:cubicBezTo>
                  <a:cubicBezTo>
                    <a:pt x="8522" y="15540"/>
                    <a:pt x="9099" y="15941"/>
                    <a:pt x="9750" y="16267"/>
                  </a:cubicBezTo>
                  <a:cubicBezTo>
                    <a:pt x="9876" y="16342"/>
                    <a:pt x="10026" y="16417"/>
                    <a:pt x="10176" y="16492"/>
                  </a:cubicBezTo>
                  <a:lnTo>
                    <a:pt x="12006" y="17344"/>
                  </a:lnTo>
                  <a:cubicBezTo>
                    <a:pt x="12608" y="17645"/>
                    <a:pt x="13134" y="18046"/>
                    <a:pt x="13560" y="18572"/>
                  </a:cubicBezTo>
                  <a:cubicBezTo>
                    <a:pt x="13961" y="19024"/>
                    <a:pt x="14237" y="19550"/>
                    <a:pt x="14437" y="20126"/>
                  </a:cubicBezTo>
                  <a:cubicBezTo>
                    <a:pt x="14437" y="20126"/>
                    <a:pt x="14437" y="20126"/>
                    <a:pt x="14437" y="20126"/>
                  </a:cubicBezTo>
                  <a:lnTo>
                    <a:pt x="14437" y="20126"/>
                  </a:lnTo>
                  <a:cubicBezTo>
                    <a:pt x="14531" y="20384"/>
                    <a:pt x="14646" y="20641"/>
                    <a:pt x="14783" y="20898"/>
                  </a:cubicBezTo>
                  <a:lnTo>
                    <a:pt x="14783" y="20898"/>
                  </a:lnTo>
                  <a:cubicBezTo>
                    <a:pt x="14667" y="20700"/>
                    <a:pt x="14564" y="20490"/>
                    <a:pt x="14484" y="20267"/>
                  </a:cubicBezTo>
                  <a:lnTo>
                    <a:pt x="14484" y="20267"/>
                  </a:lnTo>
                  <a:lnTo>
                    <a:pt x="14588" y="20577"/>
                  </a:lnTo>
                  <a:lnTo>
                    <a:pt x="17369" y="25289"/>
                  </a:lnTo>
                  <a:lnTo>
                    <a:pt x="15390" y="29450"/>
                  </a:lnTo>
                  <a:cubicBezTo>
                    <a:pt x="15665" y="29299"/>
                    <a:pt x="15991" y="29174"/>
                    <a:pt x="16292" y="29149"/>
                  </a:cubicBezTo>
                  <a:cubicBezTo>
                    <a:pt x="16383" y="29135"/>
                    <a:pt x="16475" y="29127"/>
                    <a:pt x="16565" y="29127"/>
                  </a:cubicBezTo>
                  <a:cubicBezTo>
                    <a:pt x="16795" y="29127"/>
                    <a:pt x="17014" y="29180"/>
                    <a:pt x="17194" y="29324"/>
                  </a:cubicBezTo>
                  <a:cubicBezTo>
                    <a:pt x="17344" y="29475"/>
                    <a:pt x="17445" y="29650"/>
                    <a:pt x="17520" y="29851"/>
                  </a:cubicBezTo>
                  <a:lnTo>
                    <a:pt x="18898" y="26091"/>
                  </a:lnTo>
                  <a:cubicBezTo>
                    <a:pt x="19099" y="25590"/>
                    <a:pt x="19149" y="25039"/>
                    <a:pt x="19024" y="24512"/>
                  </a:cubicBezTo>
                  <a:lnTo>
                    <a:pt x="18723" y="23009"/>
                  </a:lnTo>
                  <a:cubicBezTo>
                    <a:pt x="18648" y="22633"/>
                    <a:pt x="18673" y="22257"/>
                    <a:pt x="18773" y="21906"/>
                  </a:cubicBezTo>
                  <a:lnTo>
                    <a:pt x="19450" y="19374"/>
                  </a:lnTo>
                  <a:cubicBezTo>
                    <a:pt x="19625" y="18648"/>
                    <a:pt x="19650" y="17896"/>
                    <a:pt x="19500" y="17144"/>
                  </a:cubicBezTo>
                  <a:cubicBezTo>
                    <a:pt x="19149" y="15314"/>
                    <a:pt x="17770" y="13861"/>
                    <a:pt x="15991" y="13359"/>
                  </a:cubicBezTo>
                  <a:lnTo>
                    <a:pt x="13936" y="12783"/>
                  </a:lnTo>
                  <a:lnTo>
                    <a:pt x="9625" y="10627"/>
                  </a:lnTo>
                  <a:cubicBezTo>
                    <a:pt x="8372" y="10001"/>
                    <a:pt x="7319" y="8998"/>
                    <a:pt x="6668" y="7770"/>
                  </a:cubicBezTo>
                  <a:lnTo>
                    <a:pt x="5640" y="5866"/>
                  </a:lnTo>
                  <a:lnTo>
                    <a:pt x="5640" y="5866"/>
                  </a:lnTo>
                  <a:lnTo>
                    <a:pt x="7520" y="6141"/>
                  </a:lnTo>
                  <a:cubicBezTo>
                    <a:pt x="7640" y="6165"/>
                    <a:pt x="7761" y="6177"/>
                    <a:pt x="7881" y="6177"/>
                  </a:cubicBezTo>
                  <a:cubicBezTo>
                    <a:pt x="8137" y="6177"/>
                    <a:pt x="8392" y="6126"/>
                    <a:pt x="8648" y="6041"/>
                  </a:cubicBezTo>
                  <a:lnTo>
                    <a:pt x="9049" y="5916"/>
                  </a:lnTo>
                  <a:cubicBezTo>
                    <a:pt x="9550" y="5740"/>
                    <a:pt x="9926" y="5339"/>
                    <a:pt x="10101" y="4863"/>
                  </a:cubicBezTo>
                  <a:cubicBezTo>
                    <a:pt x="10176" y="4688"/>
                    <a:pt x="10202" y="4487"/>
                    <a:pt x="10176" y="4312"/>
                  </a:cubicBezTo>
                  <a:lnTo>
                    <a:pt x="10176" y="4262"/>
                  </a:lnTo>
                  <a:lnTo>
                    <a:pt x="9274" y="4663"/>
                  </a:lnTo>
                  <a:cubicBezTo>
                    <a:pt x="9031" y="4760"/>
                    <a:pt x="8776" y="4810"/>
                    <a:pt x="8523" y="4810"/>
                  </a:cubicBezTo>
                  <a:cubicBezTo>
                    <a:pt x="8256" y="4810"/>
                    <a:pt x="7990" y="4754"/>
                    <a:pt x="7745" y="4637"/>
                  </a:cubicBezTo>
                  <a:lnTo>
                    <a:pt x="5114" y="3434"/>
                  </a:lnTo>
                  <a:lnTo>
                    <a:pt x="7620" y="3259"/>
                  </a:lnTo>
                  <a:cubicBezTo>
                    <a:pt x="8222" y="3234"/>
                    <a:pt x="8848" y="3059"/>
                    <a:pt x="9400" y="2758"/>
                  </a:cubicBezTo>
                  <a:lnTo>
                    <a:pt x="9826" y="2507"/>
                  </a:lnTo>
                  <a:cubicBezTo>
                    <a:pt x="10452" y="2181"/>
                    <a:pt x="10828" y="1505"/>
                    <a:pt x="10753" y="803"/>
                  </a:cubicBezTo>
                  <a:lnTo>
                    <a:pt x="10728" y="627"/>
                  </a:lnTo>
                  <a:cubicBezTo>
                    <a:pt x="10708" y="265"/>
                    <a:pt x="10397" y="0"/>
                    <a:pt x="10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32;p62">
              <a:extLst>
                <a:ext uri="{FF2B5EF4-FFF2-40B4-BE49-F238E27FC236}">
                  <a16:creationId xmlns:a16="http://schemas.microsoft.com/office/drawing/2014/main" xmlns="" id="{C8B1527F-C164-405A-B364-FDE6793A67F6}"/>
                </a:ext>
              </a:extLst>
            </p:cNvPr>
            <p:cNvSpPr/>
            <p:nvPr/>
          </p:nvSpPr>
          <p:spPr>
            <a:xfrm>
              <a:off x="5825207" y="3653109"/>
              <a:ext cx="936111" cy="574417"/>
            </a:xfrm>
            <a:custGeom>
              <a:avLst/>
              <a:gdLst/>
              <a:ahLst/>
              <a:cxnLst/>
              <a:rect l="l" t="t" r="r" b="b"/>
              <a:pathLst>
                <a:path w="12883" h="7905" extrusionOk="0">
                  <a:moveTo>
                    <a:pt x="2966" y="1"/>
                  </a:moveTo>
                  <a:cubicBezTo>
                    <a:pt x="2847" y="1"/>
                    <a:pt x="2726" y="12"/>
                    <a:pt x="2607" y="35"/>
                  </a:cubicBezTo>
                  <a:lnTo>
                    <a:pt x="1780" y="160"/>
                  </a:lnTo>
                  <a:cubicBezTo>
                    <a:pt x="727" y="361"/>
                    <a:pt x="0" y="1313"/>
                    <a:pt x="75" y="2340"/>
                  </a:cubicBezTo>
                  <a:lnTo>
                    <a:pt x="100" y="2566"/>
                  </a:lnTo>
                  <a:cubicBezTo>
                    <a:pt x="326" y="2867"/>
                    <a:pt x="552" y="3168"/>
                    <a:pt x="827" y="3443"/>
                  </a:cubicBezTo>
                  <a:lnTo>
                    <a:pt x="1504" y="4145"/>
                  </a:lnTo>
                  <a:cubicBezTo>
                    <a:pt x="2295" y="4959"/>
                    <a:pt x="3388" y="5406"/>
                    <a:pt x="4503" y="5406"/>
                  </a:cubicBezTo>
                  <a:cubicBezTo>
                    <a:pt x="4589" y="5406"/>
                    <a:pt x="4676" y="5404"/>
                    <a:pt x="4762" y="5398"/>
                  </a:cubicBezTo>
                  <a:lnTo>
                    <a:pt x="5940" y="5323"/>
                  </a:lnTo>
                  <a:cubicBezTo>
                    <a:pt x="6040" y="5318"/>
                    <a:pt x="6141" y="5316"/>
                    <a:pt x="6241" y="5316"/>
                  </a:cubicBezTo>
                  <a:cubicBezTo>
                    <a:pt x="7243" y="5316"/>
                    <a:pt x="8237" y="5544"/>
                    <a:pt x="9148" y="6000"/>
                  </a:cubicBezTo>
                  <a:lnTo>
                    <a:pt x="12883" y="7904"/>
                  </a:lnTo>
                  <a:lnTo>
                    <a:pt x="12732" y="7478"/>
                  </a:lnTo>
                  <a:lnTo>
                    <a:pt x="12732" y="7453"/>
                  </a:lnTo>
                  <a:cubicBezTo>
                    <a:pt x="12532" y="6877"/>
                    <a:pt x="12231" y="6351"/>
                    <a:pt x="11855" y="5899"/>
                  </a:cubicBezTo>
                  <a:cubicBezTo>
                    <a:pt x="11429" y="5373"/>
                    <a:pt x="10877" y="4947"/>
                    <a:pt x="10251" y="4646"/>
                  </a:cubicBezTo>
                  <a:lnTo>
                    <a:pt x="8471" y="3819"/>
                  </a:lnTo>
                  <a:cubicBezTo>
                    <a:pt x="8271" y="3719"/>
                    <a:pt x="8070" y="3619"/>
                    <a:pt x="7870" y="3518"/>
                  </a:cubicBezTo>
                  <a:cubicBezTo>
                    <a:pt x="7268" y="3168"/>
                    <a:pt x="6692" y="2767"/>
                    <a:pt x="6166" y="2315"/>
                  </a:cubicBezTo>
                  <a:cubicBezTo>
                    <a:pt x="6015" y="2165"/>
                    <a:pt x="5840" y="2040"/>
                    <a:pt x="5689" y="1864"/>
                  </a:cubicBezTo>
                  <a:cubicBezTo>
                    <a:pt x="5664" y="1864"/>
                    <a:pt x="5639" y="1839"/>
                    <a:pt x="5639" y="1814"/>
                  </a:cubicBezTo>
                  <a:lnTo>
                    <a:pt x="4411" y="611"/>
                  </a:lnTo>
                  <a:cubicBezTo>
                    <a:pt x="4022" y="222"/>
                    <a:pt x="3500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33;p62">
              <a:extLst>
                <a:ext uri="{FF2B5EF4-FFF2-40B4-BE49-F238E27FC236}">
                  <a16:creationId xmlns:a16="http://schemas.microsoft.com/office/drawing/2014/main" xmlns="" id="{70DB117B-56CE-4E24-BB1F-26CF1397CFAC}"/>
                </a:ext>
              </a:extLst>
            </p:cNvPr>
            <p:cNvSpPr/>
            <p:nvPr/>
          </p:nvSpPr>
          <p:spPr>
            <a:xfrm>
              <a:off x="5919887" y="3901471"/>
              <a:ext cx="172719" cy="202517"/>
            </a:xfrm>
            <a:custGeom>
              <a:avLst/>
              <a:gdLst/>
              <a:ahLst/>
              <a:cxnLst/>
              <a:rect l="l" t="t" r="r" b="b"/>
              <a:pathLst>
                <a:path w="2377" h="2787" extrusionOk="0">
                  <a:moveTo>
                    <a:pt x="1287" y="0"/>
                  </a:moveTo>
                  <a:cubicBezTo>
                    <a:pt x="1109" y="0"/>
                    <a:pt x="929" y="26"/>
                    <a:pt x="752" y="75"/>
                  </a:cubicBezTo>
                  <a:cubicBezTo>
                    <a:pt x="477" y="125"/>
                    <a:pt x="226" y="276"/>
                    <a:pt x="1" y="451"/>
                  </a:cubicBezTo>
                  <a:lnTo>
                    <a:pt x="151" y="1479"/>
                  </a:lnTo>
                  <a:cubicBezTo>
                    <a:pt x="251" y="2206"/>
                    <a:pt x="853" y="2757"/>
                    <a:pt x="1579" y="2782"/>
                  </a:cubicBezTo>
                  <a:cubicBezTo>
                    <a:pt x="1607" y="2785"/>
                    <a:pt x="1634" y="2787"/>
                    <a:pt x="1660" y="2787"/>
                  </a:cubicBezTo>
                  <a:cubicBezTo>
                    <a:pt x="2071" y="2787"/>
                    <a:pt x="2377" y="2429"/>
                    <a:pt x="2306" y="2005"/>
                  </a:cubicBezTo>
                  <a:lnTo>
                    <a:pt x="2081" y="201"/>
                  </a:lnTo>
                  <a:cubicBezTo>
                    <a:pt x="1837" y="63"/>
                    <a:pt x="1565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4;p62">
              <a:extLst>
                <a:ext uri="{FF2B5EF4-FFF2-40B4-BE49-F238E27FC236}">
                  <a16:creationId xmlns:a16="http://schemas.microsoft.com/office/drawing/2014/main" xmlns="" id="{BE239FE4-29C2-47A0-BF83-31465B62A025}"/>
                </a:ext>
              </a:extLst>
            </p:cNvPr>
            <p:cNvSpPr/>
            <p:nvPr/>
          </p:nvSpPr>
          <p:spPr>
            <a:xfrm>
              <a:off x="5898015" y="3619175"/>
              <a:ext cx="510018" cy="482641"/>
            </a:xfrm>
            <a:custGeom>
              <a:avLst/>
              <a:gdLst/>
              <a:ahLst/>
              <a:cxnLst/>
              <a:rect l="l" t="t" r="r" b="b"/>
              <a:pathLst>
                <a:path w="7019" h="6642" extrusionOk="0">
                  <a:moveTo>
                    <a:pt x="4061" y="0"/>
                  </a:moveTo>
                  <a:lnTo>
                    <a:pt x="3409" y="1078"/>
                  </a:lnTo>
                  <a:lnTo>
                    <a:pt x="3685" y="2582"/>
                  </a:lnTo>
                  <a:lnTo>
                    <a:pt x="2482" y="1604"/>
                  </a:lnTo>
                  <a:cubicBezTo>
                    <a:pt x="2219" y="1374"/>
                    <a:pt x="1891" y="1263"/>
                    <a:pt x="1562" y="1263"/>
                  </a:cubicBezTo>
                  <a:cubicBezTo>
                    <a:pt x="1390" y="1263"/>
                    <a:pt x="1217" y="1293"/>
                    <a:pt x="1053" y="1354"/>
                  </a:cubicBezTo>
                  <a:cubicBezTo>
                    <a:pt x="402" y="1579"/>
                    <a:pt x="1" y="2256"/>
                    <a:pt x="101" y="2933"/>
                  </a:cubicBezTo>
                  <a:lnTo>
                    <a:pt x="302" y="4336"/>
                  </a:lnTo>
                  <a:cubicBezTo>
                    <a:pt x="527" y="4161"/>
                    <a:pt x="778" y="4010"/>
                    <a:pt x="1053" y="3960"/>
                  </a:cubicBezTo>
                  <a:cubicBezTo>
                    <a:pt x="1230" y="3911"/>
                    <a:pt x="1410" y="3885"/>
                    <a:pt x="1588" y="3885"/>
                  </a:cubicBezTo>
                  <a:cubicBezTo>
                    <a:pt x="1866" y="3885"/>
                    <a:pt x="2138" y="3948"/>
                    <a:pt x="2382" y="4086"/>
                  </a:cubicBezTo>
                  <a:lnTo>
                    <a:pt x="5038" y="6366"/>
                  </a:lnTo>
                  <a:cubicBezTo>
                    <a:pt x="5234" y="6542"/>
                    <a:pt x="5505" y="6642"/>
                    <a:pt x="5781" y="6642"/>
                  </a:cubicBezTo>
                  <a:cubicBezTo>
                    <a:pt x="5859" y="6642"/>
                    <a:pt x="5938" y="6634"/>
                    <a:pt x="6016" y="6617"/>
                  </a:cubicBezTo>
                  <a:cubicBezTo>
                    <a:pt x="6617" y="6492"/>
                    <a:pt x="7018" y="5890"/>
                    <a:pt x="6918" y="5289"/>
                  </a:cubicBezTo>
                  <a:lnTo>
                    <a:pt x="6116" y="1254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5;p62">
              <a:extLst>
                <a:ext uri="{FF2B5EF4-FFF2-40B4-BE49-F238E27FC236}">
                  <a16:creationId xmlns:a16="http://schemas.microsoft.com/office/drawing/2014/main" xmlns="" id="{4BC17622-1F75-4A1F-8121-C1BF2CF5E566}"/>
                </a:ext>
              </a:extLst>
            </p:cNvPr>
            <p:cNvSpPr/>
            <p:nvPr/>
          </p:nvSpPr>
          <p:spPr>
            <a:xfrm>
              <a:off x="6145723" y="3697506"/>
              <a:ext cx="180348" cy="240448"/>
            </a:xfrm>
            <a:custGeom>
              <a:avLst/>
              <a:gdLst/>
              <a:ahLst/>
              <a:cxnLst/>
              <a:rect l="l" t="t" r="r" b="b"/>
              <a:pathLst>
                <a:path w="2482" h="3309" extrusionOk="0">
                  <a:moveTo>
                    <a:pt x="0" y="0"/>
                  </a:moveTo>
                  <a:lnTo>
                    <a:pt x="276" y="1504"/>
                  </a:lnTo>
                  <a:lnTo>
                    <a:pt x="2482" y="3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36;p62">
              <a:extLst>
                <a:ext uri="{FF2B5EF4-FFF2-40B4-BE49-F238E27FC236}">
                  <a16:creationId xmlns:a16="http://schemas.microsoft.com/office/drawing/2014/main" xmlns="" id="{2D8A0253-6D86-4DE1-B326-BD766D2AB6DC}"/>
                </a:ext>
              </a:extLst>
            </p:cNvPr>
            <p:cNvSpPr/>
            <p:nvPr/>
          </p:nvSpPr>
          <p:spPr>
            <a:xfrm>
              <a:off x="6058309" y="3815874"/>
              <a:ext cx="138495" cy="207677"/>
            </a:xfrm>
            <a:custGeom>
              <a:avLst/>
              <a:gdLst/>
              <a:ahLst/>
              <a:cxnLst/>
              <a:rect l="l" t="t" r="r" b="b"/>
              <a:pathLst>
                <a:path w="1906" h="2858" extrusionOk="0">
                  <a:moveTo>
                    <a:pt x="0" y="0"/>
                  </a:moveTo>
                  <a:lnTo>
                    <a:pt x="176" y="1379"/>
                  </a:lnTo>
                  <a:lnTo>
                    <a:pt x="1905" y="2857"/>
                  </a:lnTo>
                  <a:lnTo>
                    <a:pt x="1905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37;p62">
              <a:extLst>
                <a:ext uri="{FF2B5EF4-FFF2-40B4-BE49-F238E27FC236}">
                  <a16:creationId xmlns:a16="http://schemas.microsoft.com/office/drawing/2014/main" xmlns="" id="{A9C8B83B-E2CB-443B-B8D7-B88F888E356A}"/>
                </a:ext>
              </a:extLst>
            </p:cNvPr>
            <p:cNvSpPr/>
            <p:nvPr/>
          </p:nvSpPr>
          <p:spPr>
            <a:xfrm>
              <a:off x="6072842" y="2969059"/>
              <a:ext cx="367963" cy="112703"/>
            </a:xfrm>
            <a:custGeom>
              <a:avLst/>
              <a:gdLst/>
              <a:ahLst/>
              <a:cxnLst/>
              <a:rect l="l" t="t" r="r" b="b"/>
              <a:pathLst>
                <a:path w="5064" h="1551" extrusionOk="0">
                  <a:moveTo>
                    <a:pt x="2507" y="0"/>
                  </a:moveTo>
                  <a:lnTo>
                    <a:pt x="1" y="175"/>
                  </a:lnTo>
                  <a:lnTo>
                    <a:pt x="2632" y="1378"/>
                  </a:lnTo>
                  <a:cubicBezTo>
                    <a:pt x="2877" y="1495"/>
                    <a:pt x="3143" y="1551"/>
                    <a:pt x="3410" y="1551"/>
                  </a:cubicBezTo>
                  <a:cubicBezTo>
                    <a:pt x="3663" y="1551"/>
                    <a:pt x="3918" y="1501"/>
                    <a:pt x="4161" y="1404"/>
                  </a:cubicBezTo>
                  <a:lnTo>
                    <a:pt x="5063" y="1003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8;p62">
              <a:extLst>
                <a:ext uri="{FF2B5EF4-FFF2-40B4-BE49-F238E27FC236}">
                  <a16:creationId xmlns:a16="http://schemas.microsoft.com/office/drawing/2014/main" xmlns="" id="{6ADB75F6-37F8-4946-899A-78637EB7859A}"/>
                </a:ext>
              </a:extLst>
            </p:cNvPr>
            <p:cNvSpPr/>
            <p:nvPr/>
          </p:nvSpPr>
          <p:spPr>
            <a:xfrm>
              <a:off x="6045521" y="2970876"/>
              <a:ext cx="249596" cy="323795"/>
            </a:xfrm>
            <a:custGeom>
              <a:avLst/>
              <a:gdLst/>
              <a:ahLst/>
              <a:cxnLst/>
              <a:rect l="l" t="t" r="r" b="b"/>
              <a:pathLst>
                <a:path w="3435" h="4456" extrusionOk="0">
                  <a:moveTo>
                    <a:pt x="2657" y="0"/>
                  </a:moveTo>
                  <a:lnTo>
                    <a:pt x="1580" y="75"/>
                  </a:lnTo>
                  <a:cubicBezTo>
                    <a:pt x="1805" y="602"/>
                    <a:pt x="1730" y="1253"/>
                    <a:pt x="1404" y="1729"/>
                  </a:cubicBezTo>
                  <a:cubicBezTo>
                    <a:pt x="1154" y="2055"/>
                    <a:pt x="803" y="2306"/>
                    <a:pt x="527" y="2582"/>
                  </a:cubicBezTo>
                  <a:cubicBezTo>
                    <a:pt x="251" y="2882"/>
                    <a:pt x="1" y="3258"/>
                    <a:pt x="76" y="3659"/>
                  </a:cubicBezTo>
                  <a:cubicBezTo>
                    <a:pt x="126" y="4060"/>
                    <a:pt x="527" y="4386"/>
                    <a:pt x="928" y="4436"/>
                  </a:cubicBezTo>
                  <a:cubicBezTo>
                    <a:pt x="1004" y="4450"/>
                    <a:pt x="1078" y="4456"/>
                    <a:pt x="1152" y="4456"/>
                  </a:cubicBezTo>
                  <a:cubicBezTo>
                    <a:pt x="1495" y="4456"/>
                    <a:pt x="1817" y="4321"/>
                    <a:pt x="2106" y="4135"/>
                  </a:cubicBezTo>
                  <a:cubicBezTo>
                    <a:pt x="2758" y="3709"/>
                    <a:pt x="3209" y="3008"/>
                    <a:pt x="3309" y="2256"/>
                  </a:cubicBezTo>
                  <a:cubicBezTo>
                    <a:pt x="3434" y="1479"/>
                    <a:pt x="3134" y="577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39;p62">
              <a:extLst>
                <a:ext uri="{FF2B5EF4-FFF2-40B4-BE49-F238E27FC236}">
                  <a16:creationId xmlns:a16="http://schemas.microsoft.com/office/drawing/2014/main" xmlns="" id="{64761C91-AA74-44E1-835F-61A3A293DF60}"/>
                </a:ext>
              </a:extLst>
            </p:cNvPr>
            <p:cNvSpPr/>
            <p:nvPr/>
          </p:nvSpPr>
          <p:spPr>
            <a:xfrm>
              <a:off x="6360586" y="2749762"/>
              <a:ext cx="99766" cy="64527"/>
            </a:xfrm>
            <a:custGeom>
              <a:avLst/>
              <a:gdLst/>
              <a:ahLst/>
              <a:cxnLst/>
              <a:rect l="l" t="t" r="r" b="b"/>
              <a:pathLst>
                <a:path w="1373" h="888" extrusionOk="0">
                  <a:moveTo>
                    <a:pt x="1138" y="1"/>
                  </a:moveTo>
                  <a:cubicBezTo>
                    <a:pt x="1119" y="1"/>
                    <a:pt x="1099" y="4"/>
                    <a:pt x="1078" y="10"/>
                  </a:cubicBezTo>
                  <a:cubicBezTo>
                    <a:pt x="753" y="61"/>
                    <a:pt x="452" y="186"/>
                    <a:pt x="151" y="361"/>
                  </a:cubicBezTo>
                  <a:cubicBezTo>
                    <a:pt x="1" y="462"/>
                    <a:pt x="26" y="712"/>
                    <a:pt x="201" y="762"/>
                  </a:cubicBezTo>
                  <a:cubicBezTo>
                    <a:pt x="427" y="838"/>
                    <a:pt x="652" y="863"/>
                    <a:pt x="878" y="888"/>
                  </a:cubicBezTo>
                  <a:cubicBezTo>
                    <a:pt x="1003" y="888"/>
                    <a:pt x="1103" y="812"/>
                    <a:pt x="1179" y="712"/>
                  </a:cubicBezTo>
                  <a:cubicBezTo>
                    <a:pt x="1254" y="587"/>
                    <a:pt x="1304" y="411"/>
                    <a:pt x="1329" y="261"/>
                  </a:cubicBezTo>
                  <a:cubicBezTo>
                    <a:pt x="1372" y="131"/>
                    <a:pt x="1265" y="1"/>
                    <a:pt x="1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40;p62">
              <a:extLst>
                <a:ext uri="{FF2B5EF4-FFF2-40B4-BE49-F238E27FC236}">
                  <a16:creationId xmlns:a16="http://schemas.microsoft.com/office/drawing/2014/main" xmlns="" id="{DE984377-BDFF-4A67-97A5-14DF2625FD32}"/>
                </a:ext>
              </a:extLst>
            </p:cNvPr>
            <p:cNvSpPr/>
            <p:nvPr/>
          </p:nvSpPr>
          <p:spPr>
            <a:xfrm>
              <a:off x="6087447" y="2828820"/>
              <a:ext cx="43743" cy="41928"/>
            </a:xfrm>
            <a:custGeom>
              <a:avLst/>
              <a:gdLst/>
              <a:ahLst/>
              <a:cxnLst/>
              <a:rect l="l" t="t" r="r" b="b"/>
              <a:pathLst>
                <a:path w="602" h="577" extrusionOk="0">
                  <a:moveTo>
                    <a:pt x="301" y="0"/>
                  </a:moveTo>
                  <a:cubicBezTo>
                    <a:pt x="151" y="0"/>
                    <a:pt x="0" y="126"/>
                    <a:pt x="0" y="301"/>
                  </a:cubicBezTo>
                  <a:cubicBezTo>
                    <a:pt x="0" y="451"/>
                    <a:pt x="151" y="577"/>
                    <a:pt x="301" y="577"/>
                  </a:cubicBezTo>
                  <a:cubicBezTo>
                    <a:pt x="476" y="577"/>
                    <a:pt x="602" y="451"/>
                    <a:pt x="602" y="301"/>
                  </a:cubicBezTo>
                  <a:cubicBezTo>
                    <a:pt x="602" y="126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1;p62">
              <a:extLst>
                <a:ext uri="{FF2B5EF4-FFF2-40B4-BE49-F238E27FC236}">
                  <a16:creationId xmlns:a16="http://schemas.microsoft.com/office/drawing/2014/main" xmlns="" id="{4FE04DD5-75A6-4DED-9D36-EF1BCC49706D}"/>
                </a:ext>
              </a:extLst>
            </p:cNvPr>
            <p:cNvSpPr/>
            <p:nvPr/>
          </p:nvSpPr>
          <p:spPr>
            <a:xfrm>
              <a:off x="5852528" y="2563673"/>
              <a:ext cx="244073" cy="383599"/>
            </a:xfrm>
            <a:custGeom>
              <a:avLst/>
              <a:gdLst/>
              <a:ahLst/>
              <a:cxnLst/>
              <a:rect l="l" t="t" r="r" b="b"/>
              <a:pathLst>
                <a:path w="3359" h="5279" extrusionOk="0">
                  <a:moveTo>
                    <a:pt x="2496" y="0"/>
                  </a:moveTo>
                  <a:cubicBezTo>
                    <a:pt x="2399" y="0"/>
                    <a:pt x="2301" y="14"/>
                    <a:pt x="2206" y="40"/>
                  </a:cubicBezTo>
                  <a:cubicBezTo>
                    <a:pt x="1955" y="115"/>
                    <a:pt x="1730" y="291"/>
                    <a:pt x="1529" y="466"/>
                  </a:cubicBezTo>
                  <a:cubicBezTo>
                    <a:pt x="877" y="1068"/>
                    <a:pt x="401" y="1845"/>
                    <a:pt x="201" y="2697"/>
                  </a:cubicBezTo>
                  <a:cubicBezTo>
                    <a:pt x="0" y="3549"/>
                    <a:pt x="50" y="4451"/>
                    <a:pt x="351" y="5278"/>
                  </a:cubicBezTo>
                  <a:cubicBezTo>
                    <a:pt x="451" y="5153"/>
                    <a:pt x="602" y="5003"/>
                    <a:pt x="627" y="4852"/>
                  </a:cubicBezTo>
                  <a:cubicBezTo>
                    <a:pt x="852" y="3900"/>
                    <a:pt x="1379" y="3023"/>
                    <a:pt x="2105" y="2371"/>
                  </a:cubicBezTo>
                  <a:cubicBezTo>
                    <a:pt x="2456" y="2070"/>
                    <a:pt x="2857" y="1795"/>
                    <a:pt x="3083" y="1419"/>
                  </a:cubicBezTo>
                  <a:cubicBezTo>
                    <a:pt x="3334" y="1018"/>
                    <a:pt x="3359" y="441"/>
                    <a:pt x="3008" y="165"/>
                  </a:cubicBezTo>
                  <a:cubicBezTo>
                    <a:pt x="2860" y="51"/>
                    <a:pt x="2680" y="0"/>
                    <a:pt x="2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2;p62">
              <a:extLst>
                <a:ext uri="{FF2B5EF4-FFF2-40B4-BE49-F238E27FC236}">
                  <a16:creationId xmlns:a16="http://schemas.microsoft.com/office/drawing/2014/main" xmlns="" id="{FEF817A4-C71E-48F5-ADAE-F2162782A9E2}"/>
                </a:ext>
              </a:extLst>
            </p:cNvPr>
            <p:cNvSpPr/>
            <p:nvPr/>
          </p:nvSpPr>
          <p:spPr>
            <a:xfrm>
              <a:off x="5697684" y="3351485"/>
              <a:ext cx="559211" cy="147801"/>
            </a:xfrm>
            <a:custGeom>
              <a:avLst/>
              <a:gdLst/>
              <a:ahLst/>
              <a:cxnLst/>
              <a:rect l="l" t="t" r="r" b="b"/>
              <a:pathLst>
                <a:path w="7696" h="2034" extrusionOk="0">
                  <a:moveTo>
                    <a:pt x="7520" y="0"/>
                  </a:moveTo>
                  <a:cubicBezTo>
                    <a:pt x="6067" y="878"/>
                    <a:pt x="4432" y="1349"/>
                    <a:pt x="2788" y="1349"/>
                  </a:cubicBezTo>
                  <a:cubicBezTo>
                    <a:pt x="1851" y="1349"/>
                    <a:pt x="911" y="1196"/>
                    <a:pt x="1" y="877"/>
                  </a:cubicBezTo>
                  <a:lnTo>
                    <a:pt x="1" y="1529"/>
                  </a:lnTo>
                  <a:cubicBezTo>
                    <a:pt x="1019" y="1893"/>
                    <a:pt x="1980" y="2034"/>
                    <a:pt x="2855" y="2034"/>
                  </a:cubicBezTo>
                  <a:cubicBezTo>
                    <a:pt x="5534" y="2034"/>
                    <a:pt x="7412" y="716"/>
                    <a:pt x="7695" y="451"/>
                  </a:cubicBezTo>
                  <a:lnTo>
                    <a:pt x="7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3;p62">
              <a:extLst>
                <a:ext uri="{FF2B5EF4-FFF2-40B4-BE49-F238E27FC236}">
                  <a16:creationId xmlns:a16="http://schemas.microsoft.com/office/drawing/2014/main" xmlns="" id="{293F8468-6306-4CD4-9347-817F1FD84EAB}"/>
                </a:ext>
              </a:extLst>
            </p:cNvPr>
            <p:cNvSpPr/>
            <p:nvPr/>
          </p:nvSpPr>
          <p:spPr>
            <a:xfrm>
              <a:off x="7358609" y="2178631"/>
              <a:ext cx="429799" cy="491797"/>
            </a:xfrm>
            <a:custGeom>
              <a:avLst/>
              <a:gdLst/>
              <a:ahLst/>
              <a:cxnLst/>
              <a:rect l="l" t="t" r="r" b="b"/>
              <a:pathLst>
                <a:path w="5915" h="6768" extrusionOk="0">
                  <a:moveTo>
                    <a:pt x="3760" y="1"/>
                  </a:moveTo>
                  <a:lnTo>
                    <a:pt x="0" y="3535"/>
                  </a:lnTo>
                  <a:lnTo>
                    <a:pt x="2682" y="6768"/>
                  </a:lnTo>
                  <a:lnTo>
                    <a:pt x="5915" y="2758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4;p62">
              <a:extLst>
                <a:ext uri="{FF2B5EF4-FFF2-40B4-BE49-F238E27FC236}">
                  <a16:creationId xmlns:a16="http://schemas.microsoft.com/office/drawing/2014/main" xmlns="" id="{6015C027-0562-427C-98DF-189BC20226C5}"/>
                </a:ext>
              </a:extLst>
            </p:cNvPr>
            <p:cNvSpPr/>
            <p:nvPr/>
          </p:nvSpPr>
          <p:spPr>
            <a:xfrm>
              <a:off x="7622665" y="2202319"/>
              <a:ext cx="165743" cy="320598"/>
            </a:xfrm>
            <a:custGeom>
              <a:avLst/>
              <a:gdLst/>
              <a:ahLst/>
              <a:cxnLst/>
              <a:rect l="l" t="t" r="r" b="b"/>
              <a:pathLst>
                <a:path w="2281" h="4412" extrusionOk="0">
                  <a:moveTo>
                    <a:pt x="376" y="1"/>
                  </a:moveTo>
                  <a:cubicBezTo>
                    <a:pt x="50" y="778"/>
                    <a:pt x="0" y="1680"/>
                    <a:pt x="151" y="2507"/>
                  </a:cubicBezTo>
                  <a:cubicBezTo>
                    <a:pt x="251" y="3159"/>
                    <a:pt x="451" y="3785"/>
                    <a:pt x="677" y="4412"/>
                  </a:cubicBezTo>
                  <a:lnTo>
                    <a:pt x="2281" y="2432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5;p62">
              <a:extLst>
                <a:ext uri="{FF2B5EF4-FFF2-40B4-BE49-F238E27FC236}">
                  <a16:creationId xmlns:a16="http://schemas.microsoft.com/office/drawing/2014/main" xmlns="" id="{7D0E2A2C-8109-486C-AD5C-12A07AC503D6}"/>
                </a:ext>
              </a:extLst>
            </p:cNvPr>
            <p:cNvSpPr/>
            <p:nvPr/>
          </p:nvSpPr>
          <p:spPr>
            <a:xfrm>
              <a:off x="6772148" y="1807541"/>
              <a:ext cx="730403" cy="982285"/>
            </a:xfrm>
            <a:custGeom>
              <a:avLst/>
              <a:gdLst/>
              <a:ahLst/>
              <a:cxnLst/>
              <a:rect l="l" t="t" r="r" b="b"/>
              <a:pathLst>
                <a:path w="10052" h="13518" extrusionOk="0">
                  <a:moveTo>
                    <a:pt x="2342" y="0"/>
                  </a:moveTo>
                  <a:cubicBezTo>
                    <a:pt x="2216" y="0"/>
                    <a:pt x="2098" y="47"/>
                    <a:pt x="2006" y="120"/>
                  </a:cubicBezTo>
                  <a:lnTo>
                    <a:pt x="377" y="1348"/>
                  </a:lnTo>
                  <a:cubicBezTo>
                    <a:pt x="101" y="1549"/>
                    <a:pt x="1" y="1875"/>
                    <a:pt x="76" y="2200"/>
                  </a:cubicBezTo>
                  <a:lnTo>
                    <a:pt x="101" y="2276"/>
                  </a:lnTo>
                  <a:cubicBezTo>
                    <a:pt x="327" y="3078"/>
                    <a:pt x="853" y="3754"/>
                    <a:pt x="1580" y="4155"/>
                  </a:cubicBezTo>
                  <a:lnTo>
                    <a:pt x="1780" y="4256"/>
                  </a:lnTo>
                  <a:lnTo>
                    <a:pt x="4688" y="12426"/>
                  </a:lnTo>
                  <a:cubicBezTo>
                    <a:pt x="4935" y="13118"/>
                    <a:pt x="5561" y="13518"/>
                    <a:pt x="6211" y="13518"/>
                  </a:cubicBezTo>
                  <a:cubicBezTo>
                    <a:pt x="6549" y="13518"/>
                    <a:pt x="6894" y="13410"/>
                    <a:pt x="7194" y="13178"/>
                  </a:cubicBezTo>
                  <a:lnTo>
                    <a:pt x="10051" y="11023"/>
                  </a:lnTo>
                  <a:lnTo>
                    <a:pt x="8071" y="8642"/>
                  </a:lnTo>
                  <a:lnTo>
                    <a:pt x="6743" y="9995"/>
                  </a:lnTo>
                  <a:lnTo>
                    <a:pt x="3485" y="3529"/>
                  </a:lnTo>
                  <a:lnTo>
                    <a:pt x="3535" y="3454"/>
                  </a:lnTo>
                  <a:cubicBezTo>
                    <a:pt x="3961" y="2977"/>
                    <a:pt x="4186" y="2326"/>
                    <a:pt x="4136" y="1699"/>
                  </a:cubicBezTo>
                  <a:lnTo>
                    <a:pt x="4086" y="1273"/>
                  </a:lnTo>
                  <a:cubicBezTo>
                    <a:pt x="4086" y="1023"/>
                    <a:pt x="3886" y="822"/>
                    <a:pt x="3635" y="797"/>
                  </a:cubicBezTo>
                  <a:lnTo>
                    <a:pt x="3384" y="772"/>
                  </a:lnTo>
                  <a:lnTo>
                    <a:pt x="3384" y="521"/>
                  </a:lnTo>
                  <a:cubicBezTo>
                    <a:pt x="3384" y="321"/>
                    <a:pt x="3234" y="170"/>
                    <a:pt x="3059" y="120"/>
                  </a:cubicBezTo>
                  <a:lnTo>
                    <a:pt x="2482" y="20"/>
                  </a:lnTo>
                  <a:cubicBezTo>
                    <a:pt x="2435" y="7"/>
                    <a:pt x="2388" y="0"/>
                    <a:pt x="2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6;p62">
              <a:extLst>
                <a:ext uri="{FF2B5EF4-FFF2-40B4-BE49-F238E27FC236}">
                  <a16:creationId xmlns:a16="http://schemas.microsoft.com/office/drawing/2014/main" xmlns="" id="{9BB42E0B-E186-482E-B9F3-4D600BF7785C}"/>
                </a:ext>
              </a:extLst>
            </p:cNvPr>
            <p:cNvSpPr/>
            <p:nvPr/>
          </p:nvSpPr>
          <p:spPr>
            <a:xfrm>
              <a:off x="7340370" y="2435422"/>
              <a:ext cx="162183" cy="234999"/>
            </a:xfrm>
            <a:custGeom>
              <a:avLst/>
              <a:gdLst/>
              <a:ahLst/>
              <a:cxnLst/>
              <a:rect l="l" t="t" r="r" b="b"/>
              <a:pathLst>
                <a:path w="2232" h="3234" extrusionOk="0">
                  <a:moveTo>
                    <a:pt x="251" y="1"/>
                  </a:moveTo>
                  <a:lnTo>
                    <a:pt x="0" y="251"/>
                  </a:lnTo>
                  <a:lnTo>
                    <a:pt x="1103" y="3234"/>
                  </a:lnTo>
                  <a:lnTo>
                    <a:pt x="2231" y="238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47;p62">
              <a:extLst>
                <a:ext uri="{FF2B5EF4-FFF2-40B4-BE49-F238E27FC236}">
                  <a16:creationId xmlns:a16="http://schemas.microsoft.com/office/drawing/2014/main" xmlns="" id="{43C75A7F-0B89-49D7-B55A-DB420B2525F4}"/>
                </a:ext>
              </a:extLst>
            </p:cNvPr>
            <p:cNvSpPr/>
            <p:nvPr/>
          </p:nvSpPr>
          <p:spPr>
            <a:xfrm>
              <a:off x="7170993" y="2531919"/>
              <a:ext cx="92935" cy="78406"/>
            </a:xfrm>
            <a:custGeom>
              <a:avLst/>
              <a:gdLst/>
              <a:ahLst/>
              <a:cxnLst/>
              <a:rect l="l" t="t" r="r" b="b"/>
              <a:pathLst>
                <a:path w="1279" h="1079" extrusionOk="0">
                  <a:moveTo>
                    <a:pt x="1229" y="1"/>
                  </a:moveTo>
                  <a:lnTo>
                    <a:pt x="26" y="1029"/>
                  </a:lnTo>
                  <a:cubicBezTo>
                    <a:pt x="1" y="1029"/>
                    <a:pt x="1" y="1054"/>
                    <a:pt x="26" y="1054"/>
                  </a:cubicBezTo>
                  <a:cubicBezTo>
                    <a:pt x="26" y="1079"/>
                    <a:pt x="26" y="1079"/>
                    <a:pt x="51" y="1079"/>
                  </a:cubicBezTo>
                  <a:cubicBezTo>
                    <a:pt x="51" y="1079"/>
                    <a:pt x="51" y="1079"/>
                    <a:pt x="76" y="1054"/>
                  </a:cubicBezTo>
                  <a:lnTo>
                    <a:pt x="1254" y="51"/>
                  </a:lnTo>
                  <a:cubicBezTo>
                    <a:pt x="1279" y="51"/>
                    <a:pt x="1279" y="26"/>
                    <a:pt x="1279" y="26"/>
                  </a:cubicBezTo>
                  <a:cubicBezTo>
                    <a:pt x="1254" y="1"/>
                    <a:pt x="1229" y="1"/>
                    <a:pt x="122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48;p62">
              <a:extLst>
                <a:ext uri="{FF2B5EF4-FFF2-40B4-BE49-F238E27FC236}">
                  <a16:creationId xmlns:a16="http://schemas.microsoft.com/office/drawing/2014/main" xmlns="" id="{1D1BA1EF-084D-4ADB-90C6-6F939F49E8BF}"/>
                </a:ext>
              </a:extLst>
            </p:cNvPr>
            <p:cNvSpPr/>
            <p:nvPr/>
          </p:nvSpPr>
          <p:spPr>
            <a:xfrm>
              <a:off x="6808624" y="1849032"/>
              <a:ext cx="222202" cy="242265"/>
            </a:xfrm>
            <a:custGeom>
              <a:avLst/>
              <a:gdLst/>
              <a:ahLst/>
              <a:cxnLst/>
              <a:rect l="l" t="t" r="r" b="b"/>
              <a:pathLst>
                <a:path w="3058" h="3334" extrusionOk="0">
                  <a:moveTo>
                    <a:pt x="1278" y="1655"/>
                  </a:moveTo>
                  <a:cubicBezTo>
                    <a:pt x="1328" y="1705"/>
                    <a:pt x="1379" y="1730"/>
                    <a:pt x="1429" y="1755"/>
                  </a:cubicBezTo>
                  <a:cubicBezTo>
                    <a:pt x="1504" y="1780"/>
                    <a:pt x="1579" y="1780"/>
                    <a:pt x="1629" y="1805"/>
                  </a:cubicBezTo>
                  <a:lnTo>
                    <a:pt x="1278" y="2005"/>
                  </a:lnTo>
                  <a:cubicBezTo>
                    <a:pt x="1303" y="1955"/>
                    <a:pt x="1303" y="1905"/>
                    <a:pt x="1303" y="1880"/>
                  </a:cubicBezTo>
                  <a:lnTo>
                    <a:pt x="1278" y="1655"/>
                  </a:lnTo>
                  <a:close/>
                  <a:moveTo>
                    <a:pt x="1504" y="0"/>
                  </a:moveTo>
                  <a:cubicBezTo>
                    <a:pt x="1479" y="0"/>
                    <a:pt x="1479" y="0"/>
                    <a:pt x="1454" y="25"/>
                  </a:cubicBezTo>
                  <a:cubicBezTo>
                    <a:pt x="1454" y="25"/>
                    <a:pt x="1479" y="51"/>
                    <a:pt x="1479" y="51"/>
                  </a:cubicBezTo>
                  <a:lnTo>
                    <a:pt x="1755" y="101"/>
                  </a:lnTo>
                  <a:cubicBezTo>
                    <a:pt x="1980" y="151"/>
                    <a:pt x="2156" y="326"/>
                    <a:pt x="2181" y="552"/>
                  </a:cubicBezTo>
                  <a:lnTo>
                    <a:pt x="2181" y="627"/>
                  </a:lnTo>
                  <a:lnTo>
                    <a:pt x="1704" y="953"/>
                  </a:lnTo>
                  <a:cubicBezTo>
                    <a:pt x="1654" y="727"/>
                    <a:pt x="1454" y="527"/>
                    <a:pt x="1228" y="502"/>
                  </a:cubicBezTo>
                  <a:lnTo>
                    <a:pt x="877" y="452"/>
                  </a:lnTo>
                  <a:cubicBezTo>
                    <a:pt x="877" y="452"/>
                    <a:pt x="852" y="452"/>
                    <a:pt x="852" y="477"/>
                  </a:cubicBezTo>
                  <a:cubicBezTo>
                    <a:pt x="852" y="502"/>
                    <a:pt x="852" y="527"/>
                    <a:pt x="877" y="527"/>
                  </a:cubicBezTo>
                  <a:lnTo>
                    <a:pt x="1203" y="552"/>
                  </a:lnTo>
                  <a:cubicBezTo>
                    <a:pt x="1429" y="602"/>
                    <a:pt x="1604" y="777"/>
                    <a:pt x="1654" y="1003"/>
                  </a:cubicBezTo>
                  <a:lnTo>
                    <a:pt x="1178" y="1304"/>
                  </a:lnTo>
                  <a:cubicBezTo>
                    <a:pt x="1153" y="1103"/>
                    <a:pt x="978" y="978"/>
                    <a:pt x="777" y="953"/>
                  </a:cubicBezTo>
                  <a:lnTo>
                    <a:pt x="351" y="953"/>
                  </a:lnTo>
                  <a:cubicBezTo>
                    <a:pt x="326" y="953"/>
                    <a:pt x="326" y="953"/>
                    <a:pt x="326" y="978"/>
                  </a:cubicBezTo>
                  <a:cubicBezTo>
                    <a:pt x="301" y="1003"/>
                    <a:pt x="326" y="1003"/>
                    <a:pt x="351" y="1003"/>
                  </a:cubicBezTo>
                  <a:lnTo>
                    <a:pt x="777" y="1028"/>
                  </a:lnTo>
                  <a:cubicBezTo>
                    <a:pt x="953" y="1028"/>
                    <a:pt x="1103" y="1178"/>
                    <a:pt x="1128" y="1354"/>
                  </a:cubicBezTo>
                  <a:lnTo>
                    <a:pt x="1078" y="1379"/>
                  </a:lnTo>
                  <a:lnTo>
                    <a:pt x="1078" y="1404"/>
                  </a:lnTo>
                  <a:cubicBezTo>
                    <a:pt x="1103" y="1479"/>
                    <a:pt x="1153" y="1529"/>
                    <a:pt x="1203" y="1579"/>
                  </a:cubicBezTo>
                  <a:lnTo>
                    <a:pt x="1228" y="1880"/>
                  </a:lnTo>
                  <a:cubicBezTo>
                    <a:pt x="1253" y="1955"/>
                    <a:pt x="1228" y="2030"/>
                    <a:pt x="1178" y="2081"/>
                  </a:cubicBezTo>
                  <a:cubicBezTo>
                    <a:pt x="1128" y="2131"/>
                    <a:pt x="1053" y="2156"/>
                    <a:pt x="978" y="2156"/>
                  </a:cubicBezTo>
                  <a:lnTo>
                    <a:pt x="326" y="2081"/>
                  </a:lnTo>
                  <a:cubicBezTo>
                    <a:pt x="326" y="2005"/>
                    <a:pt x="376" y="1930"/>
                    <a:pt x="426" y="1855"/>
                  </a:cubicBezTo>
                  <a:cubicBezTo>
                    <a:pt x="501" y="1780"/>
                    <a:pt x="602" y="1755"/>
                    <a:pt x="677" y="1755"/>
                  </a:cubicBezTo>
                  <a:lnTo>
                    <a:pt x="702" y="1755"/>
                  </a:lnTo>
                  <a:lnTo>
                    <a:pt x="752" y="1980"/>
                  </a:lnTo>
                  <a:cubicBezTo>
                    <a:pt x="752" y="2005"/>
                    <a:pt x="752" y="2005"/>
                    <a:pt x="777" y="2005"/>
                  </a:cubicBezTo>
                  <a:cubicBezTo>
                    <a:pt x="802" y="2005"/>
                    <a:pt x="802" y="2005"/>
                    <a:pt x="802" y="1980"/>
                  </a:cubicBezTo>
                  <a:lnTo>
                    <a:pt x="702" y="1304"/>
                  </a:lnTo>
                  <a:cubicBezTo>
                    <a:pt x="684" y="1286"/>
                    <a:pt x="679" y="1268"/>
                    <a:pt x="669" y="1268"/>
                  </a:cubicBezTo>
                  <a:cubicBezTo>
                    <a:pt x="664" y="1268"/>
                    <a:pt x="659" y="1271"/>
                    <a:pt x="652" y="1279"/>
                  </a:cubicBezTo>
                  <a:cubicBezTo>
                    <a:pt x="627" y="1279"/>
                    <a:pt x="627" y="1279"/>
                    <a:pt x="627" y="1304"/>
                  </a:cubicBezTo>
                  <a:lnTo>
                    <a:pt x="677" y="1504"/>
                  </a:lnTo>
                  <a:lnTo>
                    <a:pt x="677" y="1504"/>
                  </a:lnTo>
                  <a:lnTo>
                    <a:pt x="25" y="1479"/>
                  </a:lnTo>
                  <a:cubicBezTo>
                    <a:pt x="25" y="1479"/>
                    <a:pt x="0" y="1504"/>
                    <a:pt x="0" y="1504"/>
                  </a:cubicBezTo>
                  <a:cubicBezTo>
                    <a:pt x="0" y="1529"/>
                    <a:pt x="25" y="1554"/>
                    <a:pt x="25" y="1554"/>
                  </a:cubicBezTo>
                  <a:lnTo>
                    <a:pt x="677" y="1579"/>
                  </a:lnTo>
                  <a:lnTo>
                    <a:pt x="702" y="1680"/>
                  </a:lnTo>
                  <a:lnTo>
                    <a:pt x="677" y="1680"/>
                  </a:lnTo>
                  <a:cubicBezTo>
                    <a:pt x="577" y="1680"/>
                    <a:pt x="476" y="1730"/>
                    <a:pt x="376" y="1805"/>
                  </a:cubicBezTo>
                  <a:cubicBezTo>
                    <a:pt x="301" y="1905"/>
                    <a:pt x="276" y="2005"/>
                    <a:pt x="276" y="2131"/>
                  </a:cubicBezTo>
                  <a:lnTo>
                    <a:pt x="276" y="2156"/>
                  </a:lnTo>
                  <a:lnTo>
                    <a:pt x="978" y="2206"/>
                  </a:lnTo>
                  <a:lnTo>
                    <a:pt x="1003" y="2206"/>
                  </a:lnTo>
                  <a:cubicBezTo>
                    <a:pt x="1078" y="2206"/>
                    <a:pt x="1153" y="2181"/>
                    <a:pt x="1228" y="2106"/>
                  </a:cubicBezTo>
                  <a:lnTo>
                    <a:pt x="1755" y="1780"/>
                  </a:lnTo>
                  <a:lnTo>
                    <a:pt x="1780" y="1780"/>
                  </a:lnTo>
                  <a:cubicBezTo>
                    <a:pt x="1830" y="1780"/>
                    <a:pt x="1880" y="1755"/>
                    <a:pt x="1930" y="1730"/>
                  </a:cubicBezTo>
                  <a:lnTo>
                    <a:pt x="2381" y="1529"/>
                  </a:lnTo>
                  <a:lnTo>
                    <a:pt x="2381" y="1529"/>
                  </a:lnTo>
                  <a:cubicBezTo>
                    <a:pt x="2055" y="1955"/>
                    <a:pt x="1880" y="2482"/>
                    <a:pt x="1905" y="3033"/>
                  </a:cubicBezTo>
                  <a:lnTo>
                    <a:pt x="1905" y="3309"/>
                  </a:lnTo>
                  <a:cubicBezTo>
                    <a:pt x="1905" y="3334"/>
                    <a:pt x="1930" y="3334"/>
                    <a:pt x="1930" y="3334"/>
                  </a:cubicBezTo>
                  <a:cubicBezTo>
                    <a:pt x="1955" y="3334"/>
                    <a:pt x="1980" y="3334"/>
                    <a:pt x="1980" y="3309"/>
                  </a:cubicBezTo>
                  <a:lnTo>
                    <a:pt x="1955" y="3033"/>
                  </a:lnTo>
                  <a:cubicBezTo>
                    <a:pt x="1930" y="2457"/>
                    <a:pt x="2130" y="1880"/>
                    <a:pt x="2531" y="1454"/>
                  </a:cubicBezTo>
                  <a:lnTo>
                    <a:pt x="3033" y="1228"/>
                  </a:lnTo>
                  <a:cubicBezTo>
                    <a:pt x="3058" y="1228"/>
                    <a:pt x="3058" y="1203"/>
                    <a:pt x="3058" y="1178"/>
                  </a:cubicBezTo>
                  <a:cubicBezTo>
                    <a:pt x="3058" y="1178"/>
                    <a:pt x="3047" y="1167"/>
                    <a:pt x="3032" y="1167"/>
                  </a:cubicBezTo>
                  <a:cubicBezTo>
                    <a:pt x="3024" y="1167"/>
                    <a:pt x="3016" y="1170"/>
                    <a:pt x="3008" y="1178"/>
                  </a:cubicBezTo>
                  <a:lnTo>
                    <a:pt x="1905" y="1680"/>
                  </a:lnTo>
                  <a:cubicBezTo>
                    <a:pt x="1822" y="1721"/>
                    <a:pt x="1739" y="1740"/>
                    <a:pt x="1657" y="1740"/>
                  </a:cubicBezTo>
                  <a:cubicBezTo>
                    <a:pt x="1589" y="1740"/>
                    <a:pt x="1521" y="1727"/>
                    <a:pt x="1454" y="1705"/>
                  </a:cubicBezTo>
                  <a:cubicBezTo>
                    <a:pt x="1328" y="1629"/>
                    <a:pt x="1228" y="1554"/>
                    <a:pt x="1153" y="1404"/>
                  </a:cubicBezTo>
                  <a:lnTo>
                    <a:pt x="2682" y="376"/>
                  </a:lnTo>
                  <a:cubicBezTo>
                    <a:pt x="2707" y="351"/>
                    <a:pt x="2707" y="326"/>
                    <a:pt x="2707" y="326"/>
                  </a:cubicBezTo>
                  <a:cubicBezTo>
                    <a:pt x="2682" y="301"/>
                    <a:pt x="2682" y="301"/>
                    <a:pt x="2657" y="301"/>
                  </a:cubicBezTo>
                  <a:lnTo>
                    <a:pt x="2231" y="602"/>
                  </a:lnTo>
                  <a:lnTo>
                    <a:pt x="2231" y="552"/>
                  </a:lnTo>
                  <a:cubicBezTo>
                    <a:pt x="2206" y="301"/>
                    <a:pt x="2030" y="101"/>
                    <a:pt x="1780" y="51"/>
                  </a:cubicBezTo>
                  <a:lnTo>
                    <a:pt x="1504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49;p62">
              <a:extLst>
                <a:ext uri="{FF2B5EF4-FFF2-40B4-BE49-F238E27FC236}">
                  <a16:creationId xmlns:a16="http://schemas.microsoft.com/office/drawing/2014/main" xmlns="" id="{A73C0F0A-7103-46F7-B20B-1D786061AA48}"/>
                </a:ext>
              </a:extLst>
            </p:cNvPr>
            <p:cNvSpPr/>
            <p:nvPr/>
          </p:nvSpPr>
          <p:spPr>
            <a:xfrm>
              <a:off x="8005089" y="3213062"/>
              <a:ext cx="1302185" cy="857011"/>
            </a:xfrm>
            <a:custGeom>
              <a:avLst/>
              <a:gdLst/>
              <a:ahLst/>
              <a:cxnLst/>
              <a:rect l="l" t="t" r="r" b="b"/>
              <a:pathLst>
                <a:path w="17921" h="11794" extrusionOk="0">
                  <a:moveTo>
                    <a:pt x="6266" y="0"/>
                  </a:moveTo>
                  <a:lnTo>
                    <a:pt x="0" y="3108"/>
                  </a:lnTo>
                  <a:lnTo>
                    <a:pt x="3208" y="9574"/>
                  </a:lnTo>
                  <a:cubicBezTo>
                    <a:pt x="3911" y="10979"/>
                    <a:pt x="5314" y="11793"/>
                    <a:pt x="6772" y="11793"/>
                  </a:cubicBezTo>
                  <a:cubicBezTo>
                    <a:pt x="7395" y="11793"/>
                    <a:pt x="8029" y="11644"/>
                    <a:pt x="8622" y="11329"/>
                  </a:cubicBezTo>
                  <a:lnTo>
                    <a:pt x="17920" y="6442"/>
                  </a:lnTo>
                  <a:lnTo>
                    <a:pt x="15715" y="1479"/>
                  </a:lnTo>
                  <a:lnTo>
                    <a:pt x="7920" y="6191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0;p62">
              <a:extLst>
                <a:ext uri="{FF2B5EF4-FFF2-40B4-BE49-F238E27FC236}">
                  <a16:creationId xmlns:a16="http://schemas.microsoft.com/office/drawing/2014/main" xmlns="" id="{FD24577F-471D-4514-A6F0-04F6D9ACAD35}"/>
                </a:ext>
              </a:extLst>
            </p:cNvPr>
            <p:cNvSpPr/>
            <p:nvPr/>
          </p:nvSpPr>
          <p:spPr>
            <a:xfrm>
              <a:off x="8309182" y="3491724"/>
              <a:ext cx="921578" cy="378875"/>
            </a:xfrm>
            <a:custGeom>
              <a:avLst/>
              <a:gdLst/>
              <a:ahLst/>
              <a:cxnLst/>
              <a:rect l="l" t="t" r="r" b="b"/>
              <a:pathLst>
                <a:path w="12683" h="5214" extrusionOk="0">
                  <a:moveTo>
                    <a:pt x="12557" y="0"/>
                  </a:moveTo>
                  <a:lnTo>
                    <a:pt x="3760" y="4787"/>
                  </a:lnTo>
                  <a:cubicBezTo>
                    <a:pt x="3536" y="4907"/>
                    <a:pt x="3294" y="4964"/>
                    <a:pt x="3050" y="4964"/>
                  </a:cubicBezTo>
                  <a:cubicBezTo>
                    <a:pt x="2885" y="4964"/>
                    <a:pt x="2719" y="4938"/>
                    <a:pt x="2557" y="4887"/>
                  </a:cubicBezTo>
                  <a:cubicBezTo>
                    <a:pt x="2181" y="4737"/>
                    <a:pt x="1856" y="4436"/>
                    <a:pt x="1680" y="4060"/>
                  </a:cubicBezTo>
                  <a:lnTo>
                    <a:pt x="176" y="526"/>
                  </a:lnTo>
                  <a:cubicBezTo>
                    <a:pt x="126" y="602"/>
                    <a:pt x="51" y="652"/>
                    <a:pt x="1" y="727"/>
                  </a:cubicBezTo>
                  <a:lnTo>
                    <a:pt x="1455" y="4160"/>
                  </a:lnTo>
                  <a:cubicBezTo>
                    <a:pt x="1655" y="4612"/>
                    <a:pt x="2031" y="4962"/>
                    <a:pt x="2482" y="5113"/>
                  </a:cubicBezTo>
                  <a:cubicBezTo>
                    <a:pt x="2658" y="5188"/>
                    <a:pt x="2858" y="5213"/>
                    <a:pt x="3059" y="5213"/>
                  </a:cubicBezTo>
                  <a:cubicBezTo>
                    <a:pt x="3334" y="5213"/>
                    <a:pt x="3635" y="5138"/>
                    <a:pt x="3886" y="5013"/>
                  </a:cubicBezTo>
                  <a:lnTo>
                    <a:pt x="12683" y="22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1;p62">
              <a:extLst>
                <a:ext uri="{FF2B5EF4-FFF2-40B4-BE49-F238E27FC236}">
                  <a16:creationId xmlns:a16="http://schemas.microsoft.com/office/drawing/2014/main" xmlns="" id="{A7E63870-1530-4C55-85DA-F986E902CC77}"/>
                </a:ext>
              </a:extLst>
            </p:cNvPr>
            <p:cNvSpPr/>
            <p:nvPr/>
          </p:nvSpPr>
          <p:spPr>
            <a:xfrm>
              <a:off x="8005089" y="3333246"/>
              <a:ext cx="304165" cy="327864"/>
            </a:xfrm>
            <a:custGeom>
              <a:avLst/>
              <a:gdLst/>
              <a:ahLst/>
              <a:cxnLst/>
              <a:rect l="l" t="t" r="r" b="b"/>
              <a:pathLst>
                <a:path w="4186" h="4512" extrusionOk="0">
                  <a:moveTo>
                    <a:pt x="2933" y="1"/>
                  </a:moveTo>
                  <a:lnTo>
                    <a:pt x="0" y="1454"/>
                  </a:lnTo>
                  <a:lnTo>
                    <a:pt x="1529" y="4512"/>
                  </a:lnTo>
                  <a:cubicBezTo>
                    <a:pt x="2056" y="4336"/>
                    <a:pt x="2582" y="4111"/>
                    <a:pt x="3058" y="3810"/>
                  </a:cubicBezTo>
                  <a:cubicBezTo>
                    <a:pt x="3459" y="3534"/>
                    <a:pt x="3835" y="3234"/>
                    <a:pt x="4186" y="2908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2;p62">
              <a:extLst>
                <a:ext uri="{FF2B5EF4-FFF2-40B4-BE49-F238E27FC236}">
                  <a16:creationId xmlns:a16="http://schemas.microsoft.com/office/drawing/2014/main" xmlns="" id="{67ADB47E-72FA-4C26-A43B-A00D014F0D76}"/>
                </a:ext>
              </a:extLst>
            </p:cNvPr>
            <p:cNvSpPr/>
            <p:nvPr/>
          </p:nvSpPr>
          <p:spPr>
            <a:xfrm>
              <a:off x="8227291" y="3213062"/>
              <a:ext cx="236807" cy="316965"/>
            </a:xfrm>
            <a:custGeom>
              <a:avLst/>
              <a:gdLst/>
              <a:ahLst/>
              <a:cxnLst/>
              <a:rect l="l" t="t" r="r" b="b"/>
              <a:pathLst>
                <a:path w="3259" h="4362" extrusionOk="0">
                  <a:moveTo>
                    <a:pt x="100" y="1529"/>
                  </a:moveTo>
                  <a:lnTo>
                    <a:pt x="0" y="1579"/>
                  </a:lnTo>
                  <a:lnTo>
                    <a:pt x="101" y="1530"/>
                  </a:lnTo>
                  <a:lnTo>
                    <a:pt x="100" y="1529"/>
                  </a:lnTo>
                  <a:close/>
                  <a:moveTo>
                    <a:pt x="3208" y="0"/>
                  </a:moveTo>
                  <a:lnTo>
                    <a:pt x="101" y="1530"/>
                  </a:lnTo>
                  <a:lnTo>
                    <a:pt x="1303" y="4361"/>
                  </a:lnTo>
                  <a:cubicBezTo>
                    <a:pt x="1754" y="3885"/>
                    <a:pt x="2130" y="3359"/>
                    <a:pt x="2431" y="2757"/>
                  </a:cubicBezTo>
                  <a:cubicBezTo>
                    <a:pt x="2832" y="1980"/>
                    <a:pt x="3058" y="1128"/>
                    <a:pt x="3258" y="251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3;p62">
              <a:extLst>
                <a:ext uri="{FF2B5EF4-FFF2-40B4-BE49-F238E27FC236}">
                  <a16:creationId xmlns:a16="http://schemas.microsoft.com/office/drawing/2014/main" xmlns="" id="{7EA65E73-FD68-4B9A-9508-6CECC7478F6F}"/>
                </a:ext>
              </a:extLst>
            </p:cNvPr>
            <p:cNvSpPr/>
            <p:nvPr/>
          </p:nvSpPr>
          <p:spPr>
            <a:xfrm>
              <a:off x="8218136" y="3324163"/>
              <a:ext cx="103907" cy="220393"/>
            </a:xfrm>
            <a:custGeom>
              <a:avLst/>
              <a:gdLst/>
              <a:ahLst/>
              <a:cxnLst/>
              <a:rect l="l" t="t" r="r" b="b"/>
              <a:pathLst>
                <a:path w="1430" h="3033" extrusionOk="0">
                  <a:moveTo>
                    <a:pt x="226" y="0"/>
                  </a:moveTo>
                  <a:lnTo>
                    <a:pt x="126" y="50"/>
                  </a:lnTo>
                  <a:lnTo>
                    <a:pt x="1" y="126"/>
                  </a:lnTo>
                  <a:lnTo>
                    <a:pt x="1254" y="3033"/>
                  </a:lnTo>
                  <a:cubicBezTo>
                    <a:pt x="1304" y="2958"/>
                    <a:pt x="1379" y="2908"/>
                    <a:pt x="1429" y="283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4;p62">
              <a:extLst>
                <a:ext uri="{FF2B5EF4-FFF2-40B4-BE49-F238E27FC236}">
                  <a16:creationId xmlns:a16="http://schemas.microsoft.com/office/drawing/2014/main" xmlns="" id="{B441EFE7-B37C-41FB-8405-6D89798654BE}"/>
                </a:ext>
              </a:extLst>
            </p:cNvPr>
            <p:cNvSpPr/>
            <p:nvPr/>
          </p:nvSpPr>
          <p:spPr>
            <a:xfrm>
              <a:off x="9197920" y="3335063"/>
              <a:ext cx="369779" cy="291459"/>
            </a:xfrm>
            <a:custGeom>
              <a:avLst/>
              <a:gdLst/>
              <a:ahLst/>
              <a:cxnLst/>
              <a:rect l="l" t="t" r="r" b="b"/>
              <a:pathLst>
                <a:path w="5089" h="4011" extrusionOk="0">
                  <a:moveTo>
                    <a:pt x="2532" y="1"/>
                  </a:moveTo>
                  <a:lnTo>
                    <a:pt x="2181" y="477"/>
                  </a:lnTo>
                  <a:lnTo>
                    <a:pt x="1" y="1379"/>
                  </a:lnTo>
                  <a:lnTo>
                    <a:pt x="1178" y="4011"/>
                  </a:lnTo>
                  <a:lnTo>
                    <a:pt x="3484" y="2933"/>
                  </a:lnTo>
                  <a:cubicBezTo>
                    <a:pt x="3637" y="2856"/>
                    <a:pt x="3820" y="2824"/>
                    <a:pt x="3998" y="2824"/>
                  </a:cubicBezTo>
                  <a:cubicBezTo>
                    <a:pt x="4053" y="2824"/>
                    <a:pt x="4108" y="2827"/>
                    <a:pt x="4161" y="2833"/>
                  </a:cubicBezTo>
                  <a:lnTo>
                    <a:pt x="4036" y="2407"/>
                  </a:lnTo>
                  <a:cubicBezTo>
                    <a:pt x="3986" y="2256"/>
                    <a:pt x="4086" y="2081"/>
                    <a:pt x="4261" y="2056"/>
                  </a:cubicBezTo>
                  <a:lnTo>
                    <a:pt x="5088" y="1956"/>
                  </a:lnTo>
                  <a:lnTo>
                    <a:pt x="4061" y="1630"/>
                  </a:lnTo>
                  <a:cubicBezTo>
                    <a:pt x="3986" y="1605"/>
                    <a:pt x="3935" y="1555"/>
                    <a:pt x="3860" y="1504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5;p62">
              <a:extLst>
                <a:ext uri="{FF2B5EF4-FFF2-40B4-BE49-F238E27FC236}">
                  <a16:creationId xmlns:a16="http://schemas.microsoft.com/office/drawing/2014/main" xmlns="" id="{79BFBAB2-A9CC-4C6D-8CCF-DCA59E2BD1B9}"/>
                </a:ext>
              </a:extLst>
            </p:cNvPr>
            <p:cNvSpPr/>
            <p:nvPr/>
          </p:nvSpPr>
          <p:spPr>
            <a:xfrm>
              <a:off x="9381829" y="3216695"/>
              <a:ext cx="500935" cy="424509"/>
            </a:xfrm>
            <a:custGeom>
              <a:avLst/>
              <a:gdLst/>
              <a:ahLst/>
              <a:cxnLst/>
              <a:rect l="l" t="t" r="r" b="b"/>
              <a:pathLst>
                <a:path w="6894" h="5842" extrusionOk="0">
                  <a:moveTo>
                    <a:pt x="1154" y="1"/>
                  </a:moveTo>
                  <a:lnTo>
                    <a:pt x="1" y="1630"/>
                  </a:lnTo>
                  <a:lnTo>
                    <a:pt x="1329" y="3133"/>
                  </a:lnTo>
                  <a:cubicBezTo>
                    <a:pt x="1404" y="3184"/>
                    <a:pt x="1455" y="3234"/>
                    <a:pt x="1530" y="3259"/>
                  </a:cubicBezTo>
                  <a:lnTo>
                    <a:pt x="2557" y="3585"/>
                  </a:lnTo>
                  <a:lnTo>
                    <a:pt x="1730" y="3685"/>
                  </a:lnTo>
                  <a:cubicBezTo>
                    <a:pt x="1555" y="3710"/>
                    <a:pt x="1455" y="3885"/>
                    <a:pt x="1505" y="4036"/>
                  </a:cubicBezTo>
                  <a:lnTo>
                    <a:pt x="1630" y="4462"/>
                  </a:lnTo>
                  <a:lnTo>
                    <a:pt x="1830" y="4487"/>
                  </a:lnTo>
                  <a:cubicBezTo>
                    <a:pt x="3134" y="4712"/>
                    <a:pt x="4387" y="5113"/>
                    <a:pt x="5590" y="5665"/>
                  </a:cubicBezTo>
                  <a:cubicBezTo>
                    <a:pt x="5844" y="5784"/>
                    <a:pt x="6107" y="5842"/>
                    <a:pt x="6369" y="5842"/>
                  </a:cubicBezTo>
                  <a:cubicBezTo>
                    <a:pt x="6546" y="5842"/>
                    <a:pt x="6721" y="5816"/>
                    <a:pt x="6893" y="576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6;p62">
              <a:extLst>
                <a:ext uri="{FF2B5EF4-FFF2-40B4-BE49-F238E27FC236}">
                  <a16:creationId xmlns:a16="http://schemas.microsoft.com/office/drawing/2014/main" xmlns="" id="{22124A81-F7C8-47C3-A1DF-494105909180}"/>
                </a:ext>
              </a:extLst>
            </p:cNvPr>
            <p:cNvSpPr/>
            <p:nvPr/>
          </p:nvSpPr>
          <p:spPr>
            <a:xfrm>
              <a:off x="9465609" y="3169319"/>
              <a:ext cx="468092" cy="466291"/>
            </a:xfrm>
            <a:custGeom>
              <a:avLst/>
              <a:gdLst/>
              <a:ahLst/>
              <a:cxnLst/>
              <a:rect l="l" t="t" r="r" b="b"/>
              <a:pathLst>
                <a:path w="6442" h="6417" extrusionOk="0">
                  <a:moveTo>
                    <a:pt x="477" y="1"/>
                  </a:moveTo>
                  <a:lnTo>
                    <a:pt x="1" y="653"/>
                  </a:lnTo>
                  <a:lnTo>
                    <a:pt x="5740" y="6417"/>
                  </a:lnTo>
                  <a:cubicBezTo>
                    <a:pt x="5991" y="6342"/>
                    <a:pt x="6241" y="6191"/>
                    <a:pt x="6442" y="5991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57;p62">
              <a:extLst>
                <a:ext uri="{FF2B5EF4-FFF2-40B4-BE49-F238E27FC236}">
                  <a16:creationId xmlns:a16="http://schemas.microsoft.com/office/drawing/2014/main" xmlns="" id="{6B7FD9C9-2D06-46EE-AA88-2F68473726D7}"/>
                </a:ext>
              </a:extLst>
            </p:cNvPr>
            <p:cNvSpPr/>
            <p:nvPr/>
          </p:nvSpPr>
          <p:spPr>
            <a:xfrm>
              <a:off x="9502086" y="3455248"/>
              <a:ext cx="65614" cy="29211"/>
            </a:xfrm>
            <a:custGeom>
              <a:avLst/>
              <a:gdLst/>
              <a:ahLst/>
              <a:cxnLst/>
              <a:rect l="l" t="t" r="r" b="b"/>
              <a:pathLst>
                <a:path w="903" h="402" extrusionOk="0">
                  <a:moveTo>
                    <a:pt x="0" y="1"/>
                  </a:moveTo>
                  <a:lnTo>
                    <a:pt x="75" y="402"/>
                  </a:lnTo>
                  <a:lnTo>
                    <a:pt x="90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58;p62">
              <a:extLst>
                <a:ext uri="{FF2B5EF4-FFF2-40B4-BE49-F238E27FC236}">
                  <a16:creationId xmlns:a16="http://schemas.microsoft.com/office/drawing/2014/main" xmlns="" id="{7A64B479-675D-416B-8557-CAE07D7834CA}"/>
                </a:ext>
              </a:extLst>
            </p:cNvPr>
            <p:cNvSpPr/>
            <p:nvPr/>
          </p:nvSpPr>
          <p:spPr>
            <a:xfrm>
              <a:off x="9197920" y="3435265"/>
              <a:ext cx="138495" cy="191254"/>
            </a:xfrm>
            <a:custGeom>
              <a:avLst/>
              <a:gdLst/>
              <a:ahLst/>
              <a:cxnLst/>
              <a:rect l="l" t="t" r="r" b="b"/>
              <a:pathLst>
                <a:path w="1906" h="2632" extrusionOk="0">
                  <a:moveTo>
                    <a:pt x="1" y="0"/>
                  </a:moveTo>
                  <a:lnTo>
                    <a:pt x="1178" y="2632"/>
                  </a:lnTo>
                  <a:lnTo>
                    <a:pt x="1905" y="2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59;p62">
              <a:extLst>
                <a:ext uri="{FF2B5EF4-FFF2-40B4-BE49-F238E27FC236}">
                  <a16:creationId xmlns:a16="http://schemas.microsoft.com/office/drawing/2014/main" xmlns="" id="{3659F6A1-409D-4854-B484-CDBDE30BEFC9}"/>
                </a:ext>
              </a:extLst>
            </p:cNvPr>
            <p:cNvSpPr/>
            <p:nvPr/>
          </p:nvSpPr>
          <p:spPr>
            <a:xfrm>
              <a:off x="6646514" y="2965354"/>
              <a:ext cx="1884938" cy="1089176"/>
            </a:xfrm>
            <a:custGeom>
              <a:avLst/>
              <a:gdLst/>
              <a:ahLst/>
              <a:cxnLst/>
              <a:rect l="l" t="t" r="r" b="b"/>
              <a:pathLst>
                <a:path w="25941" h="14989" extrusionOk="0">
                  <a:moveTo>
                    <a:pt x="25941" y="1"/>
                  </a:moveTo>
                  <a:lnTo>
                    <a:pt x="17068" y="1354"/>
                  </a:lnTo>
                  <a:lnTo>
                    <a:pt x="8873" y="778"/>
                  </a:lnTo>
                  <a:cubicBezTo>
                    <a:pt x="8750" y="768"/>
                    <a:pt x="8628" y="763"/>
                    <a:pt x="8506" y="763"/>
                  </a:cubicBezTo>
                  <a:cubicBezTo>
                    <a:pt x="6790" y="763"/>
                    <a:pt x="5211" y="1741"/>
                    <a:pt x="4462" y="3309"/>
                  </a:cubicBezTo>
                  <a:lnTo>
                    <a:pt x="1" y="12658"/>
                  </a:lnTo>
                  <a:lnTo>
                    <a:pt x="4963" y="14988"/>
                  </a:lnTo>
                  <a:lnTo>
                    <a:pt x="8422" y="5364"/>
                  </a:lnTo>
                  <a:lnTo>
                    <a:pt x="18722" y="7470"/>
                  </a:lnTo>
                  <a:cubicBezTo>
                    <a:pt x="19145" y="7566"/>
                    <a:pt x="19566" y="7612"/>
                    <a:pt x="19981" y="7612"/>
                  </a:cubicBezTo>
                  <a:cubicBezTo>
                    <a:pt x="22690" y="7612"/>
                    <a:pt x="25101" y="5640"/>
                    <a:pt x="25514" y="2858"/>
                  </a:cubicBezTo>
                  <a:lnTo>
                    <a:pt x="25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0;p62">
              <a:extLst>
                <a:ext uri="{FF2B5EF4-FFF2-40B4-BE49-F238E27FC236}">
                  <a16:creationId xmlns:a16="http://schemas.microsoft.com/office/drawing/2014/main" xmlns="" id="{41D27355-D6F4-4E35-8ED4-24B2845F09A0}"/>
                </a:ext>
              </a:extLst>
            </p:cNvPr>
            <p:cNvSpPr/>
            <p:nvPr/>
          </p:nvSpPr>
          <p:spPr>
            <a:xfrm>
              <a:off x="6608293" y="3923270"/>
              <a:ext cx="309615" cy="282376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1679" y="1"/>
                  </a:moveTo>
                  <a:lnTo>
                    <a:pt x="1003" y="1480"/>
                  </a:lnTo>
                  <a:cubicBezTo>
                    <a:pt x="928" y="1680"/>
                    <a:pt x="752" y="1831"/>
                    <a:pt x="527" y="1881"/>
                  </a:cubicBezTo>
                  <a:lnTo>
                    <a:pt x="501" y="1881"/>
                  </a:lnTo>
                  <a:lnTo>
                    <a:pt x="802" y="2206"/>
                  </a:lnTo>
                  <a:cubicBezTo>
                    <a:pt x="903" y="2357"/>
                    <a:pt x="877" y="2557"/>
                    <a:pt x="727" y="2633"/>
                  </a:cubicBezTo>
                  <a:lnTo>
                    <a:pt x="0" y="3034"/>
                  </a:lnTo>
                  <a:lnTo>
                    <a:pt x="0" y="3034"/>
                  </a:lnTo>
                  <a:lnTo>
                    <a:pt x="1053" y="2958"/>
                  </a:lnTo>
                  <a:cubicBezTo>
                    <a:pt x="1153" y="2958"/>
                    <a:pt x="1228" y="2983"/>
                    <a:pt x="1304" y="3008"/>
                  </a:cubicBezTo>
                  <a:lnTo>
                    <a:pt x="3108" y="3886"/>
                  </a:lnTo>
                  <a:lnTo>
                    <a:pt x="3258" y="3309"/>
                  </a:lnTo>
                  <a:lnTo>
                    <a:pt x="4261" y="122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1;p62">
              <a:extLst>
                <a:ext uri="{FF2B5EF4-FFF2-40B4-BE49-F238E27FC236}">
                  <a16:creationId xmlns:a16="http://schemas.microsoft.com/office/drawing/2014/main" xmlns="" id="{5D817998-A935-4F9C-8696-B17D56AE5166}"/>
                </a:ext>
              </a:extLst>
            </p:cNvPr>
            <p:cNvSpPr/>
            <p:nvPr/>
          </p:nvSpPr>
          <p:spPr>
            <a:xfrm>
              <a:off x="6256824" y="4059876"/>
              <a:ext cx="577376" cy="286009"/>
            </a:xfrm>
            <a:custGeom>
              <a:avLst/>
              <a:gdLst/>
              <a:ahLst/>
              <a:cxnLst/>
              <a:rect l="l" t="t" r="r" b="b"/>
              <a:pathLst>
                <a:path w="7946" h="3936" extrusionOk="0">
                  <a:moveTo>
                    <a:pt x="5338" y="1"/>
                  </a:moveTo>
                  <a:lnTo>
                    <a:pt x="5163" y="51"/>
                  </a:lnTo>
                  <a:cubicBezTo>
                    <a:pt x="4092" y="303"/>
                    <a:pt x="2986" y="414"/>
                    <a:pt x="1875" y="414"/>
                  </a:cubicBezTo>
                  <a:cubicBezTo>
                    <a:pt x="1659" y="414"/>
                    <a:pt x="1444" y="410"/>
                    <a:pt x="1228" y="402"/>
                  </a:cubicBezTo>
                  <a:cubicBezTo>
                    <a:pt x="1196" y="400"/>
                    <a:pt x="1163" y="399"/>
                    <a:pt x="1131" y="399"/>
                  </a:cubicBezTo>
                  <a:cubicBezTo>
                    <a:pt x="713" y="399"/>
                    <a:pt x="302" y="547"/>
                    <a:pt x="0" y="803"/>
                  </a:cubicBezTo>
                  <a:lnTo>
                    <a:pt x="7494" y="3935"/>
                  </a:lnTo>
                  <a:lnTo>
                    <a:pt x="7945" y="1981"/>
                  </a:lnTo>
                  <a:lnTo>
                    <a:pt x="6141" y="1128"/>
                  </a:lnTo>
                  <a:cubicBezTo>
                    <a:pt x="6065" y="1103"/>
                    <a:pt x="5990" y="1078"/>
                    <a:pt x="5890" y="1078"/>
                  </a:cubicBezTo>
                  <a:lnTo>
                    <a:pt x="4837" y="1154"/>
                  </a:lnTo>
                  <a:lnTo>
                    <a:pt x="4837" y="1154"/>
                  </a:lnTo>
                  <a:lnTo>
                    <a:pt x="5564" y="753"/>
                  </a:lnTo>
                  <a:cubicBezTo>
                    <a:pt x="5714" y="677"/>
                    <a:pt x="5740" y="477"/>
                    <a:pt x="5639" y="326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2;p62">
              <a:extLst>
                <a:ext uri="{FF2B5EF4-FFF2-40B4-BE49-F238E27FC236}">
                  <a16:creationId xmlns:a16="http://schemas.microsoft.com/office/drawing/2014/main" xmlns="" id="{3C9F1D0D-7091-48C0-927F-F94A49BB9964}"/>
                </a:ext>
              </a:extLst>
            </p:cNvPr>
            <p:cNvSpPr/>
            <p:nvPr/>
          </p:nvSpPr>
          <p:spPr>
            <a:xfrm>
              <a:off x="6220347" y="4118152"/>
              <a:ext cx="581009" cy="284193"/>
            </a:xfrm>
            <a:custGeom>
              <a:avLst/>
              <a:gdLst/>
              <a:ahLst/>
              <a:cxnLst/>
              <a:rect l="l" t="t" r="r" b="b"/>
              <a:pathLst>
                <a:path w="7996" h="3911" extrusionOk="0">
                  <a:moveTo>
                    <a:pt x="502" y="1"/>
                  </a:moveTo>
                  <a:cubicBezTo>
                    <a:pt x="277" y="176"/>
                    <a:pt x="126" y="402"/>
                    <a:pt x="1" y="652"/>
                  </a:cubicBezTo>
                  <a:lnTo>
                    <a:pt x="7820" y="3910"/>
                  </a:lnTo>
                  <a:lnTo>
                    <a:pt x="7996" y="31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3;p62">
              <a:extLst>
                <a:ext uri="{FF2B5EF4-FFF2-40B4-BE49-F238E27FC236}">
                  <a16:creationId xmlns:a16="http://schemas.microsoft.com/office/drawing/2014/main" xmlns="" id="{4B1560B1-5921-49D9-8122-23F1E428AA4D}"/>
                </a:ext>
              </a:extLst>
            </p:cNvPr>
            <p:cNvSpPr/>
            <p:nvPr/>
          </p:nvSpPr>
          <p:spPr>
            <a:xfrm>
              <a:off x="6608293" y="4114519"/>
              <a:ext cx="69247" cy="29211"/>
            </a:xfrm>
            <a:custGeom>
              <a:avLst/>
              <a:gdLst/>
              <a:ahLst/>
              <a:cxnLst/>
              <a:rect l="l" t="t" r="r" b="b"/>
              <a:pathLst>
                <a:path w="953" h="402" extrusionOk="0">
                  <a:moveTo>
                    <a:pt x="727" y="1"/>
                  </a:moveTo>
                  <a:lnTo>
                    <a:pt x="0" y="402"/>
                  </a:lnTo>
                  <a:lnTo>
                    <a:pt x="953" y="351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4;p62">
              <a:extLst>
                <a:ext uri="{FF2B5EF4-FFF2-40B4-BE49-F238E27FC236}">
                  <a16:creationId xmlns:a16="http://schemas.microsoft.com/office/drawing/2014/main" xmlns="" id="{CD990149-B86E-49A2-A52F-A12C6B8729AA}"/>
                </a:ext>
              </a:extLst>
            </p:cNvPr>
            <p:cNvSpPr/>
            <p:nvPr/>
          </p:nvSpPr>
          <p:spPr>
            <a:xfrm>
              <a:off x="6715689" y="3923270"/>
              <a:ext cx="202220" cy="147655"/>
            </a:xfrm>
            <a:custGeom>
              <a:avLst/>
              <a:gdLst/>
              <a:ahLst/>
              <a:cxnLst/>
              <a:rect l="l" t="t" r="r" b="b"/>
              <a:pathLst>
                <a:path w="2783" h="2032" extrusionOk="0">
                  <a:moveTo>
                    <a:pt x="201" y="1"/>
                  </a:moveTo>
                  <a:lnTo>
                    <a:pt x="1" y="427"/>
                  </a:lnTo>
                  <a:lnTo>
                    <a:pt x="2407" y="2031"/>
                  </a:lnTo>
                  <a:lnTo>
                    <a:pt x="2783" y="122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5;p62">
              <a:extLst>
                <a:ext uri="{FF2B5EF4-FFF2-40B4-BE49-F238E27FC236}">
                  <a16:creationId xmlns:a16="http://schemas.microsoft.com/office/drawing/2014/main" xmlns="" id="{EFD2E5CB-4685-4D3F-BF08-73667F7E002D}"/>
                </a:ext>
              </a:extLst>
            </p:cNvPr>
            <p:cNvSpPr/>
            <p:nvPr/>
          </p:nvSpPr>
          <p:spPr>
            <a:xfrm>
              <a:off x="6837762" y="3103777"/>
              <a:ext cx="1482460" cy="877866"/>
            </a:xfrm>
            <a:custGeom>
              <a:avLst/>
              <a:gdLst/>
              <a:ahLst/>
              <a:cxnLst/>
              <a:rect l="l" t="t" r="r" b="b"/>
              <a:pathLst>
                <a:path w="20402" h="12081" extrusionOk="0">
                  <a:moveTo>
                    <a:pt x="20151" y="1"/>
                  </a:moveTo>
                  <a:cubicBezTo>
                    <a:pt x="19950" y="727"/>
                    <a:pt x="19499" y="1354"/>
                    <a:pt x="18872" y="1805"/>
                  </a:cubicBezTo>
                  <a:cubicBezTo>
                    <a:pt x="18319" y="2187"/>
                    <a:pt x="17665" y="2394"/>
                    <a:pt x="16997" y="2394"/>
                  </a:cubicBezTo>
                  <a:cubicBezTo>
                    <a:pt x="16787" y="2394"/>
                    <a:pt x="16576" y="2373"/>
                    <a:pt x="16366" y="2332"/>
                  </a:cubicBezTo>
                  <a:lnTo>
                    <a:pt x="7694" y="803"/>
                  </a:lnTo>
                  <a:cubicBezTo>
                    <a:pt x="7465" y="758"/>
                    <a:pt x="7234" y="737"/>
                    <a:pt x="7006" y="737"/>
                  </a:cubicBezTo>
                  <a:cubicBezTo>
                    <a:pt x="5568" y="737"/>
                    <a:pt x="4222" y="1595"/>
                    <a:pt x="3659" y="2958"/>
                  </a:cubicBezTo>
                  <a:lnTo>
                    <a:pt x="0" y="11981"/>
                  </a:lnTo>
                  <a:lnTo>
                    <a:pt x="226" y="12081"/>
                  </a:lnTo>
                  <a:lnTo>
                    <a:pt x="3910" y="3058"/>
                  </a:lnTo>
                  <a:cubicBezTo>
                    <a:pt x="4429" y="1783"/>
                    <a:pt x="5657" y="992"/>
                    <a:pt x="6998" y="992"/>
                  </a:cubicBezTo>
                  <a:cubicBezTo>
                    <a:pt x="7211" y="992"/>
                    <a:pt x="7427" y="1012"/>
                    <a:pt x="7644" y="1053"/>
                  </a:cubicBezTo>
                  <a:lnTo>
                    <a:pt x="16316" y="2582"/>
                  </a:lnTo>
                  <a:cubicBezTo>
                    <a:pt x="16540" y="2623"/>
                    <a:pt x="16764" y="2644"/>
                    <a:pt x="16986" y="2644"/>
                  </a:cubicBezTo>
                  <a:cubicBezTo>
                    <a:pt x="17708" y="2644"/>
                    <a:pt x="18409" y="2427"/>
                    <a:pt x="19023" y="2006"/>
                  </a:cubicBezTo>
                  <a:cubicBezTo>
                    <a:pt x="19725" y="1530"/>
                    <a:pt x="20201" y="803"/>
                    <a:pt x="20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6;p62">
              <a:extLst>
                <a:ext uri="{FF2B5EF4-FFF2-40B4-BE49-F238E27FC236}">
                  <a16:creationId xmlns:a16="http://schemas.microsoft.com/office/drawing/2014/main" xmlns="" id="{A49E7A9E-7A24-48CE-A1CB-AF048C06AC83}"/>
                </a:ext>
              </a:extLst>
            </p:cNvPr>
            <p:cNvSpPr/>
            <p:nvPr/>
          </p:nvSpPr>
          <p:spPr>
            <a:xfrm>
              <a:off x="8318338" y="2998197"/>
              <a:ext cx="1889" cy="73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67;p62">
              <a:extLst>
                <a:ext uri="{FF2B5EF4-FFF2-40B4-BE49-F238E27FC236}">
                  <a16:creationId xmlns:a16="http://schemas.microsoft.com/office/drawing/2014/main" xmlns="" id="{7D7A960B-CA03-4E3E-8533-385A79418C55}"/>
                </a:ext>
              </a:extLst>
            </p:cNvPr>
            <p:cNvSpPr/>
            <p:nvPr/>
          </p:nvSpPr>
          <p:spPr>
            <a:xfrm>
              <a:off x="8318338" y="2965354"/>
              <a:ext cx="213119" cy="138499"/>
            </a:xfrm>
            <a:custGeom>
              <a:avLst/>
              <a:gdLst/>
              <a:ahLst/>
              <a:cxnLst/>
              <a:rect l="l" t="t" r="r" b="b"/>
              <a:pathLst>
                <a:path w="2933" h="1906" extrusionOk="0">
                  <a:moveTo>
                    <a:pt x="251" y="402"/>
                  </a:moveTo>
                  <a:lnTo>
                    <a:pt x="0" y="452"/>
                  </a:lnTo>
                  <a:lnTo>
                    <a:pt x="249" y="414"/>
                  </a:lnTo>
                  <a:lnTo>
                    <a:pt x="249" y="414"/>
                  </a:lnTo>
                  <a:lnTo>
                    <a:pt x="251" y="402"/>
                  </a:lnTo>
                  <a:close/>
                  <a:moveTo>
                    <a:pt x="2933" y="1"/>
                  </a:moveTo>
                  <a:lnTo>
                    <a:pt x="249" y="414"/>
                  </a:lnTo>
                  <a:lnTo>
                    <a:pt x="249" y="414"/>
                  </a:lnTo>
                  <a:lnTo>
                    <a:pt x="100" y="1555"/>
                  </a:lnTo>
                  <a:cubicBezTo>
                    <a:pt x="75" y="1680"/>
                    <a:pt x="50" y="1780"/>
                    <a:pt x="25" y="1906"/>
                  </a:cubicBezTo>
                  <a:lnTo>
                    <a:pt x="2657" y="1805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68;p62">
              <a:extLst>
                <a:ext uri="{FF2B5EF4-FFF2-40B4-BE49-F238E27FC236}">
                  <a16:creationId xmlns:a16="http://schemas.microsoft.com/office/drawing/2014/main" xmlns="" id="{3A9C972E-4536-437C-9CA2-E3BDD9B9EBE6}"/>
                </a:ext>
              </a:extLst>
            </p:cNvPr>
            <p:cNvSpPr/>
            <p:nvPr/>
          </p:nvSpPr>
          <p:spPr>
            <a:xfrm>
              <a:off x="7950446" y="2998197"/>
              <a:ext cx="367963" cy="111323"/>
            </a:xfrm>
            <a:custGeom>
              <a:avLst/>
              <a:gdLst/>
              <a:ahLst/>
              <a:cxnLst/>
              <a:rect l="l" t="t" r="r" b="b"/>
              <a:pathLst>
                <a:path w="5064" h="1532" extrusionOk="0">
                  <a:moveTo>
                    <a:pt x="5063" y="0"/>
                  </a:moveTo>
                  <a:lnTo>
                    <a:pt x="1" y="777"/>
                  </a:lnTo>
                  <a:lnTo>
                    <a:pt x="828" y="1178"/>
                  </a:lnTo>
                  <a:cubicBezTo>
                    <a:pt x="1287" y="1408"/>
                    <a:pt x="1788" y="1532"/>
                    <a:pt x="2312" y="1532"/>
                  </a:cubicBezTo>
                  <a:cubicBezTo>
                    <a:pt x="2360" y="1532"/>
                    <a:pt x="2408" y="1531"/>
                    <a:pt x="2457" y="1529"/>
                  </a:cubicBezTo>
                  <a:lnTo>
                    <a:pt x="4838" y="1454"/>
                  </a:lnTo>
                  <a:cubicBezTo>
                    <a:pt x="4863" y="1328"/>
                    <a:pt x="4888" y="1203"/>
                    <a:pt x="4913" y="1078"/>
                  </a:cubicBezTo>
                  <a:lnTo>
                    <a:pt x="506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69;p62">
              <a:extLst>
                <a:ext uri="{FF2B5EF4-FFF2-40B4-BE49-F238E27FC236}">
                  <a16:creationId xmlns:a16="http://schemas.microsoft.com/office/drawing/2014/main" xmlns="" id="{AC101077-67F2-4A45-A337-21A24938385F}"/>
                </a:ext>
              </a:extLst>
            </p:cNvPr>
            <p:cNvSpPr/>
            <p:nvPr/>
          </p:nvSpPr>
          <p:spPr>
            <a:xfrm>
              <a:off x="8301916" y="2994491"/>
              <a:ext cx="34660" cy="109361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477" y="1"/>
                  </a:moveTo>
                  <a:lnTo>
                    <a:pt x="226" y="51"/>
                  </a:lnTo>
                  <a:lnTo>
                    <a:pt x="76" y="1129"/>
                  </a:lnTo>
                  <a:cubicBezTo>
                    <a:pt x="51" y="1254"/>
                    <a:pt x="26" y="1379"/>
                    <a:pt x="1" y="1505"/>
                  </a:cubicBezTo>
                  <a:lnTo>
                    <a:pt x="251" y="1505"/>
                  </a:lnTo>
                  <a:cubicBezTo>
                    <a:pt x="276" y="1379"/>
                    <a:pt x="301" y="1279"/>
                    <a:pt x="326" y="1154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70;p62">
              <a:extLst>
                <a:ext uri="{FF2B5EF4-FFF2-40B4-BE49-F238E27FC236}">
                  <a16:creationId xmlns:a16="http://schemas.microsoft.com/office/drawing/2014/main" xmlns="" id="{029403FA-2DCA-43C2-A92C-B190B18FF07D}"/>
                </a:ext>
              </a:extLst>
            </p:cNvPr>
            <p:cNvSpPr/>
            <p:nvPr/>
          </p:nvSpPr>
          <p:spPr>
            <a:xfrm>
              <a:off x="7613509" y="2015140"/>
              <a:ext cx="1039946" cy="1101093"/>
            </a:xfrm>
            <a:custGeom>
              <a:avLst/>
              <a:gdLst/>
              <a:ahLst/>
              <a:cxnLst/>
              <a:rect l="l" t="t" r="r" b="b"/>
              <a:pathLst>
                <a:path w="14312" h="15153" extrusionOk="0">
                  <a:moveTo>
                    <a:pt x="4584" y="0"/>
                  </a:moveTo>
                  <a:cubicBezTo>
                    <a:pt x="3646" y="0"/>
                    <a:pt x="2728" y="241"/>
                    <a:pt x="1906" y="722"/>
                  </a:cubicBezTo>
                  <a:lnTo>
                    <a:pt x="1054" y="1223"/>
                  </a:lnTo>
                  <a:lnTo>
                    <a:pt x="477" y="1900"/>
                  </a:lnTo>
                  <a:cubicBezTo>
                    <a:pt x="76" y="2376"/>
                    <a:pt x="1" y="3028"/>
                    <a:pt x="252" y="3579"/>
                  </a:cubicBezTo>
                  <a:lnTo>
                    <a:pt x="402" y="3905"/>
                  </a:lnTo>
                  <a:cubicBezTo>
                    <a:pt x="627" y="4406"/>
                    <a:pt x="953" y="4857"/>
                    <a:pt x="1354" y="5258"/>
                  </a:cubicBezTo>
                  <a:lnTo>
                    <a:pt x="2156" y="6010"/>
                  </a:lnTo>
                  <a:cubicBezTo>
                    <a:pt x="2457" y="6311"/>
                    <a:pt x="2708" y="6712"/>
                    <a:pt x="2833" y="7138"/>
                  </a:cubicBezTo>
                  <a:lnTo>
                    <a:pt x="3710" y="10196"/>
                  </a:lnTo>
                  <a:cubicBezTo>
                    <a:pt x="3886" y="10797"/>
                    <a:pt x="3886" y="11449"/>
                    <a:pt x="3685" y="12050"/>
                  </a:cubicBezTo>
                  <a:lnTo>
                    <a:pt x="3359" y="13128"/>
                  </a:lnTo>
                  <a:cubicBezTo>
                    <a:pt x="3209" y="13604"/>
                    <a:pt x="3359" y="14131"/>
                    <a:pt x="3760" y="14431"/>
                  </a:cubicBezTo>
                  <a:lnTo>
                    <a:pt x="3911" y="14557"/>
                  </a:lnTo>
                  <a:cubicBezTo>
                    <a:pt x="4419" y="14946"/>
                    <a:pt x="5030" y="15153"/>
                    <a:pt x="5644" y="15153"/>
                  </a:cubicBezTo>
                  <a:cubicBezTo>
                    <a:pt x="5938" y="15153"/>
                    <a:pt x="6233" y="15105"/>
                    <a:pt x="6517" y="15008"/>
                  </a:cubicBezTo>
                  <a:lnTo>
                    <a:pt x="13008" y="12953"/>
                  </a:lnTo>
                  <a:cubicBezTo>
                    <a:pt x="13435" y="12827"/>
                    <a:pt x="13810" y="12527"/>
                    <a:pt x="14036" y="12100"/>
                  </a:cubicBezTo>
                  <a:cubicBezTo>
                    <a:pt x="14287" y="11624"/>
                    <a:pt x="14312" y="11048"/>
                    <a:pt x="14086" y="10547"/>
                  </a:cubicBezTo>
                  <a:lnTo>
                    <a:pt x="13059" y="8166"/>
                  </a:lnTo>
                  <a:cubicBezTo>
                    <a:pt x="12382" y="6612"/>
                    <a:pt x="11480" y="5133"/>
                    <a:pt x="10427" y="3805"/>
                  </a:cubicBezTo>
                  <a:lnTo>
                    <a:pt x="9174" y="2251"/>
                  </a:lnTo>
                  <a:cubicBezTo>
                    <a:pt x="8221" y="1048"/>
                    <a:pt x="6818" y="246"/>
                    <a:pt x="5289" y="45"/>
                  </a:cubicBezTo>
                  <a:cubicBezTo>
                    <a:pt x="5054" y="15"/>
                    <a:pt x="4818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71;p62">
              <a:extLst>
                <a:ext uri="{FF2B5EF4-FFF2-40B4-BE49-F238E27FC236}">
                  <a16:creationId xmlns:a16="http://schemas.microsoft.com/office/drawing/2014/main" xmlns="" id="{A9A4726F-09D6-40C4-964A-C3E6198CE7CA}"/>
                </a:ext>
              </a:extLst>
            </p:cNvPr>
            <p:cNvSpPr/>
            <p:nvPr/>
          </p:nvSpPr>
          <p:spPr>
            <a:xfrm>
              <a:off x="7983217" y="2142227"/>
              <a:ext cx="395284" cy="158482"/>
            </a:xfrm>
            <a:custGeom>
              <a:avLst/>
              <a:gdLst/>
              <a:ahLst/>
              <a:cxnLst/>
              <a:rect l="l" t="t" r="r" b="b"/>
              <a:pathLst>
                <a:path w="5440" h="2181" extrusionOk="0">
                  <a:moveTo>
                    <a:pt x="3635" y="1"/>
                  </a:moveTo>
                  <a:lnTo>
                    <a:pt x="1" y="1429"/>
                  </a:lnTo>
                  <a:cubicBezTo>
                    <a:pt x="1179" y="2106"/>
                    <a:pt x="3936" y="2181"/>
                    <a:pt x="5439" y="2181"/>
                  </a:cubicBezTo>
                  <a:cubicBezTo>
                    <a:pt x="5389" y="2131"/>
                    <a:pt x="5364" y="2081"/>
                    <a:pt x="5339" y="2056"/>
                  </a:cubicBezTo>
                  <a:lnTo>
                    <a:pt x="4086" y="502"/>
                  </a:lnTo>
                  <a:cubicBezTo>
                    <a:pt x="3961" y="326"/>
                    <a:pt x="3810" y="151"/>
                    <a:pt x="363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2;p62">
              <a:extLst>
                <a:ext uri="{FF2B5EF4-FFF2-40B4-BE49-F238E27FC236}">
                  <a16:creationId xmlns:a16="http://schemas.microsoft.com/office/drawing/2014/main" xmlns="" id="{B12C90B2-0EC3-4442-A858-A6DD4B61267D}"/>
                </a:ext>
              </a:extLst>
            </p:cNvPr>
            <p:cNvSpPr/>
            <p:nvPr/>
          </p:nvSpPr>
          <p:spPr>
            <a:xfrm>
              <a:off x="7866666" y="1901858"/>
              <a:ext cx="559138" cy="348937"/>
            </a:xfrm>
            <a:custGeom>
              <a:avLst/>
              <a:gdLst/>
              <a:ahLst/>
              <a:cxnLst/>
              <a:rect l="l" t="t" r="r" b="b"/>
              <a:pathLst>
                <a:path w="7695" h="4802" extrusionOk="0">
                  <a:moveTo>
                    <a:pt x="6617" y="0"/>
                  </a:moveTo>
                  <a:lnTo>
                    <a:pt x="1655" y="1253"/>
                  </a:lnTo>
                  <a:cubicBezTo>
                    <a:pt x="577" y="1529"/>
                    <a:pt x="1" y="2707"/>
                    <a:pt x="452" y="3710"/>
                  </a:cubicBezTo>
                  <a:cubicBezTo>
                    <a:pt x="723" y="4388"/>
                    <a:pt x="1383" y="4802"/>
                    <a:pt x="2081" y="4802"/>
                  </a:cubicBezTo>
                  <a:cubicBezTo>
                    <a:pt x="2156" y="4802"/>
                    <a:pt x="2231" y="4797"/>
                    <a:pt x="2306" y="4787"/>
                  </a:cubicBezTo>
                  <a:lnTo>
                    <a:pt x="7695" y="4136"/>
                  </a:lnTo>
                  <a:lnTo>
                    <a:pt x="7695" y="3033"/>
                  </a:lnTo>
                  <a:cubicBezTo>
                    <a:pt x="7695" y="2131"/>
                    <a:pt x="7444" y="1228"/>
                    <a:pt x="6943" y="476"/>
                  </a:cubicBezTo>
                  <a:lnTo>
                    <a:pt x="6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3;p62">
              <a:extLst>
                <a:ext uri="{FF2B5EF4-FFF2-40B4-BE49-F238E27FC236}">
                  <a16:creationId xmlns:a16="http://schemas.microsoft.com/office/drawing/2014/main" xmlns="" id="{050E8446-1930-4F23-A921-AC8D26990E99}"/>
                </a:ext>
              </a:extLst>
            </p:cNvPr>
            <p:cNvSpPr/>
            <p:nvPr/>
          </p:nvSpPr>
          <p:spPr>
            <a:xfrm>
              <a:off x="8371164" y="1893574"/>
              <a:ext cx="517212" cy="967680"/>
            </a:xfrm>
            <a:custGeom>
              <a:avLst/>
              <a:gdLst/>
              <a:ahLst/>
              <a:cxnLst/>
              <a:rect l="l" t="t" r="r" b="b"/>
              <a:pathLst>
                <a:path w="7118" h="13317" extrusionOk="0">
                  <a:moveTo>
                    <a:pt x="4754" y="1"/>
                  </a:moveTo>
                  <a:cubicBezTo>
                    <a:pt x="4682" y="1"/>
                    <a:pt x="4610" y="5"/>
                    <a:pt x="4536" y="14"/>
                  </a:cubicBezTo>
                  <a:lnTo>
                    <a:pt x="0" y="590"/>
                  </a:lnTo>
                  <a:cubicBezTo>
                    <a:pt x="501" y="1342"/>
                    <a:pt x="752" y="2245"/>
                    <a:pt x="752" y="3147"/>
                  </a:cubicBezTo>
                  <a:lnTo>
                    <a:pt x="752" y="3473"/>
                  </a:lnTo>
                  <a:lnTo>
                    <a:pt x="3810" y="3172"/>
                  </a:lnTo>
                  <a:lnTo>
                    <a:pt x="5188" y="9889"/>
                  </a:lnTo>
                  <a:lnTo>
                    <a:pt x="3810" y="10841"/>
                  </a:lnTo>
                  <a:cubicBezTo>
                    <a:pt x="3609" y="10966"/>
                    <a:pt x="3509" y="11217"/>
                    <a:pt x="3534" y="11443"/>
                  </a:cubicBezTo>
                  <a:lnTo>
                    <a:pt x="3609" y="12245"/>
                  </a:lnTo>
                  <a:cubicBezTo>
                    <a:pt x="3634" y="12495"/>
                    <a:pt x="3810" y="12721"/>
                    <a:pt x="4060" y="12796"/>
                  </a:cubicBezTo>
                  <a:lnTo>
                    <a:pt x="5389" y="13272"/>
                  </a:lnTo>
                  <a:cubicBezTo>
                    <a:pt x="5471" y="13302"/>
                    <a:pt x="5558" y="13316"/>
                    <a:pt x="5644" y="13316"/>
                  </a:cubicBezTo>
                  <a:cubicBezTo>
                    <a:pt x="5848" y="13316"/>
                    <a:pt x="6050" y="13237"/>
                    <a:pt x="6191" y="13097"/>
                  </a:cubicBezTo>
                  <a:lnTo>
                    <a:pt x="6742" y="12621"/>
                  </a:lnTo>
                  <a:cubicBezTo>
                    <a:pt x="6942" y="12420"/>
                    <a:pt x="6917" y="12094"/>
                    <a:pt x="6692" y="11944"/>
                  </a:cubicBezTo>
                  <a:cubicBezTo>
                    <a:pt x="7068" y="11317"/>
                    <a:pt x="7118" y="10540"/>
                    <a:pt x="6842" y="9864"/>
                  </a:cubicBezTo>
                  <a:lnTo>
                    <a:pt x="6842" y="9839"/>
                  </a:lnTo>
                  <a:lnTo>
                    <a:pt x="6541" y="1718"/>
                  </a:lnTo>
                  <a:cubicBezTo>
                    <a:pt x="6495" y="741"/>
                    <a:pt x="5692" y="1"/>
                    <a:pt x="4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74;p62">
              <a:extLst>
                <a:ext uri="{FF2B5EF4-FFF2-40B4-BE49-F238E27FC236}">
                  <a16:creationId xmlns:a16="http://schemas.microsoft.com/office/drawing/2014/main" xmlns="" id="{DC747E5F-93DE-40BB-A6C5-7B662B82A285}"/>
                </a:ext>
              </a:extLst>
            </p:cNvPr>
            <p:cNvSpPr/>
            <p:nvPr/>
          </p:nvSpPr>
          <p:spPr>
            <a:xfrm>
              <a:off x="8658835" y="2737773"/>
              <a:ext cx="18311" cy="78333"/>
            </a:xfrm>
            <a:custGeom>
              <a:avLst/>
              <a:gdLst/>
              <a:ahLst/>
              <a:cxnLst/>
              <a:rect l="l" t="t" r="r" b="b"/>
              <a:pathLst>
                <a:path w="252" h="1078" extrusionOk="0">
                  <a:moveTo>
                    <a:pt x="51" y="0"/>
                  </a:moveTo>
                  <a:cubicBezTo>
                    <a:pt x="26" y="0"/>
                    <a:pt x="1" y="25"/>
                    <a:pt x="26" y="50"/>
                  </a:cubicBezTo>
                  <a:lnTo>
                    <a:pt x="176" y="1053"/>
                  </a:lnTo>
                  <a:cubicBezTo>
                    <a:pt x="176" y="1078"/>
                    <a:pt x="201" y="1078"/>
                    <a:pt x="201" y="1078"/>
                  </a:cubicBezTo>
                  <a:lnTo>
                    <a:pt x="227" y="1078"/>
                  </a:lnTo>
                  <a:cubicBezTo>
                    <a:pt x="227" y="1078"/>
                    <a:pt x="252" y="1053"/>
                    <a:pt x="252" y="1053"/>
                  </a:cubicBezTo>
                  <a:lnTo>
                    <a:pt x="76" y="25"/>
                  </a:lnTo>
                  <a:cubicBezTo>
                    <a:pt x="76" y="25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75;p62">
              <a:extLst>
                <a:ext uri="{FF2B5EF4-FFF2-40B4-BE49-F238E27FC236}">
                  <a16:creationId xmlns:a16="http://schemas.microsoft.com/office/drawing/2014/main" xmlns="" id="{6CECEC51-8EE8-4485-8D30-55C2BAF132AA}"/>
                </a:ext>
              </a:extLst>
            </p:cNvPr>
            <p:cNvSpPr/>
            <p:nvPr/>
          </p:nvSpPr>
          <p:spPr>
            <a:xfrm>
              <a:off x="8702578" y="275593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176" y="1053"/>
                  </a:lnTo>
                  <a:cubicBezTo>
                    <a:pt x="176" y="1053"/>
                    <a:pt x="176" y="1078"/>
                    <a:pt x="201" y="1078"/>
                  </a:cubicBezTo>
                  <a:cubicBezTo>
                    <a:pt x="226" y="1053"/>
                    <a:pt x="226" y="1053"/>
                    <a:pt x="226" y="1028"/>
                  </a:cubicBezTo>
                  <a:lnTo>
                    <a:pt x="76" y="26"/>
                  </a:lnTo>
                  <a:cubicBezTo>
                    <a:pt x="76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76;p62">
              <a:extLst>
                <a:ext uri="{FF2B5EF4-FFF2-40B4-BE49-F238E27FC236}">
                  <a16:creationId xmlns:a16="http://schemas.microsoft.com/office/drawing/2014/main" xmlns="" id="{D5BDC0E3-9618-4AEE-AFD2-F2705A01BF14}"/>
                </a:ext>
              </a:extLst>
            </p:cNvPr>
            <p:cNvSpPr/>
            <p:nvPr/>
          </p:nvSpPr>
          <p:spPr>
            <a:xfrm>
              <a:off x="8744432" y="276138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76" y="1054"/>
                  </a:lnTo>
                  <a:cubicBezTo>
                    <a:pt x="176" y="1054"/>
                    <a:pt x="176" y="1079"/>
                    <a:pt x="201" y="1079"/>
                  </a:cubicBezTo>
                  <a:cubicBezTo>
                    <a:pt x="226" y="1079"/>
                    <a:pt x="226" y="1054"/>
                    <a:pt x="226" y="1028"/>
                  </a:cubicBezTo>
                  <a:lnTo>
                    <a:pt x="51" y="26"/>
                  </a:ln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77;p62">
              <a:extLst>
                <a:ext uri="{FF2B5EF4-FFF2-40B4-BE49-F238E27FC236}">
                  <a16:creationId xmlns:a16="http://schemas.microsoft.com/office/drawing/2014/main" xmlns="" id="{0892945E-3627-458E-A1AC-E97E0B7E0098}"/>
                </a:ext>
              </a:extLst>
            </p:cNvPr>
            <p:cNvSpPr/>
            <p:nvPr/>
          </p:nvSpPr>
          <p:spPr>
            <a:xfrm>
              <a:off x="8786358" y="2768728"/>
              <a:ext cx="31027" cy="51011"/>
            </a:xfrm>
            <a:custGeom>
              <a:avLst/>
              <a:gdLst/>
              <a:ahLst/>
              <a:cxnLst/>
              <a:rect l="l" t="t" r="r" b="b"/>
              <a:pathLst>
                <a:path w="427" h="702" extrusionOk="0">
                  <a:moveTo>
                    <a:pt x="25" y="0"/>
                  </a:moveTo>
                  <a:cubicBezTo>
                    <a:pt x="0" y="0"/>
                    <a:pt x="0" y="25"/>
                    <a:pt x="0" y="50"/>
                  </a:cubicBezTo>
                  <a:lnTo>
                    <a:pt x="76" y="677"/>
                  </a:lnTo>
                  <a:cubicBezTo>
                    <a:pt x="76" y="702"/>
                    <a:pt x="101" y="702"/>
                    <a:pt x="126" y="702"/>
                  </a:cubicBezTo>
                  <a:cubicBezTo>
                    <a:pt x="126" y="702"/>
                    <a:pt x="151" y="677"/>
                    <a:pt x="151" y="677"/>
                  </a:cubicBezTo>
                  <a:lnTo>
                    <a:pt x="126" y="551"/>
                  </a:lnTo>
                  <a:lnTo>
                    <a:pt x="401" y="451"/>
                  </a:lnTo>
                  <a:cubicBezTo>
                    <a:pt x="426" y="451"/>
                    <a:pt x="426" y="426"/>
                    <a:pt x="426" y="401"/>
                  </a:cubicBezTo>
                  <a:cubicBezTo>
                    <a:pt x="426" y="376"/>
                    <a:pt x="401" y="376"/>
                    <a:pt x="376" y="376"/>
                  </a:cubicBezTo>
                  <a:lnTo>
                    <a:pt x="126" y="476"/>
                  </a:lnTo>
                  <a:lnTo>
                    <a:pt x="50" y="25"/>
                  </a:lnTo>
                  <a:cubicBezTo>
                    <a:pt x="50" y="25"/>
                    <a:pt x="50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78;p62">
              <a:extLst>
                <a:ext uri="{FF2B5EF4-FFF2-40B4-BE49-F238E27FC236}">
                  <a16:creationId xmlns:a16="http://schemas.microsoft.com/office/drawing/2014/main" xmlns="" id="{E30B3E05-2218-47D5-844C-28906F823939}"/>
                </a:ext>
              </a:extLst>
            </p:cNvPr>
            <p:cNvSpPr/>
            <p:nvPr/>
          </p:nvSpPr>
          <p:spPr>
            <a:xfrm>
              <a:off x="8646119" y="2107640"/>
              <a:ext cx="131228" cy="18239"/>
            </a:xfrm>
            <a:custGeom>
              <a:avLst/>
              <a:gdLst/>
              <a:ahLst/>
              <a:cxnLst/>
              <a:rect l="l" t="t" r="r" b="b"/>
              <a:pathLst>
                <a:path w="1806" h="251" extrusionOk="0">
                  <a:moveTo>
                    <a:pt x="1780" y="0"/>
                  </a:moveTo>
                  <a:lnTo>
                    <a:pt x="26" y="176"/>
                  </a:lnTo>
                  <a:cubicBezTo>
                    <a:pt x="26" y="176"/>
                    <a:pt x="1" y="201"/>
                    <a:pt x="1" y="226"/>
                  </a:cubicBezTo>
                  <a:cubicBezTo>
                    <a:pt x="1" y="226"/>
                    <a:pt x="26" y="251"/>
                    <a:pt x="26" y="251"/>
                  </a:cubicBezTo>
                  <a:lnTo>
                    <a:pt x="1780" y="50"/>
                  </a:lnTo>
                  <a:cubicBezTo>
                    <a:pt x="1805" y="50"/>
                    <a:pt x="1805" y="50"/>
                    <a:pt x="1805" y="25"/>
                  </a:cubicBezTo>
                  <a:cubicBezTo>
                    <a:pt x="1805" y="0"/>
                    <a:pt x="1805" y="0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79;p62">
              <a:extLst>
                <a:ext uri="{FF2B5EF4-FFF2-40B4-BE49-F238E27FC236}">
                  <a16:creationId xmlns:a16="http://schemas.microsoft.com/office/drawing/2014/main" xmlns="" id="{9E606C5D-1409-44FA-9332-22C5E3365786}"/>
                </a:ext>
              </a:extLst>
            </p:cNvPr>
            <p:cNvSpPr/>
            <p:nvPr/>
          </p:nvSpPr>
          <p:spPr>
            <a:xfrm>
              <a:off x="8371164" y="1932812"/>
              <a:ext cx="127523" cy="213126"/>
            </a:xfrm>
            <a:custGeom>
              <a:avLst/>
              <a:gdLst/>
              <a:ahLst/>
              <a:cxnLst/>
              <a:rect l="l" t="t" r="r" b="b"/>
              <a:pathLst>
                <a:path w="1755" h="2933" extrusionOk="0">
                  <a:moveTo>
                    <a:pt x="351" y="0"/>
                  </a:moveTo>
                  <a:lnTo>
                    <a:pt x="0" y="50"/>
                  </a:lnTo>
                  <a:cubicBezTo>
                    <a:pt x="501" y="802"/>
                    <a:pt x="752" y="1705"/>
                    <a:pt x="752" y="2607"/>
                  </a:cubicBezTo>
                  <a:lnTo>
                    <a:pt x="752" y="2933"/>
                  </a:lnTo>
                  <a:lnTo>
                    <a:pt x="1754" y="2832"/>
                  </a:lnTo>
                  <a:cubicBezTo>
                    <a:pt x="1704" y="1755"/>
                    <a:pt x="1178" y="702"/>
                    <a:pt x="3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80;p62">
              <a:extLst>
                <a:ext uri="{FF2B5EF4-FFF2-40B4-BE49-F238E27FC236}">
                  <a16:creationId xmlns:a16="http://schemas.microsoft.com/office/drawing/2014/main" xmlns="" id="{B416E28D-3F1D-4529-9EDD-CCC3E97B8FF3}"/>
                </a:ext>
              </a:extLst>
            </p:cNvPr>
            <p:cNvSpPr/>
            <p:nvPr/>
          </p:nvSpPr>
          <p:spPr>
            <a:xfrm>
              <a:off x="8296466" y="1948362"/>
              <a:ext cx="71064" cy="252220"/>
            </a:xfrm>
            <a:custGeom>
              <a:avLst/>
              <a:gdLst/>
              <a:ahLst/>
              <a:cxnLst/>
              <a:rect l="l" t="t" r="r" b="b"/>
              <a:pathLst>
                <a:path w="978" h="3471" extrusionOk="0">
                  <a:moveTo>
                    <a:pt x="44" y="1"/>
                  </a:moveTo>
                  <a:cubicBezTo>
                    <a:pt x="39" y="1"/>
                    <a:pt x="34" y="4"/>
                    <a:pt x="26" y="12"/>
                  </a:cubicBezTo>
                  <a:cubicBezTo>
                    <a:pt x="0" y="12"/>
                    <a:pt x="0" y="37"/>
                    <a:pt x="26" y="62"/>
                  </a:cubicBezTo>
                  <a:cubicBezTo>
                    <a:pt x="652" y="1039"/>
                    <a:pt x="903" y="2268"/>
                    <a:pt x="677" y="3420"/>
                  </a:cubicBezTo>
                  <a:cubicBezTo>
                    <a:pt x="677" y="3445"/>
                    <a:pt x="677" y="3471"/>
                    <a:pt x="702" y="3471"/>
                  </a:cubicBezTo>
                  <a:cubicBezTo>
                    <a:pt x="727" y="3471"/>
                    <a:pt x="727" y="3445"/>
                    <a:pt x="727" y="3445"/>
                  </a:cubicBezTo>
                  <a:cubicBezTo>
                    <a:pt x="978" y="2268"/>
                    <a:pt x="727" y="1014"/>
                    <a:pt x="76" y="12"/>
                  </a:cubicBezTo>
                  <a:cubicBezTo>
                    <a:pt x="59" y="12"/>
                    <a:pt x="53" y="1"/>
                    <a:pt x="44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81;p62">
              <a:extLst>
                <a:ext uri="{FF2B5EF4-FFF2-40B4-BE49-F238E27FC236}">
                  <a16:creationId xmlns:a16="http://schemas.microsoft.com/office/drawing/2014/main" xmlns="" id="{ADAEEDD6-8588-4FBF-89B6-A01807B769C2}"/>
                </a:ext>
              </a:extLst>
            </p:cNvPr>
            <p:cNvSpPr/>
            <p:nvPr/>
          </p:nvSpPr>
          <p:spPr>
            <a:xfrm>
              <a:off x="7859400" y="2444505"/>
              <a:ext cx="497229" cy="129852"/>
            </a:xfrm>
            <a:custGeom>
              <a:avLst/>
              <a:gdLst/>
              <a:ahLst/>
              <a:cxnLst/>
              <a:rect l="l" t="t" r="r" b="b"/>
              <a:pathLst>
                <a:path w="6843" h="178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52"/>
                    <a:pt x="827" y="678"/>
                    <a:pt x="1404" y="978"/>
                  </a:cubicBezTo>
                  <a:cubicBezTo>
                    <a:pt x="1955" y="1254"/>
                    <a:pt x="2582" y="1480"/>
                    <a:pt x="3233" y="1630"/>
                  </a:cubicBezTo>
                  <a:cubicBezTo>
                    <a:pt x="3777" y="1734"/>
                    <a:pt x="4320" y="1787"/>
                    <a:pt x="4848" y="1787"/>
                  </a:cubicBezTo>
                  <a:cubicBezTo>
                    <a:pt x="4954" y="1787"/>
                    <a:pt x="5059" y="1785"/>
                    <a:pt x="5163" y="1780"/>
                  </a:cubicBezTo>
                  <a:cubicBezTo>
                    <a:pt x="5790" y="1730"/>
                    <a:pt x="6366" y="1630"/>
                    <a:pt x="6843" y="1455"/>
                  </a:cubicBezTo>
                  <a:cubicBezTo>
                    <a:pt x="6341" y="1455"/>
                    <a:pt x="5765" y="1455"/>
                    <a:pt x="5163" y="1430"/>
                  </a:cubicBezTo>
                  <a:cubicBezTo>
                    <a:pt x="4587" y="1379"/>
                    <a:pt x="3935" y="1279"/>
                    <a:pt x="3334" y="1154"/>
                  </a:cubicBezTo>
                  <a:cubicBezTo>
                    <a:pt x="2707" y="1029"/>
                    <a:pt x="2106" y="853"/>
                    <a:pt x="1529" y="653"/>
                  </a:cubicBezTo>
                  <a:cubicBezTo>
                    <a:pt x="978" y="452"/>
                    <a:pt x="452" y="227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2;p62">
              <a:extLst>
                <a:ext uri="{FF2B5EF4-FFF2-40B4-BE49-F238E27FC236}">
                  <a16:creationId xmlns:a16="http://schemas.microsoft.com/office/drawing/2014/main" xmlns="" id="{294A54B6-6CD9-4D88-804A-1D31C55E60FD}"/>
                </a:ext>
              </a:extLst>
            </p:cNvPr>
            <p:cNvSpPr/>
            <p:nvPr/>
          </p:nvSpPr>
          <p:spPr>
            <a:xfrm>
              <a:off x="8107035" y="2619332"/>
              <a:ext cx="347908" cy="78769"/>
            </a:xfrm>
            <a:custGeom>
              <a:avLst/>
              <a:gdLst/>
              <a:ahLst/>
              <a:cxnLst/>
              <a:rect l="l" t="t" r="r" b="b"/>
              <a:pathLst>
                <a:path w="4788" h="1084" extrusionOk="0">
                  <a:moveTo>
                    <a:pt x="4788" y="1"/>
                  </a:moveTo>
                  <a:lnTo>
                    <a:pt x="4788" y="1"/>
                  </a:lnTo>
                  <a:cubicBezTo>
                    <a:pt x="4487" y="176"/>
                    <a:pt x="4111" y="352"/>
                    <a:pt x="3710" y="477"/>
                  </a:cubicBezTo>
                  <a:cubicBezTo>
                    <a:pt x="3309" y="628"/>
                    <a:pt x="2883" y="703"/>
                    <a:pt x="2432" y="728"/>
                  </a:cubicBezTo>
                  <a:cubicBezTo>
                    <a:pt x="2352" y="732"/>
                    <a:pt x="2273" y="734"/>
                    <a:pt x="2195" y="734"/>
                  </a:cubicBezTo>
                  <a:cubicBezTo>
                    <a:pt x="1830" y="734"/>
                    <a:pt x="1479" y="689"/>
                    <a:pt x="1129" y="628"/>
                  </a:cubicBezTo>
                  <a:cubicBezTo>
                    <a:pt x="728" y="527"/>
                    <a:pt x="327" y="402"/>
                    <a:pt x="1" y="252"/>
                  </a:cubicBezTo>
                  <a:lnTo>
                    <a:pt x="1" y="252"/>
                  </a:lnTo>
                  <a:cubicBezTo>
                    <a:pt x="277" y="502"/>
                    <a:pt x="627" y="728"/>
                    <a:pt x="1054" y="878"/>
                  </a:cubicBezTo>
                  <a:cubicBezTo>
                    <a:pt x="1426" y="1009"/>
                    <a:pt x="1836" y="1083"/>
                    <a:pt x="2267" y="1083"/>
                  </a:cubicBezTo>
                  <a:cubicBezTo>
                    <a:pt x="2330" y="1083"/>
                    <a:pt x="2393" y="1082"/>
                    <a:pt x="2457" y="1079"/>
                  </a:cubicBezTo>
                  <a:cubicBezTo>
                    <a:pt x="2933" y="1054"/>
                    <a:pt x="3409" y="928"/>
                    <a:pt x="3810" y="728"/>
                  </a:cubicBezTo>
                  <a:cubicBezTo>
                    <a:pt x="4211" y="527"/>
                    <a:pt x="4562" y="277"/>
                    <a:pt x="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83;p62">
              <a:extLst>
                <a:ext uri="{FF2B5EF4-FFF2-40B4-BE49-F238E27FC236}">
                  <a16:creationId xmlns:a16="http://schemas.microsoft.com/office/drawing/2014/main" xmlns="" id="{490F822C-16E3-49FE-BF81-A05CD856C112}"/>
                </a:ext>
              </a:extLst>
            </p:cNvPr>
            <p:cNvSpPr/>
            <p:nvPr/>
          </p:nvSpPr>
          <p:spPr>
            <a:xfrm>
              <a:off x="8347475" y="2637571"/>
              <a:ext cx="109284" cy="134866"/>
            </a:xfrm>
            <a:custGeom>
              <a:avLst/>
              <a:gdLst/>
              <a:ahLst/>
              <a:cxnLst/>
              <a:rect l="l" t="t" r="r" b="b"/>
              <a:pathLst>
                <a:path w="1504" h="1856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303" y="326"/>
                    <a:pt x="1078" y="677"/>
                    <a:pt x="827" y="1003"/>
                  </a:cubicBezTo>
                  <a:cubicBezTo>
                    <a:pt x="577" y="1329"/>
                    <a:pt x="276" y="1605"/>
                    <a:pt x="0" y="1855"/>
                  </a:cubicBezTo>
                  <a:cubicBezTo>
                    <a:pt x="201" y="1855"/>
                    <a:pt x="401" y="1805"/>
                    <a:pt x="602" y="1680"/>
                  </a:cubicBezTo>
                  <a:cubicBezTo>
                    <a:pt x="802" y="1580"/>
                    <a:pt x="978" y="1429"/>
                    <a:pt x="1128" y="1229"/>
                  </a:cubicBezTo>
                  <a:cubicBezTo>
                    <a:pt x="1278" y="1053"/>
                    <a:pt x="1379" y="828"/>
                    <a:pt x="1454" y="602"/>
                  </a:cubicBezTo>
                  <a:cubicBezTo>
                    <a:pt x="1504" y="402"/>
                    <a:pt x="1504" y="176"/>
                    <a:pt x="147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84;p62">
              <a:extLst>
                <a:ext uri="{FF2B5EF4-FFF2-40B4-BE49-F238E27FC236}">
                  <a16:creationId xmlns:a16="http://schemas.microsoft.com/office/drawing/2014/main" xmlns="" id="{43AAA05F-A931-4552-95D9-D3D3101834F7}"/>
                </a:ext>
              </a:extLst>
            </p:cNvPr>
            <p:cNvSpPr/>
            <p:nvPr/>
          </p:nvSpPr>
          <p:spPr>
            <a:xfrm>
              <a:off x="7950446" y="2817848"/>
              <a:ext cx="488147" cy="102458"/>
            </a:xfrm>
            <a:custGeom>
              <a:avLst/>
              <a:gdLst/>
              <a:ahLst/>
              <a:cxnLst/>
              <a:rect l="l" t="t" r="r" b="b"/>
              <a:pathLst>
                <a:path w="6718" h="1410" extrusionOk="0">
                  <a:moveTo>
                    <a:pt x="6717" y="1"/>
                  </a:moveTo>
                  <a:lnTo>
                    <a:pt x="6717" y="1"/>
                  </a:lnTo>
                  <a:cubicBezTo>
                    <a:pt x="6266" y="226"/>
                    <a:pt x="5740" y="427"/>
                    <a:pt x="5189" y="577"/>
                  </a:cubicBezTo>
                  <a:cubicBezTo>
                    <a:pt x="4637" y="753"/>
                    <a:pt x="4011" y="878"/>
                    <a:pt x="3409" y="928"/>
                  </a:cubicBezTo>
                  <a:cubicBezTo>
                    <a:pt x="3170" y="947"/>
                    <a:pt x="2934" y="955"/>
                    <a:pt x="2702" y="955"/>
                  </a:cubicBezTo>
                  <a:cubicBezTo>
                    <a:pt x="2327" y="955"/>
                    <a:pt x="1961" y="934"/>
                    <a:pt x="1605" y="903"/>
                  </a:cubicBezTo>
                  <a:cubicBezTo>
                    <a:pt x="1003" y="828"/>
                    <a:pt x="477" y="703"/>
                    <a:pt x="1" y="577"/>
                  </a:cubicBezTo>
                  <a:lnTo>
                    <a:pt x="1" y="577"/>
                  </a:lnTo>
                  <a:cubicBezTo>
                    <a:pt x="402" y="853"/>
                    <a:pt x="928" y="1104"/>
                    <a:pt x="1529" y="1254"/>
                  </a:cubicBezTo>
                  <a:cubicBezTo>
                    <a:pt x="1965" y="1345"/>
                    <a:pt x="2428" y="1409"/>
                    <a:pt x="2897" y="1409"/>
                  </a:cubicBezTo>
                  <a:cubicBezTo>
                    <a:pt x="3075" y="1409"/>
                    <a:pt x="3255" y="1400"/>
                    <a:pt x="3434" y="1379"/>
                  </a:cubicBezTo>
                  <a:cubicBezTo>
                    <a:pt x="4111" y="1329"/>
                    <a:pt x="4737" y="1179"/>
                    <a:pt x="5314" y="928"/>
                  </a:cubicBezTo>
                  <a:cubicBezTo>
                    <a:pt x="5865" y="678"/>
                    <a:pt x="6341" y="352"/>
                    <a:pt x="67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85;p62">
              <a:extLst>
                <a:ext uri="{FF2B5EF4-FFF2-40B4-BE49-F238E27FC236}">
                  <a16:creationId xmlns:a16="http://schemas.microsoft.com/office/drawing/2014/main" xmlns="" id="{9AEB783C-2F8C-46D8-9905-F518C6C69DCF}"/>
                </a:ext>
              </a:extLst>
            </p:cNvPr>
            <p:cNvSpPr/>
            <p:nvPr/>
          </p:nvSpPr>
          <p:spPr>
            <a:xfrm>
              <a:off x="7648169" y="2165915"/>
              <a:ext cx="204036" cy="77388"/>
            </a:xfrm>
            <a:custGeom>
              <a:avLst/>
              <a:gdLst/>
              <a:ahLst/>
              <a:cxnLst/>
              <a:rect l="l" t="t" r="r" b="b"/>
              <a:pathLst>
                <a:path w="2808" h="106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657" y="176"/>
                    <a:pt x="2481" y="351"/>
                    <a:pt x="2256" y="502"/>
                  </a:cubicBezTo>
                  <a:cubicBezTo>
                    <a:pt x="2030" y="652"/>
                    <a:pt x="1780" y="777"/>
                    <a:pt x="1504" y="827"/>
                  </a:cubicBezTo>
                  <a:cubicBezTo>
                    <a:pt x="1399" y="847"/>
                    <a:pt x="1293" y="855"/>
                    <a:pt x="1189" y="855"/>
                  </a:cubicBezTo>
                  <a:cubicBezTo>
                    <a:pt x="1021" y="855"/>
                    <a:pt x="857" y="833"/>
                    <a:pt x="702" y="802"/>
                  </a:cubicBezTo>
                  <a:cubicBezTo>
                    <a:pt x="426" y="752"/>
                    <a:pt x="201" y="652"/>
                    <a:pt x="0" y="527"/>
                  </a:cubicBezTo>
                  <a:lnTo>
                    <a:pt x="0" y="527"/>
                  </a:lnTo>
                  <a:cubicBezTo>
                    <a:pt x="150" y="702"/>
                    <a:pt x="376" y="852"/>
                    <a:pt x="652" y="953"/>
                  </a:cubicBezTo>
                  <a:cubicBezTo>
                    <a:pt x="836" y="1020"/>
                    <a:pt x="1042" y="1064"/>
                    <a:pt x="1248" y="1064"/>
                  </a:cubicBezTo>
                  <a:cubicBezTo>
                    <a:pt x="1351" y="1064"/>
                    <a:pt x="1454" y="1053"/>
                    <a:pt x="1554" y="1028"/>
                  </a:cubicBezTo>
                  <a:cubicBezTo>
                    <a:pt x="1855" y="978"/>
                    <a:pt x="2130" y="827"/>
                    <a:pt x="2356" y="627"/>
                  </a:cubicBezTo>
                  <a:cubicBezTo>
                    <a:pt x="2582" y="451"/>
                    <a:pt x="2732" y="226"/>
                    <a:pt x="2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86;p62">
              <a:extLst>
                <a:ext uri="{FF2B5EF4-FFF2-40B4-BE49-F238E27FC236}">
                  <a16:creationId xmlns:a16="http://schemas.microsoft.com/office/drawing/2014/main" xmlns="" id="{0DAAFA0E-8773-4B2C-9904-69D18FE6973D}"/>
                </a:ext>
              </a:extLst>
            </p:cNvPr>
            <p:cNvSpPr/>
            <p:nvPr/>
          </p:nvSpPr>
          <p:spPr>
            <a:xfrm>
              <a:off x="7600793" y="1929179"/>
              <a:ext cx="265945" cy="267771"/>
            </a:xfrm>
            <a:custGeom>
              <a:avLst/>
              <a:gdLst/>
              <a:ahLst/>
              <a:cxnLst/>
              <a:rect l="l" t="t" r="r" b="b"/>
              <a:pathLst>
                <a:path w="3660" h="3685" extrusionOk="0">
                  <a:moveTo>
                    <a:pt x="1905" y="0"/>
                  </a:moveTo>
                  <a:cubicBezTo>
                    <a:pt x="1504" y="827"/>
                    <a:pt x="802" y="1679"/>
                    <a:pt x="0" y="2156"/>
                  </a:cubicBezTo>
                  <a:cubicBezTo>
                    <a:pt x="502" y="2657"/>
                    <a:pt x="1028" y="3183"/>
                    <a:pt x="1529" y="3684"/>
                  </a:cubicBezTo>
                  <a:cubicBezTo>
                    <a:pt x="2482" y="3584"/>
                    <a:pt x="3334" y="2983"/>
                    <a:pt x="3660" y="2080"/>
                  </a:cubicBezTo>
                  <a:cubicBezTo>
                    <a:pt x="2933" y="1504"/>
                    <a:pt x="2356" y="802"/>
                    <a:pt x="1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87;p62">
              <a:extLst>
                <a:ext uri="{FF2B5EF4-FFF2-40B4-BE49-F238E27FC236}">
                  <a16:creationId xmlns:a16="http://schemas.microsoft.com/office/drawing/2014/main" xmlns="" id="{0FBE66E5-6E92-4C8A-8D1E-6EFBE3B0DC9A}"/>
                </a:ext>
              </a:extLst>
            </p:cNvPr>
            <p:cNvSpPr/>
            <p:nvPr/>
          </p:nvSpPr>
          <p:spPr>
            <a:xfrm>
              <a:off x="7600793" y="1947345"/>
              <a:ext cx="136678" cy="187694"/>
            </a:xfrm>
            <a:custGeom>
              <a:avLst/>
              <a:gdLst/>
              <a:ahLst/>
              <a:cxnLst/>
              <a:rect l="l" t="t" r="r" b="b"/>
              <a:pathLst>
                <a:path w="1881" h="2583" extrusionOk="0">
                  <a:moveTo>
                    <a:pt x="1755" y="1"/>
                  </a:moveTo>
                  <a:lnTo>
                    <a:pt x="1755" y="1"/>
                  </a:lnTo>
                  <a:cubicBezTo>
                    <a:pt x="1354" y="753"/>
                    <a:pt x="702" y="1480"/>
                    <a:pt x="0" y="1906"/>
                  </a:cubicBezTo>
                  <a:lnTo>
                    <a:pt x="677" y="2582"/>
                  </a:lnTo>
                  <a:cubicBezTo>
                    <a:pt x="1153" y="2307"/>
                    <a:pt x="1504" y="1881"/>
                    <a:pt x="1680" y="1379"/>
                  </a:cubicBezTo>
                  <a:cubicBezTo>
                    <a:pt x="1855" y="928"/>
                    <a:pt x="1880" y="452"/>
                    <a:pt x="175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88;p62">
              <a:extLst>
                <a:ext uri="{FF2B5EF4-FFF2-40B4-BE49-F238E27FC236}">
                  <a16:creationId xmlns:a16="http://schemas.microsoft.com/office/drawing/2014/main" xmlns="" id="{64B75C0C-72FB-42B2-8AA9-0BC62369F59B}"/>
                </a:ext>
              </a:extLst>
            </p:cNvPr>
            <p:cNvSpPr/>
            <p:nvPr/>
          </p:nvSpPr>
          <p:spPr>
            <a:xfrm>
              <a:off x="7156461" y="1412400"/>
              <a:ext cx="801322" cy="570202"/>
            </a:xfrm>
            <a:custGeom>
              <a:avLst/>
              <a:gdLst/>
              <a:ahLst/>
              <a:cxnLst/>
              <a:rect l="l" t="t" r="r" b="b"/>
              <a:pathLst>
                <a:path w="11028" h="7847" extrusionOk="0">
                  <a:moveTo>
                    <a:pt x="5889" y="0"/>
                  </a:moveTo>
                  <a:cubicBezTo>
                    <a:pt x="5156" y="0"/>
                    <a:pt x="4424" y="88"/>
                    <a:pt x="3709" y="270"/>
                  </a:cubicBezTo>
                  <a:cubicBezTo>
                    <a:pt x="2832" y="471"/>
                    <a:pt x="1980" y="821"/>
                    <a:pt x="1303" y="1398"/>
                  </a:cubicBezTo>
                  <a:cubicBezTo>
                    <a:pt x="602" y="1974"/>
                    <a:pt x="100" y="2826"/>
                    <a:pt x="50" y="3704"/>
                  </a:cubicBezTo>
                  <a:cubicBezTo>
                    <a:pt x="0" y="4857"/>
                    <a:pt x="652" y="5759"/>
                    <a:pt x="1679" y="6160"/>
                  </a:cubicBezTo>
                  <a:cubicBezTo>
                    <a:pt x="2983" y="6636"/>
                    <a:pt x="4110" y="7413"/>
                    <a:pt x="5514" y="7689"/>
                  </a:cubicBezTo>
                  <a:cubicBezTo>
                    <a:pt x="5990" y="7791"/>
                    <a:pt x="6483" y="7846"/>
                    <a:pt x="6975" y="7846"/>
                  </a:cubicBezTo>
                  <a:cubicBezTo>
                    <a:pt x="7934" y="7846"/>
                    <a:pt x="8888" y="7634"/>
                    <a:pt x="9699" y="7137"/>
                  </a:cubicBezTo>
                  <a:cubicBezTo>
                    <a:pt x="10176" y="6836"/>
                    <a:pt x="10577" y="6435"/>
                    <a:pt x="10802" y="5934"/>
                  </a:cubicBezTo>
                  <a:cubicBezTo>
                    <a:pt x="11028" y="5458"/>
                    <a:pt x="11028" y="4831"/>
                    <a:pt x="10727" y="4380"/>
                  </a:cubicBezTo>
                  <a:cubicBezTo>
                    <a:pt x="10351" y="3804"/>
                    <a:pt x="9524" y="3528"/>
                    <a:pt x="9424" y="2851"/>
                  </a:cubicBezTo>
                  <a:cubicBezTo>
                    <a:pt x="9323" y="2375"/>
                    <a:pt x="9674" y="1899"/>
                    <a:pt x="9599" y="1423"/>
                  </a:cubicBezTo>
                  <a:cubicBezTo>
                    <a:pt x="9549" y="1097"/>
                    <a:pt x="9349" y="846"/>
                    <a:pt x="9098" y="671"/>
                  </a:cubicBezTo>
                  <a:cubicBezTo>
                    <a:pt x="8822" y="471"/>
                    <a:pt x="8521" y="395"/>
                    <a:pt x="8221" y="295"/>
                  </a:cubicBezTo>
                  <a:cubicBezTo>
                    <a:pt x="7457" y="101"/>
                    <a:pt x="6673" y="0"/>
                    <a:pt x="5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89;p62">
              <a:extLst>
                <a:ext uri="{FF2B5EF4-FFF2-40B4-BE49-F238E27FC236}">
                  <a16:creationId xmlns:a16="http://schemas.microsoft.com/office/drawing/2014/main" xmlns="" id="{6631D2C5-657D-49B2-B6D3-FC97872817D4}"/>
                </a:ext>
              </a:extLst>
            </p:cNvPr>
            <p:cNvSpPr/>
            <p:nvPr/>
          </p:nvSpPr>
          <p:spPr>
            <a:xfrm>
              <a:off x="7158277" y="1412400"/>
              <a:ext cx="695743" cy="372989"/>
            </a:xfrm>
            <a:custGeom>
              <a:avLst/>
              <a:gdLst/>
              <a:ahLst/>
              <a:cxnLst/>
              <a:rect l="l" t="t" r="r" b="b"/>
              <a:pathLst>
                <a:path w="9575" h="5133" extrusionOk="0">
                  <a:moveTo>
                    <a:pt x="5864" y="0"/>
                  </a:moveTo>
                  <a:cubicBezTo>
                    <a:pt x="5131" y="0"/>
                    <a:pt x="4399" y="88"/>
                    <a:pt x="3684" y="270"/>
                  </a:cubicBezTo>
                  <a:cubicBezTo>
                    <a:pt x="2807" y="471"/>
                    <a:pt x="1955" y="821"/>
                    <a:pt x="1278" y="1398"/>
                  </a:cubicBezTo>
                  <a:cubicBezTo>
                    <a:pt x="577" y="1974"/>
                    <a:pt x="75" y="2826"/>
                    <a:pt x="25" y="3704"/>
                  </a:cubicBezTo>
                  <a:cubicBezTo>
                    <a:pt x="0" y="4255"/>
                    <a:pt x="126" y="4731"/>
                    <a:pt x="376" y="5132"/>
                  </a:cubicBezTo>
                  <a:cubicBezTo>
                    <a:pt x="226" y="4205"/>
                    <a:pt x="501" y="3177"/>
                    <a:pt x="1103" y="2425"/>
                  </a:cubicBezTo>
                  <a:cubicBezTo>
                    <a:pt x="1830" y="1498"/>
                    <a:pt x="2907" y="947"/>
                    <a:pt x="4010" y="671"/>
                  </a:cubicBezTo>
                  <a:cubicBezTo>
                    <a:pt x="4849" y="466"/>
                    <a:pt x="5715" y="400"/>
                    <a:pt x="6578" y="400"/>
                  </a:cubicBezTo>
                  <a:cubicBezTo>
                    <a:pt x="6876" y="400"/>
                    <a:pt x="7173" y="408"/>
                    <a:pt x="7469" y="420"/>
                  </a:cubicBezTo>
                  <a:cubicBezTo>
                    <a:pt x="7820" y="445"/>
                    <a:pt x="8196" y="471"/>
                    <a:pt x="8547" y="571"/>
                  </a:cubicBezTo>
                  <a:cubicBezTo>
                    <a:pt x="8897" y="671"/>
                    <a:pt x="9223" y="872"/>
                    <a:pt x="9449" y="1172"/>
                  </a:cubicBezTo>
                  <a:cubicBezTo>
                    <a:pt x="9499" y="1222"/>
                    <a:pt x="9524" y="1298"/>
                    <a:pt x="9574" y="1398"/>
                  </a:cubicBezTo>
                  <a:cubicBezTo>
                    <a:pt x="9524" y="1097"/>
                    <a:pt x="9324" y="821"/>
                    <a:pt x="9073" y="671"/>
                  </a:cubicBezTo>
                  <a:cubicBezTo>
                    <a:pt x="8797" y="471"/>
                    <a:pt x="8496" y="395"/>
                    <a:pt x="8196" y="295"/>
                  </a:cubicBezTo>
                  <a:cubicBezTo>
                    <a:pt x="7432" y="101"/>
                    <a:pt x="6648" y="0"/>
                    <a:pt x="586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90;p62">
              <a:extLst>
                <a:ext uri="{FF2B5EF4-FFF2-40B4-BE49-F238E27FC236}">
                  <a16:creationId xmlns:a16="http://schemas.microsoft.com/office/drawing/2014/main" xmlns="" id="{DE9D0CC9-94DF-441B-B393-D87B4CAD9B13}"/>
                </a:ext>
              </a:extLst>
            </p:cNvPr>
            <p:cNvSpPr/>
            <p:nvPr/>
          </p:nvSpPr>
          <p:spPr>
            <a:xfrm>
              <a:off x="7209214" y="1582359"/>
              <a:ext cx="570110" cy="535032"/>
            </a:xfrm>
            <a:custGeom>
              <a:avLst/>
              <a:gdLst/>
              <a:ahLst/>
              <a:cxnLst/>
              <a:rect l="l" t="t" r="r" b="b"/>
              <a:pathLst>
                <a:path w="7846" h="7363" extrusionOk="0">
                  <a:moveTo>
                    <a:pt x="4133" y="0"/>
                  </a:moveTo>
                  <a:cubicBezTo>
                    <a:pt x="4031" y="0"/>
                    <a:pt x="3927" y="28"/>
                    <a:pt x="3836" y="86"/>
                  </a:cubicBezTo>
                  <a:lnTo>
                    <a:pt x="2307" y="1089"/>
                  </a:lnTo>
                  <a:cubicBezTo>
                    <a:pt x="2006" y="1289"/>
                    <a:pt x="1655" y="1465"/>
                    <a:pt x="1304" y="1590"/>
                  </a:cubicBezTo>
                  <a:lnTo>
                    <a:pt x="176" y="1991"/>
                  </a:lnTo>
                  <a:cubicBezTo>
                    <a:pt x="1" y="2818"/>
                    <a:pt x="126" y="3695"/>
                    <a:pt x="602" y="4447"/>
                  </a:cubicBezTo>
                  <a:lnTo>
                    <a:pt x="1480" y="5826"/>
                  </a:lnTo>
                  <a:cubicBezTo>
                    <a:pt x="2112" y="6814"/>
                    <a:pt x="3184" y="7363"/>
                    <a:pt x="4276" y="7363"/>
                  </a:cubicBezTo>
                  <a:cubicBezTo>
                    <a:pt x="4873" y="7363"/>
                    <a:pt x="5476" y="7199"/>
                    <a:pt x="6016" y="6853"/>
                  </a:cubicBezTo>
                  <a:cubicBezTo>
                    <a:pt x="7319" y="6026"/>
                    <a:pt x="7846" y="4422"/>
                    <a:pt x="7369" y="3019"/>
                  </a:cubicBezTo>
                  <a:lnTo>
                    <a:pt x="7369" y="3019"/>
                  </a:lnTo>
                  <a:lnTo>
                    <a:pt x="7219" y="3044"/>
                  </a:lnTo>
                  <a:cubicBezTo>
                    <a:pt x="7163" y="3054"/>
                    <a:pt x="7107" y="3060"/>
                    <a:pt x="7051" y="3060"/>
                  </a:cubicBezTo>
                  <a:cubicBezTo>
                    <a:pt x="6716" y="3060"/>
                    <a:pt x="6414" y="2869"/>
                    <a:pt x="6242" y="2568"/>
                  </a:cubicBezTo>
                  <a:lnTo>
                    <a:pt x="5916" y="1916"/>
                  </a:lnTo>
                  <a:cubicBezTo>
                    <a:pt x="5816" y="1766"/>
                    <a:pt x="5690" y="1640"/>
                    <a:pt x="5515" y="1615"/>
                  </a:cubicBezTo>
                  <a:cubicBezTo>
                    <a:pt x="5339" y="1590"/>
                    <a:pt x="5214" y="1465"/>
                    <a:pt x="5139" y="1315"/>
                  </a:cubicBezTo>
                  <a:lnTo>
                    <a:pt x="4638" y="312"/>
                  </a:lnTo>
                  <a:cubicBezTo>
                    <a:pt x="4537" y="111"/>
                    <a:pt x="4337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91;p62">
              <a:extLst>
                <a:ext uri="{FF2B5EF4-FFF2-40B4-BE49-F238E27FC236}">
                  <a16:creationId xmlns:a16="http://schemas.microsoft.com/office/drawing/2014/main" xmlns="" id="{669C0BF0-7C3B-410C-9BD6-81E35D87DF55}"/>
                </a:ext>
              </a:extLst>
            </p:cNvPr>
            <p:cNvSpPr/>
            <p:nvPr/>
          </p:nvSpPr>
          <p:spPr>
            <a:xfrm>
              <a:off x="7697289" y="1712425"/>
              <a:ext cx="140311" cy="142133"/>
            </a:xfrm>
            <a:custGeom>
              <a:avLst/>
              <a:gdLst/>
              <a:ahLst/>
              <a:cxnLst/>
              <a:rect l="l" t="t" r="r" b="b"/>
              <a:pathLst>
                <a:path w="1931" h="1956" extrusionOk="0"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4"/>
                    <a:pt x="427" y="1956"/>
                    <a:pt x="978" y="1956"/>
                  </a:cubicBezTo>
                  <a:cubicBezTo>
                    <a:pt x="1505" y="1956"/>
                    <a:pt x="1931" y="1504"/>
                    <a:pt x="1931" y="978"/>
                  </a:cubicBezTo>
                  <a:cubicBezTo>
                    <a:pt x="1931" y="452"/>
                    <a:pt x="1505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92;p62">
              <a:extLst>
                <a:ext uri="{FF2B5EF4-FFF2-40B4-BE49-F238E27FC236}">
                  <a16:creationId xmlns:a16="http://schemas.microsoft.com/office/drawing/2014/main" xmlns="" id="{1FF26430-52E9-4DB9-8228-2313D31C7390}"/>
                </a:ext>
              </a:extLst>
            </p:cNvPr>
            <p:cNvSpPr/>
            <p:nvPr/>
          </p:nvSpPr>
          <p:spPr>
            <a:xfrm>
              <a:off x="7730060" y="1745197"/>
              <a:ext cx="74770" cy="76589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527" y="1"/>
                  </a:moveTo>
                  <a:cubicBezTo>
                    <a:pt x="226" y="1"/>
                    <a:pt x="1" y="251"/>
                    <a:pt x="1" y="527"/>
                  </a:cubicBezTo>
                  <a:cubicBezTo>
                    <a:pt x="1" y="803"/>
                    <a:pt x="226" y="1053"/>
                    <a:pt x="527" y="1053"/>
                  </a:cubicBezTo>
                  <a:cubicBezTo>
                    <a:pt x="803" y="1053"/>
                    <a:pt x="1028" y="803"/>
                    <a:pt x="1028" y="527"/>
                  </a:cubicBezTo>
                  <a:cubicBezTo>
                    <a:pt x="1028" y="251"/>
                    <a:pt x="803" y="1"/>
                    <a:pt x="52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93;p62">
              <a:extLst>
                <a:ext uri="{FF2B5EF4-FFF2-40B4-BE49-F238E27FC236}">
                  <a16:creationId xmlns:a16="http://schemas.microsoft.com/office/drawing/2014/main" xmlns="" id="{1408CAB5-3AE3-47F5-A69D-E3A5B6D67E14}"/>
                </a:ext>
              </a:extLst>
            </p:cNvPr>
            <p:cNvSpPr/>
            <p:nvPr/>
          </p:nvSpPr>
          <p:spPr>
            <a:xfrm>
              <a:off x="7271195" y="1783563"/>
              <a:ext cx="114807" cy="85599"/>
            </a:xfrm>
            <a:custGeom>
              <a:avLst/>
              <a:gdLst/>
              <a:ahLst/>
              <a:cxnLst/>
              <a:rect l="l" t="t" r="r" b="b"/>
              <a:pathLst>
                <a:path w="1580" h="1178" extrusionOk="0">
                  <a:moveTo>
                    <a:pt x="1227" y="0"/>
                  </a:moveTo>
                  <a:cubicBezTo>
                    <a:pt x="978" y="0"/>
                    <a:pt x="730" y="72"/>
                    <a:pt x="526" y="225"/>
                  </a:cubicBezTo>
                  <a:cubicBezTo>
                    <a:pt x="201" y="450"/>
                    <a:pt x="25" y="801"/>
                    <a:pt x="0" y="1177"/>
                  </a:cubicBezTo>
                  <a:lnTo>
                    <a:pt x="1579" y="49"/>
                  </a:lnTo>
                  <a:cubicBezTo>
                    <a:pt x="1465" y="17"/>
                    <a:pt x="1346" y="0"/>
                    <a:pt x="1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94;p62">
              <a:extLst>
                <a:ext uri="{FF2B5EF4-FFF2-40B4-BE49-F238E27FC236}">
                  <a16:creationId xmlns:a16="http://schemas.microsoft.com/office/drawing/2014/main" xmlns="" id="{83E6A6C6-A143-492D-BB7F-07B4F9587D5E}"/>
                </a:ext>
              </a:extLst>
            </p:cNvPr>
            <p:cNvSpPr/>
            <p:nvPr/>
          </p:nvSpPr>
          <p:spPr>
            <a:xfrm>
              <a:off x="7451472" y="1699346"/>
              <a:ext cx="134789" cy="56897"/>
            </a:xfrm>
            <a:custGeom>
              <a:avLst/>
              <a:gdLst/>
              <a:ahLst/>
              <a:cxnLst/>
              <a:rect l="l" t="t" r="r" b="b"/>
              <a:pathLst>
                <a:path w="1855" h="783" extrusionOk="0">
                  <a:moveTo>
                    <a:pt x="1123" y="0"/>
                  </a:moveTo>
                  <a:cubicBezTo>
                    <a:pt x="1008" y="0"/>
                    <a:pt x="891" y="17"/>
                    <a:pt x="777" y="55"/>
                  </a:cubicBezTo>
                  <a:cubicBezTo>
                    <a:pt x="401" y="156"/>
                    <a:pt x="126" y="456"/>
                    <a:pt x="0" y="782"/>
                  </a:cubicBezTo>
                  <a:lnTo>
                    <a:pt x="1855" y="231"/>
                  </a:lnTo>
                  <a:cubicBezTo>
                    <a:pt x="1645" y="91"/>
                    <a:pt x="1387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95;p62">
              <a:extLst>
                <a:ext uri="{FF2B5EF4-FFF2-40B4-BE49-F238E27FC236}">
                  <a16:creationId xmlns:a16="http://schemas.microsoft.com/office/drawing/2014/main" xmlns="" id="{FDDCEC42-E0A6-4827-B665-49172AA39777}"/>
                </a:ext>
              </a:extLst>
            </p:cNvPr>
            <p:cNvSpPr/>
            <p:nvPr/>
          </p:nvSpPr>
          <p:spPr>
            <a:xfrm>
              <a:off x="7371325" y="1879986"/>
              <a:ext cx="34660" cy="32845"/>
            </a:xfrm>
            <a:custGeom>
              <a:avLst/>
              <a:gdLst/>
              <a:ahLst/>
              <a:cxnLst/>
              <a:rect l="l" t="t" r="r" b="b"/>
              <a:pathLst>
                <a:path w="477" h="452" extrusionOk="0">
                  <a:moveTo>
                    <a:pt x="251" y="0"/>
                  </a:moveTo>
                  <a:cubicBezTo>
                    <a:pt x="126" y="0"/>
                    <a:pt x="1" y="101"/>
                    <a:pt x="1" y="226"/>
                  </a:cubicBezTo>
                  <a:cubicBezTo>
                    <a:pt x="1" y="351"/>
                    <a:pt x="126" y="452"/>
                    <a:pt x="251" y="452"/>
                  </a:cubicBezTo>
                  <a:cubicBezTo>
                    <a:pt x="351" y="452"/>
                    <a:pt x="477" y="351"/>
                    <a:pt x="477" y="226"/>
                  </a:cubicBezTo>
                  <a:cubicBezTo>
                    <a:pt x="477" y="101"/>
                    <a:pt x="35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96;p62">
              <a:extLst>
                <a:ext uri="{FF2B5EF4-FFF2-40B4-BE49-F238E27FC236}">
                  <a16:creationId xmlns:a16="http://schemas.microsoft.com/office/drawing/2014/main" xmlns="" id="{F1A4042B-32E3-44A6-AD37-8059176979BC}"/>
                </a:ext>
              </a:extLst>
            </p:cNvPr>
            <p:cNvSpPr/>
            <p:nvPr/>
          </p:nvSpPr>
          <p:spPr>
            <a:xfrm>
              <a:off x="7537068" y="1805289"/>
              <a:ext cx="32843" cy="32917"/>
            </a:xfrm>
            <a:custGeom>
              <a:avLst/>
              <a:gdLst/>
              <a:ahLst/>
              <a:cxnLst/>
              <a:rect l="l" t="t" r="r" b="b"/>
              <a:pathLst>
                <a:path w="452" h="453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52"/>
                    <a:pt x="101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97;p62">
              <a:extLst>
                <a:ext uri="{FF2B5EF4-FFF2-40B4-BE49-F238E27FC236}">
                  <a16:creationId xmlns:a16="http://schemas.microsoft.com/office/drawing/2014/main" xmlns="" id="{5A4DEDAC-5000-40CA-AE7C-B953EB35D6A8}"/>
                </a:ext>
              </a:extLst>
            </p:cNvPr>
            <p:cNvSpPr/>
            <p:nvPr/>
          </p:nvSpPr>
          <p:spPr>
            <a:xfrm>
              <a:off x="7451472" y="1925546"/>
              <a:ext cx="65614" cy="37713"/>
            </a:xfrm>
            <a:custGeom>
              <a:avLst/>
              <a:gdLst/>
              <a:ahLst/>
              <a:cxnLst/>
              <a:rect l="l" t="t" r="r" b="b"/>
              <a:pathLst>
                <a:path w="903" h="519" extrusionOk="0">
                  <a:moveTo>
                    <a:pt x="903" y="0"/>
                  </a:moveTo>
                  <a:cubicBezTo>
                    <a:pt x="752" y="25"/>
                    <a:pt x="577" y="75"/>
                    <a:pt x="401" y="125"/>
                  </a:cubicBezTo>
                  <a:cubicBezTo>
                    <a:pt x="251" y="201"/>
                    <a:pt x="101" y="301"/>
                    <a:pt x="0" y="451"/>
                  </a:cubicBezTo>
                  <a:cubicBezTo>
                    <a:pt x="153" y="470"/>
                    <a:pt x="290" y="518"/>
                    <a:pt x="425" y="518"/>
                  </a:cubicBezTo>
                  <a:cubicBezTo>
                    <a:pt x="467" y="518"/>
                    <a:pt x="510" y="513"/>
                    <a:pt x="552" y="501"/>
                  </a:cubicBezTo>
                  <a:cubicBezTo>
                    <a:pt x="727" y="426"/>
                    <a:pt x="903" y="201"/>
                    <a:pt x="9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98;p62">
              <a:extLst>
                <a:ext uri="{FF2B5EF4-FFF2-40B4-BE49-F238E27FC236}">
                  <a16:creationId xmlns:a16="http://schemas.microsoft.com/office/drawing/2014/main" xmlns="" id="{0CA13728-4C15-4A27-BF98-BADB403A6CC5}"/>
                </a:ext>
              </a:extLst>
            </p:cNvPr>
            <p:cNvSpPr/>
            <p:nvPr/>
          </p:nvSpPr>
          <p:spPr>
            <a:xfrm>
              <a:off x="7433233" y="1910941"/>
              <a:ext cx="202220" cy="138790"/>
            </a:xfrm>
            <a:custGeom>
              <a:avLst/>
              <a:gdLst/>
              <a:ahLst/>
              <a:cxnLst/>
              <a:rect l="l" t="t" r="r" b="b"/>
              <a:pathLst>
                <a:path w="2783" h="1910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2081" y="878"/>
                    <a:pt x="1053" y="1454"/>
                    <a:pt x="1" y="1554"/>
                  </a:cubicBezTo>
                  <a:cubicBezTo>
                    <a:pt x="352" y="1705"/>
                    <a:pt x="728" y="1880"/>
                    <a:pt x="1103" y="1905"/>
                  </a:cubicBezTo>
                  <a:cubicBezTo>
                    <a:pt x="1141" y="1908"/>
                    <a:pt x="1179" y="1909"/>
                    <a:pt x="1217" y="1909"/>
                  </a:cubicBezTo>
                  <a:cubicBezTo>
                    <a:pt x="1559" y="1909"/>
                    <a:pt x="1910" y="1808"/>
                    <a:pt x="2181" y="1605"/>
                  </a:cubicBezTo>
                  <a:cubicBezTo>
                    <a:pt x="2632" y="1254"/>
                    <a:pt x="2783" y="577"/>
                    <a:pt x="2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99;p62">
              <a:extLst>
                <a:ext uri="{FF2B5EF4-FFF2-40B4-BE49-F238E27FC236}">
                  <a16:creationId xmlns:a16="http://schemas.microsoft.com/office/drawing/2014/main" xmlns="" id="{5FAD0E87-E994-4DF3-92E7-8339441DD2DE}"/>
                </a:ext>
              </a:extLst>
            </p:cNvPr>
            <p:cNvSpPr/>
            <p:nvPr/>
          </p:nvSpPr>
          <p:spPr>
            <a:xfrm>
              <a:off x="7416884" y="2400835"/>
              <a:ext cx="167560" cy="178538"/>
            </a:xfrm>
            <a:custGeom>
              <a:avLst/>
              <a:gdLst/>
              <a:ahLst/>
              <a:cxnLst/>
              <a:rect l="l" t="t" r="r" b="b"/>
              <a:pathLst>
                <a:path w="2306" h="2457" extrusionOk="0">
                  <a:moveTo>
                    <a:pt x="25" y="0"/>
                  </a:moveTo>
                  <a:cubicBezTo>
                    <a:pt x="0" y="25"/>
                    <a:pt x="0" y="51"/>
                    <a:pt x="25" y="51"/>
                  </a:cubicBezTo>
                  <a:lnTo>
                    <a:pt x="2256" y="2457"/>
                  </a:lnTo>
                  <a:lnTo>
                    <a:pt x="2306" y="2457"/>
                  </a:lnTo>
                  <a:cubicBezTo>
                    <a:pt x="2306" y="2432"/>
                    <a:pt x="2306" y="2406"/>
                    <a:pt x="2306" y="2406"/>
                  </a:cubicBezTo>
                  <a:lnTo>
                    <a:pt x="75" y="25"/>
                  </a:lnTo>
                  <a:cubicBezTo>
                    <a:pt x="50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00;p62">
              <a:extLst>
                <a:ext uri="{FF2B5EF4-FFF2-40B4-BE49-F238E27FC236}">
                  <a16:creationId xmlns:a16="http://schemas.microsoft.com/office/drawing/2014/main" xmlns="" id="{CEE66E4A-26A3-453E-A160-98520EA62E4E}"/>
                </a:ext>
              </a:extLst>
            </p:cNvPr>
            <p:cNvSpPr/>
            <p:nvPr/>
          </p:nvSpPr>
          <p:spPr>
            <a:xfrm>
              <a:off x="7347636" y="4227946"/>
              <a:ext cx="163999" cy="167129"/>
            </a:xfrm>
            <a:custGeom>
              <a:avLst/>
              <a:gdLst/>
              <a:ahLst/>
              <a:cxnLst/>
              <a:rect l="l" t="t" r="r" b="b"/>
              <a:pathLst>
                <a:path w="2257" h="2300" extrusionOk="0">
                  <a:moveTo>
                    <a:pt x="845" y="0"/>
                  </a:moveTo>
                  <a:cubicBezTo>
                    <a:pt x="773" y="0"/>
                    <a:pt x="700" y="6"/>
                    <a:pt x="627" y="18"/>
                  </a:cubicBezTo>
                  <a:cubicBezTo>
                    <a:pt x="226" y="394"/>
                    <a:pt x="1" y="946"/>
                    <a:pt x="51" y="1522"/>
                  </a:cubicBezTo>
                  <a:lnTo>
                    <a:pt x="126" y="2299"/>
                  </a:lnTo>
                  <a:lnTo>
                    <a:pt x="2256" y="1171"/>
                  </a:lnTo>
                  <a:lnTo>
                    <a:pt x="2106" y="820"/>
                  </a:lnTo>
                  <a:cubicBezTo>
                    <a:pt x="1886" y="314"/>
                    <a:pt x="1375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01;p62">
              <a:extLst>
                <a:ext uri="{FF2B5EF4-FFF2-40B4-BE49-F238E27FC236}">
                  <a16:creationId xmlns:a16="http://schemas.microsoft.com/office/drawing/2014/main" xmlns="" id="{D20F5B6D-711A-45C2-ACC8-AA52F89DA026}"/>
                </a:ext>
              </a:extLst>
            </p:cNvPr>
            <p:cNvSpPr/>
            <p:nvPr/>
          </p:nvSpPr>
          <p:spPr>
            <a:xfrm>
              <a:off x="7393196" y="4114519"/>
              <a:ext cx="808661" cy="398277"/>
            </a:xfrm>
            <a:custGeom>
              <a:avLst/>
              <a:gdLst/>
              <a:ahLst/>
              <a:cxnLst/>
              <a:rect l="l" t="t" r="r" b="b"/>
              <a:pathLst>
                <a:path w="11129" h="5481" extrusionOk="0">
                  <a:moveTo>
                    <a:pt x="9198" y="1"/>
                  </a:moveTo>
                  <a:lnTo>
                    <a:pt x="5940" y="2883"/>
                  </a:lnTo>
                  <a:lnTo>
                    <a:pt x="3183" y="1053"/>
                  </a:lnTo>
                  <a:cubicBezTo>
                    <a:pt x="2846" y="829"/>
                    <a:pt x="2462" y="714"/>
                    <a:pt x="2075" y="714"/>
                  </a:cubicBezTo>
                  <a:cubicBezTo>
                    <a:pt x="1771" y="714"/>
                    <a:pt x="1465" y="785"/>
                    <a:pt x="1178" y="928"/>
                  </a:cubicBezTo>
                  <a:lnTo>
                    <a:pt x="401" y="1304"/>
                  </a:lnTo>
                  <a:cubicBezTo>
                    <a:pt x="251" y="1379"/>
                    <a:pt x="126" y="1479"/>
                    <a:pt x="0" y="1579"/>
                  </a:cubicBezTo>
                  <a:cubicBezTo>
                    <a:pt x="73" y="1567"/>
                    <a:pt x="146" y="1561"/>
                    <a:pt x="218" y="1561"/>
                  </a:cubicBezTo>
                  <a:cubicBezTo>
                    <a:pt x="748" y="1561"/>
                    <a:pt x="1259" y="1875"/>
                    <a:pt x="1479" y="2381"/>
                  </a:cubicBezTo>
                  <a:lnTo>
                    <a:pt x="1629" y="2732"/>
                  </a:lnTo>
                  <a:lnTo>
                    <a:pt x="2081" y="2482"/>
                  </a:lnTo>
                  <a:lnTo>
                    <a:pt x="5013" y="5063"/>
                  </a:lnTo>
                  <a:cubicBezTo>
                    <a:pt x="5319" y="5342"/>
                    <a:pt x="5703" y="5481"/>
                    <a:pt x="6091" y="5481"/>
                  </a:cubicBezTo>
                  <a:cubicBezTo>
                    <a:pt x="6401" y="5481"/>
                    <a:pt x="6714" y="5392"/>
                    <a:pt x="6993" y="5214"/>
                  </a:cubicBezTo>
                  <a:lnTo>
                    <a:pt x="11128" y="2482"/>
                  </a:lnTo>
                  <a:lnTo>
                    <a:pt x="9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02;p62">
              <a:extLst>
                <a:ext uri="{FF2B5EF4-FFF2-40B4-BE49-F238E27FC236}">
                  <a16:creationId xmlns:a16="http://schemas.microsoft.com/office/drawing/2014/main" xmlns="" id="{E0315515-C294-426D-B1BF-E2237BAA8635}"/>
                </a:ext>
              </a:extLst>
            </p:cNvPr>
            <p:cNvSpPr/>
            <p:nvPr/>
          </p:nvSpPr>
          <p:spPr>
            <a:xfrm>
              <a:off x="7693656" y="4114519"/>
              <a:ext cx="508202" cy="398277"/>
            </a:xfrm>
            <a:custGeom>
              <a:avLst/>
              <a:gdLst/>
              <a:ahLst/>
              <a:cxnLst/>
              <a:rect l="l" t="t" r="r" b="b"/>
              <a:pathLst>
                <a:path w="6994" h="5481" extrusionOk="0">
                  <a:moveTo>
                    <a:pt x="5063" y="1"/>
                  </a:moveTo>
                  <a:lnTo>
                    <a:pt x="3685" y="1204"/>
                  </a:lnTo>
                  <a:lnTo>
                    <a:pt x="3209" y="2707"/>
                  </a:lnTo>
                  <a:cubicBezTo>
                    <a:pt x="3008" y="3309"/>
                    <a:pt x="2507" y="3760"/>
                    <a:pt x="1905" y="3885"/>
                  </a:cubicBezTo>
                  <a:lnTo>
                    <a:pt x="1" y="4311"/>
                  </a:lnTo>
                  <a:lnTo>
                    <a:pt x="878" y="5063"/>
                  </a:lnTo>
                  <a:cubicBezTo>
                    <a:pt x="1184" y="5342"/>
                    <a:pt x="1568" y="5481"/>
                    <a:pt x="1956" y="5481"/>
                  </a:cubicBezTo>
                  <a:cubicBezTo>
                    <a:pt x="2266" y="5481"/>
                    <a:pt x="2579" y="5392"/>
                    <a:pt x="2858" y="5214"/>
                  </a:cubicBezTo>
                  <a:lnTo>
                    <a:pt x="6993" y="2482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03;p62">
              <a:extLst>
                <a:ext uri="{FF2B5EF4-FFF2-40B4-BE49-F238E27FC236}">
                  <a16:creationId xmlns:a16="http://schemas.microsoft.com/office/drawing/2014/main" xmlns="" id="{5B9714A9-E492-4700-A058-194C2A2B8E01}"/>
                </a:ext>
              </a:extLst>
            </p:cNvPr>
            <p:cNvSpPr/>
            <p:nvPr/>
          </p:nvSpPr>
          <p:spPr>
            <a:xfrm>
              <a:off x="8928414" y="4249309"/>
              <a:ext cx="865120" cy="866966"/>
            </a:xfrm>
            <a:custGeom>
              <a:avLst/>
              <a:gdLst/>
              <a:ahLst/>
              <a:cxnLst/>
              <a:rect l="l" t="t" r="r" b="b"/>
              <a:pathLst>
                <a:path w="11906" h="11931" extrusionOk="0">
                  <a:moveTo>
                    <a:pt x="4136" y="0"/>
                  </a:moveTo>
                  <a:lnTo>
                    <a:pt x="0" y="2381"/>
                  </a:lnTo>
                  <a:lnTo>
                    <a:pt x="1930" y="4787"/>
                  </a:lnTo>
                  <a:cubicBezTo>
                    <a:pt x="2857" y="5940"/>
                    <a:pt x="4211" y="6692"/>
                    <a:pt x="5715" y="6867"/>
                  </a:cubicBezTo>
                  <a:lnTo>
                    <a:pt x="7444" y="7043"/>
                  </a:lnTo>
                  <a:lnTo>
                    <a:pt x="9073" y="10000"/>
                  </a:lnTo>
                  <a:lnTo>
                    <a:pt x="9023" y="10025"/>
                  </a:lnTo>
                  <a:cubicBezTo>
                    <a:pt x="10226" y="10201"/>
                    <a:pt x="11278" y="10877"/>
                    <a:pt x="11905" y="11930"/>
                  </a:cubicBezTo>
                  <a:lnTo>
                    <a:pt x="9850" y="6065"/>
                  </a:lnTo>
                  <a:cubicBezTo>
                    <a:pt x="9674" y="5514"/>
                    <a:pt x="9273" y="5088"/>
                    <a:pt x="8772" y="4812"/>
                  </a:cubicBez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04;p62">
              <a:extLst>
                <a:ext uri="{FF2B5EF4-FFF2-40B4-BE49-F238E27FC236}">
                  <a16:creationId xmlns:a16="http://schemas.microsoft.com/office/drawing/2014/main" xmlns="" id="{BDD0C355-7713-4109-A857-4CDF84328F44}"/>
                </a:ext>
              </a:extLst>
            </p:cNvPr>
            <p:cNvSpPr/>
            <p:nvPr/>
          </p:nvSpPr>
          <p:spPr>
            <a:xfrm>
              <a:off x="9523885" y="4977755"/>
              <a:ext cx="269651" cy="138499"/>
            </a:xfrm>
            <a:custGeom>
              <a:avLst/>
              <a:gdLst/>
              <a:ahLst/>
              <a:cxnLst/>
              <a:rect l="l" t="t" r="r" b="b"/>
              <a:pathLst>
                <a:path w="3711" h="1906" extrusionOk="0">
                  <a:moveTo>
                    <a:pt x="828" y="0"/>
                  </a:moveTo>
                  <a:lnTo>
                    <a:pt x="703" y="176"/>
                  </a:lnTo>
                  <a:cubicBezTo>
                    <a:pt x="276" y="652"/>
                    <a:pt x="26" y="1278"/>
                    <a:pt x="1" y="1905"/>
                  </a:cubicBezTo>
                  <a:lnTo>
                    <a:pt x="3710" y="1905"/>
                  </a:lnTo>
                  <a:cubicBezTo>
                    <a:pt x="3083" y="852"/>
                    <a:pt x="2031" y="176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05;p62">
              <a:extLst>
                <a:ext uri="{FF2B5EF4-FFF2-40B4-BE49-F238E27FC236}">
                  <a16:creationId xmlns:a16="http://schemas.microsoft.com/office/drawing/2014/main" xmlns="" id="{5F8198A5-7DB6-43BE-924C-EBF43555F12C}"/>
                </a:ext>
              </a:extLst>
            </p:cNvPr>
            <p:cNvSpPr/>
            <p:nvPr/>
          </p:nvSpPr>
          <p:spPr>
            <a:xfrm>
              <a:off x="8928414" y="4249309"/>
              <a:ext cx="593725" cy="370519"/>
            </a:xfrm>
            <a:custGeom>
              <a:avLst/>
              <a:gdLst/>
              <a:ahLst/>
              <a:cxnLst/>
              <a:rect l="l" t="t" r="r" b="b"/>
              <a:pathLst>
                <a:path w="8171" h="5099" extrusionOk="0">
                  <a:moveTo>
                    <a:pt x="4136" y="0"/>
                  </a:moveTo>
                  <a:lnTo>
                    <a:pt x="0" y="2381"/>
                  </a:lnTo>
                  <a:lnTo>
                    <a:pt x="3058" y="4361"/>
                  </a:lnTo>
                  <a:cubicBezTo>
                    <a:pt x="3813" y="4847"/>
                    <a:pt x="4691" y="5098"/>
                    <a:pt x="5580" y="5098"/>
                  </a:cubicBezTo>
                  <a:cubicBezTo>
                    <a:pt x="6019" y="5098"/>
                    <a:pt x="6461" y="5037"/>
                    <a:pt x="6893" y="4912"/>
                  </a:cubicBezTo>
                  <a:lnTo>
                    <a:pt x="8171" y="4511"/>
                  </a:ln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06;p62">
              <a:extLst>
                <a:ext uri="{FF2B5EF4-FFF2-40B4-BE49-F238E27FC236}">
                  <a16:creationId xmlns:a16="http://schemas.microsoft.com/office/drawing/2014/main" xmlns="" id="{A4049B5C-57C8-4960-99C7-2A3C39135E1D}"/>
                </a:ext>
              </a:extLst>
            </p:cNvPr>
            <p:cNvSpPr/>
            <p:nvPr/>
          </p:nvSpPr>
          <p:spPr>
            <a:xfrm>
              <a:off x="9279883" y="3575432"/>
              <a:ext cx="475358" cy="539320"/>
            </a:xfrm>
            <a:custGeom>
              <a:avLst/>
              <a:gdLst/>
              <a:ahLst/>
              <a:cxnLst/>
              <a:rect l="l" t="t" r="r" b="b"/>
              <a:pathLst>
                <a:path w="6542" h="7422" extrusionOk="0">
                  <a:moveTo>
                    <a:pt x="3309" y="1"/>
                  </a:moveTo>
                  <a:cubicBezTo>
                    <a:pt x="4386" y="1129"/>
                    <a:pt x="4637" y="2958"/>
                    <a:pt x="3935" y="4362"/>
                  </a:cubicBezTo>
                  <a:cubicBezTo>
                    <a:pt x="3287" y="5592"/>
                    <a:pt x="1900" y="6403"/>
                    <a:pt x="504" y="6403"/>
                  </a:cubicBezTo>
                  <a:cubicBezTo>
                    <a:pt x="336" y="6403"/>
                    <a:pt x="168" y="6391"/>
                    <a:pt x="0" y="6367"/>
                  </a:cubicBezTo>
                  <a:lnTo>
                    <a:pt x="0" y="6367"/>
                  </a:lnTo>
                  <a:cubicBezTo>
                    <a:pt x="151" y="6592"/>
                    <a:pt x="201" y="6918"/>
                    <a:pt x="251" y="7169"/>
                  </a:cubicBezTo>
                  <a:cubicBezTo>
                    <a:pt x="995" y="7307"/>
                    <a:pt x="1750" y="7422"/>
                    <a:pt x="2510" y="7422"/>
                  </a:cubicBezTo>
                  <a:cubicBezTo>
                    <a:pt x="2851" y="7422"/>
                    <a:pt x="3193" y="7399"/>
                    <a:pt x="3534" y="7344"/>
                  </a:cubicBezTo>
                  <a:cubicBezTo>
                    <a:pt x="4612" y="7144"/>
                    <a:pt x="5639" y="6542"/>
                    <a:pt x="6116" y="5540"/>
                  </a:cubicBezTo>
                  <a:lnTo>
                    <a:pt x="6116" y="5540"/>
                  </a:lnTo>
                  <a:cubicBezTo>
                    <a:pt x="5965" y="5590"/>
                    <a:pt x="5715" y="5565"/>
                    <a:pt x="5564" y="5590"/>
                  </a:cubicBezTo>
                  <a:cubicBezTo>
                    <a:pt x="6316" y="4638"/>
                    <a:pt x="6542" y="3284"/>
                    <a:pt x="6066" y="2131"/>
                  </a:cubicBezTo>
                  <a:lnTo>
                    <a:pt x="6066" y="2131"/>
                  </a:lnTo>
                  <a:cubicBezTo>
                    <a:pt x="5990" y="2357"/>
                    <a:pt x="5865" y="2582"/>
                    <a:pt x="5765" y="2808"/>
                  </a:cubicBezTo>
                  <a:cubicBezTo>
                    <a:pt x="5614" y="1505"/>
                    <a:pt x="4537" y="427"/>
                    <a:pt x="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07;p62">
              <a:extLst>
                <a:ext uri="{FF2B5EF4-FFF2-40B4-BE49-F238E27FC236}">
                  <a16:creationId xmlns:a16="http://schemas.microsoft.com/office/drawing/2014/main" xmlns="" id="{22B69B7A-EB77-4755-8DDE-68C9382482A5}"/>
                </a:ext>
              </a:extLst>
            </p:cNvPr>
            <p:cNvSpPr/>
            <p:nvPr/>
          </p:nvSpPr>
          <p:spPr>
            <a:xfrm>
              <a:off x="9279883" y="4025289"/>
              <a:ext cx="262312" cy="89451"/>
            </a:xfrm>
            <a:custGeom>
              <a:avLst/>
              <a:gdLst/>
              <a:ahLst/>
              <a:cxnLst/>
              <a:rect l="l" t="t" r="r" b="b"/>
              <a:pathLst>
                <a:path w="3610" h="1231" extrusionOk="0">
                  <a:moveTo>
                    <a:pt x="1780" y="0"/>
                  </a:moveTo>
                  <a:cubicBezTo>
                    <a:pt x="1375" y="141"/>
                    <a:pt x="959" y="220"/>
                    <a:pt x="538" y="220"/>
                  </a:cubicBezTo>
                  <a:cubicBezTo>
                    <a:pt x="359" y="220"/>
                    <a:pt x="180" y="206"/>
                    <a:pt x="0" y="176"/>
                  </a:cubicBezTo>
                  <a:lnTo>
                    <a:pt x="0" y="176"/>
                  </a:lnTo>
                  <a:cubicBezTo>
                    <a:pt x="151" y="401"/>
                    <a:pt x="201" y="727"/>
                    <a:pt x="251" y="978"/>
                  </a:cubicBezTo>
                  <a:cubicBezTo>
                    <a:pt x="995" y="1116"/>
                    <a:pt x="1750" y="1231"/>
                    <a:pt x="2510" y="1231"/>
                  </a:cubicBezTo>
                  <a:cubicBezTo>
                    <a:pt x="2851" y="1231"/>
                    <a:pt x="3193" y="1208"/>
                    <a:pt x="3534" y="1153"/>
                  </a:cubicBezTo>
                  <a:cubicBezTo>
                    <a:pt x="3559" y="1153"/>
                    <a:pt x="3584" y="1128"/>
                    <a:pt x="3609" y="1128"/>
                  </a:cubicBezTo>
                  <a:cubicBezTo>
                    <a:pt x="3033" y="702"/>
                    <a:pt x="2406" y="326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08;p62">
              <a:extLst>
                <a:ext uri="{FF2B5EF4-FFF2-40B4-BE49-F238E27FC236}">
                  <a16:creationId xmlns:a16="http://schemas.microsoft.com/office/drawing/2014/main" xmlns="" id="{DB4CD3C8-A851-4DFD-9276-0ADC5F0DACCB}"/>
                </a:ext>
              </a:extLst>
            </p:cNvPr>
            <p:cNvSpPr/>
            <p:nvPr/>
          </p:nvSpPr>
          <p:spPr>
            <a:xfrm>
              <a:off x="7944997" y="3779397"/>
              <a:ext cx="377046" cy="193725"/>
            </a:xfrm>
            <a:custGeom>
              <a:avLst/>
              <a:gdLst/>
              <a:ahLst/>
              <a:cxnLst/>
              <a:rect l="l" t="t" r="r" b="b"/>
              <a:pathLst>
                <a:path w="5189" h="2666" extrusionOk="0">
                  <a:moveTo>
                    <a:pt x="5158" y="1"/>
                  </a:moveTo>
                  <a:cubicBezTo>
                    <a:pt x="3448" y="1"/>
                    <a:pt x="424" y="2109"/>
                    <a:pt x="0" y="2658"/>
                  </a:cubicBezTo>
                  <a:cubicBezTo>
                    <a:pt x="103" y="2663"/>
                    <a:pt x="205" y="2665"/>
                    <a:pt x="307" y="2665"/>
                  </a:cubicBezTo>
                  <a:cubicBezTo>
                    <a:pt x="1231" y="2665"/>
                    <a:pt x="2145" y="2460"/>
                    <a:pt x="2958" y="2031"/>
                  </a:cubicBezTo>
                  <a:cubicBezTo>
                    <a:pt x="3885" y="1580"/>
                    <a:pt x="4662" y="853"/>
                    <a:pt x="5188" y="1"/>
                  </a:cubicBezTo>
                  <a:cubicBezTo>
                    <a:pt x="5178" y="1"/>
                    <a:pt x="5168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09;p62">
              <a:extLst>
                <a:ext uri="{FF2B5EF4-FFF2-40B4-BE49-F238E27FC236}">
                  <a16:creationId xmlns:a16="http://schemas.microsoft.com/office/drawing/2014/main" xmlns="" id="{466A04D5-40DC-4364-BE04-418A28D57082}"/>
                </a:ext>
              </a:extLst>
            </p:cNvPr>
            <p:cNvSpPr/>
            <p:nvPr/>
          </p:nvSpPr>
          <p:spPr>
            <a:xfrm>
              <a:off x="7997822" y="3379605"/>
              <a:ext cx="349725" cy="172289"/>
            </a:xfrm>
            <a:custGeom>
              <a:avLst/>
              <a:gdLst/>
              <a:ahLst/>
              <a:cxnLst/>
              <a:rect l="l" t="t" r="r" b="b"/>
              <a:pathLst>
                <a:path w="4813" h="2371" extrusionOk="0">
                  <a:moveTo>
                    <a:pt x="3098" y="1"/>
                  </a:moveTo>
                  <a:cubicBezTo>
                    <a:pt x="2522" y="1"/>
                    <a:pt x="1939" y="235"/>
                    <a:pt x="1454" y="566"/>
                  </a:cubicBezTo>
                  <a:cubicBezTo>
                    <a:pt x="877" y="942"/>
                    <a:pt x="426" y="1468"/>
                    <a:pt x="0" y="1969"/>
                  </a:cubicBezTo>
                  <a:cubicBezTo>
                    <a:pt x="176" y="2069"/>
                    <a:pt x="476" y="2270"/>
                    <a:pt x="677" y="2370"/>
                  </a:cubicBezTo>
                  <a:cubicBezTo>
                    <a:pt x="1980" y="1819"/>
                    <a:pt x="3409" y="1418"/>
                    <a:pt x="4812" y="1242"/>
                  </a:cubicBezTo>
                  <a:cubicBezTo>
                    <a:pt x="4637" y="566"/>
                    <a:pt x="4010" y="114"/>
                    <a:pt x="3334" y="14"/>
                  </a:cubicBezTo>
                  <a:cubicBezTo>
                    <a:pt x="3255" y="5"/>
                    <a:pt x="3177" y="1"/>
                    <a:pt x="3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10;p62">
              <a:extLst>
                <a:ext uri="{FF2B5EF4-FFF2-40B4-BE49-F238E27FC236}">
                  <a16:creationId xmlns:a16="http://schemas.microsoft.com/office/drawing/2014/main" xmlns="" id="{7F03E7C6-8EAD-4AC1-AC42-B41D788F123E}"/>
                </a:ext>
              </a:extLst>
            </p:cNvPr>
            <p:cNvSpPr/>
            <p:nvPr/>
          </p:nvSpPr>
          <p:spPr>
            <a:xfrm>
              <a:off x="7686390" y="3747425"/>
              <a:ext cx="180348" cy="315439"/>
            </a:xfrm>
            <a:custGeom>
              <a:avLst/>
              <a:gdLst/>
              <a:ahLst/>
              <a:cxnLst/>
              <a:rect l="l" t="t" r="r" b="b"/>
              <a:pathLst>
                <a:path w="2482" h="4341" extrusionOk="0">
                  <a:moveTo>
                    <a:pt x="1966" y="0"/>
                  </a:moveTo>
                  <a:cubicBezTo>
                    <a:pt x="1924" y="0"/>
                    <a:pt x="1878" y="5"/>
                    <a:pt x="1830" y="15"/>
                  </a:cubicBezTo>
                  <a:cubicBezTo>
                    <a:pt x="1203" y="65"/>
                    <a:pt x="652" y="516"/>
                    <a:pt x="376" y="1068"/>
                  </a:cubicBezTo>
                  <a:cubicBezTo>
                    <a:pt x="51" y="1694"/>
                    <a:pt x="0" y="2421"/>
                    <a:pt x="101" y="3098"/>
                  </a:cubicBezTo>
                  <a:cubicBezTo>
                    <a:pt x="151" y="3449"/>
                    <a:pt x="251" y="3799"/>
                    <a:pt x="502" y="4050"/>
                  </a:cubicBezTo>
                  <a:cubicBezTo>
                    <a:pt x="660" y="4226"/>
                    <a:pt x="906" y="4341"/>
                    <a:pt x="1142" y="4341"/>
                  </a:cubicBezTo>
                  <a:cubicBezTo>
                    <a:pt x="1242" y="4341"/>
                    <a:pt x="1340" y="4320"/>
                    <a:pt x="1429" y="4276"/>
                  </a:cubicBezTo>
                  <a:cubicBezTo>
                    <a:pt x="1705" y="4100"/>
                    <a:pt x="1830" y="3724"/>
                    <a:pt x="1805" y="3398"/>
                  </a:cubicBezTo>
                  <a:cubicBezTo>
                    <a:pt x="1780" y="3073"/>
                    <a:pt x="1680" y="2747"/>
                    <a:pt x="1655" y="2421"/>
                  </a:cubicBezTo>
                  <a:cubicBezTo>
                    <a:pt x="1629" y="1995"/>
                    <a:pt x="1755" y="1544"/>
                    <a:pt x="2005" y="1193"/>
                  </a:cubicBezTo>
                  <a:cubicBezTo>
                    <a:pt x="2206" y="917"/>
                    <a:pt x="2482" y="641"/>
                    <a:pt x="2356" y="291"/>
                  </a:cubicBezTo>
                  <a:cubicBezTo>
                    <a:pt x="2275" y="88"/>
                    <a:pt x="2145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11;p62">
              <a:extLst>
                <a:ext uri="{FF2B5EF4-FFF2-40B4-BE49-F238E27FC236}">
                  <a16:creationId xmlns:a16="http://schemas.microsoft.com/office/drawing/2014/main" xmlns="" id="{D9848B22-A308-4C45-A908-F6894DCF432C}"/>
                </a:ext>
              </a:extLst>
            </p:cNvPr>
            <p:cNvSpPr/>
            <p:nvPr/>
          </p:nvSpPr>
          <p:spPr>
            <a:xfrm>
              <a:off x="8116190" y="4283896"/>
              <a:ext cx="894257" cy="272348"/>
            </a:xfrm>
            <a:custGeom>
              <a:avLst/>
              <a:gdLst/>
              <a:ahLst/>
              <a:cxnLst/>
              <a:rect l="l" t="t" r="r" b="b"/>
              <a:pathLst>
                <a:path w="12307" h="3748" extrusionOk="0">
                  <a:moveTo>
                    <a:pt x="3735" y="0"/>
                  </a:moveTo>
                  <a:lnTo>
                    <a:pt x="0" y="928"/>
                  </a:lnTo>
                  <a:cubicBezTo>
                    <a:pt x="376" y="1404"/>
                    <a:pt x="827" y="1805"/>
                    <a:pt x="1379" y="2131"/>
                  </a:cubicBezTo>
                  <a:lnTo>
                    <a:pt x="2882" y="3008"/>
                  </a:lnTo>
                  <a:cubicBezTo>
                    <a:pt x="3732" y="3498"/>
                    <a:pt x="4690" y="3747"/>
                    <a:pt x="5646" y="3747"/>
                  </a:cubicBezTo>
                  <a:cubicBezTo>
                    <a:pt x="6353" y="3747"/>
                    <a:pt x="7059" y="3611"/>
                    <a:pt x="7720" y="3334"/>
                  </a:cubicBezTo>
                  <a:lnTo>
                    <a:pt x="12306" y="1429"/>
                  </a:lnTo>
                  <a:lnTo>
                    <a:pt x="11003" y="552"/>
                  </a:lnTo>
                  <a:lnTo>
                    <a:pt x="6717" y="1153"/>
                  </a:lnTo>
                  <a:cubicBezTo>
                    <a:pt x="6568" y="1174"/>
                    <a:pt x="6420" y="1185"/>
                    <a:pt x="6272" y="1185"/>
                  </a:cubicBezTo>
                  <a:cubicBezTo>
                    <a:pt x="5548" y="1185"/>
                    <a:pt x="4848" y="934"/>
                    <a:pt x="4286" y="477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12;p62">
              <a:extLst>
                <a:ext uri="{FF2B5EF4-FFF2-40B4-BE49-F238E27FC236}">
                  <a16:creationId xmlns:a16="http://schemas.microsoft.com/office/drawing/2014/main" xmlns="" id="{BF0AE7CD-BAB9-47A9-83F0-336C78C88040}"/>
                </a:ext>
              </a:extLst>
            </p:cNvPr>
            <p:cNvSpPr/>
            <p:nvPr/>
          </p:nvSpPr>
          <p:spPr>
            <a:xfrm>
              <a:off x="7506114" y="3457573"/>
              <a:ext cx="2627912" cy="1316326"/>
            </a:xfrm>
            <a:custGeom>
              <a:avLst/>
              <a:gdLst/>
              <a:ahLst/>
              <a:cxnLst/>
              <a:rect l="l" t="t" r="r" b="b"/>
              <a:pathLst>
                <a:path w="36166" h="18115" extrusionOk="0">
                  <a:moveTo>
                    <a:pt x="5541" y="1"/>
                  </a:moveTo>
                  <a:cubicBezTo>
                    <a:pt x="5309" y="1"/>
                    <a:pt x="5078" y="67"/>
                    <a:pt x="4887" y="194"/>
                  </a:cubicBezTo>
                  <a:lnTo>
                    <a:pt x="4161" y="671"/>
                  </a:lnTo>
                  <a:cubicBezTo>
                    <a:pt x="3982" y="790"/>
                    <a:pt x="3757" y="861"/>
                    <a:pt x="3534" y="861"/>
                  </a:cubicBezTo>
                  <a:cubicBezTo>
                    <a:pt x="3475" y="861"/>
                    <a:pt x="3416" y="856"/>
                    <a:pt x="3359" y="846"/>
                  </a:cubicBezTo>
                  <a:lnTo>
                    <a:pt x="251" y="445"/>
                  </a:lnTo>
                  <a:cubicBezTo>
                    <a:pt x="126" y="445"/>
                    <a:pt x="0" y="545"/>
                    <a:pt x="25" y="696"/>
                  </a:cubicBezTo>
                  <a:lnTo>
                    <a:pt x="276" y="2199"/>
                  </a:lnTo>
                  <a:cubicBezTo>
                    <a:pt x="376" y="2851"/>
                    <a:pt x="852" y="3377"/>
                    <a:pt x="1479" y="3528"/>
                  </a:cubicBezTo>
                  <a:lnTo>
                    <a:pt x="4060" y="4179"/>
                  </a:lnTo>
                  <a:cubicBezTo>
                    <a:pt x="4261" y="4229"/>
                    <a:pt x="4386" y="4405"/>
                    <a:pt x="4386" y="4580"/>
                  </a:cubicBezTo>
                  <a:cubicBezTo>
                    <a:pt x="4386" y="4806"/>
                    <a:pt x="4236" y="4981"/>
                    <a:pt x="4035" y="5006"/>
                  </a:cubicBezTo>
                  <a:lnTo>
                    <a:pt x="1178" y="5382"/>
                  </a:lnTo>
                  <a:lnTo>
                    <a:pt x="1303" y="5683"/>
                  </a:lnTo>
                  <a:cubicBezTo>
                    <a:pt x="1506" y="6133"/>
                    <a:pt x="1971" y="6421"/>
                    <a:pt x="2463" y="6421"/>
                  </a:cubicBezTo>
                  <a:cubicBezTo>
                    <a:pt x="2519" y="6421"/>
                    <a:pt x="2575" y="6418"/>
                    <a:pt x="2632" y="6410"/>
                  </a:cubicBezTo>
                  <a:lnTo>
                    <a:pt x="5163" y="6084"/>
                  </a:lnTo>
                  <a:cubicBezTo>
                    <a:pt x="5245" y="6070"/>
                    <a:pt x="5326" y="6063"/>
                    <a:pt x="5406" y="6063"/>
                  </a:cubicBezTo>
                  <a:cubicBezTo>
                    <a:pt x="5741" y="6063"/>
                    <a:pt x="6053" y="6187"/>
                    <a:pt x="6316" y="6410"/>
                  </a:cubicBezTo>
                  <a:cubicBezTo>
                    <a:pt x="6592" y="6610"/>
                    <a:pt x="6767" y="6911"/>
                    <a:pt x="6842" y="7237"/>
                  </a:cubicBezTo>
                  <a:lnTo>
                    <a:pt x="7544" y="10445"/>
                  </a:lnTo>
                  <a:cubicBezTo>
                    <a:pt x="7694" y="11122"/>
                    <a:pt x="7995" y="11748"/>
                    <a:pt x="8396" y="12300"/>
                  </a:cubicBezTo>
                  <a:lnTo>
                    <a:pt x="12131" y="11372"/>
                  </a:lnTo>
                  <a:lnTo>
                    <a:pt x="12682" y="11849"/>
                  </a:lnTo>
                  <a:cubicBezTo>
                    <a:pt x="13244" y="12306"/>
                    <a:pt x="13944" y="12557"/>
                    <a:pt x="14668" y="12557"/>
                  </a:cubicBezTo>
                  <a:cubicBezTo>
                    <a:pt x="14816" y="12557"/>
                    <a:pt x="14964" y="12546"/>
                    <a:pt x="15113" y="12525"/>
                  </a:cubicBezTo>
                  <a:lnTo>
                    <a:pt x="19399" y="11924"/>
                  </a:lnTo>
                  <a:lnTo>
                    <a:pt x="20702" y="12801"/>
                  </a:lnTo>
                  <a:lnTo>
                    <a:pt x="23609" y="14355"/>
                  </a:lnTo>
                  <a:cubicBezTo>
                    <a:pt x="24316" y="14734"/>
                    <a:pt x="25105" y="14923"/>
                    <a:pt x="25896" y="14923"/>
                  </a:cubicBezTo>
                  <a:cubicBezTo>
                    <a:pt x="26256" y="14923"/>
                    <a:pt x="26615" y="14884"/>
                    <a:pt x="26968" y="14806"/>
                  </a:cubicBezTo>
                  <a:lnTo>
                    <a:pt x="31028" y="13929"/>
                  </a:lnTo>
                  <a:lnTo>
                    <a:pt x="34662" y="17713"/>
                  </a:lnTo>
                  <a:cubicBezTo>
                    <a:pt x="34787" y="17864"/>
                    <a:pt x="34938" y="17989"/>
                    <a:pt x="35088" y="18114"/>
                  </a:cubicBezTo>
                  <a:cubicBezTo>
                    <a:pt x="34888" y="17563"/>
                    <a:pt x="35013" y="16911"/>
                    <a:pt x="35489" y="16485"/>
                  </a:cubicBezTo>
                  <a:lnTo>
                    <a:pt x="36166" y="15934"/>
                  </a:lnTo>
                  <a:lnTo>
                    <a:pt x="33434" y="12626"/>
                  </a:lnTo>
                  <a:cubicBezTo>
                    <a:pt x="33008" y="12124"/>
                    <a:pt x="32381" y="11823"/>
                    <a:pt x="31705" y="11823"/>
                  </a:cubicBezTo>
                  <a:lnTo>
                    <a:pt x="29374" y="11823"/>
                  </a:lnTo>
                  <a:lnTo>
                    <a:pt x="27243" y="9367"/>
                  </a:lnTo>
                  <a:cubicBezTo>
                    <a:pt x="25961" y="7902"/>
                    <a:pt x="24093" y="7064"/>
                    <a:pt x="22155" y="7064"/>
                  </a:cubicBezTo>
                  <a:cubicBezTo>
                    <a:pt x="21972" y="7064"/>
                    <a:pt x="21788" y="7071"/>
                    <a:pt x="21604" y="7087"/>
                  </a:cubicBezTo>
                  <a:lnTo>
                    <a:pt x="17419" y="7463"/>
                  </a:lnTo>
                  <a:lnTo>
                    <a:pt x="12757" y="6159"/>
                  </a:lnTo>
                  <a:cubicBezTo>
                    <a:pt x="12005" y="5934"/>
                    <a:pt x="11379" y="5432"/>
                    <a:pt x="11028" y="4731"/>
                  </a:cubicBezTo>
                  <a:lnTo>
                    <a:pt x="10050" y="2751"/>
                  </a:lnTo>
                  <a:cubicBezTo>
                    <a:pt x="9574" y="1823"/>
                    <a:pt x="8747" y="1097"/>
                    <a:pt x="7770" y="746"/>
                  </a:cubicBezTo>
                  <a:lnTo>
                    <a:pt x="5940" y="69"/>
                  </a:lnTo>
                  <a:cubicBezTo>
                    <a:pt x="5811" y="23"/>
                    <a:pt x="5676" y="1"/>
                    <a:pt x="5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13;p62">
              <a:extLst>
                <a:ext uri="{FF2B5EF4-FFF2-40B4-BE49-F238E27FC236}">
                  <a16:creationId xmlns:a16="http://schemas.microsoft.com/office/drawing/2014/main" xmlns="" id="{92D84132-1E99-48A2-AAD9-1C765A828BF5}"/>
                </a:ext>
              </a:extLst>
            </p:cNvPr>
            <p:cNvSpPr/>
            <p:nvPr/>
          </p:nvSpPr>
          <p:spPr>
            <a:xfrm>
              <a:off x="10041098" y="4615312"/>
              <a:ext cx="242257" cy="201282"/>
            </a:xfrm>
            <a:custGeom>
              <a:avLst/>
              <a:gdLst/>
              <a:ahLst/>
              <a:cxnLst/>
              <a:rect l="l" t="t" r="r" b="b"/>
              <a:pathLst>
                <a:path w="3334" h="2770" extrusionOk="0">
                  <a:moveTo>
                    <a:pt x="1279" y="1"/>
                  </a:moveTo>
                  <a:lnTo>
                    <a:pt x="602" y="552"/>
                  </a:lnTo>
                  <a:cubicBezTo>
                    <a:pt x="126" y="978"/>
                    <a:pt x="1" y="1630"/>
                    <a:pt x="201" y="2181"/>
                  </a:cubicBezTo>
                  <a:cubicBezTo>
                    <a:pt x="737" y="2568"/>
                    <a:pt x="1379" y="2770"/>
                    <a:pt x="2027" y="2770"/>
                  </a:cubicBezTo>
                  <a:cubicBezTo>
                    <a:pt x="2470" y="2770"/>
                    <a:pt x="2917" y="2675"/>
                    <a:pt x="3334" y="248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14;p62">
              <a:extLst>
                <a:ext uri="{FF2B5EF4-FFF2-40B4-BE49-F238E27FC236}">
                  <a16:creationId xmlns:a16="http://schemas.microsoft.com/office/drawing/2014/main" xmlns="" id="{94970739-BFFB-4615-9F21-2673F163EBFE}"/>
                </a:ext>
              </a:extLst>
            </p:cNvPr>
            <p:cNvSpPr/>
            <p:nvPr/>
          </p:nvSpPr>
          <p:spPr>
            <a:xfrm>
              <a:off x="7510038" y="3491506"/>
              <a:ext cx="127232" cy="82402"/>
            </a:xfrm>
            <a:custGeom>
              <a:avLst/>
              <a:gdLst/>
              <a:ahLst/>
              <a:cxnLst/>
              <a:rect l="l" t="t" r="r" b="b"/>
              <a:pathLst>
                <a:path w="1751" h="1134" extrusionOk="0">
                  <a:moveTo>
                    <a:pt x="234" y="0"/>
                  </a:moveTo>
                  <a:cubicBezTo>
                    <a:pt x="83" y="0"/>
                    <a:pt x="0" y="140"/>
                    <a:pt x="46" y="279"/>
                  </a:cubicBezTo>
                  <a:lnTo>
                    <a:pt x="197" y="705"/>
                  </a:lnTo>
                  <a:cubicBezTo>
                    <a:pt x="291" y="963"/>
                    <a:pt x="538" y="1133"/>
                    <a:pt x="817" y="1133"/>
                  </a:cubicBezTo>
                  <a:cubicBezTo>
                    <a:pt x="835" y="1133"/>
                    <a:pt x="854" y="1132"/>
                    <a:pt x="874" y="1131"/>
                  </a:cubicBezTo>
                  <a:lnTo>
                    <a:pt x="1475" y="1056"/>
                  </a:lnTo>
                  <a:cubicBezTo>
                    <a:pt x="1701" y="1031"/>
                    <a:pt x="1751" y="730"/>
                    <a:pt x="1575" y="630"/>
                  </a:cubicBezTo>
                  <a:lnTo>
                    <a:pt x="823" y="178"/>
                  </a:lnTo>
                  <a:cubicBezTo>
                    <a:pt x="648" y="78"/>
                    <a:pt x="473" y="28"/>
                    <a:pt x="272" y="3"/>
                  </a:cubicBezTo>
                  <a:cubicBezTo>
                    <a:pt x="259" y="1"/>
                    <a:pt x="246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15;p62">
              <a:extLst>
                <a:ext uri="{FF2B5EF4-FFF2-40B4-BE49-F238E27FC236}">
                  <a16:creationId xmlns:a16="http://schemas.microsoft.com/office/drawing/2014/main" xmlns="" id="{F8436F8B-E82A-42E3-88F7-56F1D300BD9E}"/>
                </a:ext>
              </a:extLst>
            </p:cNvPr>
            <p:cNvSpPr/>
            <p:nvPr/>
          </p:nvSpPr>
          <p:spPr>
            <a:xfrm>
              <a:off x="7855767" y="3535395"/>
              <a:ext cx="49193" cy="52900"/>
            </a:xfrm>
            <a:custGeom>
              <a:avLst/>
              <a:gdLst/>
              <a:ahLst/>
              <a:cxnLst/>
              <a:rect l="l" t="t" r="r" b="b"/>
              <a:pathLst>
                <a:path w="677" h="728" extrusionOk="0">
                  <a:moveTo>
                    <a:pt x="494" y="0"/>
                  </a:moveTo>
                  <a:cubicBezTo>
                    <a:pt x="388" y="0"/>
                    <a:pt x="247" y="91"/>
                    <a:pt x="151" y="226"/>
                  </a:cubicBezTo>
                  <a:cubicBezTo>
                    <a:pt x="25" y="427"/>
                    <a:pt x="0" y="627"/>
                    <a:pt x="126" y="702"/>
                  </a:cubicBezTo>
                  <a:cubicBezTo>
                    <a:pt x="149" y="720"/>
                    <a:pt x="177" y="728"/>
                    <a:pt x="208" y="728"/>
                  </a:cubicBezTo>
                  <a:cubicBezTo>
                    <a:pt x="314" y="728"/>
                    <a:pt x="455" y="637"/>
                    <a:pt x="552" y="502"/>
                  </a:cubicBezTo>
                  <a:cubicBezTo>
                    <a:pt x="677" y="301"/>
                    <a:pt x="677" y="101"/>
                    <a:pt x="577" y="26"/>
                  </a:cubicBezTo>
                  <a:cubicBezTo>
                    <a:pt x="554" y="8"/>
                    <a:pt x="525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16;p62">
              <a:extLst>
                <a:ext uri="{FF2B5EF4-FFF2-40B4-BE49-F238E27FC236}">
                  <a16:creationId xmlns:a16="http://schemas.microsoft.com/office/drawing/2014/main" xmlns="" id="{442A93B4-F800-402C-BECE-2B9571BD64F7}"/>
                </a:ext>
              </a:extLst>
            </p:cNvPr>
            <p:cNvSpPr/>
            <p:nvPr/>
          </p:nvSpPr>
          <p:spPr>
            <a:xfrm>
              <a:off x="8010538" y="3839562"/>
              <a:ext cx="322404" cy="236815"/>
            </a:xfrm>
            <a:custGeom>
              <a:avLst/>
              <a:gdLst/>
              <a:ahLst/>
              <a:cxnLst/>
              <a:rect l="l" t="t" r="r" b="b"/>
              <a:pathLst>
                <a:path w="4437" h="3259" extrusionOk="0">
                  <a:moveTo>
                    <a:pt x="4437" y="0"/>
                  </a:moveTo>
                  <a:lnTo>
                    <a:pt x="2632" y="1504"/>
                  </a:lnTo>
                  <a:lnTo>
                    <a:pt x="1" y="2356"/>
                  </a:lnTo>
                  <a:lnTo>
                    <a:pt x="176" y="3258"/>
                  </a:lnTo>
                  <a:cubicBezTo>
                    <a:pt x="2231" y="3183"/>
                    <a:pt x="4036" y="1704"/>
                    <a:pt x="443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17;p62">
              <a:extLst>
                <a:ext uri="{FF2B5EF4-FFF2-40B4-BE49-F238E27FC236}">
                  <a16:creationId xmlns:a16="http://schemas.microsoft.com/office/drawing/2014/main" xmlns="" id="{FBCB8526-7D75-4A1E-9173-D2AF77462CC8}"/>
                </a:ext>
              </a:extLst>
            </p:cNvPr>
            <p:cNvSpPr/>
            <p:nvPr/>
          </p:nvSpPr>
          <p:spPr>
            <a:xfrm>
              <a:off x="7944997" y="3779397"/>
              <a:ext cx="402550" cy="253383"/>
            </a:xfrm>
            <a:custGeom>
              <a:avLst/>
              <a:gdLst/>
              <a:ahLst/>
              <a:cxnLst/>
              <a:rect l="l" t="t" r="r" b="b"/>
              <a:pathLst>
                <a:path w="5540" h="3487" extrusionOk="0">
                  <a:moveTo>
                    <a:pt x="5188" y="1"/>
                  </a:moveTo>
                  <a:cubicBezTo>
                    <a:pt x="4662" y="853"/>
                    <a:pt x="3885" y="1580"/>
                    <a:pt x="2958" y="2031"/>
                  </a:cubicBezTo>
                  <a:cubicBezTo>
                    <a:pt x="2145" y="2460"/>
                    <a:pt x="1231" y="2665"/>
                    <a:pt x="307" y="2665"/>
                  </a:cubicBezTo>
                  <a:cubicBezTo>
                    <a:pt x="205" y="2665"/>
                    <a:pt x="103" y="2663"/>
                    <a:pt x="0" y="2658"/>
                  </a:cubicBezTo>
                  <a:lnTo>
                    <a:pt x="0" y="2658"/>
                  </a:lnTo>
                  <a:lnTo>
                    <a:pt x="25" y="3034"/>
                  </a:lnTo>
                  <a:cubicBezTo>
                    <a:pt x="50" y="3184"/>
                    <a:pt x="50" y="3334"/>
                    <a:pt x="76" y="3460"/>
                  </a:cubicBezTo>
                  <a:cubicBezTo>
                    <a:pt x="267" y="3477"/>
                    <a:pt x="461" y="3487"/>
                    <a:pt x="655" y="3487"/>
                  </a:cubicBezTo>
                  <a:cubicBezTo>
                    <a:pt x="1557" y="3487"/>
                    <a:pt x="2480" y="3291"/>
                    <a:pt x="3284" y="2858"/>
                  </a:cubicBezTo>
                  <a:cubicBezTo>
                    <a:pt x="4236" y="2307"/>
                    <a:pt x="5038" y="1505"/>
                    <a:pt x="5539" y="527"/>
                  </a:cubicBezTo>
                  <a:cubicBezTo>
                    <a:pt x="5439" y="402"/>
                    <a:pt x="5289" y="126"/>
                    <a:pt x="5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18;p62">
              <a:extLst>
                <a:ext uri="{FF2B5EF4-FFF2-40B4-BE49-F238E27FC236}">
                  <a16:creationId xmlns:a16="http://schemas.microsoft.com/office/drawing/2014/main" xmlns="" id="{9D56FBF2-634C-4AAE-9A3E-7D76A0A77309}"/>
                </a:ext>
              </a:extLst>
            </p:cNvPr>
            <p:cNvSpPr/>
            <p:nvPr/>
          </p:nvSpPr>
          <p:spPr>
            <a:xfrm>
              <a:off x="7517013" y="4660799"/>
              <a:ext cx="163999" cy="204116"/>
            </a:xfrm>
            <a:custGeom>
              <a:avLst/>
              <a:gdLst/>
              <a:ahLst/>
              <a:cxnLst/>
              <a:rect l="l" t="t" r="r" b="b"/>
              <a:pathLst>
                <a:path w="2257" h="2809" extrusionOk="0">
                  <a:moveTo>
                    <a:pt x="1132" y="0"/>
                  </a:moveTo>
                  <a:cubicBezTo>
                    <a:pt x="798" y="0"/>
                    <a:pt x="467" y="127"/>
                    <a:pt x="226" y="352"/>
                  </a:cubicBezTo>
                  <a:cubicBezTo>
                    <a:pt x="1" y="1154"/>
                    <a:pt x="301" y="2031"/>
                    <a:pt x="1003" y="2533"/>
                  </a:cubicBezTo>
                  <a:lnTo>
                    <a:pt x="1429" y="2808"/>
                  </a:lnTo>
                  <a:lnTo>
                    <a:pt x="2256" y="452"/>
                  </a:lnTo>
                  <a:lnTo>
                    <a:pt x="1780" y="177"/>
                  </a:lnTo>
                  <a:cubicBezTo>
                    <a:pt x="1580" y="56"/>
                    <a:pt x="135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19;p62">
              <a:extLst>
                <a:ext uri="{FF2B5EF4-FFF2-40B4-BE49-F238E27FC236}">
                  <a16:creationId xmlns:a16="http://schemas.microsoft.com/office/drawing/2014/main" xmlns="" id="{A44674BA-838B-47D1-8DD0-1BCDF8450C61}"/>
                </a:ext>
              </a:extLst>
            </p:cNvPr>
            <p:cNvSpPr/>
            <p:nvPr/>
          </p:nvSpPr>
          <p:spPr>
            <a:xfrm>
              <a:off x="7533435" y="4085018"/>
              <a:ext cx="854148" cy="608715"/>
            </a:xfrm>
            <a:custGeom>
              <a:avLst/>
              <a:gdLst/>
              <a:ahLst/>
              <a:cxnLst/>
              <a:rect l="l" t="t" r="r" b="b"/>
              <a:pathLst>
                <a:path w="11755" h="8377" extrusionOk="0">
                  <a:moveTo>
                    <a:pt x="9909" y="1"/>
                  </a:moveTo>
                  <a:cubicBezTo>
                    <a:pt x="9873" y="1"/>
                    <a:pt x="9836" y="2"/>
                    <a:pt x="9800" y="6"/>
                  </a:cubicBezTo>
                  <a:lnTo>
                    <a:pt x="9775" y="6"/>
                  </a:lnTo>
                  <a:cubicBezTo>
                    <a:pt x="9073" y="56"/>
                    <a:pt x="8446" y="457"/>
                    <a:pt x="8070" y="1033"/>
                  </a:cubicBezTo>
                  <a:lnTo>
                    <a:pt x="5890" y="4542"/>
                  </a:lnTo>
                  <a:lnTo>
                    <a:pt x="2356" y="5419"/>
                  </a:lnTo>
                  <a:cubicBezTo>
                    <a:pt x="1729" y="5569"/>
                    <a:pt x="1178" y="5970"/>
                    <a:pt x="877" y="6547"/>
                  </a:cubicBezTo>
                  <a:lnTo>
                    <a:pt x="176" y="7825"/>
                  </a:lnTo>
                  <a:cubicBezTo>
                    <a:pt x="100" y="7975"/>
                    <a:pt x="25" y="8126"/>
                    <a:pt x="0" y="8276"/>
                  </a:cubicBezTo>
                  <a:cubicBezTo>
                    <a:pt x="241" y="8051"/>
                    <a:pt x="572" y="7924"/>
                    <a:pt x="906" y="7924"/>
                  </a:cubicBezTo>
                  <a:cubicBezTo>
                    <a:pt x="1129" y="7924"/>
                    <a:pt x="1354" y="7980"/>
                    <a:pt x="1554" y="8101"/>
                  </a:cubicBezTo>
                  <a:lnTo>
                    <a:pt x="2030" y="8376"/>
                  </a:lnTo>
                  <a:lnTo>
                    <a:pt x="2281" y="7650"/>
                  </a:lnTo>
                  <a:lnTo>
                    <a:pt x="6316" y="6898"/>
                  </a:lnTo>
                  <a:cubicBezTo>
                    <a:pt x="6892" y="6798"/>
                    <a:pt x="7444" y="6522"/>
                    <a:pt x="7895" y="6146"/>
                  </a:cubicBezTo>
                  <a:lnTo>
                    <a:pt x="11755" y="2737"/>
                  </a:lnTo>
                  <a:lnTo>
                    <a:pt x="11078" y="858"/>
                  </a:lnTo>
                  <a:cubicBezTo>
                    <a:pt x="10914" y="341"/>
                    <a:pt x="10442" y="1"/>
                    <a:pt x="9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20;p62">
              <a:extLst>
                <a:ext uri="{FF2B5EF4-FFF2-40B4-BE49-F238E27FC236}">
                  <a16:creationId xmlns:a16="http://schemas.microsoft.com/office/drawing/2014/main" xmlns="" id="{A08197C7-1085-45AA-A322-C98D9F8905AA}"/>
                </a:ext>
              </a:extLst>
            </p:cNvPr>
            <p:cNvSpPr/>
            <p:nvPr/>
          </p:nvSpPr>
          <p:spPr>
            <a:xfrm>
              <a:off x="7994189" y="3449144"/>
              <a:ext cx="480808" cy="197431"/>
            </a:xfrm>
            <a:custGeom>
              <a:avLst/>
              <a:gdLst/>
              <a:ahLst/>
              <a:cxnLst/>
              <a:rect l="l" t="t" r="r" b="b"/>
              <a:pathLst>
                <a:path w="6617" h="2717" extrusionOk="0">
                  <a:moveTo>
                    <a:pt x="4760" y="1"/>
                  </a:moveTo>
                  <a:cubicBezTo>
                    <a:pt x="4567" y="1"/>
                    <a:pt x="4373" y="16"/>
                    <a:pt x="4186" y="35"/>
                  </a:cubicBezTo>
                  <a:cubicBezTo>
                    <a:pt x="2657" y="210"/>
                    <a:pt x="1178" y="862"/>
                    <a:pt x="0" y="1839"/>
                  </a:cubicBezTo>
                  <a:cubicBezTo>
                    <a:pt x="251" y="2015"/>
                    <a:pt x="426" y="2340"/>
                    <a:pt x="526" y="2641"/>
                  </a:cubicBezTo>
                  <a:cubicBezTo>
                    <a:pt x="1186" y="2473"/>
                    <a:pt x="1868" y="2391"/>
                    <a:pt x="2549" y="2391"/>
                  </a:cubicBezTo>
                  <a:cubicBezTo>
                    <a:pt x="3083" y="2391"/>
                    <a:pt x="3617" y="2442"/>
                    <a:pt x="4135" y="2541"/>
                  </a:cubicBezTo>
                  <a:cubicBezTo>
                    <a:pt x="4436" y="2616"/>
                    <a:pt x="4762" y="2691"/>
                    <a:pt x="5063" y="2716"/>
                  </a:cubicBezTo>
                  <a:cubicBezTo>
                    <a:pt x="5389" y="2716"/>
                    <a:pt x="5689" y="2691"/>
                    <a:pt x="5965" y="2541"/>
                  </a:cubicBezTo>
                  <a:cubicBezTo>
                    <a:pt x="6391" y="2290"/>
                    <a:pt x="6617" y="1764"/>
                    <a:pt x="6541" y="1288"/>
                  </a:cubicBezTo>
                  <a:cubicBezTo>
                    <a:pt x="6466" y="812"/>
                    <a:pt x="6140" y="386"/>
                    <a:pt x="5689" y="185"/>
                  </a:cubicBezTo>
                  <a:cubicBezTo>
                    <a:pt x="5407" y="44"/>
                    <a:pt x="5084" y="1"/>
                    <a:pt x="4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21;p62">
              <a:extLst>
                <a:ext uri="{FF2B5EF4-FFF2-40B4-BE49-F238E27FC236}">
                  <a16:creationId xmlns:a16="http://schemas.microsoft.com/office/drawing/2014/main" xmlns="" id="{A86B08EF-3973-41FA-9D0B-6ECFCD21A5A5}"/>
                </a:ext>
              </a:extLst>
            </p:cNvPr>
            <p:cNvSpPr/>
            <p:nvPr/>
          </p:nvSpPr>
          <p:spPr>
            <a:xfrm>
              <a:off x="8079713" y="3498991"/>
              <a:ext cx="344275" cy="98388"/>
            </a:xfrm>
            <a:custGeom>
              <a:avLst/>
              <a:gdLst/>
              <a:ahLst/>
              <a:cxnLst/>
              <a:rect l="l" t="t" r="r" b="b"/>
              <a:pathLst>
                <a:path w="4738" h="1354" extrusionOk="0">
                  <a:moveTo>
                    <a:pt x="3560" y="0"/>
                  </a:moveTo>
                  <a:cubicBezTo>
                    <a:pt x="3435" y="0"/>
                    <a:pt x="3284" y="0"/>
                    <a:pt x="3084" y="25"/>
                  </a:cubicBezTo>
                  <a:cubicBezTo>
                    <a:pt x="2006" y="151"/>
                    <a:pt x="928" y="552"/>
                    <a:pt x="1" y="1128"/>
                  </a:cubicBezTo>
                  <a:cubicBezTo>
                    <a:pt x="452" y="1078"/>
                    <a:pt x="903" y="1028"/>
                    <a:pt x="1379" y="1028"/>
                  </a:cubicBezTo>
                  <a:cubicBezTo>
                    <a:pt x="1956" y="1028"/>
                    <a:pt x="2532" y="1078"/>
                    <a:pt x="3084" y="1203"/>
                  </a:cubicBezTo>
                  <a:cubicBezTo>
                    <a:pt x="3184" y="1203"/>
                    <a:pt x="3259" y="1228"/>
                    <a:pt x="3334" y="1253"/>
                  </a:cubicBezTo>
                  <a:cubicBezTo>
                    <a:pt x="3535" y="1279"/>
                    <a:pt x="3735" y="1329"/>
                    <a:pt x="3936" y="1354"/>
                  </a:cubicBezTo>
                  <a:lnTo>
                    <a:pt x="4036" y="1354"/>
                  </a:lnTo>
                  <a:cubicBezTo>
                    <a:pt x="4212" y="1354"/>
                    <a:pt x="4362" y="1329"/>
                    <a:pt x="4462" y="1253"/>
                  </a:cubicBezTo>
                  <a:cubicBezTo>
                    <a:pt x="4613" y="1153"/>
                    <a:pt x="4738" y="928"/>
                    <a:pt x="4688" y="702"/>
                  </a:cubicBezTo>
                  <a:cubicBezTo>
                    <a:pt x="4663" y="476"/>
                    <a:pt x="4487" y="226"/>
                    <a:pt x="4237" y="126"/>
                  </a:cubicBezTo>
                  <a:cubicBezTo>
                    <a:pt x="4061" y="25"/>
                    <a:pt x="3836" y="0"/>
                    <a:pt x="356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22;p62">
              <a:extLst>
                <a:ext uri="{FF2B5EF4-FFF2-40B4-BE49-F238E27FC236}">
                  <a16:creationId xmlns:a16="http://schemas.microsoft.com/office/drawing/2014/main" xmlns="" id="{2E8738BB-4616-4C00-8D2B-5D02ACA5ECB4}"/>
                </a:ext>
              </a:extLst>
            </p:cNvPr>
            <p:cNvSpPr/>
            <p:nvPr/>
          </p:nvSpPr>
          <p:spPr>
            <a:xfrm>
              <a:off x="5014800" y="5116178"/>
              <a:ext cx="5173861" cy="27322"/>
            </a:xfrm>
            <a:custGeom>
              <a:avLst/>
              <a:gdLst/>
              <a:ahLst/>
              <a:cxnLst/>
              <a:rect l="l" t="t" r="r" b="b"/>
              <a:pathLst>
                <a:path w="71204" h="376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01"/>
                    <a:pt x="101" y="376"/>
                    <a:pt x="201" y="376"/>
                  </a:cubicBezTo>
                  <a:lnTo>
                    <a:pt x="71028" y="376"/>
                  </a:lnTo>
                  <a:cubicBezTo>
                    <a:pt x="71129" y="376"/>
                    <a:pt x="71204" y="301"/>
                    <a:pt x="71204" y="201"/>
                  </a:cubicBezTo>
                  <a:cubicBezTo>
                    <a:pt x="71204" y="100"/>
                    <a:pt x="71129" y="0"/>
                    <a:pt x="71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2748;p63">
            <a:extLst>
              <a:ext uri="{FF2B5EF4-FFF2-40B4-BE49-F238E27FC236}">
                <a16:creationId xmlns:a16="http://schemas.microsoft.com/office/drawing/2014/main" xmlns="" id="{6B58BB0E-47BD-4DD8-830E-D06D9FFB4029}"/>
              </a:ext>
            </a:extLst>
          </p:cNvPr>
          <p:cNvGrpSpPr/>
          <p:nvPr/>
        </p:nvGrpSpPr>
        <p:grpSpPr>
          <a:xfrm>
            <a:off x="3759808" y="1098523"/>
            <a:ext cx="481070" cy="468294"/>
            <a:chOff x="3316215" y="2019619"/>
            <a:chExt cx="481070" cy="468294"/>
          </a:xfrm>
        </p:grpSpPr>
        <p:sp>
          <p:nvSpPr>
            <p:cNvPr id="110" name="Google Shape;2749;p63">
              <a:extLst>
                <a:ext uri="{FF2B5EF4-FFF2-40B4-BE49-F238E27FC236}">
                  <a16:creationId xmlns:a16="http://schemas.microsoft.com/office/drawing/2014/main" xmlns="" id="{F73D3089-F16B-4B8F-9113-E41335AB78E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50;p63">
              <a:extLst>
                <a:ext uri="{FF2B5EF4-FFF2-40B4-BE49-F238E27FC236}">
                  <a16:creationId xmlns:a16="http://schemas.microsoft.com/office/drawing/2014/main" xmlns="" id="{880C78DF-A002-4688-B4C3-A33AC2CCDEF9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51;p63">
              <a:extLst>
                <a:ext uri="{FF2B5EF4-FFF2-40B4-BE49-F238E27FC236}">
                  <a16:creationId xmlns:a16="http://schemas.microsoft.com/office/drawing/2014/main" xmlns="" id="{9AF98EBF-E342-4CF0-B6A1-C96B50F76269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52;p63">
              <a:extLst>
                <a:ext uri="{FF2B5EF4-FFF2-40B4-BE49-F238E27FC236}">
                  <a16:creationId xmlns:a16="http://schemas.microsoft.com/office/drawing/2014/main" xmlns="" id="{451CE8F9-C0F9-4254-ABC8-D91283AA3085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53;p63">
              <a:extLst>
                <a:ext uri="{FF2B5EF4-FFF2-40B4-BE49-F238E27FC236}">
                  <a16:creationId xmlns:a16="http://schemas.microsoft.com/office/drawing/2014/main" xmlns="" id="{78D2CD16-151D-4F4B-859D-EE70F4EA0DFD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2683;p63">
            <a:extLst>
              <a:ext uri="{FF2B5EF4-FFF2-40B4-BE49-F238E27FC236}">
                <a16:creationId xmlns:a16="http://schemas.microsoft.com/office/drawing/2014/main" xmlns="" id="{DB63D6F7-FE14-4EAB-AD77-4A5B367B970B}"/>
              </a:ext>
            </a:extLst>
          </p:cNvPr>
          <p:cNvGrpSpPr/>
          <p:nvPr/>
        </p:nvGrpSpPr>
        <p:grpSpPr>
          <a:xfrm rot="1340185">
            <a:off x="8077074" y="1291686"/>
            <a:ext cx="762606" cy="498468"/>
            <a:chOff x="2167950" y="1658675"/>
            <a:chExt cx="500175" cy="330800"/>
          </a:xfrm>
        </p:grpSpPr>
        <p:sp>
          <p:nvSpPr>
            <p:cNvPr id="116" name="Google Shape;2684;p63">
              <a:extLst>
                <a:ext uri="{FF2B5EF4-FFF2-40B4-BE49-F238E27FC236}">
                  <a16:creationId xmlns:a16="http://schemas.microsoft.com/office/drawing/2014/main" xmlns="" id="{3B0757A7-A297-41D0-8D43-0144E28F849E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85;p63">
              <a:extLst>
                <a:ext uri="{FF2B5EF4-FFF2-40B4-BE49-F238E27FC236}">
                  <a16:creationId xmlns:a16="http://schemas.microsoft.com/office/drawing/2014/main" xmlns="" id="{6DCFF86C-2A3D-44B1-8E3E-FD35B071A3F3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86;p63">
              <a:extLst>
                <a:ext uri="{FF2B5EF4-FFF2-40B4-BE49-F238E27FC236}">
                  <a16:creationId xmlns:a16="http://schemas.microsoft.com/office/drawing/2014/main" xmlns="" id="{7D1DCF70-855F-4EA6-9480-1B28CCE807CE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87;p63">
              <a:extLst>
                <a:ext uri="{FF2B5EF4-FFF2-40B4-BE49-F238E27FC236}">
                  <a16:creationId xmlns:a16="http://schemas.microsoft.com/office/drawing/2014/main" xmlns="" id="{D79B9F6A-5260-4C30-87CA-AA7B8F0C223D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88;p63">
              <a:extLst>
                <a:ext uri="{FF2B5EF4-FFF2-40B4-BE49-F238E27FC236}">
                  <a16:creationId xmlns:a16="http://schemas.microsoft.com/office/drawing/2014/main" xmlns="" id="{BD57C98F-A3F4-45E2-ADCB-41F05209B1E7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89;p63">
              <a:extLst>
                <a:ext uri="{FF2B5EF4-FFF2-40B4-BE49-F238E27FC236}">
                  <a16:creationId xmlns:a16="http://schemas.microsoft.com/office/drawing/2014/main" xmlns="" id="{B52EC43D-24A5-4B26-B1A4-706C4C3B97A2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90;p63">
              <a:extLst>
                <a:ext uri="{FF2B5EF4-FFF2-40B4-BE49-F238E27FC236}">
                  <a16:creationId xmlns:a16="http://schemas.microsoft.com/office/drawing/2014/main" xmlns="" id="{783B0242-F780-48B1-A513-620AA2C36F3A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91;p63">
              <a:extLst>
                <a:ext uri="{FF2B5EF4-FFF2-40B4-BE49-F238E27FC236}">
                  <a16:creationId xmlns:a16="http://schemas.microsoft.com/office/drawing/2014/main" xmlns="" id="{CB67C283-8BA3-4F74-A1DA-CA665530071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92;p63">
              <a:extLst>
                <a:ext uri="{FF2B5EF4-FFF2-40B4-BE49-F238E27FC236}">
                  <a16:creationId xmlns:a16="http://schemas.microsoft.com/office/drawing/2014/main" xmlns="" id="{3FD3C981-96DD-43B5-B93C-EE27A2227E1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93;p63">
              <a:extLst>
                <a:ext uri="{FF2B5EF4-FFF2-40B4-BE49-F238E27FC236}">
                  <a16:creationId xmlns:a16="http://schemas.microsoft.com/office/drawing/2014/main" xmlns="" id="{748B4918-B0D8-49D4-9554-1C562D37E831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847F1FEB-5BAF-494F-85FE-A7569A382E96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8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40" y="1390558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Gaps in Animal Welfare Coordination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953993" y="2635889"/>
            <a:ext cx="12426461" cy="1877267"/>
          </a:xfrm>
        </p:spPr>
        <p:txBody>
          <a:bodyPr/>
          <a:lstStyle/>
          <a:p>
            <a:pPr lvl="5">
              <a:buFont typeface="Arial" panose="020B0604020202020204" pitchFamily="34" charset="0"/>
              <a:buChar char="•"/>
            </a:pPr>
            <a:r>
              <a:rPr lang="en-US" sz="2000" b="1" dirty="0"/>
              <a:t>Centralized Platform</a:t>
            </a:r>
            <a:r>
              <a:rPr lang="en-US" sz="2000" dirty="0"/>
              <a:t>: Connects pet owners, shelters, and veterinarians for seamless interaction..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b="1" dirty="0"/>
              <a:t>Key Features</a:t>
            </a:r>
            <a:r>
              <a:rPr lang="en-US" sz="2000" dirty="0"/>
              <a:t>: </a:t>
            </a:r>
            <a:r>
              <a:rPr lang="en-US" sz="2000" dirty="0"/>
              <a:t>R</a:t>
            </a:r>
            <a:r>
              <a:rPr lang="en-US" sz="2000" dirty="0" smtClean="0"/>
              <a:t>eporting lost pets</a:t>
            </a:r>
            <a:r>
              <a:rPr lang="en-US" sz="2000" dirty="0"/>
              <a:t>, </a:t>
            </a:r>
            <a:r>
              <a:rPr lang="en-US" sz="2000" dirty="0"/>
              <a:t>Pet adoption, and </a:t>
            </a:r>
            <a:r>
              <a:rPr lang="en-US" sz="2000" dirty="0"/>
              <a:t>access to pet care services (training, grooming, vet).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oogle Shape;2748;p63">
            <a:extLst>
              <a:ext uri="{FF2B5EF4-FFF2-40B4-BE49-F238E27FC236}">
                <a16:creationId xmlns:a16="http://schemas.microsoft.com/office/drawing/2014/main" xmlns="" id="{7B46543B-30A3-4927-ABBD-A28302CF20BC}"/>
              </a:ext>
            </a:extLst>
          </p:cNvPr>
          <p:cNvGrpSpPr/>
          <p:nvPr/>
        </p:nvGrpSpPr>
        <p:grpSpPr>
          <a:xfrm>
            <a:off x="3849455" y="1177917"/>
            <a:ext cx="481070" cy="468294"/>
            <a:chOff x="3316215" y="2019619"/>
            <a:chExt cx="481070" cy="468294"/>
          </a:xfrm>
        </p:grpSpPr>
        <p:sp>
          <p:nvSpPr>
            <p:cNvPr id="103" name="Google Shape;2749;p63">
              <a:extLst>
                <a:ext uri="{FF2B5EF4-FFF2-40B4-BE49-F238E27FC236}">
                  <a16:creationId xmlns:a16="http://schemas.microsoft.com/office/drawing/2014/main" xmlns="" id="{0AD191BE-0DCB-4C00-9000-06C97B2B352F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50;p63">
              <a:extLst>
                <a:ext uri="{FF2B5EF4-FFF2-40B4-BE49-F238E27FC236}">
                  <a16:creationId xmlns:a16="http://schemas.microsoft.com/office/drawing/2014/main" xmlns="" id="{90B0283D-3841-4EFF-B15A-945A0721C7B6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51;p63">
              <a:extLst>
                <a:ext uri="{FF2B5EF4-FFF2-40B4-BE49-F238E27FC236}">
                  <a16:creationId xmlns:a16="http://schemas.microsoft.com/office/drawing/2014/main" xmlns="" id="{FFCFB6F3-701A-4027-A47A-5D52A41C7B64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52;p63">
              <a:extLst>
                <a:ext uri="{FF2B5EF4-FFF2-40B4-BE49-F238E27FC236}">
                  <a16:creationId xmlns:a16="http://schemas.microsoft.com/office/drawing/2014/main" xmlns="" id="{337C6831-ADE6-4C02-8DFD-C55D1771710E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53;p63">
              <a:extLst>
                <a:ext uri="{FF2B5EF4-FFF2-40B4-BE49-F238E27FC236}">
                  <a16:creationId xmlns:a16="http://schemas.microsoft.com/office/drawing/2014/main" xmlns="" id="{737A818A-D74B-4871-9F16-922E6884BFCE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2916;p63"/>
          <p:cNvGrpSpPr/>
          <p:nvPr/>
        </p:nvGrpSpPr>
        <p:grpSpPr>
          <a:xfrm>
            <a:off x="7324383" y="1142023"/>
            <a:ext cx="536666" cy="622001"/>
            <a:chOff x="1063325" y="2229475"/>
            <a:chExt cx="329225" cy="381575"/>
          </a:xfrm>
        </p:grpSpPr>
        <p:sp>
          <p:nvSpPr>
            <p:cNvPr id="126" name="Google Shape;2917;p63"/>
            <p:cNvSpPr/>
            <p:nvPr/>
          </p:nvSpPr>
          <p:spPr>
            <a:xfrm>
              <a:off x="1110625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146" y="0"/>
                  </a:moveTo>
                  <a:cubicBezTo>
                    <a:pt x="1716" y="0"/>
                    <a:pt x="1259" y="87"/>
                    <a:pt x="821" y="329"/>
                  </a:cubicBezTo>
                  <a:cubicBezTo>
                    <a:pt x="0" y="1899"/>
                    <a:pt x="1285" y="3969"/>
                    <a:pt x="1285" y="3969"/>
                  </a:cubicBezTo>
                  <a:lnTo>
                    <a:pt x="4158" y="561"/>
                  </a:lnTo>
                  <a:cubicBezTo>
                    <a:pt x="4158" y="561"/>
                    <a:pt x="3239" y="0"/>
                    <a:pt x="2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18;p63"/>
            <p:cNvSpPr/>
            <p:nvPr/>
          </p:nvSpPr>
          <p:spPr>
            <a:xfrm>
              <a:off x="1096350" y="2425025"/>
              <a:ext cx="111100" cy="136525"/>
            </a:xfrm>
            <a:custGeom>
              <a:avLst/>
              <a:gdLst/>
              <a:ahLst/>
              <a:cxnLst/>
              <a:rect l="l" t="t" r="r" b="b"/>
              <a:pathLst>
                <a:path w="4444" h="5461" extrusionOk="0">
                  <a:moveTo>
                    <a:pt x="393" y="1"/>
                  </a:moveTo>
                  <a:lnTo>
                    <a:pt x="0" y="1018"/>
                  </a:lnTo>
                  <a:cubicBezTo>
                    <a:pt x="89" y="1339"/>
                    <a:pt x="143" y="1678"/>
                    <a:pt x="214" y="2017"/>
                  </a:cubicBezTo>
                  <a:cubicBezTo>
                    <a:pt x="321" y="2695"/>
                    <a:pt x="428" y="3391"/>
                    <a:pt x="910" y="4015"/>
                  </a:cubicBezTo>
                  <a:cubicBezTo>
                    <a:pt x="1410" y="4675"/>
                    <a:pt x="2248" y="5139"/>
                    <a:pt x="3515" y="5443"/>
                  </a:cubicBezTo>
                  <a:cubicBezTo>
                    <a:pt x="3569" y="5460"/>
                    <a:pt x="3622" y="5460"/>
                    <a:pt x="3676" y="5460"/>
                  </a:cubicBezTo>
                  <a:cubicBezTo>
                    <a:pt x="3997" y="5460"/>
                    <a:pt x="4282" y="5246"/>
                    <a:pt x="4354" y="4925"/>
                  </a:cubicBezTo>
                  <a:cubicBezTo>
                    <a:pt x="4443" y="4550"/>
                    <a:pt x="4229" y="4176"/>
                    <a:pt x="3836" y="4087"/>
                  </a:cubicBezTo>
                  <a:cubicBezTo>
                    <a:pt x="2463" y="3748"/>
                    <a:pt x="2124" y="3301"/>
                    <a:pt x="2016" y="3159"/>
                  </a:cubicBezTo>
                  <a:cubicBezTo>
                    <a:pt x="1749" y="2820"/>
                    <a:pt x="1677" y="2356"/>
                    <a:pt x="1588" y="1785"/>
                  </a:cubicBezTo>
                  <a:cubicBezTo>
                    <a:pt x="1517" y="1303"/>
                    <a:pt x="1428" y="750"/>
                    <a:pt x="1196" y="179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19;p63"/>
            <p:cNvSpPr/>
            <p:nvPr/>
          </p:nvSpPr>
          <p:spPr>
            <a:xfrm>
              <a:off x="1063325" y="2378125"/>
              <a:ext cx="62925" cy="72350"/>
            </a:xfrm>
            <a:custGeom>
              <a:avLst/>
              <a:gdLst/>
              <a:ahLst/>
              <a:cxnLst/>
              <a:rect l="l" t="t" r="r" b="b"/>
              <a:pathLst>
                <a:path w="2517" h="2894" extrusionOk="0">
                  <a:moveTo>
                    <a:pt x="768" y="1"/>
                  </a:moveTo>
                  <a:cubicBezTo>
                    <a:pt x="587" y="1"/>
                    <a:pt x="405" y="72"/>
                    <a:pt x="269" y="217"/>
                  </a:cubicBezTo>
                  <a:cubicBezTo>
                    <a:pt x="1" y="485"/>
                    <a:pt x="1" y="931"/>
                    <a:pt x="286" y="1199"/>
                  </a:cubicBezTo>
                  <a:cubicBezTo>
                    <a:pt x="875" y="1787"/>
                    <a:pt x="1161" y="2340"/>
                    <a:pt x="1321" y="2894"/>
                  </a:cubicBezTo>
                  <a:cubicBezTo>
                    <a:pt x="1696" y="2715"/>
                    <a:pt x="2142" y="2448"/>
                    <a:pt x="2517" y="2055"/>
                  </a:cubicBezTo>
                  <a:cubicBezTo>
                    <a:pt x="2285" y="1466"/>
                    <a:pt x="1910" y="842"/>
                    <a:pt x="1250" y="199"/>
                  </a:cubicBezTo>
                  <a:cubicBezTo>
                    <a:pt x="1118" y="68"/>
                    <a:pt x="943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20;p63"/>
            <p:cNvSpPr/>
            <p:nvPr/>
          </p:nvSpPr>
          <p:spPr>
            <a:xfrm>
              <a:off x="1150775" y="2511125"/>
              <a:ext cx="56675" cy="50425"/>
            </a:xfrm>
            <a:custGeom>
              <a:avLst/>
              <a:gdLst/>
              <a:ahLst/>
              <a:cxnLst/>
              <a:rect l="l" t="t" r="r" b="b"/>
              <a:pathLst>
                <a:path w="2267" h="2017" extrusionOk="0">
                  <a:moveTo>
                    <a:pt x="143" y="0"/>
                  </a:moveTo>
                  <a:cubicBezTo>
                    <a:pt x="54" y="357"/>
                    <a:pt x="0" y="732"/>
                    <a:pt x="0" y="1124"/>
                  </a:cubicBezTo>
                  <a:cubicBezTo>
                    <a:pt x="18" y="1267"/>
                    <a:pt x="18" y="1428"/>
                    <a:pt x="54" y="1570"/>
                  </a:cubicBezTo>
                  <a:cubicBezTo>
                    <a:pt x="410" y="1731"/>
                    <a:pt x="839" y="1874"/>
                    <a:pt x="1338" y="1999"/>
                  </a:cubicBezTo>
                  <a:cubicBezTo>
                    <a:pt x="1392" y="2016"/>
                    <a:pt x="1445" y="2016"/>
                    <a:pt x="1499" y="2016"/>
                  </a:cubicBezTo>
                  <a:cubicBezTo>
                    <a:pt x="1820" y="2016"/>
                    <a:pt x="2105" y="1802"/>
                    <a:pt x="2177" y="1481"/>
                  </a:cubicBezTo>
                  <a:cubicBezTo>
                    <a:pt x="2266" y="1106"/>
                    <a:pt x="2052" y="732"/>
                    <a:pt x="1659" y="643"/>
                  </a:cubicBezTo>
                  <a:cubicBezTo>
                    <a:pt x="839" y="446"/>
                    <a:pt x="393" y="196"/>
                    <a:pt x="14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21;p63"/>
            <p:cNvSpPr/>
            <p:nvPr/>
          </p:nvSpPr>
          <p:spPr>
            <a:xfrm>
              <a:off x="1156575" y="2483025"/>
              <a:ext cx="190475" cy="128025"/>
            </a:xfrm>
            <a:custGeom>
              <a:avLst/>
              <a:gdLst/>
              <a:ahLst/>
              <a:cxnLst/>
              <a:rect l="l" t="t" r="r" b="b"/>
              <a:pathLst>
                <a:path w="7619" h="5121" extrusionOk="0">
                  <a:moveTo>
                    <a:pt x="1285" y="0"/>
                  </a:moveTo>
                  <a:cubicBezTo>
                    <a:pt x="821" y="1196"/>
                    <a:pt x="0" y="2659"/>
                    <a:pt x="1856" y="4728"/>
                  </a:cubicBezTo>
                  <a:cubicBezTo>
                    <a:pt x="2070" y="4978"/>
                    <a:pt x="2391" y="5121"/>
                    <a:pt x="2712" y="5121"/>
                  </a:cubicBezTo>
                  <a:lnTo>
                    <a:pt x="4907" y="5121"/>
                  </a:lnTo>
                  <a:cubicBezTo>
                    <a:pt x="5228" y="5121"/>
                    <a:pt x="5531" y="4978"/>
                    <a:pt x="5745" y="4728"/>
                  </a:cubicBezTo>
                  <a:cubicBezTo>
                    <a:pt x="7619" y="2659"/>
                    <a:pt x="6780" y="1196"/>
                    <a:pt x="6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22;p63"/>
            <p:cNvSpPr/>
            <p:nvPr/>
          </p:nvSpPr>
          <p:spPr>
            <a:xfrm>
              <a:off x="1273425" y="2538325"/>
              <a:ext cx="23225" cy="72725"/>
            </a:xfrm>
            <a:custGeom>
              <a:avLst/>
              <a:gdLst/>
              <a:ahLst/>
              <a:cxnLst/>
              <a:rect l="l" t="t" r="r" b="b"/>
              <a:pathLst>
                <a:path w="929" h="2909" extrusionOk="0">
                  <a:moveTo>
                    <a:pt x="697" y="1"/>
                  </a:moveTo>
                  <a:cubicBezTo>
                    <a:pt x="572" y="1"/>
                    <a:pt x="465" y="108"/>
                    <a:pt x="465" y="233"/>
                  </a:cubicBezTo>
                  <a:cubicBezTo>
                    <a:pt x="465" y="1428"/>
                    <a:pt x="19" y="2820"/>
                    <a:pt x="1" y="2820"/>
                  </a:cubicBezTo>
                  <a:cubicBezTo>
                    <a:pt x="1" y="2855"/>
                    <a:pt x="1" y="2873"/>
                    <a:pt x="1" y="2909"/>
                  </a:cubicBezTo>
                  <a:lnTo>
                    <a:pt x="233" y="2909"/>
                  </a:lnTo>
                  <a:cubicBezTo>
                    <a:pt x="304" y="2909"/>
                    <a:pt x="393" y="2891"/>
                    <a:pt x="483" y="2873"/>
                  </a:cubicBezTo>
                  <a:cubicBezTo>
                    <a:pt x="590" y="2516"/>
                    <a:pt x="929" y="1321"/>
                    <a:pt x="929" y="233"/>
                  </a:cubicBezTo>
                  <a:cubicBezTo>
                    <a:pt x="929" y="108"/>
                    <a:pt x="822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23;p63"/>
            <p:cNvSpPr/>
            <p:nvPr/>
          </p:nvSpPr>
          <p:spPr>
            <a:xfrm>
              <a:off x="1288600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012" y="0"/>
                  </a:moveTo>
                  <a:cubicBezTo>
                    <a:pt x="919" y="0"/>
                    <a:pt x="0" y="561"/>
                    <a:pt x="0" y="561"/>
                  </a:cubicBezTo>
                  <a:lnTo>
                    <a:pt x="2891" y="3969"/>
                  </a:lnTo>
                  <a:cubicBezTo>
                    <a:pt x="2891" y="3969"/>
                    <a:pt x="4158" y="1899"/>
                    <a:pt x="3337" y="329"/>
                  </a:cubicBezTo>
                  <a:cubicBezTo>
                    <a:pt x="2899" y="87"/>
                    <a:pt x="2442" y="0"/>
                    <a:pt x="2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24;p63"/>
            <p:cNvSpPr/>
            <p:nvPr/>
          </p:nvSpPr>
          <p:spPr>
            <a:xfrm>
              <a:off x="1288600" y="2235000"/>
              <a:ext cx="84325" cy="93700"/>
            </a:xfrm>
            <a:custGeom>
              <a:avLst/>
              <a:gdLst/>
              <a:ahLst/>
              <a:cxnLst/>
              <a:rect l="l" t="t" r="r" b="b"/>
              <a:pathLst>
                <a:path w="3373" h="3748" extrusionOk="0">
                  <a:moveTo>
                    <a:pt x="768" y="1"/>
                  </a:moveTo>
                  <a:cubicBezTo>
                    <a:pt x="304" y="161"/>
                    <a:pt x="0" y="340"/>
                    <a:pt x="0" y="340"/>
                  </a:cubicBezTo>
                  <a:lnTo>
                    <a:pt x="2891" y="3748"/>
                  </a:lnTo>
                  <a:cubicBezTo>
                    <a:pt x="2891" y="3748"/>
                    <a:pt x="3159" y="3319"/>
                    <a:pt x="3373" y="2695"/>
                  </a:cubicBezTo>
                  <a:cubicBezTo>
                    <a:pt x="2855" y="1517"/>
                    <a:pt x="1927" y="554"/>
                    <a:pt x="76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25;p63"/>
            <p:cNvSpPr/>
            <p:nvPr/>
          </p:nvSpPr>
          <p:spPr>
            <a:xfrm>
              <a:off x="1130700" y="2235000"/>
              <a:ext cx="83875" cy="93700"/>
            </a:xfrm>
            <a:custGeom>
              <a:avLst/>
              <a:gdLst/>
              <a:ahLst/>
              <a:cxnLst/>
              <a:rect l="l" t="t" r="r" b="b"/>
              <a:pathLst>
                <a:path w="3355" h="3748" extrusionOk="0">
                  <a:moveTo>
                    <a:pt x="2587" y="1"/>
                  </a:moveTo>
                  <a:cubicBezTo>
                    <a:pt x="1428" y="554"/>
                    <a:pt x="500" y="1517"/>
                    <a:pt x="0" y="2695"/>
                  </a:cubicBezTo>
                  <a:cubicBezTo>
                    <a:pt x="214" y="3319"/>
                    <a:pt x="482" y="3748"/>
                    <a:pt x="482" y="3748"/>
                  </a:cubicBezTo>
                  <a:lnTo>
                    <a:pt x="3355" y="340"/>
                  </a:lnTo>
                  <a:cubicBezTo>
                    <a:pt x="3355" y="340"/>
                    <a:pt x="3051" y="161"/>
                    <a:pt x="258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26;p63"/>
            <p:cNvSpPr/>
            <p:nvPr/>
          </p:nvSpPr>
          <p:spPr>
            <a:xfrm>
              <a:off x="1302425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1428" y="0"/>
                  </a:moveTo>
                  <a:cubicBezTo>
                    <a:pt x="679" y="0"/>
                    <a:pt x="18" y="393"/>
                    <a:pt x="1" y="411"/>
                  </a:cubicBezTo>
                  <a:lnTo>
                    <a:pt x="1606" y="2463"/>
                  </a:lnTo>
                  <a:cubicBezTo>
                    <a:pt x="1803" y="2141"/>
                    <a:pt x="2213" y="1249"/>
                    <a:pt x="2124" y="482"/>
                  </a:cubicBezTo>
                  <a:cubicBezTo>
                    <a:pt x="2106" y="250"/>
                    <a:pt x="1928" y="72"/>
                    <a:pt x="1713" y="36"/>
                  </a:cubicBezTo>
                  <a:cubicBezTo>
                    <a:pt x="1606" y="18"/>
                    <a:pt x="1517" y="0"/>
                    <a:pt x="1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27;p63"/>
            <p:cNvSpPr/>
            <p:nvPr/>
          </p:nvSpPr>
          <p:spPr>
            <a:xfrm>
              <a:off x="1145850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786" y="0"/>
                  </a:moveTo>
                  <a:cubicBezTo>
                    <a:pt x="697" y="0"/>
                    <a:pt x="590" y="18"/>
                    <a:pt x="500" y="36"/>
                  </a:cubicBezTo>
                  <a:cubicBezTo>
                    <a:pt x="268" y="72"/>
                    <a:pt x="90" y="250"/>
                    <a:pt x="72" y="482"/>
                  </a:cubicBezTo>
                  <a:cubicBezTo>
                    <a:pt x="1" y="1249"/>
                    <a:pt x="393" y="2141"/>
                    <a:pt x="607" y="2463"/>
                  </a:cubicBezTo>
                  <a:lnTo>
                    <a:pt x="2213" y="411"/>
                  </a:lnTo>
                  <a:cubicBezTo>
                    <a:pt x="2195" y="393"/>
                    <a:pt x="1535" y="0"/>
                    <a:pt x="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28;p63"/>
            <p:cNvSpPr/>
            <p:nvPr/>
          </p:nvSpPr>
          <p:spPr>
            <a:xfrm>
              <a:off x="1188675" y="2454925"/>
              <a:ext cx="126275" cy="42400"/>
            </a:xfrm>
            <a:custGeom>
              <a:avLst/>
              <a:gdLst/>
              <a:ahLst/>
              <a:cxnLst/>
              <a:rect l="l" t="t" r="r" b="b"/>
              <a:pathLst>
                <a:path w="5051" h="1696" extrusionOk="0">
                  <a:moveTo>
                    <a:pt x="215" y="0"/>
                  </a:moveTo>
                  <a:cubicBezTo>
                    <a:pt x="250" y="357"/>
                    <a:pt x="143" y="714"/>
                    <a:pt x="1" y="1124"/>
                  </a:cubicBezTo>
                  <a:cubicBezTo>
                    <a:pt x="786" y="1499"/>
                    <a:pt x="1642" y="1695"/>
                    <a:pt x="2516" y="1695"/>
                  </a:cubicBezTo>
                  <a:cubicBezTo>
                    <a:pt x="3391" y="1695"/>
                    <a:pt x="4265" y="1499"/>
                    <a:pt x="5050" y="1124"/>
                  </a:cubicBezTo>
                  <a:cubicBezTo>
                    <a:pt x="4890" y="714"/>
                    <a:pt x="4783" y="357"/>
                    <a:pt x="4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29;p63"/>
            <p:cNvSpPr/>
            <p:nvPr/>
          </p:nvSpPr>
          <p:spPr>
            <a:xfrm>
              <a:off x="1147650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785" y="0"/>
                  </a:moveTo>
                  <a:cubicBezTo>
                    <a:pt x="500" y="232"/>
                    <a:pt x="232" y="518"/>
                    <a:pt x="0" y="803"/>
                  </a:cubicBezTo>
                  <a:cubicBezTo>
                    <a:pt x="36" y="1481"/>
                    <a:pt x="357" y="2159"/>
                    <a:pt x="535" y="2445"/>
                  </a:cubicBezTo>
                  <a:lnTo>
                    <a:pt x="2141" y="393"/>
                  </a:lnTo>
                  <a:cubicBezTo>
                    <a:pt x="2123" y="375"/>
                    <a:pt x="1499" y="18"/>
                    <a:pt x="78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30;p63"/>
            <p:cNvSpPr/>
            <p:nvPr/>
          </p:nvSpPr>
          <p:spPr>
            <a:xfrm>
              <a:off x="1302425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1357" y="0"/>
                  </a:moveTo>
                  <a:cubicBezTo>
                    <a:pt x="625" y="18"/>
                    <a:pt x="18" y="375"/>
                    <a:pt x="1" y="393"/>
                  </a:cubicBezTo>
                  <a:lnTo>
                    <a:pt x="1606" y="2445"/>
                  </a:lnTo>
                  <a:cubicBezTo>
                    <a:pt x="1767" y="2159"/>
                    <a:pt x="2088" y="1481"/>
                    <a:pt x="2142" y="803"/>
                  </a:cubicBezTo>
                  <a:cubicBezTo>
                    <a:pt x="1910" y="518"/>
                    <a:pt x="1642" y="232"/>
                    <a:pt x="135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31;p63"/>
            <p:cNvSpPr/>
            <p:nvPr/>
          </p:nvSpPr>
          <p:spPr>
            <a:xfrm>
              <a:off x="1135600" y="2237675"/>
              <a:ext cx="232425" cy="217275"/>
            </a:xfrm>
            <a:custGeom>
              <a:avLst/>
              <a:gdLst/>
              <a:ahLst/>
              <a:cxnLst/>
              <a:rect l="l" t="t" r="r" b="b"/>
              <a:pathLst>
                <a:path w="9297" h="8691" extrusionOk="0">
                  <a:moveTo>
                    <a:pt x="4639" y="1"/>
                  </a:moveTo>
                  <a:cubicBezTo>
                    <a:pt x="2070" y="1"/>
                    <a:pt x="0" y="2088"/>
                    <a:pt x="0" y="4658"/>
                  </a:cubicBezTo>
                  <a:cubicBezTo>
                    <a:pt x="0" y="6388"/>
                    <a:pt x="928" y="7887"/>
                    <a:pt x="2338" y="8690"/>
                  </a:cubicBezTo>
                  <a:lnTo>
                    <a:pt x="6959" y="8690"/>
                  </a:lnTo>
                  <a:cubicBezTo>
                    <a:pt x="8351" y="7887"/>
                    <a:pt x="9296" y="6388"/>
                    <a:pt x="9296" y="4658"/>
                  </a:cubicBezTo>
                  <a:cubicBezTo>
                    <a:pt x="9296" y="2088"/>
                    <a:pt x="7209" y="1"/>
                    <a:pt x="4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32;p63"/>
            <p:cNvSpPr/>
            <p:nvPr/>
          </p:nvSpPr>
          <p:spPr>
            <a:xfrm>
              <a:off x="1158800" y="2340275"/>
              <a:ext cx="185575" cy="129825"/>
            </a:xfrm>
            <a:custGeom>
              <a:avLst/>
              <a:gdLst/>
              <a:ahLst/>
              <a:cxnLst/>
              <a:rect l="l" t="t" r="r" b="b"/>
              <a:pathLst>
                <a:path w="7423" h="5193" extrusionOk="0">
                  <a:moveTo>
                    <a:pt x="3711" y="0"/>
                  </a:moveTo>
                  <a:cubicBezTo>
                    <a:pt x="3016" y="0"/>
                    <a:pt x="2605" y="393"/>
                    <a:pt x="2409" y="696"/>
                  </a:cubicBezTo>
                  <a:cubicBezTo>
                    <a:pt x="2266" y="910"/>
                    <a:pt x="2070" y="1089"/>
                    <a:pt x="1856" y="1214"/>
                  </a:cubicBezTo>
                  <a:cubicBezTo>
                    <a:pt x="1178" y="1588"/>
                    <a:pt x="0" y="2606"/>
                    <a:pt x="1410" y="4586"/>
                  </a:cubicBezTo>
                  <a:cubicBezTo>
                    <a:pt x="2088" y="4979"/>
                    <a:pt x="2873" y="5193"/>
                    <a:pt x="3711" y="5193"/>
                  </a:cubicBezTo>
                  <a:cubicBezTo>
                    <a:pt x="4550" y="5193"/>
                    <a:pt x="5353" y="4979"/>
                    <a:pt x="6031" y="4586"/>
                  </a:cubicBezTo>
                  <a:cubicBezTo>
                    <a:pt x="7423" y="2606"/>
                    <a:pt x="6263" y="1588"/>
                    <a:pt x="5585" y="1214"/>
                  </a:cubicBezTo>
                  <a:cubicBezTo>
                    <a:pt x="5353" y="1089"/>
                    <a:pt x="5175" y="910"/>
                    <a:pt x="5032" y="696"/>
                  </a:cubicBezTo>
                  <a:cubicBezTo>
                    <a:pt x="4818" y="393"/>
                    <a:pt x="4425" y="0"/>
                    <a:pt x="3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33;p63"/>
            <p:cNvSpPr/>
            <p:nvPr/>
          </p:nvSpPr>
          <p:spPr>
            <a:xfrm>
              <a:off x="1194025" y="2336700"/>
              <a:ext cx="11175" cy="21900"/>
            </a:xfrm>
            <a:custGeom>
              <a:avLst/>
              <a:gdLst/>
              <a:ahLst/>
              <a:cxnLst/>
              <a:rect l="l" t="t" r="r" b="b"/>
              <a:pathLst>
                <a:path w="447" h="876" extrusionOk="0">
                  <a:moveTo>
                    <a:pt x="215" y="1"/>
                  </a:moveTo>
                  <a:cubicBezTo>
                    <a:pt x="90" y="1"/>
                    <a:pt x="1" y="108"/>
                    <a:pt x="1" y="233"/>
                  </a:cubicBezTo>
                  <a:lnTo>
                    <a:pt x="1" y="643"/>
                  </a:lnTo>
                  <a:cubicBezTo>
                    <a:pt x="1" y="768"/>
                    <a:pt x="90" y="875"/>
                    <a:pt x="215" y="875"/>
                  </a:cubicBezTo>
                  <a:cubicBezTo>
                    <a:pt x="358" y="875"/>
                    <a:pt x="447" y="768"/>
                    <a:pt x="447" y="643"/>
                  </a:cubicBezTo>
                  <a:lnTo>
                    <a:pt x="447" y="233"/>
                  </a:lnTo>
                  <a:cubicBezTo>
                    <a:pt x="447" y="10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34;p63"/>
            <p:cNvSpPr/>
            <p:nvPr/>
          </p:nvSpPr>
          <p:spPr>
            <a:xfrm>
              <a:off x="1297975" y="2336700"/>
              <a:ext cx="11625" cy="21900"/>
            </a:xfrm>
            <a:custGeom>
              <a:avLst/>
              <a:gdLst/>
              <a:ahLst/>
              <a:cxnLst/>
              <a:rect l="l" t="t" r="r" b="b"/>
              <a:pathLst>
                <a:path w="465" h="876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lnTo>
                    <a:pt x="0" y="643"/>
                  </a:lnTo>
                  <a:cubicBezTo>
                    <a:pt x="0" y="768"/>
                    <a:pt x="107" y="875"/>
                    <a:pt x="232" y="875"/>
                  </a:cubicBezTo>
                  <a:cubicBezTo>
                    <a:pt x="357" y="875"/>
                    <a:pt x="464" y="768"/>
                    <a:pt x="464" y="643"/>
                  </a:cubicBez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35;p63"/>
            <p:cNvSpPr/>
            <p:nvPr/>
          </p:nvSpPr>
          <p:spPr>
            <a:xfrm>
              <a:off x="1235075" y="2358125"/>
              <a:ext cx="33475" cy="10725"/>
            </a:xfrm>
            <a:custGeom>
              <a:avLst/>
              <a:gdLst/>
              <a:ahLst/>
              <a:cxnLst/>
              <a:rect l="l" t="t" r="r" b="b"/>
              <a:pathLst>
                <a:path w="1339" h="429" extrusionOk="0">
                  <a:moveTo>
                    <a:pt x="214" y="0"/>
                  </a:moveTo>
                  <a:cubicBezTo>
                    <a:pt x="36" y="0"/>
                    <a:pt x="0" y="250"/>
                    <a:pt x="161" y="321"/>
                  </a:cubicBezTo>
                  <a:cubicBezTo>
                    <a:pt x="304" y="393"/>
                    <a:pt x="482" y="428"/>
                    <a:pt x="660" y="428"/>
                  </a:cubicBezTo>
                  <a:cubicBezTo>
                    <a:pt x="839" y="428"/>
                    <a:pt x="1017" y="393"/>
                    <a:pt x="1178" y="321"/>
                  </a:cubicBezTo>
                  <a:cubicBezTo>
                    <a:pt x="1339" y="250"/>
                    <a:pt x="128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36;p63"/>
            <p:cNvSpPr/>
            <p:nvPr/>
          </p:nvSpPr>
          <p:spPr>
            <a:xfrm>
              <a:off x="1222125" y="2374625"/>
              <a:ext cx="58925" cy="16525"/>
            </a:xfrm>
            <a:custGeom>
              <a:avLst/>
              <a:gdLst/>
              <a:ahLst/>
              <a:cxnLst/>
              <a:rect l="l" t="t" r="r" b="b"/>
              <a:pathLst>
                <a:path w="2357" h="661" extrusionOk="0">
                  <a:moveTo>
                    <a:pt x="1178" y="0"/>
                  </a:moveTo>
                  <a:cubicBezTo>
                    <a:pt x="1125" y="0"/>
                    <a:pt x="1054" y="36"/>
                    <a:pt x="1018" y="90"/>
                  </a:cubicBezTo>
                  <a:cubicBezTo>
                    <a:pt x="947" y="161"/>
                    <a:pt x="839" y="214"/>
                    <a:pt x="715" y="214"/>
                  </a:cubicBezTo>
                  <a:cubicBezTo>
                    <a:pt x="608" y="214"/>
                    <a:pt x="500" y="161"/>
                    <a:pt x="429" y="90"/>
                  </a:cubicBezTo>
                  <a:cubicBezTo>
                    <a:pt x="390" y="31"/>
                    <a:pt x="323" y="4"/>
                    <a:pt x="257" y="4"/>
                  </a:cubicBezTo>
                  <a:cubicBezTo>
                    <a:pt x="203" y="4"/>
                    <a:pt x="148" y="22"/>
                    <a:pt x="108" y="54"/>
                  </a:cubicBezTo>
                  <a:cubicBezTo>
                    <a:pt x="19" y="143"/>
                    <a:pt x="1" y="286"/>
                    <a:pt x="90" y="393"/>
                  </a:cubicBezTo>
                  <a:cubicBezTo>
                    <a:pt x="251" y="571"/>
                    <a:pt x="483" y="661"/>
                    <a:pt x="715" y="661"/>
                  </a:cubicBezTo>
                  <a:cubicBezTo>
                    <a:pt x="893" y="661"/>
                    <a:pt x="1054" y="625"/>
                    <a:pt x="1178" y="536"/>
                  </a:cubicBezTo>
                  <a:cubicBezTo>
                    <a:pt x="1321" y="625"/>
                    <a:pt x="1482" y="661"/>
                    <a:pt x="1642" y="661"/>
                  </a:cubicBezTo>
                  <a:cubicBezTo>
                    <a:pt x="1892" y="661"/>
                    <a:pt x="2124" y="571"/>
                    <a:pt x="2285" y="393"/>
                  </a:cubicBezTo>
                  <a:cubicBezTo>
                    <a:pt x="2356" y="286"/>
                    <a:pt x="2356" y="143"/>
                    <a:pt x="2249" y="54"/>
                  </a:cubicBezTo>
                  <a:cubicBezTo>
                    <a:pt x="2209" y="22"/>
                    <a:pt x="2158" y="4"/>
                    <a:pt x="2106" y="4"/>
                  </a:cubicBezTo>
                  <a:cubicBezTo>
                    <a:pt x="2042" y="4"/>
                    <a:pt x="1977" y="31"/>
                    <a:pt x="1928" y="90"/>
                  </a:cubicBezTo>
                  <a:cubicBezTo>
                    <a:pt x="1857" y="161"/>
                    <a:pt x="1749" y="214"/>
                    <a:pt x="1642" y="214"/>
                  </a:cubicBezTo>
                  <a:cubicBezTo>
                    <a:pt x="1535" y="214"/>
                    <a:pt x="1428" y="161"/>
                    <a:pt x="1357" y="90"/>
                  </a:cubicBezTo>
                  <a:cubicBezTo>
                    <a:pt x="1321" y="36"/>
                    <a:pt x="1250" y="0"/>
                    <a:pt x="1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37;p63"/>
            <p:cNvSpPr/>
            <p:nvPr/>
          </p:nvSpPr>
          <p:spPr>
            <a:xfrm>
              <a:off x="1236400" y="2491050"/>
              <a:ext cx="30375" cy="30350"/>
            </a:xfrm>
            <a:custGeom>
              <a:avLst/>
              <a:gdLst/>
              <a:ahLst/>
              <a:cxnLst/>
              <a:rect l="l" t="t" r="r" b="b"/>
              <a:pathLst>
                <a:path w="1215" h="1214" extrusionOk="0">
                  <a:moveTo>
                    <a:pt x="607" y="0"/>
                  </a:moveTo>
                  <a:cubicBezTo>
                    <a:pt x="268" y="0"/>
                    <a:pt x="1" y="268"/>
                    <a:pt x="1" y="607"/>
                  </a:cubicBezTo>
                  <a:cubicBezTo>
                    <a:pt x="1" y="928"/>
                    <a:pt x="268" y="1214"/>
                    <a:pt x="607" y="1214"/>
                  </a:cubicBezTo>
                  <a:cubicBezTo>
                    <a:pt x="947" y="1214"/>
                    <a:pt x="1214" y="928"/>
                    <a:pt x="1214" y="607"/>
                  </a:cubicBezTo>
                  <a:cubicBezTo>
                    <a:pt x="1214" y="268"/>
                    <a:pt x="947" y="0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38;p63"/>
            <p:cNvSpPr/>
            <p:nvPr/>
          </p:nvSpPr>
          <p:spPr>
            <a:xfrm>
              <a:off x="1206525" y="2538325"/>
              <a:ext cx="23675" cy="72725"/>
            </a:xfrm>
            <a:custGeom>
              <a:avLst/>
              <a:gdLst/>
              <a:ahLst/>
              <a:cxnLst/>
              <a:rect l="l" t="t" r="r" b="b"/>
              <a:pathLst>
                <a:path w="947" h="2909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1321"/>
                    <a:pt x="357" y="2516"/>
                    <a:pt x="464" y="2873"/>
                  </a:cubicBezTo>
                  <a:cubicBezTo>
                    <a:pt x="536" y="2891"/>
                    <a:pt x="625" y="2909"/>
                    <a:pt x="714" y="2909"/>
                  </a:cubicBezTo>
                  <a:lnTo>
                    <a:pt x="946" y="2909"/>
                  </a:lnTo>
                  <a:cubicBezTo>
                    <a:pt x="946" y="2873"/>
                    <a:pt x="946" y="2855"/>
                    <a:pt x="928" y="2820"/>
                  </a:cubicBezTo>
                  <a:cubicBezTo>
                    <a:pt x="928" y="2820"/>
                    <a:pt x="464" y="1428"/>
                    <a:pt x="464" y="233"/>
                  </a:cubicBez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39;p63"/>
            <p:cNvSpPr/>
            <p:nvPr/>
          </p:nvSpPr>
          <p:spPr>
            <a:xfrm>
              <a:off x="1245775" y="2538325"/>
              <a:ext cx="11625" cy="72725"/>
            </a:xfrm>
            <a:custGeom>
              <a:avLst/>
              <a:gdLst/>
              <a:ahLst/>
              <a:cxnLst/>
              <a:rect l="l" t="t" r="r" b="b"/>
              <a:pathLst>
                <a:path w="465" h="2909" extrusionOk="0">
                  <a:moveTo>
                    <a:pt x="232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2909"/>
                  </a:lnTo>
                  <a:lnTo>
                    <a:pt x="464" y="2909"/>
                  </a:ln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C8E577C-16ED-466D-97E1-59CB82408CB4}"/>
              </a:ext>
            </a:extLst>
          </p:cNvPr>
          <p:cNvSpPr txBox="1"/>
          <p:nvPr/>
        </p:nvSpPr>
        <p:spPr>
          <a:xfrm>
            <a:off x="3803659" y="6858000"/>
            <a:ext cx="3861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ngall.com/2-number-png/download/275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A3C7B7D6-5FD7-4555-A2C0-895E99FDAF27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0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821" y="1408400"/>
            <a:ext cx="10061438" cy="7636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Working 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People and Resources to Improve Animal Lives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821" y="2558375"/>
            <a:ext cx="9322136" cy="1675268"/>
          </a:xfrm>
        </p:spPr>
        <p:txBody>
          <a:bodyPr/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Unapproved button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the footer part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page validation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109;p61">
            <a:extLst>
              <a:ext uri="{FF2B5EF4-FFF2-40B4-BE49-F238E27FC236}">
                <a16:creationId xmlns:a16="http://schemas.microsoft.com/office/drawing/2014/main" xmlns="" id="{23A6F1B3-2FF4-412A-B452-F935FE965549}"/>
              </a:ext>
            </a:extLst>
          </p:cNvPr>
          <p:cNvPicPr preferRelativeResize="0"/>
          <p:nvPr/>
        </p:nvPicPr>
        <p:blipFill rotWithShape="1">
          <a:blip r:embed="rId3">
            <a:alphaModFix amt="80000"/>
          </a:blip>
          <a:srcRect l="23760" t="10686" r="23765" b="28210"/>
          <a:stretch/>
        </p:blipFill>
        <p:spPr>
          <a:xfrm>
            <a:off x="6851736" y="2533169"/>
            <a:ext cx="4027606" cy="367197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38" name="Google Shape;2748;p63">
            <a:extLst>
              <a:ext uri="{FF2B5EF4-FFF2-40B4-BE49-F238E27FC236}">
                <a16:creationId xmlns:a16="http://schemas.microsoft.com/office/drawing/2014/main" xmlns="" id="{8E740F4B-59B3-4B03-9E41-54BFE4472057}"/>
              </a:ext>
            </a:extLst>
          </p:cNvPr>
          <p:cNvGrpSpPr/>
          <p:nvPr/>
        </p:nvGrpSpPr>
        <p:grpSpPr>
          <a:xfrm>
            <a:off x="3992890" y="1204352"/>
            <a:ext cx="481070" cy="468294"/>
            <a:chOff x="3316215" y="2019619"/>
            <a:chExt cx="481070" cy="468294"/>
          </a:xfrm>
        </p:grpSpPr>
        <p:sp>
          <p:nvSpPr>
            <p:cNvPr id="39" name="Google Shape;2749;p63">
              <a:extLst>
                <a:ext uri="{FF2B5EF4-FFF2-40B4-BE49-F238E27FC236}">
                  <a16:creationId xmlns:a16="http://schemas.microsoft.com/office/drawing/2014/main" xmlns="" id="{9A6CE159-D110-4D79-B08A-F9EF45A931E7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50;p63">
              <a:extLst>
                <a:ext uri="{FF2B5EF4-FFF2-40B4-BE49-F238E27FC236}">
                  <a16:creationId xmlns:a16="http://schemas.microsoft.com/office/drawing/2014/main" xmlns="" id="{B6203549-26A4-462B-B7C2-4D835C041ADA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51;p63">
              <a:extLst>
                <a:ext uri="{FF2B5EF4-FFF2-40B4-BE49-F238E27FC236}">
                  <a16:creationId xmlns:a16="http://schemas.microsoft.com/office/drawing/2014/main" xmlns="" id="{41139B1B-03FC-4680-872B-D72AF0A9544A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52;p63">
              <a:extLst>
                <a:ext uri="{FF2B5EF4-FFF2-40B4-BE49-F238E27FC236}">
                  <a16:creationId xmlns:a16="http://schemas.microsoft.com/office/drawing/2014/main" xmlns="" id="{A1680EDF-72DB-411E-8980-F14482EF4D5C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53;p63">
              <a:extLst>
                <a:ext uri="{FF2B5EF4-FFF2-40B4-BE49-F238E27FC236}">
                  <a16:creationId xmlns:a16="http://schemas.microsoft.com/office/drawing/2014/main" xmlns="" id="{7093832C-3CC1-43DD-B1C0-879B7EF4A976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2683;p63">
            <a:extLst>
              <a:ext uri="{FF2B5EF4-FFF2-40B4-BE49-F238E27FC236}">
                <a16:creationId xmlns:a16="http://schemas.microsoft.com/office/drawing/2014/main" xmlns="" id="{7C11BFF5-655B-45A6-8396-486496FBF5C6}"/>
              </a:ext>
            </a:extLst>
          </p:cNvPr>
          <p:cNvGrpSpPr/>
          <p:nvPr/>
        </p:nvGrpSpPr>
        <p:grpSpPr>
          <a:xfrm rot="1340185">
            <a:off x="7784151" y="1255174"/>
            <a:ext cx="762606" cy="498468"/>
            <a:chOff x="2167950" y="1658675"/>
            <a:chExt cx="500175" cy="330800"/>
          </a:xfrm>
        </p:grpSpPr>
        <p:sp>
          <p:nvSpPr>
            <p:cNvPr id="45" name="Google Shape;2684;p63">
              <a:extLst>
                <a:ext uri="{FF2B5EF4-FFF2-40B4-BE49-F238E27FC236}">
                  <a16:creationId xmlns:a16="http://schemas.microsoft.com/office/drawing/2014/main" xmlns="" id="{25E51AD9-EB53-4F88-B010-9AB219C8EF84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85;p63">
              <a:extLst>
                <a:ext uri="{FF2B5EF4-FFF2-40B4-BE49-F238E27FC236}">
                  <a16:creationId xmlns:a16="http://schemas.microsoft.com/office/drawing/2014/main" xmlns="" id="{3410F820-D130-453C-B51E-9F12C7743EFE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86;p63">
              <a:extLst>
                <a:ext uri="{FF2B5EF4-FFF2-40B4-BE49-F238E27FC236}">
                  <a16:creationId xmlns:a16="http://schemas.microsoft.com/office/drawing/2014/main" xmlns="" id="{18BB1DD4-F88A-463A-B5B8-5D3CB5B7DD61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87;p63">
              <a:extLst>
                <a:ext uri="{FF2B5EF4-FFF2-40B4-BE49-F238E27FC236}">
                  <a16:creationId xmlns:a16="http://schemas.microsoft.com/office/drawing/2014/main" xmlns="" id="{06FDA681-B32D-4F9C-8ACA-96F18192DD19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88;p63">
              <a:extLst>
                <a:ext uri="{FF2B5EF4-FFF2-40B4-BE49-F238E27FC236}">
                  <a16:creationId xmlns:a16="http://schemas.microsoft.com/office/drawing/2014/main" xmlns="" id="{814FD623-C93A-4692-815D-FB5FF1F3BFA7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89;p63">
              <a:extLst>
                <a:ext uri="{FF2B5EF4-FFF2-40B4-BE49-F238E27FC236}">
                  <a16:creationId xmlns:a16="http://schemas.microsoft.com/office/drawing/2014/main" xmlns="" id="{013F6CB6-C59E-4DFB-A6AE-B6DE8F1B9A90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90;p63">
              <a:extLst>
                <a:ext uri="{FF2B5EF4-FFF2-40B4-BE49-F238E27FC236}">
                  <a16:creationId xmlns:a16="http://schemas.microsoft.com/office/drawing/2014/main" xmlns="" id="{3C1FC2ED-7AE7-435E-9891-7F5D6B1C0B69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91;p63">
              <a:extLst>
                <a:ext uri="{FF2B5EF4-FFF2-40B4-BE49-F238E27FC236}">
                  <a16:creationId xmlns:a16="http://schemas.microsoft.com/office/drawing/2014/main" xmlns="" id="{4D3D372E-24AE-48CA-8DD1-F2AA5A10B971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92;p63">
              <a:extLst>
                <a:ext uri="{FF2B5EF4-FFF2-40B4-BE49-F238E27FC236}">
                  <a16:creationId xmlns:a16="http://schemas.microsoft.com/office/drawing/2014/main" xmlns="" id="{10B2A696-3CBE-4445-BCBA-C39BC9649A3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93;p63">
              <a:extLst>
                <a:ext uri="{FF2B5EF4-FFF2-40B4-BE49-F238E27FC236}">
                  <a16:creationId xmlns:a16="http://schemas.microsoft.com/office/drawing/2014/main" xmlns="" id="{8E4E4906-8BA8-4FF3-9D1C-4F3A6C11F3B3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FC01E22-FFDD-443F-AEBD-14DAAF2DEF3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196501"/>
            <a:ext cx="10272000" cy="10651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Animal Welfare Through Holistic Approaches and Strategic Partnerships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879388"/>
            <a:ext cx="10272000" cy="3264211"/>
          </a:xfrm>
        </p:spPr>
        <p:txBody>
          <a:bodyPr/>
          <a:lstStyle/>
          <a:p>
            <a:pPr marL="203195" indent="0">
              <a:buNone/>
            </a:pPr>
            <a:r>
              <a:rPr lang="en-US" sz="2000" b="1" dirty="0"/>
              <a:t>Frontend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/>
              <a:t>      HTML, CSS, JavaScript </a:t>
            </a:r>
          </a:p>
          <a:p>
            <a:pPr marL="203195" indent="0">
              <a:buNone/>
            </a:pPr>
            <a:r>
              <a:rPr lang="en-US" sz="2000" b="1" dirty="0"/>
              <a:t>Backend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XAMPP</a:t>
            </a:r>
            <a:r>
              <a:rPr lang="en-US" sz="2000" dirty="0"/>
              <a:t>, PHP, MySQL</a:t>
            </a:r>
          </a:p>
          <a:p>
            <a:pPr marL="203195" indent="0">
              <a:buNone/>
            </a:pPr>
            <a:r>
              <a:rPr lang="en-US" sz="2000" b="1" dirty="0"/>
              <a:t>Other Tools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/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Photoshop for design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VS code for coding and debugging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 for version control &amp; tracking changes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GitHub for collaboration</a:t>
            </a:r>
          </a:p>
        </p:txBody>
      </p:sp>
      <p:pic>
        <p:nvPicPr>
          <p:cNvPr id="54" name="Google Shape;2108;p61">
            <a:extLst>
              <a:ext uri="{FF2B5EF4-FFF2-40B4-BE49-F238E27FC236}">
                <a16:creationId xmlns:a16="http://schemas.microsoft.com/office/drawing/2014/main" xmlns="" id="{57D678C4-8B54-4F6F-A5AE-1932E1D9E1C5}"/>
              </a:ext>
            </a:extLst>
          </p:cNvPr>
          <p:cNvPicPr preferRelativeResize="0"/>
          <p:nvPr/>
        </p:nvPicPr>
        <p:blipFill rotWithShape="1">
          <a:blip r:embed="rId3">
            <a:alphaModFix amt="80000"/>
          </a:blip>
          <a:srcRect l="2701" r="56054" b="42373"/>
          <a:stretch/>
        </p:blipFill>
        <p:spPr>
          <a:xfrm>
            <a:off x="6703732" y="2597706"/>
            <a:ext cx="3768028" cy="340453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5" name="Google Shape;2748;p63">
            <a:extLst>
              <a:ext uri="{FF2B5EF4-FFF2-40B4-BE49-F238E27FC236}">
                <a16:creationId xmlns:a16="http://schemas.microsoft.com/office/drawing/2014/main" xmlns="" id="{BE52A5A2-FF85-4B7C-B623-6DCAE44B850F}"/>
              </a:ext>
            </a:extLst>
          </p:cNvPr>
          <p:cNvGrpSpPr/>
          <p:nvPr/>
        </p:nvGrpSpPr>
        <p:grpSpPr>
          <a:xfrm>
            <a:off x="3614091" y="1068454"/>
            <a:ext cx="481070" cy="468294"/>
            <a:chOff x="3316215" y="2019619"/>
            <a:chExt cx="481070" cy="468294"/>
          </a:xfrm>
        </p:grpSpPr>
        <p:sp>
          <p:nvSpPr>
            <p:cNvPr id="56" name="Google Shape;2749;p63">
              <a:extLst>
                <a:ext uri="{FF2B5EF4-FFF2-40B4-BE49-F238E27FC236}">
                  <a16:creationId xmlns:a16="http://schemas.microsoft.com/office/drawing/2014/main" xmlns="" id="{682223D7-1E46-4A49-B974-D81FD269000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50;p63">
              <a:extLst>
                <a:ext uri="{FF2B5EF4-FFF2-40B4-BE49-F238E27FC236}">
                  <a16:creationId xmlns:a16="http://schemas.microsoft.com/office/drawing/2014/main" xmlns="" id="{452D69A1-A1B4-4C58-90ED-CBA6F9D2339A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751;p63">
              <a:extLst>
                <a:ext uri="{FF2B5EF4-FFF2-40B4-BE49-F238E27FC236}">
                  <a16:creationId xmlns:a16="http://schemas.microsoft.com/office/drawing/2014/main" xmlns="" id="{667E1631-1019-4BD8-89A1-85BF71BCF3C1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52;p63">
              <a:extLst>
                <a:ext uri="{FF2B5EF4-FFF2-40B4-BE49-F238E27FC236}">
                  <a16:creationId xmlns:a16="http://schemas.microsoft.com/office/drawing/2014/main" xmlns="" id="{983901BB-9802-40FA-A65C-701F01971A5B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53;p63">
              <a:extLst>
                <a:ext uri="{FF2B5EF4-FFF2-40B4-BE49-F238E27FC236}">
                  <a16:creationId xmlns:a16="http://schemas.microsoft.com/office/drawing/2014/main" xmlns="" id="{7E40C1F4-5FCD-4B7D-9A18-FAB876E44FCB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683;p63">
            <a:extLst>
              <a:ext uri="{FF2B5EF4-FFF2-40B4-BE49-F238E27FC236}">
                <a16:creationId xmlns:a16="http://schemas.microsoft.com/office/drawing/2014/main" xmlns="" id="{5B1A3BAC-A5E0-4317-B455-88CA64A896FC}"/>
              </a:ext>
            </a:extLst>
          </p:cNvPr>
          <p:cNvGrpSpPr/>
          <p:nvPr/>
        </p:nvGrpSpPr>
        <p:grpSpPr>
          <a:xfrm rot="1340185">
            <a:off x="8206444" y="1107035"/>
            <a:ext cx="762606" cy="498468"/>
            <a:chOff x="2167950" y="1658675"/>
            <a:chExt cx="500175" cy="330800"/>
          </a:xfrm>
        </p:grpSpPr>
        <p:sp>
          <p:nvSpPr>
            <p:cNvPr id="62" name="Google Shape;2684;p63">
              <a:extLst>
                <a:ext uri="{FF2B5EF4-FFF2-40B4-BE49-F238E27FC236}">
                  <a16:creationId xmlns:a16="http://schemas.microsoft.com/office/drawing/2014/main" xmlns="" id="{CBD4FB15-F702-48B2-9377-03CECCCDC4D1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85;p63">
              <a:extLst>
                <a:ext uri="{FF2B5EF4-FFF2-40B4-BE49-F238E27FC236}">
                  <a16:creationId xmlns:a16="http://schemas.microsoft.com/office/drawing/2014/main" xmlns="" id="{04151CBF-2748-44EA-8D27-38F482A7CC0F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86;p63">
              <a:extLst>
                <a:ext uri="{FF2B5EF4-FFF2-40B4-BE49-F238E27FC236}">
                  <a16:creationId xmlns:a16="http://schemas.microsoft.com/office/drawing/2014/main" xmlns="" id="{729C98D8-F823-4FBD-B141-7B66910B334F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87;p63">
              <a:extLst>
                <a:ext uri="{FF2B5EF4-FFF2-40B4-BE49-F238E27FC236}">
                  <a16:creationId xmlns:a16="http://schemas.microsoft.com/office/drawing/2014/main" xmlns="" id="{5B1633A8-B39A-404D-BB6B-8B13EC80AE30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88;p63">
              <a:extLst>
                <a:ext uri="{FF2B5EF4-FFF2-40B4-BE49-F238E27FC236}">
                  <a16:creationId xmlns:a16="http://schemas.microsoft.com/office/drawing/2014/main" xmlns="" id="{E7732AA5-BF0D-4BC1-A775-749BBA601230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9;p63">
              <a:extLst>
                <a:ext uri="{FF2B5EF4-FFF2-40B4-BE49-F238E27FC236}">
                  <a16:creationId xmlns:a16="http://schemas.microsoft.com/office/drawing/2014/main" xmlns="" id="{3088955D-1B1F-422A-9D6B-DE26A366C2AA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0;p63">
              <a:extLst>
                <a:ext uri="{FF2B5EF4-FFF2-40B4-BE49-F238E27FC236}">
                  <a16:creationId xmlns:a16="http://schemas.microsoft.com/office/drawing/2014/main" xmlns="" id="{8D5F13F8-247D-4F42-B9F7-6FF7BD027FC3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91;p63">
              <a:extLst>
                <a:ext uri="{FF2B5EF4-FFF2-40B4-BE49-F238E27FC236}">
                  <a16:creationId xmlns:a16="http://schemas.microsoft.com/office/drawing/2014/main" xmlns="" id="{5953F1F5-50DD-4E0E-9B35-80F2F7185494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92;p63">
              <a:extLst>
                <a:ext uri="{FF2B5EF4-FFF2-40B4-BE49-F238E27FC236}">
                  <a16:creationId xmlns:a16="http://schemas.microsoft.com/office/drawing/2014/main" xmlns="" id="{FFC4D221-A099-43D6-B645-64FE3643D12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93;p63">
              <a:extLst>
                <a:ext uri="{FF2B5EF4-FFF2-40B4-BE49-F238E27FC236}">
                  <a16:creationId xmlns:a16="http://schemas.microsoft.com/office/drawing/2014/main" xmlns="" id="{2680A1FA-6103-427F-B0FF-21EF9E2FB835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8256525-F61B-4C90-A357-A90831ADB7F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27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7282" y="2631968"/>
            <a:ext cx="9078417" cy="3820590"/>
          </a:xfrm>
        </p:spPr>
        <p:txBody>
          <a:bodyPr/>
          <a:lstStyle/>
          <a:p>
            <a:pPr marL="186262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Git and GitHub to organize and manage project tasks and features.</a:t>
            </a:r>
          </a:p>
          <a:p>
            <a:pPr marL="18626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Leveraged Git for tracking code changes and maintaining different project versions.</a:t>
            </a:r>
          </a:p>
          <a:p>
            <a:pPr marL="18626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 </a:t>
            </a:r>
            <a:r>
              <a:rPr lang="en-US" dirty="0"/>
              <a:t>Utilized GitHub for seamless collaboration, code sharing, and team communication.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6305" y="1356634"/>
            <a:ext cx="9243787" cy="101329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Management/Tracking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Acknowledging Boundaries While Focusing on Core Impact Areas</a:t>
            </a:r>
          </a:p>
        </p:txBody>
      </p:sp>
      <p:grpSp>
        <p:nvGrpSpPr>
          <p:cNvPr id="92" name="Google Shape;2748;p63">
            <a:extLst>
              <a:ext uri="{FF2B5EF4-FFF2-40B4-BE49-F238E27FC236}">
                <a16:creationId xmlns:a16="http://schemas.microsoft.com/office/drawing/2014/main" xmlns="" id="{2EC00C1D-B45B-475C-BF99-A72B0784D974}"/>
              </a:ext>
            </a:extLst>
          </p:cNvPr>
          <p:cNvGrpSpPr/>
          <p:nvPr/>
        </p:nvGrpSpPr>
        <p:grpSpPr>
          <a:xfrm>
            <a:off x="3092618" y="1242058"/>
            <a:ext cx="481070" cy="468294"/>
            <a:chOff x="3316215" y="2019619"/>
            <a:chExt cx="481070" cy="468294"/>
          </a:xfrm>
        </p:grpSpPr>
        <p:sp>
          <p:nvSpPr>
            <p:cNvPr id="93" name="Google Shape;2749;p63">
              <a:extLst>
                <a:ext uri="{FF2B5EF4-FFF2-40B4-BE49-F238E27FC236}">
                  <a16:creationId xmlns:a16="http://schemas.microsoft.com/office/drawing/2014/main" xmlns="" id="{B0F6B878-8892-44B3-84E5-151C5BD1AA96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50;p63">
              <a:extLst>
                <a:ext uri="{FF2B5EF4-FFF2-40B4-BE49-F238E27FC236}">
                  <a16:creationId xmlns:a16="http://schemas.microsoft.com/office/drawing/2014/main" xmlns="" id="{5FDA2F4C-5417-411C-8FD6-4114E061F9D8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51;p63">
              <a:extLst>
                <a:ext uri="{FF2B5EF4-FFF2-40B4-BE49-F238E27FC236}">
                  <a16:creationId xmlns:a16="http://schemas.microsoft.com/office/drawing/2014/main" xmlns="" id="{DD4EB133-1A0B-4BDA-8A39-B5ACF5A2917D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752;p63">
              <a:extLst>
                <a:ext uri="{FF2B5EF4-FFF2-40B4-BE49-F238E27FC236}">
                  <a16:creationId xmlns:a16="http://schemas.microsoft.com/office/drawing/2014/main" xmlns="" id="{B3F55AB0-F32A-4D19-8469-DDA3416CDDD8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53;p63">
              <a:extLst>
                <a:ext uri="{FF2B5EF4-FFF2-40B4-BE49-F238E27FC236}">
                  <a16:creationId xmlns:a16="http://schemas.microsoft.com/office/drawing/2014/main" xmlns="" id="{B3F07163-E36F-4816-A3E6-A5BBB6166BE1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2683;p63">
            <a:extLst>
              <a:ext uri="{FF2B5EF4-FFF2-40B4-BE49-F238E27FC236}">
                <a16:creationId xmlns:a16="http://schemas.microsoft.com/office/drawing/2014/main" xmlns="" id="{1DDD9BF7-547E-4F82-A440-3AD86C1CDB46}"/>
              </a:ext>
            </a:extLst>
          </p:cNvPr>
          <p:cNvGrpSpPr/>
          <p:nvPr/>
        </p:nvGrpSpPr>
        <p:grpSpPr>
          <a:xfrm rot="1803628">
            <a:off x="7861858" y="1258130"/>
            <a:ext cx="719253" cy="483664"/>
            <a:chOff x="2167950" y="1658675"/>
            <a:chExt cx="500175" cy="330800"/>
          </a:xfrm>
        </p:grpSpPr>
        <p:sp>
          <p:nvSpPr>
            <p:cNvPr id="99" name="Google Shape;2684;p63">
              <a:extLst>
                <a:ext uri="{FF2B5EF4-FFF2-40B4-BE49-F238E27FC236}">
                  <a16:creationId xmlns:a16="http://schemas.microsoft.com/office/drawing/2014/main" xmlns="" id="{1307E01D-D783-4A24-A0AF-DB96412C44B3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2685;p63">
              <a:extLst>
                <a:ext uri="{FF2B5EF4-FFF2-40B4-BE49-F238E27FC236}">
                  <a16:creationId xmlns:a16="http://schemas.microsoft.com/office/drawing/2014/main" xmlns="" id="{492FB1F5-1AC9-49D2-B69B-A67B432A07C9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86;p63">
              <a:extLst>
                <a:ext uri="{FF2B5EF4-FFF2-40B4-BE49-F238E27FC236}">
                  <a16:creationId xmlns:a16="http://schemas.microsoft.com/office/drawing/2014/main" xmlns="" id="{54A26918-5D4B-4295-9585-D4068BBB1BE6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87;p63">
              <a:extLst>
                <a:ext uri="{FF2B5EF4-FFF2-40B4-BE49-F238E27FC236}">
                  <a16:creationId xmlns:a16="http://schemas.microsoft.com/office/drawing/2014/main" xmlns="" id="{47DA46D6-4E50-467B-B4A9-9DB61C87CB48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88;p63">
              <a:extLst>
                <a:ext uri="{FF2B5EF4-FFF2-40B4-BE49-F238E27FC236}">
                  <a16:creationId xmlns:a16="http://schemas.microsoft.com/office/drawing/2014/main" xmlns="" id="{112CD053-6536-4579-B1B3-929A77F49FD0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89;p63">
              <a:extLst>
                <a:ext uri="{FF2B5EF4-FFF2-40B4-BE49-F238E27FC236}">
                  <a16:creationId xmlns:a16="http://schemas.microsoft.com/office/drawing/2014/main" xmlns="" id="{7F1EAE62-6282-41B7-9191-074C2682D208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90;p63">
              <a:extLst>
                <a:ext uri="{FF2B5EF4-FFF2-40B4-BE49-F238E27FC236}">
                  <a16:creationId xmlns:a16="http://schemas.microsoft.com/office/drawing/2014/main" xmlns="" id="{A6FBC954-2A76-42B0-B824-FFEBEE61879E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91;p63">
              <a:extLst>
                <a:ext uri="{FF2B5EF4-FFF2-40B4-BE49-F238E27FC236}">
                  <a16:creationId xmlns:a16="http://schemas.microsoft.com/office/drawing/2014/main" xmlns="" id="{466C438F-732B-4A33-8502-28216202B20D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92;p63">
              <a:extLst>
                <a:ext uri="{FF2B5EF4-FFF2-40B4-BE49-F238E27FC236}">
                  <a16:creationId xmlns:a16="http://schemas.microsoft.com/office/drawing/2014/main" xmlns="" id="{5EB05B6E-8662-44A8-B574-8DA937C4BBD8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93;p63">
              <a:extLst>
                <a:ext uri="{FF2B5EF4-FFF2-40B4-BE49-F238E27FC236}">
                  <a16:creationId xmlns:a16="http://schemas.microsoft.com/office/drawing/2014/main" xmlns="" id="{1E1B880E-0223-4293-88B5-50B7AB8E362D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B683175A-9033-4C62-99C7-E019D245CC72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628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377494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Animal Welfare Through Cutting-Edge Solutions and Collective Efforts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714016"/>
            <a:ext cx="10272000" cy="3738542"/>
          </a:xfrm>
        </p:spPr>
        <p:txBody>
          <a:bodyPr/>
          <a:lstStyle/>
          <a:p>
            <a:pPr marL="203195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process flow is a diagram that shows the sequence of steps or activities in a process.</a:t>
            </a:r>
          </a:p>
          <a:p>
            <a:pPr marL="203195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Points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includes decision points where the process branches based on conditions or outcomes.</a:t>
            </a:r>
          </a:p>
          <a:p>
            <a:pPr marL="203195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195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and 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flow begins with a start point and ends when the process or task is completed.</a:t>
            </a:r>
          </a:p>
        </p:txBody>
      </p:sp>
      <p:grpSp>
        <p:nvGrpSpPr>
          <p:cNvPr id="4" name="Google Shape;3144;p64">
            <a:extLst>
              <a:ext uri="{FF2B5EF4-FFF2-40B4-BE49-F238E27FC236}">
                <a16:creationId xmlns:a16="http://schemas.microsoft.com/office/drawing/2014/main" xmlns="" id="{AACA6A54-5DD1-4375-9285-5D1948ABBAC3}"/>
              </a:ext>
            </a:extLst>
          </p:cNvPr>
          <p:cNvGrpSpPr/>
          <p:nvPr/>
        </p:nvGrpSpPr>
        <p:grpSpPr>
          <a:xfrm>
            <a:off x="530854" y="771853"/>
            <a:ext cx="1225406" cy="1877884"/>
            <a:chOff x="7191688" y="2742290"/>
            <a:chExt cx="1225406" cy="1877884"/>
          </a:xfrm>
        </p:grpSpPr>
        <p:sp>
          <p:nvSpPr>
            <p:cNvPr id="5" name="Google Shape;3145;p64">
              <a:extLst>
                <a:ext uri="{FF2B5EF4-FFF2-40B4-BE49-F238E27FC236}">
                  <a16:creationId xmlns:a16="http://schemas.microsoft.com/office/drawing/2014/main" xmlns="" id="{73CBD55C-09EC-4F89-A8F2-A85B39FF1885}"/>
                </a:ext>
              </a:extLst>
            </p:cNvPr>
            <p:cNvSpPr/>
            <p:nvPr/>
          </p:nvSpPr>
          <p:spPr>
            <a:xfrm>
              <a:off x="7252247" y="4438428"/>
              <a:ext cx="1164847" cy="181746"/>
            </a:xfrm>
            <a:custGeom>
              <a:avLst/>
              <a:gdLst/>
              <a:ahLst/>
              <a:cxnLst/>
              <a:rect l="l" t="t" r="r" b="b"/>
              <a:pathLst>
                <a:path w="16869" h="2632" extrusionOk="0">
                  <a:moveTo>
                    <a:pt x="8422" y="0"/>
                  </a:moveTo>
                  <a:cubicBezTo>
                    <a:pt x="3760" y="0"/>
                    <a:pt x="1" y="602"/>
                    <a:pt x="1" y="1329"/>
                  </a:cubicBezTo>
                  <a:cubicBezTo>
                    <a:pt x="1" y="2030"/>
                    <a:pt x="3760" y="2632"/>
                    <a:pt x="8422" y="2632"/>
                  </a:cubicBezTo>
                  <a:cubicBezTo>
                    <a:pt x="13084" y="2632"/>
                    <a:pt x="16868" y="2030"/>
                    <a:pt x="16868" y="1329"/>
                  </a:cubicBezTo>
                  <a:cubicBezTo>
                    <a:pt x="16868" y="602"/>
                    <a:pt x="13084" y="0"/>
                    <a:pt x="842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46;p64">
              <a:extLst>
                <a:ext uri="{FF2B5EF4-FFF2-40B4-BE49-F238E27FC236}">
                  <a16:creationId xmlns:a16="http://schemas.microsoft.com/office/drawing/2014/main" xmlns="" id="{71051E9F-87CF-4AD1-9D08-B9C85F9B8AC8}"/>
                </a:ext>
              </a:extLst>
            </p:cNvPr>
            <p:cNvSpPr/>
            <p:nvPr/>
          </p:nvSpPr>
          <p:spPr>
            <a:xfrm>
              <a:off x="7484197" y="4386500"/>
              <a:ext cx="688868" cy="105650"/>
            </a:xfrm>
            <a:custGeom>
              <a:avLst/>
              <a:gdLst/>
              <a:ahLst/>
              <a:cxnLst/>
              <a:rect l="l" t="t" r="r" b="b"/>
              <a:pathLst>
                <a:path w="9976" h="1530" extrusionOk="0">
                  <a:moveTo>
                    <a:pt x="4988" y="0"/>
                  </a:moveTo>
                  <a:cubicBezTo>
                    <a:pt x="2231" y="0"/>
                    <a:pt x="0" y="928"/>
                    <a:pt x="0" y="1529"/>
                  </a:cubicBezTo>
                  <a:lnTo>
                    <a:pt x="9975" y="1529"/>
                  </a:lnTo>
                  <a:cubicBezTo>
                    <a:pt x="9975" y="928"/>
                    <a:pt x="7745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47;p64">
              <a:extLst>
                <a:ext uri="{FF2B5EF4-FFF2-40B4-BE49-F238E27FC236}">
                  <a16:creationId xmlns:a16="http://schemas.microsoft.com/office/drawing/2014/main" xmlns="" id="{13C7C7A0-4754-4264-959F-9D25127BA296}"/>
                </a:ext>
              </a:extLst>
            </p:cNvPr>
            <p:cNvSpPr/>
            <p:nvPr/>
          </p:nvSpPr>
          <p:spPr>
            <a:xfrm>
              <a:off x="7795695" y="3984959"/>
              <a:ext cx="77960" cy="453537"/>
            </a:xfrm>
            <a:custGeom>
              <a:avLst/>
              <a:gdLst/>
              <a:ahLst/>
              <a:cxnLst/>
              <a:rect l="l" t="t" r="r" b="b"/>
              <a:pathLst>
                <a:path w="1129" h="6568" extrusionOk="0">
                  <a:moveTo>
                    <a:pt x="0" y="1"/>
                  </a:moveTo>
                  <a:lnTo>
                    <a:pt x="0" y="6567"/>
                  </a:lnTo>
                  <a:lnTo>
                    <a:pt x="1128" y="656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48;p64">
              <a:extLst>
                <a:ext uri="{FF2B5EF4-FFF2-40B4-BE49-F238E27FC236}">
                  <a16:creationId xmlns:a16="http://schemas.microsoft.com/office/drawing/2014/main" xmlns="" id="{5325C0FF-9411-4B3B-B944-53684DDAF8C3}"/>
                </a:ext>
              </a:extLst>
            </p:cNvPr>
            <p:cNvSpPr/>
            <p:nvPr/>
          </p:nvSpPr>
          <p:spPr>
            <a:xfrm>
              <a:off x="7534329" y="3919221"/>
              <a:ext cx="602345" cy="95223"/>
            </a:xfrm>
            <a:custGeom>
              <a:avLst/>
              <a:gdLst/>
              <a:ahLst/>
              <a:cxnLst/>
              <a:rect l="l" t="t" r="r" b="b"/>
              <a:pathLst>
                <a:path w="8723" h="1379" extrusionOk="0">
                  <a:moveTo>
                    <a:pt x="8121" y="1"/>
                  </a:moveTo>
                  <a:lnTo>
                    <a:pt x="978" y="552"/>
                  </a:lnTo>
                  <a:lnTo>
                    <a:pt x="1" y="1128"/>
                  </a:lnTo>
                  <a:lnTo>
                    <a:pt x="8673" y="1379"/>
                  </a:lnTo>
                  <a:cubicBezTo>
                    <a:pt x="8723" y="502"/>
                    <a:pt x="8121" y="1"/>
                    <a:pt x="8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49;p64">
              <a:extLst>
                <a:ext uri="{FF2B5EF4-FFF2-40B4-BE49-F238E27FC236}">
                  <a16:creationId xmlns:a16="http://schemas.microsoft.com/office/drawing/2014/main" xmlns="" id="{39086B0C-E518-45A6-A97A-C71B94CCC9A1}"/>
                </a:ext>
              </a:extLst>
            </p:cNvPr>
            <p:cNvSpPr/>
            <p:nvPr/>
          </p:nvSpPr>
          <p:spPr>
            <a:xfrm>
              <a:off x="7191688" y="3782497"/>
              <a:ext cx="519275" cy="604624"/>
            </a:xfrm>
            <a:custGeom>
              <a:avLst/>
              <a:gdLst/>
              <a:ahLst/>
              <a:cxnLst/>
              <a:rect l="l" t="t" r="r" b="b"/>
              <a:pathLst>
                <a:path w="7520" h="8756" extrusionOk="0">
                  <a:moveTo>
                    <a:pt x="5314" y="1"/>
                  </a:moveTo>
                  <a:cubicBezTo>
                    <a:pt x="5314" y="1"/>
                    <a:pt x="1" y="7143"/>
                    <a:pt x="527" y="7419"/>
                  </a:cubicBezTo>
                  <a:cubicBezTo>
                    <a:pt x="559" y="7438"/>
                    <a:pt x="598" y="7446"/>
                    <a:pt x="640" y="7446"/>
                  </a:cubicBezTo>
                  <a:cubicBezTo>
                    <a:pt x="1291" y="7446"/>
                    <a:pt x="3033" y="5440"/>
                    <a:pt x="3033" y="5439"/>
                  </a:cubicBezTo>
                  <a:lnTo>
                    <a:pt x="3033" y="5439"/>
                  </a:lnTo>
                  <a:cubicBezTo>
                    <a:pt x="3033" y="5440"/>
                    <a:pt x="2038" y="8756"/>
                    <a:pt x="2467" y="8756"/>
                  </a:cubicBezTo>
                  <a:cubicBezTo>
                    <a:pt x="2479" y="8756"/>
                    <a:pt x="2492" y="8753"/>
                    <a:pt x="2507" y="8747"/>
                  </a:cubicBezTo>
                  <a:cubicBezTo>
                    <a:pt x="3008" y="8572"/>
                    <a:pt x="4562" y="5415"/>
                    <a:pt x="4562" y="5414"/>
                  </a:cubicBezTo>
                  <a:lnTo>
                    <a:pt x="4562" y="5414"/>
                  </a:lnTo>
                  <a:cubicBezTo>
                    <a:pt x="4562" y="5415"/>
                    <a:pt x="4242" y="8021"/>
                    <a:pt x="4772" y="8021"/>
                  </a:cubicBezTo>
                  <a:cubicBezTo>
                    <a:pt x="4777" y="8021"/>
                    <a:pt x="4782" y="8021"/>
                    <a:pt x="4788" y="8021"/>
                  </a:cubicBezTo>
                  <a:cubicBezTo>
                    <a:pt x="5339" y="7945"/>
                    <a:pt x="7519" y="1128"/>
                    <a:pt x="7519" y="1128"/>
                  </a:cubicBezTo>
                  <a:lnTo>
                    <a:pt x="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50;p64">
              <a:extLst>
                <a:ext uri="{FF2B5EF4-FFF2-40B4-BE49-F238E27FC236}">
                  <a16:creationId xmlns:a16="http://schemas.microsoft.com/office/drawing/2014/main" xmlns="" id="{4FC872B5-DC3B-48D1-B131-082EDD3F4D7B}"/>
                </a:ext>
              </a:extLst>
            </p:cNvPr>
            <p:cNvSpPr/>
            <p:nvPr/>
          </p:nvSpPr>
          <p:spPr>
            <a:xfrm>
              <a:off x="7401126" y="3830972"/>
              <a:ext cx="166209" cy="327171"/>
            </a:xfrm>
            <a:custGeom>
              <a:avLst/>
              <a:gdLst/>
              <a:ahLst/>
              <a:cxnLst/>
              <a:rect l="l" t="t" r="r" b="b"/>
              <a:pathLst>
                <a:path w="2407" h="4738" extrusionOk="0">
                  <a:moveTo>
                    <a:pt x="2406" y="0"/>
                  </a:moveTo>
                  <a:cubicBezTo>
                    <a:pt x="2281" y="201"/>
                    <a:pt x="2181" y="401"/>
                    <a:pt x="2055" y="577"/>
                  </a:cubicBezTo>
                  <a:lnTo>
                    <a:pt x="1729" y="1153"/>
                  </a:lnTo>
                  <a:cubicBezTo>
                    <a:pt x="1529" y="1554"/>
                    <a:pt x="1328" y="1930"/>
                    <a:pt x="1128" y="2331"/>
                  </a:cubicBezTo>
                  <a:cubicBezTo>
                    <a:pt x="927" y="2732"/>
                    <a:pt x="727" y="3108"/>
                    <a:pt x="552" y="3509"/>
                  </a:cubicBezTo>
                  <a:lnTo>
                    <a:pt x="276" y="4111"/>
                  </a:lnTo>
                  <a:cubicBezTo>
                    <a:pt x="176" y="4311"/>
                    <a:pt x="75" y="4512"/>
                    <a:pt x="0" y="4737"/>
                  </a:cubicBezTo>
                  <a:cubicBezTo>
                    <a:pt x="125" y="4537"/>
                    <a:pt x="226" y="4336"/>
                    <a:pt x="326" y="4161"/>
                  </a:cubicBezTo>
                  <a:lnTo>
                    <a:pt x="652" y="3584"/>
                  </a:lnTo>
                  <a:cubicBezTo>
                    <a:pt x="877" y="3183"/>
                    <a:pt x="1078" y="2807"/>
                    <a:pt x="1278" y="2406"/>
                  </a:cubicBezTo>
                  <a:cubicBezTo>
                    <a:pt x="1479" y="2005"/>
                    <a:pt x="1654" y="1629"/>
                    <a:pt x="1855" y="1228"/>
                  </a:cubicBezTo>
                  <a:lnTo>
                    <a:pt x="2130" y="627"/>
                  </a:lnTo>
                  <a:cubicBezTo>
                    <a:pt x="2231" y="426"/>
                    <a:pt x="2306" y="226"/>
                    <a:pt x="2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51;p64">
              <a:extLst>
                <a:ext uri="{FF2B5EF4-FFF2-40B4-BE49-F238E27FC236}">
                  <a16:creationId xmlns:a16="http://schemas.microsoft.com/office/drawing/2014/main" xmlns="" id="{143BBBBD-65E4-4041-84EA-9A42F05A9FA3}"/>
                </a:ext>
              </a:extLst>
            </p:cNvPr>
            <p:cNvSpPr/>
            <p:nvPr/>
          </p:nvSpPr>
          <p:spPr>
            <a:xfrm>
              <a:off x="7506639" y="3870747"/>
              <a:ext cx="103924" cy="285670"/>
            </a:xfrm>
            <a:custGeom>
              <a:avLst/>
              <a:gdLst/>
              <a:ahLst/>
              <a:cxnLst/>
              <a:rect l="l" t="t" r="r" b="b"/>
              <a:pathLst>
                <a:path w="1505" h="4137" extrusionOk="0">
                  <a:moveTo>
                    <a:pt x="1505" y="1"/>
                  </a:moveTo>
                  <a:cubicBezTo>
                    <a:pt x="1204" y="677"/>
                    <a:pt x="928" y="1354"/>
                    <a:pt x="678" y="2031"/>
                  </a:cubicBezTo>
                  <a:cubicBezTo>
                    <a:pt x="427" y="2733"/>
                    <a:pt x="201" y="3434"/>
                    <a:pt x="1" y="4136"/>
                  </a:cubicBezTo>
                  <a:cubicBezTo>
                    <a:pt x="302" y="3459"/>
                    <a:pt x="577" y="2783"/>
                    <a:pt x="828" y="2106"/>
                  </a:cubicBezTo>
                  <a:cubicBezTo>
                    <a:pt x="1079" y="1404"/>
                    <a:pt x="1329" y="703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52;p64">
              <a:extLst>
                <a:ext uri="{FF2B5EF4-FFF2-40B4-BE49-F238E27FC236}">
                  <a16:creationId xmlns:a16="http://schemas.microsoft.com/office/drawing/2014/main" xmlns="" id="{297B9C95-C4C8-44B9-9CC8-9048B0D21212}"/>
                </a:ext>
              </a:extLst>
            </p:cNvPr>
            <p:cNvSpPr/>
            <p:nvPr/>
          </p:nvSpPr>
          <p:spPr>
            <a:xfrm>
              <a:off x="7462169" y="2742290"/>
              <a:ext cx="234917" cy="285739"/>
            </a:xfrm>
            <a:custGeom>
              <a:avLst/>
              <a:gdLst/>
              <a:ahLst/>
              <a:cxnLst/>
              <a:rect l="l" t="t" r="r" b="b"/>
              <a:pathLst>
                <a:path w="3402" h="4138" extrusionOk="0">
                  <a:moveTo>
                    <a:pt x="1208" y="1"/>
                  </a:moveTo>
                  <a:cubicBezTo>
                    <a:pt x="620" y="1"/>
                    <a:pt x="1" y="3755"/>
                    <a:pt x="3402" y="4137"/>
                  </a:cubicBezTo>
                  <a:cubicBezTo>
                    <a:pt x="3402" y="4137"/>
                    <a:pt x="1998" y="2283"/>
                    <a:pt x="1497" y="403"/>
                  </a:cubicBezTo>
                  <a:cubicBezTo>
                    <a:pt x="1417" y="121"/>
                    <a:pt x="1313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53;p64">
              <a:extLst>
                <a:ext uri="{FF2B5EF4-FFF2-40B4-BE49-F238E27FC236}">
                  <a16:creationId xmlns:a16="http://schemas.microsoft.com/office/drawing/2014/main" xmlns="" id="{1D830849-6CFB-478D-BA4C-12511A6CCEA5}"/>
                </a:ext>
              </a:extLst>
            </p:cNvPr>
            <p:cNvSpPr/>
            <p:nvPr/>
          </p:nvSpPr>
          <p:spPr>
            <a:xfrm>
              <a:off x="7371295" y="2847112"/>
              <a:ext cx="227183" cy="241477"/>
            </a:xfrm>
            <a:custGeom>
              <a:avLst/>
              <a:gdLst/>
              <a:ahLst/>
              <a:cxnLst/>
              <a:rect l="l" t="t" r="r" b="b"/>
              <a:pathLst>
                <a:path w="3290" h="3497" extrusionOk="0">
                  <a:moveTo>
                    <a:pt x="631" y="0"/>
                  </a:moveTo>
                  <a:cubicBezTo>
                    <a:pt x="96" y="0"/>
                    <a:pt x="0" y="3368"/>
                    <a:pt x="3289" y="3496"/>
                  </a:cubicBezTo>
                  <a:cubicBezTo>
                    <a:pt x="3289" y="3496"/>
                    <a:pt x="1660" y="1917"/>
                    <a:pt x="933" y="338"/>
                  </a:cubicBezTo>
                  <a:cubicBezTo>
                    <a:pt x="830" y="101"/>
                    <a:pt x="724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54;p64">
              <a:extLst>
                <a:ext uri="{FF2B5EF4-FFF2-40B4-BE49-F238E27FC236}">
                  <a16:creationId xmlns:a16="http://schemas.microsoft.com/office/drawing/2014/main" xmlns="" id="{82FBCD43-8287-48DA-BB3D-87593B359AE3}"/>
                </a:ext>
              </a:extLst>
            </p:cNvPr>
            <p:cNvSpPr/>
            <p:nvPr/>
          </p:nvSpPr>
          <p:spPr>
            <a:xfrm>
              <a:off x="7281042" y="2982869"/>
              <a:ext cx="249901" cy="205017"/>
            </a:xfrm>
            <a:custGeom>
              <a:avLst/>
              <a:gdLst/>
              <a:ahLst/>
              <a:cxnLst/>
              <a:rect l="l" t="t" r="r" b="b"/>
              <a:pathLst>
                <a:path w="3619" h="2969" extrusionOk="0">
                  <a:moveTo>
                    <a:pt x="373" y="1"/>
                  </a:moveTo>
                  <a:cubicBezTo>
                    <a:pt x="1" y="1"/>
                    <a:pt x="977" y="2968"/>
                    <a:pt x="2640" y="2968"/>
                  </a:cubicBezTo>
                  <a:cubicBezTo>
                    <a:pt x="2945" y="2968"/>
                    <a:pt x="3272" y="2869"/>
                    <a:pt x="3619" y="2633"/>
                  </a:cubicBezTo>
                  <a:cubicBezTo>
                    <a:pt x="3619" y="2633"/>
                    <a:pt x="1890" y="2057"/>
                    <a:pt x="712" y="327"/>
                  </a:cubicBezTo>
                  <a:cubicBezTo>
                    <a:pt x="552" y="98"/>
                    <a:pt x="441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55;p64">
              <a:extLst>
                <a:ext uri="{FF2B5EF4-FFF2-40B4-BE49-F238E27FC236}">
                  <a16:creationId xmlns:a16="http://schemas.microsoft.com/office/drawing/2014/main" xmlns="" id="{BA721F00-B15A-4DC8-AA15-ADF8793B5119}"/>
                </a:ext>
              </a:extLst>
            </p:cNvPr>
            <p:cNvSpPr/>
            <p:nvPr/>
          </p:nvSpPr>
          <p:spPr>
            <a:xfrm>
              <a:off x="7828565" y="3908035"/>
              <a:ext cx="180572" cy="60490"/>
            </a:xfrm>
            <a:custGeom>
              <a:avLst/>
              <a:gdLst/>
              <a:ahLst/>
              <a:cxnLst/>
              <a:rect l="l" t="t" r="r" b="b"/>
              <a:pathLst>
                <a:path w="2615" h="876" extrusionOk="0">
                  <a:moveTo>
                    <a:pt x="1768" y="0"/>
                  </a:moveTo>
                  <a:cubicBezTo>
                    <a:pt x="1014" y="0"/>
                    <a:pt x="1" y="664"/>
                    <a:pt x="1" y="664"/>
                  </a:cubicBezTo>
                  <a:cubicBezTo>
                    <a:pt x="1" y="664"/>
                    <a:pt x="986" y="875"/>
                    <a:pt x="1722" y="875"/>
                  </a:cubicBezTo>
                  <a:cubicBezTo>
                    <a:pt x="2227" y="875"/>
                    <a:pt x="2615" y="775"/>
                    <a:pt x="2482" y="438"/>
                  </a:cubicBezTo>
                  <a:cubicBezTo>
                    <a:pt x="2350" y="115"/>
                    <a:pt x="2081" y="0"/>
                    <a:pt x="1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56;p64">
              <a:extLst>
                <a:ext uri="{FF2B5EF4-FFF2-40B4-BE49-F238E27FC236}">
                  <a16:creationId xmlns:a16="http://schemas.microsoft.com/office/drawing/2014/main" xmlns="" id="{EC055CE5-6F45-4B7D-BDB3-F70318C56C87}"/>
                </a:ext>
              </a:extLst>
            </p:cNvPr>
            <p:cNvSpPr/>
            <p:nvPr/>
          </p:nvSpPr>
          <p:spPr>
            <a:xfrm>
              <a:off x="7354377" y="2814312"/>
              <a:ext cx="749427" cy="1146755"/>
            </a:xfrm>
            <a:custGeom>
              <a:avLst/>
              <a:gdLst/>
              <a:ahLst/>
              <a:cxnLst/>
              <a:rect l="l" t="t" r="r" b="b"/>
              <a:pathLst>
                <a:path w="10853" h="16607" extrusionOk="0">
                  <a:moveTo>
                    <a:pt x="3833" y="0"/>
                  </a:moveTo>
                  <a:cubicBezTo>
                    <a:pt x="3559" y="0"/>
                    <a:pt x="3386" y="334"/>
                    <a:pt x="3359" y="638"/>
                  </a:cubicBezTo>
                  <a:cubicBezTo>
                    <a:pt x="3309" y="1214"/>
                    <a:pt x="3559" y="2242"/>
                    <a:pt x="4186" y="2643"/>
                  </a:cubicBezTo>
                  <a:cubicBezTo>
                    <a:pt x="4186" y="2643"/>
                    <a:pt x="3108" y="2367"/>
                    <a:pt x="2682" y="1415"/>
                  </a:cubicBezTo>
                  <a:cubicBezTo>
                    <a:pt x="2483" y="995"/>
                    <a:pt x="2245" y="833"/>
                    <a:pt x="2037" y="833"/>
                  </a:cubicBezTo>
                  <a:cubicBezTo>
                    <a:pt x="1773" y="833"/>
                    <a:pt x="1557" y="1093"/>
                    <a:pt x="1529" y="1415"/>
                  </a:cubicBezTo>
                  <a:cubicBezTo>
                    <a:pt x="1479" y="1966"/>
                    <a:pt x="1955" y="2994"/>
                    <a:pt x="2557" y="3470"/>
                  </a:cubicBezTo>
                  <a:cubicBezTo>
                    <a:pt x="2557" y="3470"/>
                    <a:pt x="2541" y="3476"/>
                    <a:pt x="2505" y="3476"/>
                  </a:cubicBezTo>
                  <a:cubicBezTo>
                    <a:pt x="2394" y="3476"/>
                    <a:pt x="2093" y="3418"/>
                    <a:pt x="1504" y="2944"/>
                  </a:cubicBezTo>
                  <a:cubicBezTo>
                    <a:pt x="1060" y="2585"/>
                    <a:pt x="755" y="2377"/>
                    <a:pt x="543" y="2377"/>
                  </a:cubicBezTo>
                  <a:cubicBezTo>
                    <a:pt x="444" y="2377"/>
                    <a:pt x="365" y="2422"/>
                    <a:pt x="301" y="2518"/>
                  </a:cubicBezTo>
                  <a:cubicBezTo>
                    <a:pt x="0" y="2969"/>
                    <a:pt x="727" y="4573"/>
                    <a:pt x="2106" y="5275"/>
                  </a:cubicBezTo>
                  <a:cubicBezTo>
                    <a:pt x="2106" y="5275"/>
                    <a:pt x="1178" y="5275"/>
                    <a:pt x="677" y="4999"/>
                  </a:cubicBezTo>
                  <a:cubicBezTo>
                    <a:pt x="603" y="4958"/>
                    <a:pt x="537" y="4940"/>
                    <a:pt x="480" y="4940"/>
                  </a:cubicBezTo>
                  <a:cubicBezTo>
                    <a:pt x="149" y="4940"/>
                    <a:pt x="121" y="5556"/>
                    <a:pt x="677" y="6027"/>
                  </a:cubicBezTo>
                  <a:cubicBezTo>
                    <a:pt x="1178" y="6478"/>
                    <a:pt x="1855" y="6553"/>
                    <a:pt x="2281" y="7004"/>
                  </a:cubicBezTo>
                  <a:cubicBezTo>
                    <a:pt x="2707" y="7480"/>
                    <a:pt x="3108" y="10112"/>
                    <a:pt x="1254" y="11991"/>
                  </a:cubicBezTo>
                  <a:cubicBezTo>
                    <a:pt x="170" y="13125"/>
                    <a:pt x="1071" y="16606"/>
                    <a:pt x="5648" y="16606"/>
                  </a:cubicBezTo>
                  <a:cubicBezTo>
                    <a:pt x="5727" y="16606"/>
                    <a:pt x="5808" y="16605"/>
                    <a:pt x="5890" y="16603"/>
                  </a:cubicBezTo>
                  <a:cubicBezTo>
                    <a:pt x="10853" y="16478"/>
                    <a:pt x="10677" y="12593"/>
                    <a:pt x="9825" y="10563"/>
                  </a:cubicBezTo>
                  <a:cubicBezTo>
                    <a:pt x="9173" y="9084"/>
                    <a:pt x="8798" y="8408"/>
                    <a:pt x="8948" y="6653"/>
                  </a:cubicBezTo>
                  <a:cubicBezTo>
                    <a:pt x="9098" y="4798"/>
                    <a:pt x="8422" y="3595"/>
                    <a:pt x="7168" y="3069"/>
                  </a:cubicBezTo>
                  <a:cubicBezTo>
                    <a:pt x="5915" y="2543"/>
                    <a:pt x="5414" y="2267"/>
                    <a:pt x="4687" y="864"/>
                  </a:cubicBezTo>
                  <a:cubicBezTo>
                    <a:pt x="4350" y="222"/>
                    <a:pt x="4057" y="0"/>
                    <a:pt x="3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57;p64">
              <a:extLst>
                <a:ext uri="{FF2B5EF4-FFF2-40B4-BE49-F238E27FC236}">
                  <a16:creationId xmlns:a16="http://schemas.microsoft.com/office/drawing/2014/main" xmlns="" id="{38937487-5746-4BE1-BE91-F0C96AE4002F}"/>
                </a:ext>
              </a:extLst>
            </p:cNvPr>
            <p:cNvSpPr/>
            <p:nvPr/>
          </p:nvSpPr>
          <p:spPr>
            <a:xfrm>
              <a:off x="7781816" y="3234565"/>
              <a:ext cx="200874" cy="202945"/>
            </a:xfrm>
            <a:custGeom>
              <a:avLst/>
              <a:gdLst/>
              <a:ahLst/>
              <a:cxnLst/>
              <a:rect l="l" t="t" r="r" b="b"/>
              <a:pathLst>
                <a:path w="2909" h="2939" extrusionOk="0">
                  <a:moveTo>
                    <a:pt x="1461" y="1"/>
                  </a:moveTo>
                  <a:cubicBezTo>
                    <a:pt x="1272" y="1"/>
                    <a:pt x="1083" y="37"/>
                    <a:pt x="903" y="116"/>
                  </a:cubicBezTo>
                  <a:cubicBezTo>
                    <a:pt x="903" y="116"/>
                    <a:pt x="1" y="1118"/>
                    <a:pt x="477" y="1996"/>
                  </a:cubicBezTo>
                  <a:cubicBezTo>
                    <a:pt x="772" y="2533"/>
                    <a:pt x="1402" y="2939"/>
                    <a:pt x="2053" y="2939"/>
                  </a:cubicBezTo>
                  <a:cubicBezTo>
                    <a:pt x="2343" y="2939"/>
                    <a:pt x="2638" y="2858"/>
                    <a:pt x="2908" y="2672"/>
                  </a:cubicBezTo>
                  <a:cubicBezTo>
                    <a:pt x="2758" y="2071"/>
                    <a:pt x="2683" y="1469"/>
                    <a:pt x="2758" y="567"/>
                  </a:cubicBezTo>
                  <a:cubicBezTo>
                    <a:pt x="2758" y="567"/>
                    <a:pt x="2758" y="567"/>
                    <a:pt x="2758" y="542"/>
                  </a:cubicBezTo>
                  <a:cubicBezTo>
                    <a:pt x="2401" y="221"/>
                    <a:pt x="1929" y="1"/>
                    <a:pt x="146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8;p64">
              <a:extLst>
                <a:ext uri="{FF2B5EF4-FFF2-40B4-BE49-F238E27FC236}">
                  <a16:creationId xmlns:a16="http://schemas.microsoft.com/office/drawing/2014/main" xmlns="" id="{4705B3A0-39DB-4E53-B43D-8D4A638BFD52}"/>
                </a:ext>
              </a:extLst>
            </p:cNvPr>
            <p:cNvSpPr/>
            <p:nvPr/>
          </p:nvSpPr>
          <p:spPr>
            <a:xfrm>
              <a:off x="7370397" y="3420662"/>
              <a:ext cx="506707" cy="540198"/>
            </a:xfrm>
            <a:custGeom>
              <a:avLst/>
              <a:gdLst/>
              <a:ahLst/>
              <a:cxnLst/>
              <a:rect l="l" t="t" r="r" b="b"/>
              <a:pathLst>
                <a:path w="7338" h="7823" extrusionOk="0">
                  <a:moveTo>
                    <a:pt x="4360" y="1"/>
                  </a:moveTo>
                  <a:cubicBezTo>
                    <a:pt x="3796" y="1"/>
                    <a:pt x="3127" y="238"/>
                    <a:pt x="2350" y="880"/>
                  </a:cubicBezTo>
                  <a:cubicBezTo>
                    <a:pt x="2350" y="880"/>
                    <a:pt x="2275" y="1080"/>
                    <a:pt x="2124" y="1381"/>
                  </a:cubicBezTo>
                  <a:cubicBezTo>
                    <a:pt x="1949" y="1982"/>
                    <a:pt x="1623" y="2559"/>
                    <a:pt x="1097" y="3110"/>
                  </a:cubicBezTo>
                  <a:cubicBezTo>
                    <a:pt x="1047" y="3210"/>
                    <a:pt x="971" y="3286"/>
                    <a:pt x="896" y="3361"/>
                  </a:cubicBezTo>
                  <a:cubicBezTo>
                    <a:pt x="1" y="4604"/>
                    <a:pt x="1031" y="7823"/>
                    <a:pt x="5431" y="7823"/>
                  </a:cubicBezTo>
                  <a:cubicBezTo>
                    <a:pt x="5465" y="7823"/>
                    <a:pt x="5499" y="7822"/>
                    <a:pt x="5533" y="7822"/>
                  </a:cubicBezTo>
                  <a:cubicBezTo>
                    <a:pt x="6560" y="6444"/>
                    <a:pt x="7337" y="4414"/>
                    <a:pt x="6736" y="1957"/>
                  </a:cubicBezTo>
                  <a:cubicBezTo>
                    <a:pt x="6736" y="1957"/>
                    <a:pt x="5978" y="1"/>
                    <a:pt x="436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59;p64">
              <a:extLst>
                <a:ext uri="{FF2B5EF4-FFF2-40B4-BE49-F238E27FC236}">
                  <a16:creationId xmlns:a16="http://schemas.microsoft.com/office/drawing/2014/main" xmlns="" id="{EF4B0BE5-AF7B-4D72-B60C-E0CD2186FCAB}"/>
                </a:ext>
              </a:extLst>
            </p:cNvPr>
            <p:cNvSpPr/>
            <p:nvPr/>
          </p:nvSpPr>
          <p:spPr>
            <a:xfrm>
              <a:off x="7712624" y="3914319"/>
              <a:ext cx="178984" cy="60766"/>
            </a:xfrm>
            <a:custGeom>
              <a:avLst/>
              <a:gdLst/>
              <a:ahLst/>
              <a:cxnLst/>
              <a:rect l="l" t="t" r="r" b="b"/>
              <a:pathLst>
                <a:path w="2592" h="880" extrusionOk="0">
                  <a:moveTo>
                    <a:pt x="1774" y="1"/>
                  </a:moveTo>
                  <a:cubicBezTo>
                    <a:pt x="1028" y="1"/>
                    <a:pt x="0" y="673"/>
                    <a:pt x="0" y="673"/>
                  </a:cubicBezTo>
                  <a:cubicBezTo>
                    <a:pt x="0" y="673"/>
                    <a:pt x="954" y="879"/>
                    <a:pt x="1679" y="879"/>
                  </a:cubicBezTo>
                  <a:cubicBezTo>
                    <a:pt x="2193" y="879"/>
                    <a:pt x="2592" y="776"/>
                    <a:pt x="2457" y="422"/>
                  </a:cubicBezTo>
                  <a:cubicBezTo>
                    <a:pt x="2334" y="111"/>
                    <a:pt x="2077" y="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60;p64">
              <a:extLst>
                <a:ext uri="{FF2B5EF4-FFF2-40B4-BE49-F238E27FC236}">
                  <a16:creationId xmlns:a16="http://schemas.microsoft.com/office/drawing/2014/main" xmlns="" id="{0C0FF4B8-4AEE-4C86-A7C1-420391672508}"/>
                </a:ext>
              </a:extLst>
            </p:cNvPr>
            <p:cNvSpPr/>
            <p:nvPr/>
          </p:nvSpPr>
          <p:spPr>
            <a:xfrm>
              <a:off x="7224557" y="3405194"/>
              <a:ext cx="602345" cy="642464"/>
            </a:xfrm>
            <a:custGeom>
              <a:avLst/>
              <a:gdLst/>
              <a:ahLst/>
              <a:cxnLst/>
              <a:rect l="l" t="t" r="r" b="b"/>
              <a:pathLst>
                <a:path w="8723" h="9304" extrusionOk="0">
                  <a:moveTo>
                    <a:pt x="6126" y="1"/>
                  </a:moveTo>
                  <a:cubicBezTo>
                    <a:pt x="5643" y="1"/>
                    <a:pt x="5068" y="151"/>
                    <a:pt x="4387" y="527"/>
                  </a:cubicBezTo>
                  <a:cubicBezTo>
                    <a:pt x="4387" y="527"/>
                    <a:pt x="3585" y="2006"/>
                    <a:pt x="2382" y="2833"/>
                  </a:cubicBezTo>
                  <a:cubicBezTo>
                    <a:pt x="828" y="3886"/>
                    <a:pt x="1" y="4111"/>
                    <a:pt x="427" y="4738"/>
                  </a:cubicBezTo>
                  <a:cubicBezTo>
                    <a:pt x="728" y="5139"/>
                    <a:pt x="1705" y="5239"/>
                    <a:pt x="1705" y="5239"/>
                  </a:cubicBezTo>
                  <a:cubicBezTo>
                    <a:pt x="1705" y="5239"/>
                    <a:pt x="477" y="5891"/>
                    <a:pt x="527" y="6392"/>
                  </a:cubicBezTo>
                  <a:cubicBezTo>
                    <a:pt x="577" y="6893"/>
                    <a:pt x="1730" y="7144"/>
                    <a:pt x="1730" y="7144"/>
                  </a:cubicBezTo>
                  <a:cubicBezTo>
                    <a:pt x="1730" y="7144"/>
                    <a:pt x="1003" y="8121"/>
                    <a:pt x="1530" y="8522"/>
                  </a:cubicBezTo>
                  <a:cubicBezTo>
                    <a:pt x="1755" y="8683"/>
                    <a:pt x="2091" y="8729"/>
                    <a:pt x="2402" y="8729"/>
                  </a:cubicBezTo>
                  <a:cubicBezTo>
                    <a:pt x="2815" y="8729"/>
                    <a:pt x="3184" y="8648"/>
                    <a:pt x="3184" y="8648"/>
                  </a:cubicBezTo>
                  <a:cubicBezTo>
                    <a:pt x="3184" y="8648"/>
                    <a:pt x="3197" y="9304"/>
                    <a:pt x="3861" y="9304"/>
                  </a:cubicBezTo>
                  <a:cubicBezTo>
                    <a:pt x="4095" y="9304"/>
                    <a:pt x="4412" y="9221"/>
                    <a:pt x="4838" y="8998"/>
                  </a:cubicBezTo>
                  <a:cubicBezTo>
                    <a:pt x="6467" y="8121"/>
                    <a:pt x="8723" y="5891"/>
                    <a:pt x="8522" y="2407"/>
                  </a:cubicBezTo>
                  <a:cubicBezTo>
                    <a:pt x="8522" y="2407"/>
                    <a:pt x="8057" y="1"/>
                    <a:pt x="6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61;p64">
              <a:extLst>
                <a:ext uri="{FF2B5EF4-FFF2-40B4-BE49-F238E27FC236}">
                  <a16:creationId xmlns:a16="http://schemas.microsoft.com/office/drawing/2014/main" xmlns="" id="{1C481F45-19E3-4C59-A744-E70BB72C1A66}"/>
                </a:ext>
              </a:extLst>
            </p:cNvPr>
            <p:cNvSpPr/>
            <p:nvPr/>
          </p:nvSpPr>
          <p:spPr>
            <a:xfrm>
              <a:off x="7243616" y="3441585"/>
              <a:ext cx="572929" cy="610977"/>
            </a:xfrm>
            <a:custGeom>
              <a:avLst/>
              <a:gdLst/>
              <a:ahLst/>
              <a:cxnLst/>
              <a:rect l="l" t="t" r="r" b="b"/>
              <a:pathLst>
                <a:path w="8297" h="8848" extrusionOk="0">
                  <a:moveTo>
                    <a:pt x="4111" y="0"/>
                  </a:moveTo>
                  <a:lnTo>
                    <a:pt x="4111" y="0"/>
                  </a:lnTo>
                  <a:cubicBezTo>
                    <a:pt x="3785" y="552"/>
                    <a:pt x="3409" y="1028"/>
                    <a:pt x="2983" y="1479"/>
                  </a:cubicBezTo>
                  <a:cubicBezTo>
                    <a:pt x="2782" y="1704"/>
                    <a:pt x="2557" y="1930"/>
                    <a:pt x="2306" y="2105"/>
                  </a:cubicBezTo>
                  <a:cubicBezTo>
                    <a:pt x="2056" y="2306"/>
                    <a:pt x="1805" y="2456"/>
                    <a:pt x="1529" y="2632"/>
                  </a:cubicBezTo>
                  <a:lnTo>
                    <a:pt x="727" y="3133"/>
                  </a:lnTo>
                  <a:cubicBezTo>
                    <a:pt x="602" y="3208"/>
                    <a:pt x="477" y="3283"/>
                    <a:pt x="351" y="3384"/>
                  </a:cubicBezTo>
                  <a:cubicBezTo>
                    <a:pt x="226" y="3484"/>
                    <a:pt x="101" y="3584"/>
                    <a:pt x="26" y="3760"/>
                  </a:cubicBezTo>
                  <a:cubicBezTo>
                    <a:pt x="0" y="3785"/>
                    <a:pt x="0" y="3835"/>
                    <a:pt x="0" y="3885"/>
                  </a:cubicBezTo>
                  <a:cubicBezTo>
                    <a:pt x="0" y="3935"/>
                    <a:pt x="0" y="3985"/>
                    <a:pt x="0" y="4010"/>
                  </a:cubicBezTo>
                  <a:cubicBezTo>
                    <a:pt x="26" y="4111"/>
                    <a:pt x="76" y="4186"/>
                    <a:pt x="126" y="4236"/>
                  </a:cubicBezTo>
                  <a:cubicBezTo>
                    <a:pt x="226" y="4386"/>
                    <a:pt x="376" y="4461"/>
                    <a:pt x="502" y="4537"/>
                  </a:cubicBezTo>
                  <a:cubicBezTo>
                    <a:pt x="740" y="4656"/>
                    <a:pt x="995" y="4712"/>
                    <a:pt x="1240" y="4755"/>
                  </a:cubicBezTo>
                  <a:lnTo>
                    <a:pt x="1240" y="4755"/>
                  </a:lnTo>
                  <a:cubicBezTo>
                    <a:pt x="1062" y="4859"/>
                    <a:pt x="880" y="4973"/>
                    <a:pt x="727" y="5088"/>
                  </a:cubicBezTo>
                  <a:cubicBezTo>
                    <a:pt x="627" y="5188"/>
                    <a:pt x="502" y="5263"/>
                    <a:pt x="427" y="5364"/>
                  </a:cubicBezTo>
                  <a:cubicBezTo>
                    <a:pt x="326" y="5464"/>
                    <a:pt x="226" y="5589"/>
                    <a:pt x="201" y="5740"/>
                  </a:cubicBezTo>
                  <a:cubicBezTo>
                    <a:pt x="176" y="5765"/>
                    <a:pt x="176" y="5815"/>
                    <a:pt x="176" y="5865"/>
                  </a:cubicBezTo>
                  <a:cubicBezTo>
                    <a:pt x="176" y="5890"/>
                    <a:pt x="201" y="5940"/>
                    <a:pt x="201" y="5965"/>
                  </a:cubicBezTo>
                  <a:cubicBezTo>
                    <a:pt x="201" y="6015"/>
                    <a:pt x="226" y="6040"/>
                    <a:pt x="251" y="6090"/>
                  </a:cubicBezTo>
                  <a:cubicBezTo>
                    <a:pt x="276" y="6116"/>
                    <a:pt x="301" y="6141"/>
                    <a:pt x="326" y="6166"/>
                  </a:cubicBezTo>
                  <a:cubicBezTo>
                    <a:pt x="427" y="6266"/>
                    <a:pt x="552" y="6341"/>
                    <a:pt x="677" y="6416"/>
                  </a:cubicBezTo>
                  <a:cubicBezTo>
                    <a:pt x="874" y="6526"/>
                    <a:pt x="1109" y="6597"/>
                    <a:pt x="1333" y="6663"/>
                  </a:cubicBezTo>
                  <a:lnTo>
                    <a:pt x="1333" y="6663"/>
                  </a:lnTo>
                  <a:cubicBezTo>
                    <a:pt x="1194" y="6863"/>
                    <a:pt x="1093" y="7082"/>
                    <a:pt x="1028" y="7319"/>
                  </a:cubicBezTo>
                  <a:cubicBezTo>
                    <a:pt x="978" y="7444"/>
                    <a:pt x="953" y="7594"/>
                    <a:pt x="1003" y="7745"/>
                  </a:cubicBezTo>
                  <a:cubicBezTo>
                    <a:pt x="1003" y="7795"/>
                    <a:pt x="1028" y="7820"/>
                    <a:pt x="1028" y="7870"/>
                  </a:cubicBezTo>
                  <a:lnTo>
                    <a:pt x="1103" y="7970"/>
                  </a:lnTo>
                  <a:lnTo>
                    <a:pt x="1178" y="8045"/>
                  </a:lnTo>
                  <a:cubicBezTo>
                    <a:pt x="1229" y="8070"/>
                    <a:pt x="1254" y="8095"/>
                    <a:pt x="1279" y="8095"/>
                  </a:cubicBezTo>
                  <a:cubicBezTo>
                    <a:pt x="1529" y="8246"/>
                    <a:pt x="1830" y="8271"/>
                    <a:pt x="2106" y="8296"/>
                  </a:cubicBezTo>
                  <a:cubicBezTo>
                    <a:pt x="2356" y="8296"/>
                    <a:pt x="2606" y="8255"/>
                    <a:pt x="2837" y="8210"/>
                  </a:cubicBezTo>
                  <a:lnTo>
                    <a:pt x="2837" y="8210"/>
                  </a:lnTo>
                  <a:cubicBezTo>
                    <a:pt x="2847" y="8296"/>
                    <a:pt x="2870" y="8371"/>
                    <a:pt x="2908" y="8446"/>
                  </a:cubicBezTo>
                  <a:cubicBezTo>
                    <a:pt x="2958" y="8547"/>
                    <a:pt x="3033" y="8647"/>
                    <a:pt x="3133" y="8722"/>
                  </a:cubicBezTo>
                  <a:cubicBezTo>
                    <a:pt x="3183" y="8772"/>
                    <a:pt x="3234" y="8772"/>
                    <a:pt x="3284" y="8797"/>
                  </a:cubicBezTo>
                  <a:cubicBezTo>
                    <a:pt x="3359" y="8822"/>
                    <a:pt x="3409" y="8822"/>
                    <a:pt x="3459" y="8847"/>
                  </a:cubicBezTo>
                  <a:lnTo>
                    <a:pt x="3635" y="8847"/>
                  </a:lnTo>
                  <a:lnTo>
                    <a:pt x="3785" y="8822"/>
                  </a:lnTo>
                  <a:cubicBezTo>
                    <a:pt x="4236" y="8747"/>
                    <a:pt x="4612" y="8522"/>
                    <a:pt x="4963" y="8296"/>
                  </a:cubicBezTo>
                  <a:cubicBezTo>
                    <a:pt x="5690" y="7845"/>
                    <a:pt x="6291" y="7268"/>
                    <a:pt x="6818" y="6592"/>
                  </a:cubicBezTo>
                  <a:cubicBezTo>
                    <a:pt x="7344" y="5940"/>
                    <a:pt x="7745" y="5188"/>
                    <a:pt x="7970" y="4361"/>
                  </a:cubicBezTo>
                  <a:cubicBezTo>
                    <a:pt x="8221" y="3559"/>
                    <a:pt x="8296" y="2707"/>
                    <a:pt x="8246" y="1880"/>
                  </a:cubicBezTo>
                  <a:lnTo>
                    <a:pt x="8246" y="1880"/>
                  </a:lnTo>
                  <a:cubicBezTo>
                    <a:pt x="8271" y="2707"/>
                    <a:pt x="8171" y="3559"/>
                    <a:pt x="7920" y="4361"/>
                  </a:cubicBezTo>
                  <a:cubicBezTo>
                    <a:pt x="7645" y="5138"/>
                    <a:pt x="7244" y="5890"/>
                    <a:pt x="6742" y="6542"/>
                  </a:cubicBezTo>
                  <a:cubicBezTo>
                    <a:pt x="6216" y="7193"/>
                    <a:pt x="5589" y="7745"/>
                    <a:pt x="4888" y="8196"/>
                  </a:cubicBezTo>
                  <a:cubicBezTo>
                    <a:pt x="4537" y="8396"/>
                    <a:pt x="4161" y="8597"/>
                    <a:pt x="3760" y="8672"/>
                  </a:cubicBezTo>
                  <a:cubicBezTo>
                    <a:pt x="3701" y="8689"/>
                    <a:pt x="3637" y="8697"/>
                    <a:pt x="3573" y="8697"/>
                  </a:cubicBezTo>
                  <a:cubicBezTo>
                    <a:pt x="3445" y="8697"/>
                    <a:pt x="3317" y="8664"/>
                    <a:pt x="3234" y="8597"/>
                  </a:cubicBezTo>
                  <a:cubicBezTo>
                    <a:pt x="3083" y="8496"/>
                    <a:pt x="2983" y="8296"/>
                    <a:pt x="2983" y="8121"/>
                  </a:cubicBezTo>
                  <a:cubicBezTo>
                    <a:pt x="2958" y="8070"/>
                    <a:pt x="2933" y="8045"/>
                    <a:pt x="2883" y="8045"/>
                  </a:cubicBezTo>
                  <a:cubicBezTo>
                    <a:pt x="2632" y="8095"/>
                    <a:pt x="2356" y="8121"/>
                    <a:pt x="2106" y="8121"/>
                  </a:cubicBezTo>
                  <a:cubicBezTo>
                    <a:pt x="1830" y="8121"/>
                    <a:pt x="1579" y="8095"/>
                    <a:pt x="1354" y="7970"/>
                  </a:cubicBezTo>
                  <a:cubicBezTo>
                    <a:pt x="1329" y="7945"/>
                    <a:pt x="1304" y="7945"/>
                    <a:pt x="1279" y="7920"/>
                  </a:cubicBezTo>
                  <a:lnTo>
                    <a:pt x="1229" y="7870"/>
                  </a:lnTo>
                  <a:cubicBezTo>
                    <a:pt x="1203" y="7845"/>
                    <a:pt x="1203" y="7820"/>
                    <a:pt x="1178" y="7795"/>
                  </a:cubicBezTo>
                  <a:cubicBezTo>
                    <a:pt x="1178" y="7770"/>
                    <a:pt x="1178" y="7745"/>
                    <a:pt x="1153" y="7720"/>
                  </a:cubicBezTo>
                  <a:cubicBezTo>
                    <a:pt x="1128" y="7594"/>
                    <a:pt x="1153" y="7469"/>
                    <a:pt x="1178" y="7344"/>
                  </a:cubicBezTo>
                  <a:cubicBezTo>
                    <a:pt x="1229" y="7118"/>
                    <a:pt x="1379" y="6867"/>
                    <a:pt x="1529" y="6667"/>
                  </a:cubicBezTo>
                  <a:cubicBezTo>
                    <a:pt x="1529" y="6642"/>
                    <a:pt x="1529" y="6642"/>
                    <a:pt x="1529" y="6642"/>
                  </a:cubicBezTo>
                  <a:cubicBezTo>
                    <a:pt x="1529" y="6592"/>
                    <a:pt x="1504" y="6542"/>
                    <a:pt x="1479" y="6542"/>
                  </a:cubicBezTo>
                  <a:cubicBezTo>
                    <a:pt x="1229" y="6491"/>
                    <a:pt x="953" y="6391"/>
                    <a:pt x="727" y="6291"/>
                  </a:cubicBezTo>
                  <a:cubicBezTo>
                    <a:pt x="627" y="6216"/>
                    <a:pt x="502" y="6166"/>
                    <a:pt x="427" y="6065"/>
                  </a:cubicBezTo>
                  <a:cubicBezTo>
                    <a:pt x="351" y="5990"/>
                    <a:pt x="301" y="5865"/>
                    <a:pt x="326" y="5765"/>
                  </a:cubicBezTo>
                  <a:cubicBezTo>
                    <a:pt x="351" y="5664"/>
                    <a:pt x="427" y="5564"/>
                    <a:pt x="527" y="5464"/>
                  </a:cubicBezTo>
                  <a:cubicBezTo>
                    <a:pt x="602" y="5364"/>
                    <a:pt x="702" y="5288"/>
                    <a:pt x="802" y="5213"/>
                  </a:cubicBezTo>
                  <a:cubicBezTo>
                    <a:pt x="1028" y="5038"/>
                    <a:pt x="1254" y="4913"/>
                    <a:pt x="1479" y="4787"/>
                  </a:cubicBezTo>
                  <a:cubicBezTo>
                    <a:pt x="1479" y="4762"/>
                    <a:pt x="1504" y="4762"/>
                    <a:pt x="1504" y="4737"/>
                  </a:cubicBezTo>
                  <a:cubicBezTo>
                    <a:pt x="1504" y="4687"/>
                    <a:pt x="1479" y="4662"/>
                    <a:pt x="1454" y="4637"/>
                  </a:cubicBezTo>
                  <a:cubicBezTo>
                    <a:pt x="1153" y="4612"/>
                    <a:pt x="853" y="4537"/>
                    <a:pt x="577" y="4411"/>
                  </a:cubicBezTo>
                  <a:cubicBezTo>
                    <a:pt x="427" y="4361"/>
                    <a:pt x="301" y="4286"/>
                    <a:pt x="226" y="4161"/>
                  </a:cubicBezTo>
                  <a:cubicBezTo>
                    <a:pt x="151" y="4060"/>
                    <a:pt x="76" y="3910"/>
                    <a:pt x="126" y="3785"/>
                  </a:cubicBezTo>
                  <a:cubicBezTo>
                    <a:pt x="176" y="3659"/>
                    <a:pt x="301" y="3559"/>
                    <a:pt x="427" y="3484"/>
                  </a:cubicBezTo>
                  <a:cubicBezTo>
                    <a:pt x="527" y="3384"/>
                    <a:pt x="677" y="3283"/>
                    <a:pt x="802" y="3208"/>
                  </a:cubicBezTo>
                  <a:lnTo>
                    <a:pt x="1579" y="2707"/>
                  </a:lnTo>
                  <a:cubicBezTo>
                    <a:pt x="1830" y="2532"/>
                    <a:pt x="2106" y="2356"/>
                    <a:pt x="2356" y="2181"/>
                  </a:cubicBezTo>
                  <a:cubicBezTo>
                    <a:pt x="2582" y="1980"/>
                    <a:pt x="2807" y="1755"/>
                    <a:pt x="3033" y="1529"/>
                  </a:cubicBezTo>
                  <a:cubicBezTo>
                    <a:pt x="3434" y="1053"/>
                    <a:pt x="3810" y="552"/>
                    <a:pt x="4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62;p64">
              <a:extLst>
                <a:ext uri="{FF2B5EF4-FFF2-40B4-BE49-F238E27FC236}">
                  <a16:creationId xmlns:a16="http://schemas.microsoft.com/office/drawing/2014/main" xmlns="" id="{9AF54FF6-3D87-4464-8EA5-863EA1D49369}"/>
                </a:ext>
              </a:extLst>
            </p:cNvPr>
            <p:cNvSpPr/>
            <p:nvPr/>
          </p:nvSpPr>
          <p:spPr>
            <a:xfrm>
              <a:off x="7337044" y="3595572"/>
              <a:ext cx="256254" cy="177327"/>
            </a:xfrm>
            <a:custGeom>
              <a:avLst/>
              <a:gdLst/>
              <a:ahLst/>
              <a:cxnLst/>
              <a:rect l="l" t="t" r="r" b="b"/>
              <a:pathLst>
                <a:path w="3711" h="2568" extrusionOk="0">
                  <a:moveTo>
                    <a:pt x="3710" y="1"/>
                  </a:moveTo>
                  <a:cubicBezTo>
                    <a:pt x="3585" y="151"/>
                    <a:pt x="3485" y="302"/>
                    <a:pt x="3359" y="452"/>
                  </a:cubicBezTo>
                  <a:cubicBezTo>
                    <a:pt x="3234" y="577"/>
                    <a:pt x="3109" y="728"/>
                    <a:pt x="2983" y="853"/>
                  </a:cubicBezTo>
                  <a:cubicBezTo>
                    <a:pt x="2708" y="1129"/>
                    <a:pt x="2432" y="1354"/>
                    <a:pt x="2106" y="1580"/>
                  </a:cubicBezTo>
                  <a:cubicBezTo>
                    <a:pt x="1805" y="1780"/>
                    <a:pt x="1480" y="1956"/>
                    <a:pt x="1129" y="2106"/>
                  </a:cubicBezTo>
                  <a:cubicBezTo>
                    <a:pt x="803" y="2231"/>
                    <a:pt x="427" y="2357"/>
                    <a:pt x="76" y="2407"/>
                  </a:cubicBezTo>
                  <a:cubicBezTo>
                    <a:pt x="26" y="2407"/>
                    <a:pt x="1" y="2457"/>
                    <a:pt x="1" y="2507"/>
                  </a:cubicBezTo>
                  <a:cubicBezTo>
                    <a:pt x="1" y="2544"/>
                    <a:pt x="28" y="2567"/>
                    <a:pt x="62" y="2567"/>
                  </a:cubicBezTo>
                  <a:cubicBezTo>
                    <a:pt x="74" y="2567"/>
                    <a:pt x="88" y="2564"/>
                    <a:pt x="101" y="2557"/>
                  </a:cubicBezTo>
                  <a:cubicBezTo>
                    <a:pt x="477" y="2507"/>
                    <a:pt x="828" y="2382"/>
                    <a:pt x="1179" y="2206"/>
                  </a:cubicBezTo>
                  <a:cubicBezTo>
                    <a:pt x="1530" y="2056"/>
                    <a:pt x="1855" y="1855"/>
                    <a:pt x="2156" y="1630"/>
                  </a:cubicBezTo>
                  <a:cubicBezTo>
                    <a:pt x="2457" y="1404"/>
                    <a:pt x="2758" y="1154"/>
                    <a:pt x="3008" y="878"/>
                  </a:cubicBezTo>
                  <a:cubicBezTo>
                    <a:pt x="3134" y="753"/>
                    <a:pt x="3259" y="602"/>
                    <a:pt x="3384" y="452"/>
                  </a:cubicBezTo>
                  <a:cubicBezTo>
                    <a:pt x="3510" y="302"/>
                    <a:pt x="3610" y="151"/>
                    <a:pt x="371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63;p64">
              <a:extLst>
                <a:ext uri="{FF2B5EF4-FFF2-40B4-BE49-F238E27FC236}">
                  <a16:creationId xmlns:a16="http://schemas.microsoft.com/office/drawing/2014/main" xmlns="" id="{80007AFE-9CF3-4E60-90C1-A0F9A6737DCF}"/>
                </a:ext>
              </a:extLst>
            </p:cNvPr>
            <p:cNvSpPr/>
            <p:nvPr/>
          </p:nvSpPr>
          <p:spPr>
            <a:xfrm>
              <a:off x="7338771" y="3739547"/>
              <a:ext cx="262883" cy="164138"/>
            </a:xfrm>
            <a:custGeom>
              <a:avLst/>
              <a:gdLst/>
              <a:ahLst/>
              <a:cxnLst/>
              <a:rect l="l" t="t" r="r" b="b"/>
              <a:pathLst>
                <a:path w="3807" h="2377" extrusionOk="0">
                  <a:moveTo>
                    <a:pt x="3807" y="0"/>
                  </a:moveTo>
                  <a:lnTo>
                    <a:pt x="3807" y="0"/>
                  </a:lnTo>
                  <a:cubicBezTo>
                    <a:pt x="3683" y="149"/>
                    <a:pt x="3559" y="298"/>
                    <a:pt x="3435" y="447"/>
                  </a:cubicBezTo>
                  <a:cubicBezTo>
                    <a:pt x="3309" y="572"/>
                    <a:pt x="3184" y="698"/>
                    <a:pt x="3033" y="823"/>
                  </a:cubicBezTo>
                  <a:cubicBezTo>
                    <a:pt x="2908" y="948"/>
                    <a:pt x="2758" y="1099"/>
                    <a:pt x="2607" y="1199"/>
                  </a:cubicBezTo>
                  <a:cubicBezTo>
                    <a:pt x="2457" y="1324"/>
                    <a:pt x="2307" y="1425"/>
                    <a:pt x="2156" y="1525"/>
                  </a:cubicBezTo>
                  <a:cubicBezTo>
                    <a:pt x="1830" y="1725"/>
                    <a:pt x="1505" y="1901"/>
                    <a:pt x="1154" y="2001"/>
                  </a:cubicBezTo>
                  <a:cubicBezTo>
                    <a:pt x="803" y="2126"/>
                    <a:pt x="427" y="2227"/>
                    <a:pt x="76" y="2227"/>
                  </a:cubicBezTo>
                  <a:cubicBezTo>
                    <a:pt x="26" y="2227"/>
                    <a:pt x="1" y="2252"/>
                    <a:pt x="1" y="2302"/>
                  </a:cubicBezTo>
                  <a:cubicBezTo>
                    <a:pt x="1" y="2352"/>
                    <a:pt x="26" y="2377"/>
                    <a:pt x="76" y="2377"/>
                  </a:cubicBezTo>
                  <a:cubicBezTo>
                    <a:pt x="477" y="2377"/>
                    <a:pt x="828" y="2252"/>
                    <a:pt x="1204" y="2126"/>
                  </a:cubicBezTo>
                  <a:cubicBezTo>
                    <a:pt x="1555" y="1976"/>
                    <a:pt x="1881" y="1801"/>
                    <a:pt x="2206" y="1600"/>
                  </a:cubicBezTo>
                  <a:cubicBezTo>
                    <a:pt x="2357" y="1475"/>
                    <a:pt x="2507" y="1374"/>
                    <a:pt x="2658" y="1249"/>
                  </a:cubicBezTo>
                  <a:cubicBezTo>
                    <a:pt x="2808" y="1124"/>
                    <a:pt x="2933" y="999"/>
                    <a:pt x="3059" y="873"/>
                  </a:cubicBezTo>
                  <a:cubicBezTo>
                    <a:pt x="3209" y="723"/>
                    <a:pt x="3309" y="598"/>
                    <a:pt x="3460" y="447"/>
                  </a:cubicBezTo>
                  <a:cubicBezTo>
                    <a:pt x="3559" y="298"/>
                    <a:pt x="3683" y="149"/>
                    <a:pt x="3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64;p64">
              <a:extLst>
                <a:ext uri="{FF2B5EF4-FFF2-40B4-BE49-F238E27FC236}">
                  <a16:creationId xmlns:a16="http://schemas.microsoft.com/office/drawing/2014/main" xmlns="" id="{0A0A6431-D3F7-434A-AF67-4077E0354BF7}"/>
                </a:ext>
              </a:extLst>
            </p:cNvPr>
            <p:cNvSpPr/>
            <p:nvPr/>
          </p:nvSpPr>
          <p:spPr>
            <a:xfrm>
              <a:off x="7437448" y="3853483"/>
              <a:ext cx="159304" cy="154747"/>
            </a:xfrm>
            <a:custGeom>
              <a:avLst/>
              <a:gdLst/>
              <a:ahLst/>
              <a:cxnLst/>
              <a:rect l="l" t="t" r="r" b="b"/>
              <a:pathLst>
                <a:path w="2307" h="2241" extrusionOk="0">
                  <a:moveTo>
                    <a:pt x="2306" y="0"/>
                  </a:moveTo>
                  <a:lnTo>
                    <a:pt x="2106" y="326"/>
                  </a:lnTo>
                  <a:cubicBezTo>
                    <a:pt x="2006" y="426"/>
                    <a:pt x="1930" y="552"/>
                    <a:pt x="1855" y="652"/>
                  </a:cubicBezTo>
                  <a:cubicBezTo>
                    <a:pt x="1705" y="852"/>
                    <a:pt x="1529" y="1053"/>
                    <a:pt x="1329" y="1228"/>
                  </a:cubicBezTo>
                  <a:cubicBezTo>
                    <a:pt x="1153" y="1404"/>
                    <a:pt x="953" y="1579"/>
                    <a:pt x="727" y="1729"/>
                  </a:cubicBezTo>
                  <a:cubicBezTo>
                    <a:pt x="527" y="1855"/>
                    <a:pt x="301" y="2005"/>
                    <a:pt x="76" y="2080"/>
                  </a:cubicBezTo>
                  <a:lnTo>
                    <a:pt x="51" y="2080"/>
                  </a:lnTo>
                  <a:cubicBezTo>
                    <a:pt x="26" y="2105"/>
                    <a:pt x="0" y="2156"/>
                    <a:pt x="26" y="2181"/>
                  </a:cubicBezTo>
                  <a:cubicBezTo>
                    <a:pt x="26" y="2217"/>
                    <a:pt x="52" y="2241"/>
                    <a:pt x="86" y="2241"/>
                  </a:cubicBezTo>
                  <a:cubicBezTo>
                    <a:pt x="99" y="2241"/>
                    <a:pt x="112" y="2237"/>
                    <a:pt x="126" y="2231"/>
                  </a:cubicBezTo>
                  <a:cubicBezTo>
                    <a:pt x="376" y="2130"/>
                    <a:pt x="602" y="1980"/>
                    <a:pt x="802" y="1830"/>
                  </a:cubicBezTo>
                  <a:cubicBezTo>
                    <a:pt x="1028" y="1654"/>
                    <a:pt x="1203" y="1479"/>
                    <a:pt x="1404" y="1278"/>
                  </a:cubicBezTo>
                  <a:cubicBezTo>
                    <a:pt x="1579" y="1078"/>
                    <a:pt x="1730" y="877"/>
                    <a:pt x="1880" y="677"/>
                  </a:cubicBezTo>
                  <a:cubicBezTo>
                    <a:pt x="1980" y="577"/>
                    <a:pt x="2031" y="451"/>
                    <a:pt x="2106" y="351"/>
                  </a:cubicBezTo>
                  <a:lnTo>
                    <a:pt x="230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65;p64">
              <a:extLst>
                <a:ext uri="{FF2B5EF4-FFF2-40B4-BE49-F238E27FC236}">
                  <a16:creationId xmlns:a16="http://schemas.microsoft.com/office/drawing/2014/main" xmlns="" id="{F212B7D9-A8E1-4643-8AE3-9FFAF6F543EE}"/>
                </a:ext>
              </a:extLst>
            </p:cNvPr>
            <p:cNvSpPr/>
            <p:nvPr/>
          </p:nvSpPr>
          <p:spPr>
            <a:xfrm>
              <a:off x="7818207" y="3157710"/>
              <a:ext cx="32938" cy="31281"/>
            </a:xfrm>
            <a:custGeom>
              <a:avLst/>
              <a:gdLst/>
              <a:ahLst/>
              <a:cxnLst/>
              <a:rect l="l" t="t" r="r" b="b"/>
              <a:pathLst>
                <a:path w="477" h="453" extrusionOk="0">
                  <a:moveTo>
                    <a:pt x="226" y="1"/>
                  </a:moveTo>
                  <a:cubicBezTo>
                    <a:pt x="101" y="1"/>
                    <a:pt x="0" y="126"/>
                    <a:pt x="25" y="226"/>
                  </a:cubicBezTo>
                  <a:cubicBezTo>
                    <a:pt x="25" y="352"/>
                    <a:pt x="126" y="452"/>
                    <a:pt x="251" y="452"/>
                  </a:cubicBezTo>
                  <a:cubicBezTo>
                    <a:pt x="376" y="452"/>
                    <a:pt x="476" y="327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66;p64">
              <a:extLst>
                <a:ext uri="{FF2B5EF4-FFF2-40B4-BE49-F238E27FC236}">
                  <a16:creationId xmlns:a16="http://schemas.microsoft.com/office/drawing/2014/main" xmlns="" id="{C5B30432-3CF9-4DEB-9CF6-AADAF93FAB3A}"/>
                </a:ext>
              </a:extLst>
            </p:cNvPr>
            <p:cNvSpPr/>
            <p:nvPr/>
          </p:nvSpPr>
          <p:spPr>
            <a:xfrm>
              <a:off x="7906457" y="3152255"/>
              <a:ext cx="31212" cy="30038"/>
            </a:xfrm>
            <a:custGeom>
              <a:avLst/>
              <a:gdLst/>
              <a:ahLst/>
              <a:cxnLst/>
              <a:rect l="l" t="t" r="r" b="b"/>
              <a:pathLst>
                <a:path w="452" h="435" extrusionOk="0">
                  <a:moveTo>
                    <a:pt x="264" y="1"/>
                  </a:moveTo>
                  <a:cubicBezTo>
                    <a:pt x="252" y="1"/>
                    <a:pt x="239" y="2"/>
                    <a:pt x="226" y="5"/>
                  </a:cubicBezTo>
                  <a:cubicBezTo>
                    <a:pt x="101" y="5"/>
                    <a:pt x="0" y="105"/>
                    <a:pt x="0" y="230"/>
                  </a:cubicBezTo>
                  <a:cubicBezTo>
                    <a:pt x="23" y="343"/>
                    <a:pt x="106" y="435"/>
                    <a:pt x="213" y="435"/>
                  </a:cubicBezTo>
                  <a:cubicBezTo>
                    <a:pt x="225" y="435"/>
                    <a:pt x="238" y="433"/>
                    <a:pt x="251" y="431"/>
                  </a:cubicBezTo>
                  <a:cubicBezTo>
                    <a:pt x="376" y="431"/>
                    <a:pt x="452" y="331"/>
                    <a:pt x="452" y="205"/>
                  </a:cubicBezTo>
                  <a:cubicBezTo>
                    <a:pt x="452" y="93"/>
                    <a:pt x="371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67;p64">
              <a:extLst>
                <a:ext uri="{FF2B5EF4-FFF2-40B4-BE49-F238E27FC236}">
                  <a16:creationId xmlns:a16="http://schemas.microsoft.com/office/drawing/2014/main" xmlns="" id="{88F25EEB-397D-4DA8-A13A-3E8F25247A72}"/>
                </a:ext>
              </a:extLst>
            </p:cNvPr>
            <p:cNvSpPr/>
            <p:nvPr/>
          </p:nvSpPr>
          <p:spPr>
            <a:xfrm>
              <a:off x="7813028" y="3133542"/>
              <a:ext cx="39843" cy="17332"/>
            </a:xfrm>
            <a:custGeom>
              <a:avLst/>
              <a:gdLst/>
              <a:ahLst/>
              <a:cxnLst/>
              <a:rect l="l" t="t" r="r" b="b"/>
              <a:pathLst>
                <a:path w="577" h="251" extrusionOk="0">
                  <a:moveTo>
                    <a:pt x="251" y="0"/>
                  </a:moveTo>
                  <a:cubicBezTo>
                    <a:pt x="125" y="25"/>
                    <a:pt x="25" y="125"/>
                    <a:pt x="0" y="251"/>
                  </a:cubicBezTo>
                  <a:cubicBezTo>
                    <a:pt x="100" y="175"/>
                    <a:pt x="201" y="150"/>
                    <a:pt x="276" y="125"/>
                  </a:cubicBezTo>
                  <a:cubicBezTo>
                    <a:pt x="326" y="113"/>
                    <a:pt x="370" y="107"/>
                    <a:pt x="417" y="107"/>
                  </a:cubicBezTo>
                  <a:cubicBezTo>
                    <a:pt x="464" y="107"/>
                    <a:pt x="514" y="113"/>
                    <a:pt x="577" y="125"/>
                  </a:cubicBezTo>
                  <a:cubicBezTo>
                    <a:pt x="551" y="75"/>
                    <a:pt x="501" y="50"/>
                    <a:pt x="451" y="25"/>
                  </a:cubicBezTo>
                  <a:cubicBezTo>
                    <a:pt x="376" y="0"/>
                    <a:pt x="326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68;p64">
              <a:extLst>
                <a:ext uri="{FF2B5EF4-FFF2-40B4-BE49-F238E27FC236}">
                  <a16:creationId xmlns:a16="http://schemas.microsoft.com/office/drawing/2014/main" xmlns="" id="{A46B9FD7-1C19-4A3E-A73B-C99647FFAD09}"/>
                </a:ext>
              </a:extLst>
            </p:cNvPr>
            <p:cNvSpPr/>
            <p:nvPr/>
          </p:nvSpPr>
          <p:spPr>
            <a:xfrm>
              <a:off x="7901278" y="3126567"/>
              <a:ext cx="39843" cy="15675"/>
            </a:xfrm>
            <a:custGeom>
              <a:avLst/>
              <a:gdLst/>
              <a:ahLst/>
              <a:cxnLst/>
              <a:rect l="l" t="t" r="r" b="b"/>
              <a:pathLst>
                <a:path w="577" h="227" extrusionOk="0">
                  <a:moveTo>
                    <a:pt x="301" y="1"/>
                  </a:moveTo>
                  <a:cubicBezTo>
                    <a:pt x="251" y="1"/>
                    <a:pt x="176" y="26"/>
                    <a:pt x="126" y="51"/>
                  </a:cubicBezTo>
                  <a:cubicBezTo>
                    <a:pt x="75" y="76"/>
                    <a:pt x="25" y="126"/>
                    <a:pt x="0" y="176"/>
                  </a:cubicBezTo>
                  <a:cubicBezTo>
                    <a:pt x="101" y="151"/>
                    <a:pt x="201" y="126"/>
                    <a:pt x="301" y="126"/>
                  </a:cubicBezTo>
                  <a:cubicBezTo>
                    <a:pt x="376" y="151"/>
                    <a:pt x="477" y="176"/>
                    <a:pt x="577" y="226"/>
                  </a:cubicBezTo>
                  <a:cubicBezTo>
                    <a:pt x="552" y="101"/>
                    <a:pt x="426" y="26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69;p64">
              <a:extLst>
                <a:ext uri="{FF2B5EF4-FFF2-40B4-BE49-F238E27FC236}">
                  <a16:creationId xmlns:a16="http://schemas.microsoft.com/office/drawing/2014/main" xmlns="" id="{CF8D9EE9-6D1D-45B5-BAAE-7991893CCB7C}"/>
                </a:ext>
              </a:extLst>
            </p:cNvPr>
            <p:cNvSpPr/>
            <p:nvPr/>
          </p:nvSpPr>
          <p:spPr>
            <a:xfrm>
              <a:off x="7819933" y="3309004"/>
              <a:ext cx="214684" cy="101921"/>
            </a:xfrm>
            <a:custGeom>
              <a:avLst/>
              <a:gdLst/>
              <a:ahLst/>
              <a:cxnLst/>
              <a:rect l="l" t="t" r="r" b="b"/>
              <a:pathLst>
                <a:path w="3109" h="1476" extrusionOk="0">
                  <a:moveTo>
                    <a:pt x="1985" y="0"/>
                  </a:moveTo>
                  <a:cubicBezTo>
                    <a:pt x="1025" y="0"/>
                    <a:pt x="0" y="366"/>
                    <a:pt x="0" y="366"/>
                  </a:cubicBezTo>
                  <a:cubicBezTo>
                    <a:pt x="66" y="960"/>
                    <a:pt x="787" y="1476"/>
                    <a:pt x="1521" y="1476"/>
                  </a:cubicBezTo>
                  <a:cubicBezTo>
                    <a:pt x="1625" y="1476"/>
                    <a:pt x="1728" y="1466"/>
                    <a:pt x="1830" y="1444"/>
                  </a:cubicBezTo>
                  <a:cubicBezTo>
                    <a:pt x="2832" y="1218"/>
                    <a:pt x="3108" y="266"/>
                    <a:pt x="3108" y="266"/>
                  </a:cubicBezTo>
                  <a:cubicBezTo>
                    <a:pt x="2805" y="69"/>
                    <a:pt x="2401" y="0"/>
                    <a:pt x="1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70;p64">
              <a:extLst>
                <a:ext uri="{FF2B5EF4-FFF2-40B4-BE49-F238E27FC236}">
                  <a16:creationId xmlns:a16="http://schemas.microsoft.com/office/drawing/2014/main" xmlns="" id="{FA391AE8-47A0-44C6-8A9F-7CB5F3EA8394}"/>
                </a:ext>
              </a:extLst>
            </p:cNvPr>
            <p:cNvSpPr/>
            <p:nvPr/>
          </p:nvSpPr>
          <p:spPr>
            <a:xfrm>
              <a:off x="7804327" y="3194032"/>
              <a:ext cx="298721" cy="190516"/>
            </a:xfrm>
            <a:custGeom>
              <a:avLst/>
              <a:gdLst/>
              <a:ahLst/>
              <a:cxnLst/>
              <a:rect l="l" t="t" r="r" b="b"/>
              <a:pathLst>
                <a:path w="4326" h="2759" extrusionOk="0">
                  <a:moveTo>
                    <a:pt x="2181" y="1"/>
                  </a:moveTo>
                  <a:cubicBezTo>
                    <a:pt x="2172" y="1"/>
                    <a:pt x="2164" y="1"/>
                    <a:pt x="2156" y="1"/>
                  </a:cubicBezTo>
                  <a:cubicBezTo>
                    <a:pt x="1" y="101"/>
                    <a:pt x="226" y="2031"/>
                    <a:pt x="226" y="2031"/>
                  </a:cubicBezTo>
                  <a:cubicBezTo>
                    <a:pt x="506" y="2291"/>
                    <a:pt x="924" y="2371"/>
                    <a:pt x="1356" y="2371"/>
                  </a:cubicBezTo>
                  <a:cubicBezTo>
                    <a:pt x="2010" y="2371"/>
                    <a:pt x="2697" y="2187"/>
                    <a:pt x="2983" y="2157"/>
                  </a:cubicBezTo>
                  <a:cubicBezTo>
                    <a:pt x="3010" y="2153"/>
                    <a:pt x="3035" y="2151"/>
                    <a:pt x="3060" y="2151"/>
                  </a:cubicBezTo>
                  <a:cubicBezTo>
                    <a:pt x="3510" y="2151"/>
                    <a:pt x="3735" y="2758"/>
                    <a:pt x="3735" y="2758"/>
                  </a:cubicBezTo>
                  <a:cubicBezTo>
                    <a:pt x="4326" y="667"/>
                    <a:pt x="2646" y="1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2461;p63">
            <a:extLst>
              <a:ext uri="{FF2B5EF4-FFF2-40B4-BE49-F238E27FC236}">
                <a16:creationId xmlns:a16="http://schemas.microsoft.com/office/drawing/2014/main" xmlns="" id="{4B58A34D-F4CC-4DD2-B1C7-FB37EE26230F}"/>
              </a:ext>
            </a:extLst>
          </p:cNvPr>
          <p:cNvGrpSpPr/>
          <p:nvPr/>
        </p:nvGrpSpPr>
        <p:grpSpPr>
          <a:xfrm>
            <a:off x="7801263" y="801403"/>
            <a:ext cx="836540" cy="984784"/>
            <a:chOff x="6095880" y="2715958"/>
            <a:chExt cx="385939" cy="468507"/>
          </a:xfrm>
        </p:grpSpPr>
        <p:sp>
          <p:nvSpPr>
            <p:cNvPr id="98" name="Google Shape;2462;p63">
              <a:extLst>
                <a:ext uri="{FF2B5EF4-FFF2-40B4-BE49-F238E27FC236}">
                  <a16:creationId xmlns:a16="http://schemas.microsoft.com/office/drawing/2014/main" xmlns="" id="{9F539723-7A80-4800-922A-9B9F06842209}"/>
                </a:ext>
              </a:extLst>
            </p:cNvPr>
            <p:cNvSpPr/>
            <p:nvPr/>
          </p:nvSpPr>
          <p:spPr>
            <a:xfrm>
              <a:off x="6141253" y="2761883"/>
              <a:ext cx="340566" cy="422583"/>
            </a:xfrm>
            <a:custGeom>
              <a:avLst/>
              <a:gdLst/>
              <a:ahLst/>
              <a:cxnLst/>
              <a:rect l="l" t="t" r="r" b="b"/>
              <a:pathLst>
                <a:path w="11116" h="1379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3258"/>
                    <a:pt x="553" y="13793"/>
                    <a:pt x="1213" y="13793"/>
                  </a:cubicBezTo>
                  <a:lnTo>
                    <a:pt x="9903" y="13793"/>
                  </a:lnTo>
                  <a:cubicBezTo>
                    <a:pt x="10563" y="13793"/>
                    <a:pt x="11116" y="13258"/>
                    <a:pt x="11116" y="12580"/>
                  </a:cubicBezTo>
                  <a:lnTo>
                    <a:pt x="11116" y="1214"/>
                  </a:lnTo>
                  <a:cubicBezTo>
                    <a:pt x="11116" y="536"/>
                    <a:pt x="10563" y="1"/>
                    <a:pt x="9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63;p63">
              <a:extLst>
                <a:ext uri="{FF2B5EF4-FFF2-40B4-BE49-F238E27FC236}">
                  <a16:creationId xmlns:a16="http://schemas.microsoft.com/office/drawing/2014/main" xmlns="" id="{ED61D52A-5157-4262-A2AA-C121C8003E7C}"/>
                </a:ext>
              </a:extLst>
            </p:cNvPr>
            <p:cNvSpPr/>
            <p:nvPr/>
          </p:nvSpPr>
          <p:spPr>
            <a:xfrm>
              <a:off x="6141253" y="2761883"/>
              <a:ext cx="320346" cy="402362"/>
            </a:xfrm>
            <a:custGeom>
              <a:avLst/>
              <a:gdLst/>
              <a:ahLst/>
              <a:cxnLst/>
              <a:rect l="l" t="t" r="r" b="b"/>
              <a:pathLst>
                <a:path w="10456" h="1313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2776"/>
                    <a:pt x="54" y="12972"/>
                    <a:pt x="143" y="13133"/>
                  </a:cubicBezTo>
                  <a:lnTo>
                    <a:pt x="8404" y="13133"/>
                  </a:lnTo>
                  <a:cubicBezTo>
                    <a:pt x="9528" y="13133"/>
                    <a:pt x="10456" y="12223"/>
                    <a:pt x="10456" y="11099"/>
                  </a:cubicBezTo>
                  <a:lnTo>
                    <a:pt x="10456" y="125"/>
                  </a:lnTo>
                  <a:cubicBezTo>
                    <a:pt x="10277" y="54"/>
                    <a:pt x="10099" y="1"/>
                    <a:pt x="990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64;p63">
              <a:extLst>
                <a:ext uri="{FF2B5EF4-FFF2-40B4-BE49-F238E27FC236}">
                  <a16:creationId xmlns:a16="http://schemas.microsoft.com/office/drawing/2014/main" xmlns="" id="{0D00F47B-761B-42DA-8826-AAEE55500670}"/>
                </a:ext>
              </a:extLst>
            </p:cNvPr>
            <p:cNvSpPr/>
            <p:nvPr/>
          </p:nvSpPr>
          <p:spPr>
            <a:xfrm>
              <a:off x="6095880" y="2715958"/>
              <a:ext cx="340046" cy="423135"/>
            </a:xfrm>
            <a:custGeom>
              <a:avLst/>
              <a:gdLst/>
              <a:ahLst/>
              <a:cxnLst/>
              <a:rect l="l" t="t" r="r" b="b"/>
              <a:pathLst>
                <a:path w="11099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9885" y="13811"/>
                  </a:lnTo>
                  <a:cubicBezTo>
                    <a:pt x="10563" y="13811"/>
                    <a:pt x="11098" y="13258"/>
                    <a:pt x="11098" y="12598"/>
                  </a:cubicBezTo>
                  <a:lnTo>
                    <a:pt x="11098" y="1214"/>
                  </a:lnTo>
                  <a:cubicBezTo>
                    <a:pt x="11098" y="554"/>
                    <a:pt x="10563" y="1"/>
                    <a:pt x="9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65;p63">
              <a:extLst>
                <a:ext uri="{FF2B5EF4-FFF2-40B4-BE49-F238E27FC236}">
                  <a16:creationId xmlns:a16="http://schemas.microsoft.com/office/drawing/2014/main" xmlns="" id="{6C44CA75-BA1A-47C7-A716-2E8DB92827AB}"/>
                </a:ext>
              </a:extLst>
            </p:cNvPr>
            <p:cNvSpPr/>
            <p:nvPr/>
          </p:nvSpPr>
          <p:spPr>
            <a:xfrm>
              <a:off x="6095880" y="2715958"/>
              <a:ext cx="65626" cy="423135"/>
            </a:xfrm>
            <a:custGeom>
              <a:avLst/>
              <a:gdLst/>
              <a:ahLst/>
              <a:cxnLst/>
              <a:rect l="l" t="t" r="r" b="b"/>
              <a:pathLst>
                <a:path w="2142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2141" y="13811"/>
                  </a:lnTo>
                  <a:cubicBezTo>
                    <a:pt x="1463" y="13811"/>
                    <a:pt x="928" y="13258"/>
                    <a:pt x="928" y="12598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66;p63">
              <a:extLst>
                <a:ext uri="{FF2B5EF4-FFF2-40B4-BE49-F238E27FC236}">
                  <a16:creationId xmlns:a16="http://schemas.microsoft.com/office/drawing/2014/main" xmlns="" id="{4E2F4016-F290-480F-B065-DDB144C42A06}"/>
                </a:ext>
              </a:extLst>
            </p:cNvPr>
            <p:cNvSpPr/>
            <p:nvPr/>
          </p:nvSpPr>
          <p:spPr>
            <a:xfrm>
              <a:off x="6183869" y="2777201"/>
              <a:ext cx="14246" cy="27911"/>
            </a:xfrm>
            <a:custGeom>
              <a:avLst/>
              <a:gdLst/>
              <a:ahLst/>
              <a:cxnLst/>
              <a:rect l="l" t="t" r="r" b="b"/>
              <a:pathLst>
                <a:path w="465" h="911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678"/>
                  </a:lnTo>
                  <a:cubicBezTo>
                    <a:pt x="1" y="803"/>
                    <a:pt x="108" y="910"/>
                    <a:pt x="233" y="910"/>
                  </a:cubicBezTo>
                  <a:cubicBezTo>
                    <a:pt x="358" y="910"/>
                    <a:pt x="465" y="803"/>
                    <a:pt x="465" y="678"/>
                  </a:cubicBezTo>
                  <a:lnTo>
                    <a:pt x="465" y="232"/>
                  </a:lnTo>
                  <a:cubicBezTo>
                    <a:pt x="465" y="107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67;p63">
              <a:extLst>
                <a:ext uri="{FF2B5EF4-FFF2-40B4-BE49-F238E27FC236}">
                  <a16:creationId xmlns:a16="http://schemas.microsoft.com/office/drawing/2014/main" xmlns="" id="{B0E5A180-0E11-4912-9514-AE1C1B1ECFC2}"/>
                </a:ext>
              </a:extLst>
            </p:cNvPr>
            <p:cNvSpPr/>
            <p:nvPr/>
          </p:nvSpPr>
          <p:spPr>
            <a:xfrm>
              <a:off x="6334203" y="2777201"/>
              <a:ext cx="13695" cy="27911"/>
            </a:xfrm>
            <a:custGeom>
              <a:avLst/>
              <a:gdLst/>
              <a:ahLst/>
              <a:cxnLst/>
              <a:rect l="l" t="t" r="r" b="b"/>
              <a:pathLst>
                <a:path w="447" h="911" extrusionOk="0">
                  <a:moveTo>
                    <a:pt x="232" y="0"/>
                  </a:moveTo>
                  <a:cubicBezTo>
                    <a:pt x="90" y="0"/>
                    <a:pt x="0" y="107"/>
                    <a:pt x="0" y="232"/>
                  </a:cubicBezTo>
                  <a:lnTo>
                    <a:pt x="0" y="678"/>
                  </a:lnTo>
                  <a:cubicBezTo>
                    <a:pt x="0" y="803"/>
                    <a:pt x="90" y="910"/>
                    <a:pt x="232" y="910"/>
                  </a:cubicBezTo>
                  <a:cubicBezTo>
                    <a:pt x="357" y="910"/>
                    <a:pt x="447" y="803"/>
                    <a:pt x="447" y="678"/>
                  </a:cubicBezTo>
                  <a:lnTo>
                    <a:pt x="447" y="232"/>
                  </a:lnTo>
                  <a:cubicBezTo>
                    <a:pt x="447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68;p63">
              <a:extLst>
                <a:ext uri="{FF2B5EF4-FFF2-40B4-BE49-F238E27FC236}">
                  <a16:creationId xmlns:a16="http://schemas.microsoft.com/office/drawing/2014/main" xmlns="" id="{0D5D1E28-468B-4F66-BF75-299E31022FC3}"/>
                </a:ext>
              </a:extLst>
            </p:cNvPr>
            <p:cNvSpPr/>
            <p:nvPr/>
          </p:nvSpPr>
          <p:spPr>
            <a:xfrm>
              <a:off x="6239627" y="2790160"/>
              <a:ext cx="52513" cy="22059"/>
            </a:xfrm>
            <a:custGeom>
              <a:avLst/>
              <a:gdLst/>
              <a:ahLst/>
              <a:cxnLst/>
              <a:rect l="l" t="t" r="r" b="b"/>
              <a:pathLst>
                <a:path w="1714" h="72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30"/>
                    <a:pt x="1" y="291"/>
                    <a:pt x="72" y="380"/>
                  </a:cubicBezTo>
                  <a:cubicBezTo>
                    <a:pt x="268" y="594"/>
                    <a:pt x="554" y="719"/>
                    <a:pt x="857" y="719"/>
                  </a:cubicBezTo>
                  <a:cubicBezTo>
                    <a:pt x="1160" y="719"/>
                    <a:pt x="1446" y="594"/>
                    <a:pt x="1642" y="380"/>
                  </a:cubicBezTo>
                  <a:cubicBezTo>
                    <a:pt x="1714" y="291"/>
                    <a:pt x="1714" y="130"/>
                    <a:pt x="1624" y="59"/>
                  </a:cubicBezTo>
                  <a:cubicBezTo>
                    <a:pt x="1576" y="19"/>
                    <a:pt x="1521" y="0"/>
                    <a:pt x="1466" y="0"/>
                  </a:cubicBezTo>
                  <a:cubicBezTo>
                    <a:pt x="1400" y="0"/>
                    <a:pt x="1334" y="28"/>
                    <a:pt x="1285" y="77"/>
                  </a:cubicBezTo>
                  <a:cubicBezTo>
                    <a:pt x="1178" y="202"/>
                    <a:pt x="1036" y="273"/>
                    <a:pt x="857" y="273"/>
                  </a:cubicBezTo>
                  <a:cubicBezTo>
                    <a:pt x="697" y="273"/>
                    <a:pt x="536" y="202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9;p63">
              <a:extLst>
                <a:ext uri="{FF2B5EF4-FFF2-40B4-BE49-F238E27FC236}">
                  <a16:creationId xmlns:a16="http://schemas.microsoft.com/office/drawing/2014/main" xmlns="" id="{9DA02636-68D0-4B08-A94F-1378A0EEA171}"/>
                </a:ext>
              </a:extLst>
            </p:cNvPr>
            <p:cNvSpPr/>
            <p:nvPr/>
          </p:nvSpPr>
          <p:spPr>
            <a:xfrm>
              <a:off x="6182245" y="2858082"/>
              <a:ext cx="167311" cy="167311"/>
            </a:xfrm>
            <a:custGeom>
              <a:avLst/>
              <a:gdLst/>
              <a:ahLst/>
              <a:cxnLst/>
              <a:rect l="l" t="t" r="r" b="b"/>
              <a:pathLst>
                <a:path w="5461" h="5461" extrusionOk="0">
                  <a:moveTo>
                    <a:pt x="2231" y="1"/>
                  </a:moveTo>
                  <a:cubicBezTo>
                    <a:pt x="1999" y="1"/>
                    <a:pt x="1802" y="197"/>
                    <a:pt x="1802" y="447"/>
                  </a:cubicBezTo>
                  <a:lnTo>
                    <a:pt x="1802" y="1803"/>
                  </a:lnTo>
                  <a:lnTo>
                    <a:pt x="446" y="1803"/>
                  </a:lnTo>
                  <a:cubicBezTo>
                    <a:pt x="197" y="1803"/>
                    <a:pt x="0" y="1999"/>
                    <a:pt x="0" y="2231"/>
                  </a:cubicBezTo>
                  <a:lnTo>
                    <a:pt x="0" y="3230"/>
                  </a:lnTo>
                  <a:cubicBezTo>
                    <a:pt x="0" y="3480"/>
                    <a:pt x="197" y="3659"/>
                    <a:pt x="446" y="3659"/>
                  </a:cubicBezTo>
                  <a:lnTo>
                    <a:pt x="1802" y="3659"/>
                  </a:lnTo>
                  <a:lnTo>
                    <a:pt x="1802" y="5032"/>
                  </a:lnTo>
                  <a:cubicBezTo>
                    <a:pt x="1802" y="5264"/>
                    <a:pt x="1999" y="5461"/>
                    <a:pt x="2231" y="5461"/>
                  </a:cubicBezTo>
                  <a:lnTo>
                    <a:pt x="3230" y="5461"/>
                  </a:lnTo>
                  <a:cubicBezTo>
                    <a:pt x="3462" y="5461"/>
                    <a:pt x="3658" y="5264"/>
                    <a:pt x="3658" y="5032"/>
                  </a:cubicBezTo>
                  <a:lnTo>
                    <a:pt x="3658" y="3659"/>
                  </a:lnTo>
                  <a:lnTo>
                    <a:pt x="5032" y="3659"/>
                  </a:lnTo>
                  <a:cubicBezTo>
                    <a:pt x="5264" y="3659"/>
                    <a:pt x="5460" y="3480"/>
                    <a:pt x="5460" y="3230"/>
                  </a:cubicBezTo>
                  <a:lnTo>
                    <a:pt x="5460" y="2231"/>
                  </a:lnTo>
                  <a:cubicBezTo>
                    <a:pt x="5460" y="1999"/>
                    <a:pt x="5264" y="1803"/>
                    <a:pt x="5032" y="1803"/>
                  </a:cubicBezTo>
                  <a:lnTo>
                    <a:pt x="3658" y="1803"/>
                  </a:lnTo>
                  <a:lnTo>
                    <a:pt x="3658" y="447"/>
                  </a:lnTo>
                  <a:cubicBezTo>
                    <a:pt x="3658" y="197"/>
                    <a:pt x="3462" y="1"/>
                    <a:pt x="3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70;p63">
              <a:extLst>
                <a:ext uri="{FF2B5EF4-FFF2-40B4-BE49-F238E27FC236}">
                  <a16:creationId xmlns:a16="http://schemas.microsoft.com/office/drawing/2014/main" xmlns="" id="{6D25E6AE-E8D1-4B70-A14A-AF4E6EB72BDB}"/>
                </a:ext>
              </a:extLst>
            </p:cNvPr>
            <p:cNvSpPr/>
            <p:nvPr/>
          </p:nvSpPr>
          <p:spPr>
            <a:xfrm>
              <a:off x="6183869" y="3070730"/>
              <a:ext cx="164033" cy="14246"/>
            </a:xfrm>
            <a:custGeom>
              <a:avLst/>
              <a:gdLst/>
              <a:ahLst/>
              <a:cxnLst/>
              <a:rect l="l" t="t" r="r" b="b"/>
              <a:pathLst>
                <a:path w="5354" h="465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57"/>
                    <a:pt x="108" y="465"/>
                    <a:pt x="233" y="465"/>
                  </a:cubicBezTo>
                  <a:lnTo>
                    <a:pt x="5139" y="465"/>
                  </a:lnTo>
                  <a:cubicBezTo>
                    <a:pt x="5264" y="465"/>
                    <a:pt x="5354" y="357"/>
                    <a:pt x="5354" y="233"/>
                  </a:cubicBezTo>
                  <a:cubicBezTo>
                    <a:pt x="5354" y="108"/>
                    <a:pt x="5264" y="1"/>
                    <a:pt x="5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2748;p63">
            <a:extLst>
              <a:ext uri="{FF2B5EF4-FFF2-40B4-BE49-F238E27FC236}">
                <a16:creationId xmlns:a16="http://schemas.microsoft.com/office/drawing/2014/main" xmlns="" id="{E35000B8-B80A-409D-AE89-303CA3376D6D}"/>
              </a:ext>
            </a:extLst>
          </p:cNvPr>
          <p:cNvGrpSpPr/>
          <p:nvPr/>
        </p:nvGrpSpPr>
        <p:grpSpPr>
          <a:xfrm>
            <a:off x="4268471" y="1181631"/>
            <a:ext cx="481070" cy="468294"/>
            <a:chOff x="3316215" y="2019619"/>
            <a:chExt cx="481070" cy="468294"/>
          </a:xfrm>
        </p:grpSpPr>
        <p:sp>
          <p:nvSpPr>
            <p:cNvPr id="108" name="Google Shape;2749;p63">
              <a:extLst>
                <a:ext uri="{FF2B5EF4-FFF2-40B4-BE49-F238E27FC236}">
                  <a16:creationId xmlns:a16="http://schemas.microsoft.com/office/drawing/2014/main" xmlns="" id="{7D58B49E-0F23-4671-AA9E-63A8DA36AC67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50;p63">
              <a:extLst>
                <a:ext uri="{FF2B5EF4-FFF2-40B4-BE49-F238E27FC236}">
                  <a16:creationId xmlns:a16="http://schemas.microsoft.com/office/drawing/2014/main" xmlns="" id="{BFBAB49D-426D-4027-8484-8A1ED410B376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51;p63">
              <a:extLst>
                <a:ext uri="{FF2B5EF4-FFF2-40B4-BE49-F238E27FC236}">
                  <a16:creationId xmlns:a16="http://schemas.microsoft.com/office/drawing/2014/main" xmlns="" id="{D05320BF-E2A9-452A-AFF7-EDE0D6675E20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52;p63">
              <a:extLst>
                <a:ext uri="{FF2B5EF4-FFF2-40B4-BE49-F238E27FC236}">
                  <a16:creationId xmlns:a16="http://schemas.microsoft.com/office/drawing/2014/main" xmlns="" id="{E0CFB6D4-BF4C-44ED-8260-BF70CE885F70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53;p63">
              <a:extLst>
                <a:ext uri="{FF2B5EF4-FFF2-40B4-BE49-F238E27FC236}">
                  <a16:creationId xmlns:a16="http://schemas.microsoft.com/office/drawing/2014/main" xmlns="" id="{2F6CC19D-DBEB-4967-A138-78547027B50A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10EAC6B-45F0-489C-BCB2-58F8AFAA9ED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58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flowchart&#10;&#10;Description automatically generated">
            <a:extLst>
              <a:ext uri="{FF2B5EF4-FFF2-40B4-BE49-F238E27FC236}">
                <a16:creationId xmlns:a16="http://schemas.microsoft.com/office/drawing/2014/main" xmlns="" id="{5AF70C71-2156-9AC5-6DEB-C64951536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14287"/>
            <a:ext cx="3181350" cy="682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B00C19-6D41-42AA-D493-ED9D8E2B68BC}"/>
              </a:ext>
            </a:extLst>
          </p:cNvPr>
          <p:cNvSpPr txBox="1"/>
          <p:nvPr/>
        </p:nvSpPr>
        <p:spPr>
          <a:xfrm>
            <a:off x="7850037" y="6193766"/>
            <a:ext cx="15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Flow</a:t>
            </a:r>
          </a:p>
        </p:txBody>
      </p:sp>
    </p:spTree>
    <p:extLst>
      <p:ext uri="{BB962C8B-B14F-4D97-AF65-F5344CB8AC3E}">
        <p14:creationId xmlns:p14="http://schemas.microsoft.com/office/powerpoint/2010/main" val="280289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flowchart&#10;&#10;Description automatically generated">
            <a:extLst>
              <a:ext uri="{FF2B5EF4-FFF2-40B4-BE49-F238E27FC236}">
                <a16:creationId xmlns:a16="http://schemas.microsoft.com/office/drawing/2014/main" xmlns="" id="{ABDB6ABA-5470-A7B6-E5A4-755CFF755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85" y="0"/>
            <a:ext cx="331602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47AC25-3825-97CD-1895-CF637D52F46C}"/>
              </a:ext>
            </a:extLst>
          </p:cNvPr>
          <p:cNvSpPr txBox="1"/>
          <p:nvPr/>
        </p:nvSpPr>
        <p:spPr>
          <a:xfrm>
            <a:off x="7970809" y="6314536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Flow</a:t>
            </a:r>
          </a:p>
        </p:txBody>
      </p:sp>
    </p:spTree>
    <p:extLst>
      <p:ext uri="{BB962C8B-B14F-4D97-AF65-F5344CB8AC3E}">
        <p14:creationId xmlns:p14="http://schemas.microsoft.com/office/powerpoint/2010/main" val="650179355"/>
      </p:ext>
    </p:extLst>
  </p:cSld>
  <p:clrMapOvr>
    <a:masterClrMapping/>
  </p:clrMapOvr>
</p:sld>
</file>

<file path=ppt/theme/theme1.xml><?xml version="1.0" encoding="utf-8"?>
<a:theme xmlns:a="http://schemas.openxmlformats.org/drawingml/2006/main" name="Never Leave your Pets Behind MK Campaign by Slidesgo">
  <a:themeElements>
    <a:clrScheme name="Simple Light">
      <a:dk1>
        <a:srgbClr val="DA6274"/>
      </a:dk1>
      <a:lt1>
        <a:srgbClr val="F5E1DC"/>
      </a:lt1>
      <a:dk2>
        <a:srgbClr val="564434"/>
      </a:dk2>
      <a:lt2>
        <a:srgbClr val="000000"/>
      </a:lt2>
      <a:accent1>
        <a:srgbClr val="EBBE90"/>
      </a:accent1>
      <a:accent2>
        <a:srgbClr val="F49D5C"/>
      </a:accent2>
      <a:accent3>
        <a:srgbClr val="B8A9A2"/>
      </a:accent3>
      <a:accent4>
        <a:srgbClr val="AE5D42"/>
      </a:accent4>
      <a:accent5>
        <a:srgbClr val="873D28"/>
      </a:accent5>
      <a:accent6>
        <a:srgbClr val="2F748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Never Leave your Pets Behind MK Campaign by Slidesgo</Template>
  <TotalTime>206</TotalTime>
  <Words>301</Words>
  <Application>Microsoft Office PowerPoint</Application>
  <PresentationFormat>Widescreen</PresentationFormat>
  <Paragraphs>67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Bebas Neue</vt:lpstr>
      <vt:lpstr>Calibri</vt:lpstr>
      <vt:lpstr>Didact Gothic</vt:lpstr>
      <vt:lpstr>Proxima Nova</vt:lpstr>
      <vt:lpstr>PT Sans</vt:lpstr>
      <vt:lpstr>Roboto Condensed Light</vt:lpstr>
      <vt:lpstr>Spartan</vt:lpstr>
      <vt:lpstr>Times New Roman</vt:lpstr>
      <vt:lpstr>Never Leave your Pets Behind MK Campaign by Slidesgo</vt:lpstr>
      <vt:lpstr>Slidesgo Final Pages</vt:lpstr>
      <vt:lpstr>SafePaws</vt:lpstr>
      <vt:lpstr>Introduction to SafePaws Empowering Animal Welfare Through Innovation and Collaboration</vt:lpstr>
      <vt:lpstr>Proposed System Addressing Gaps in Animal Welfare Coordination</vt:lpstr>
      <vt:lpstr>Currently Working On Connecting People and Resources to Improve Animal Lives</vt:lpstr>
      <vt:lpstr>Tools and Technology Used Transforming Animal Welfare Through Holistic Approaches and Strategic Partnerships</vt:lpstr>
      <vt:lpstr>Project Management/Tracking Acknowledging Boundaries While Focusing on Core Impact Areas</vt:lpstr>
      <vt:lpstr>Process Flow Advancing Animal Welfare Through Cutting-Edge Solutions and Collective Efforts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Sample</vt:lpstr>
      <vt:lpstr>LIVE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SafePaws:Where compassion meets action—empowering you to save lives, one paw at a time</dc:title>
  <dc:creator>hp</dc:creator>
  <cp:lastModifiedBy>Microsoft account</cp:lastModifiedBy>
  <cp:revision>26</cp:revision>
  <dcterms:created xsi:type="dcterms:W3CDTF">2024-08-23T14:10:30Z</dcterms:created>
  <dcterms:modified xsi:type="dcterms:W3CDTF">2024-11-17T05:08:12Z</dcterms:modified>
</cp:coreProperties>
</file>