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8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9" r:id="rId10"/>
    <p:sldId id="280" r:id="rId11"/>
    <p:sldId id="282" r:id="rId12"/>
    <p:sldId id="283" r:id="rId13"/>
    <p:sldId id="284" r:id="rId14"/>
    <p:sldId id="285" r:id="rId15"/>
    <p:sldId id="26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37" d="100"/>
          <a:sy n="37" d="100"/>
        </p:scale>
        <p:origin x="56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99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50800" y="2577767"/>
            <a:ext cx="4597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950800" y="1117067"/>
            <a:ext cx="4597200" cy="1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2550686">
            <a:off x="-120461" y="5815742"/>
            <a:ext cx="1045479" cy="793279"/>
            <a:chOff x="5243125" y="3162925"/>
            <a:chExt cx="1096775" cy="832200"/>
          </a:xfrm>
        </p:grpSpPr>
        <p:sp>
          <p:nvSpPr>
            <p:cNvPr id="99" name="Google Shape;99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9250731" y="5267270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-713533" y="-2798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 rot="300591">
            <a:off x="11620163" y="26090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7"/>
          <p:cNvGrpSpPr/>
          <p:nvPr/>
        </p:nvGrpSpPr>
        <p:grpSpPr>
          <a:xfrm rot="-9151039">
            <a:off x="5776378" y="-169486"/>
            <a:ext cx="1045407" cy="793223"/>
            <a:chOff x="5243125" y="3162925"/>
            <a:chExt cx="1096775" cy="832200"/>
          </a:xfrm>
        </p:grpSpPr>
        <p:sp>
          <p:nvSpPr>
            <p:cNvPr id="108" name="Google Shape;108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03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CFAD0-4C16-A146-74D7-4509E0BB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9" y="2147978"/>
            <a:ext cx="12019100" cy="2106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172529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Community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Pet adoption, reporting lost/found pets, and 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1" y="1408400"/>
            <a:ext cx="10061438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People and Resources to Improve Animal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821" y="2558375"/>
            <a:ext cx="9322136" cy="167526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Unapproved button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footer part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Small bugs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9;p61">
            <a:extLst>
              <a:ext uri="{FF2B5EF4-FFF2-40B4-BE49-F238E27FC236}">
                <a16:creationId xmlns:a16="http://schemas.microsoft.com/office/drawing/2014/main" id="{23A6F1B3-2FF4-412A-B452-F935FE965549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3760" t="10686" r="23765" b="28210"/>
          <a:stretch/>
        </p:blipFill>
        <p:spPr>
          <a:xfrm>
            <a:off x="6851736" y="2533169"/>
            <a:ext cx="4027606" cy="367197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38" name="Google Shape;2748;p63">
            <a:extLst>
              <a:ext uri="{FF2B5EF4-FFF2-40B4-BE49-F238E27FC236}">
                <a16:creationId xmlns:a16="http://schemas.microsoft.com/office/drawing/2014/main" id="{8E740F4B-59B3-4B03-9E41-54BFE4472057}"/>
              </a:ext>
            </a:extLst>
          </p:cNvPr>
          <p:cNvGrpSpPr/>
          <p:nvPr/>
        </p:nvGrpSpPr>
        <p:grpSpPr>
          <a:xfrm>
            <a:off x="3992890" y="1204352"/>
            <a:ext cx="481070" cy="468294"/>
            <a:chOff x="3316215" y="2019619"/>
            <a:chExt cx="481070" cy="468294"/>
          </a:xfrm>
        </p:grpSpPr>
        <p:sp>
          <p:nvSpPr>
            <p:cNvPr id="39" name="Google Shape;2749;p63">
              <a:extLst>
                <a:ext uri="{FF2B5EF4-FFF2-40B4-BE49-F238E27FC236}">
                  <a16:creationId xmlns:a16="http://schemas.microsoft.com/office/drawing/2014/main" id="{9A6CE159-D110-4D79-B08A-F9EF45A931E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0;p63">
              <a:extLst>
                <a:ext uri="{FF2B5EF4-FFF2-40B4-BE49-F238E27FC236}">
                  <a16:creationId xmlns:a16="http://schemas.microsoft.com/office/drawing/2014/main" id="{B6203549-26A4-462B-B7C2-4D835C041AD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1;p63">
              <a:extLst>
                <a:ext uri="{FF2B5EF4-FFF2-40B4-BE49-F238E27FC236}">
                  <a16:creationId xmlns:a16="http://schemas.microsoft.com/office/drawing/2014/main" id="{41139B1B-03FC-4680-872B-D72AF0A9544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2;p63">
              <a:extLst>
                <a:ext uri="{FF2B5EF4-FFF2-40B4-BE49-F238E27FC236}">
                  <a16:creationId xmlns:a16="http://schemas.microsoft.com/office/drawing/2014/main" id="{A1680EDF-72DB-411E-8980-F14482EF4D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3;p63">
              <a:extLst>
                <a:ext uri="{FF2B5EF4-FFF2-40B4-BE49-F238E27FC236}">
                  <a16:creationId xmlns:a16="http://schemas.microsoft.com/office/drawing/2014/main" id="{7093832C-3CC1-43DD-B1C0-879B7EF4A976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83;p63">
            <a:extLst>
              <a:ext uri="{FF2B5EF4-FFF2-40B4-BE49-F238E27FC236}">
                <a16:creationId xmlns:a16="http://schemas.microsoft.com/office/drawing/2014/main" id="{7C11BFF5-655B-45A6-8396-486496FBF5C6}"/>
              </a:ext>
            </a:extLst>
          </p:cNvPr>
          <p:cNvGrpSpPr/>
          <p:nvPr/>
        </p:nvGrpSpPr>
        <p:grpSpPr>
          <a:xfrm rot="1340185">
            <a:off x="7784151" y="1255174"/>
            <a:ext cx="762606" cy="498468"/>
            <a:chOff x="2167950" y="1658675"/>
            <a:chExt cx="500175" cy="330800"/>
          </a:xfrm>
        </p:grpSpPr>
        <p:sp>
          <p:nvSpPr>
            <p:cNvPr id="45" name="Google Shape;2684;p63">
              <a:extLst>
                <a:ext uri="{FF2B5EF4-FFF2-40B4-BE49-F238E27FC236}">
                  <a16:creationId xmlns:a16="http://schemas.microsoft.com/office/drawing/2014/main" id="{25E51AD9-EB53-4F88-B010-9AB219C8EF84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85;p63">
              <a:extLst>
                <a:ext uri="{FF2B5EF4-FFF2-40B4-BE49-F238E27FC236}">
                  <a16:creationId xmlns:a16="http://schemas.microsoft.com/office/drawing/2014/main" id="{3410F820-D130-453C-B51E-9F12C7743EFE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6;p63">
              <a:extLst>
                <a:ext uri="{FF2B5EF4-FFF2-40B4-BE49-F238E27FC236}">
                  <a16:creationId xmlns:a16="http://schemas.microsoft.com/office/drawing/2014/main" id="{18BB1DD4-F88A-463A-B5B8-5D3CB5B7DD61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7;p63">
              <a:extLst>
                <a:ext uri="{FF2B5EF4-FFF2-40B4-BE49-F238E27FC236}">
                  <a16:creationId xmlns:a16="http://schemas.microsoft.com/office/drawing/2014/main" id="{06FDA681-B32D-4F9C-8ACA-96F18192DD19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8;p63">
              <a:extLst>
                <a:ext uri="{FF2B5EF4-FFF2-40B4-BE49-F238E27FC236}">
                  <a16:creationId xmlns:a16="http://schemas.microsoft.com/office/drawing/2014/main" id="{814FD623-C93A-4692-815D-FB5FF1F3BFA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9;p63">
              <a:extLst>
                <a:ext uri="{FF2B5EF4-FFF2-40B4-BE49-F238E27FC236}">
                  <a16:creationId xmlns:a16="http://schemas.microsoft.com/office/drawing/2014/main" id="{013F6CB6-C59E-4DFB-A6AE-B6DE8F1B9A9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0;p63">
              <a:extLst>
                <a:ext uri="{FF2B5EF4-FFF2-40B4-BE49-F238E27FC236}">
                  <a16:creationId xmlns:a16="http://schemas.microsoft.com/office/drawing/2014/main" id="{3C1FC2ED-7AE7-435E-9891-7F5D6B1C0B69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1;p63">
              <a:extLst>
                <a:ext uri="{FF2B5EF4-FFF2-40B4-BE49-F238E27FC236}">
                  <a16:creationId xmlns:a16="http://schemas.microsoft.com/office/drawing/2014/main" id="{4D3D372E-24AE-48CA-8DD1-F2AA5A10B971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2;p63">
              <a:extLst>
                <a:ext uri="{FF2B5EF4-FFF2-40B4-BE49-F238E27FC236}">
                  <a16:creationId xmlns:a16="http://schemas.microsoft.com/office/drawing/2014/main" id="{10B2A696-3CBE-4445-BCBA-C39BC9649A3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3;p63">
              <a:extLst>
                <a:ext uri="{FF2B5EF4-FFF2-40B4-BE49-F238E27FC236}">
                  <a16:creationId xmlns:a16="http://schemas.microsoft.com/office/drawing/2014/main" id="{8E4E4906-8BA8-4FF3-9D1C-4F3A6C11F3B3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FC01E22-FFDD-443F-AEBD-14DAAF2DEF3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7282" y="2631968"/>
            <a:ext cx="9078417" cy="3820590"/>
          </a:xfrm>
        </p:spPr>
        <p:txBody>
          <a:bodyPr/>
          <a:lstStyle/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Git and GitHub to organize and manage project tasks and features.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Leveraged Git for tracking code changes and maintaining different project versions.</a:t>
            </a:r>
          </a:p>
          <a:p>
            <a:pPr marL="18626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</a:t>
            </a:r>
            <a:r>
              <a:rPr lang="en-US" dirty="0"/>
              <a:t>Utilized GitHub for seamless collaboration, code sharing, and team communication.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305" y="1356634"/>
            <a:ext cx="9243787" cy="10132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Management/Tracking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Acknowledging Boundaries While Focusing on Core Impact Areas</a:t>
            </a:r>
          </a:p>
        </p:txBody>
      </p:sp>
      <p:grpSp>
        <p:nvGrpSpPr>
          <p:cNvPr id="92" name="Google Shape;2748;p63">
            <a:extLst>
              <a:ext uri="{FF2B5EF4-FFF2-40B4-BE49-F238E27FC236}">
                <a16:creationId xmlns:a16="http://schemas.microsoft.com/office/drawing/2014/main" id="{2EC00C1D-B45B-475C-BF99-A72B0784D974}"/>
              </a:ext>
            </a:extLst>
          </p:cNvPr>
          <p:cNvGrpSpPr/>
          <p:nvPr/>
        </p:nvGrpSpPr>
        <p:grpSpPr>
          <a:xfrm>
            <a:off x="3092618" y="1242058"/>
            <a:ext cx="481070" cy="468294"/>
            <a:chOff x="3316215" y="2019619"/>
            <a:chExt cx="481070" cy="468294"/>
          </a:xfrm>
        </p:grpSpPr>
        <p:sp>
          <p:nvSpPr>
            <p:cNvPr id="93" name="Google Shape;2749;p63">
              <a:extLst>
                <a:ext uri="{FF2B5EF4-FFF2-40B4-BE49-F238E27FC236}">
                  <a16:creationId xmlns:a16="http://schemas.microsoft.com/office/drawing/2014/main" id="{B0F6B878-8892-44B3-84E5-151C5BD1AA96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0;p63">
              <a:extLst>
                <a:ext uri="{FF2B5EF4-FFF2-40B4-BE49-F238E27FC236}">
                  <a16:creationId xmlns:a16="http://schemas.microsoft.com/office/drawing/2014/main" id="{5FDA2F4C-5417-411C-8FD6-4114E061F9D8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1;p63">
              <a:extLst>
                <a:ext uri="{FF2B5EF4-FFF2-40B4-BE49-F238E27FC236}">
                  <a16:creationId xmlns:a16="http://schemas.microsoft.com/office/drawing/2014/main" id="{DD4EB133-1A0B-4BDA-8A39-B5ACF5A2917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2;p63">
              <a:extLst>
                <a:ext uri="{FF2B5EF4-FFF2-40B4-BE49-F238E27FC236}">
                  <a16:creationId xmlns:a16="http://schemas.microsoft.com/office/drawing/2014/main" id="{B3F55AB0-F32A-4D19-8469-DDA3416CDDD8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3;p63">
              <a:extLst>
                <a:ext uri="{FF2B5EF4-FFF2-40B4-BE49-F238E27FC236}">
                  <a16:creationId xmlns:a16="http://schemas.microsoft.com/office/drawing/2014/main" id="{B3F07163-E36F-4816-A3E6-A5BBB6166BE1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683;p63">
            <a:extLst>
              <a:ext uri="{FF2B5EF4-FFF2-40B4-BE49-F238E27FC236}">
                <a16:creationId xmlns:a16="http://schemas.microsoft.com/office/drawing/2014/main" id="{1DDD9BF7-547E-4F82-A440-3AD86C1CDB46}"/>
              </a:ext>
            </a:extLst>
          </p:cNvPr>
          <p:cNvGrpSpPr/>
          <p:nvPr/>
        </p:nvGrpSpPr>
        <p:grpSpPr>
          <a:xfrm rot="1803628">
            <a:off x="7861858" y="1258130"/>
            <a:ext cx="719253" cy="483664"/>
            <a:chOff x="2167950" y="1658675"/>
            <a:chExt cx="500175" cy="330800"/>
          </a:xfrm>
        </p:grpSpPr>
        <p:sp>
          <p:nvSpPr>
            <p:cNvPr id="99" name="Google Shape;2684;p63">
              <a:extLst>
                <a:ext uri="{FF2B5EF4-FFF2-40B4-BE49-F238E27FC236}">
                  <a16:creationId xmlns:a16="http://schemas.microsoft.com/office/drawing/2014/main" id="{1307E01D-D783-4A24-A0AF-DB96412C44B3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685;p63">
              <a:extLst>
                <a:ext uri="{FF2B5EF4-FFF2-40B4-BE49-F238E27FC236}">
                  <a16:creationId xmlns:a16="http://schemas.microsoft.com/office/drawing/2014/main" id="{492FB1F5-1AC9-49D2-B69B-A67B432A07C9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6;p63">
              <a:extLst>
                <a:ext uri="{FF2B5EF4-FFF2-40B4-BE49-F238E27FC236}">
                  <a16:creationId xmlns:a16="http://schemas.microsoft.com/office/drawing/2014/main" id="{54A26918-5D4B-4295-9585-D4068BBB1BE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7;p63">
              <a:extLst>
                <a:ext uri="{FF2B5EF4-FFF2-40B4-BE49-F238E27FC236}">
                  <a16:creationId xmlns:a16="http://schemas.microsoft.com/office/drawing/2014/main" id="{47DA46D6-4E50-467B-B4A9-9DB61C87CB48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8;p63">
              <a:extLst>
                <a:ext uri="{FF2B5EF4-FFF2-40B4-BE49-F238E27FC236}">
                  <a16:creationId xmlns:a16="http://schemas.microsoft.com/office/drawing/2014/main" id="{112CD053-6536-4579-B1B3-929A77F49FD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9;p63">
              <a:extLst>
                <a:ext uri="{FF2B5EF4-FFF2-40B4-BE49-F238E27FC236}">
                  <a16:creationId xmlns:a16="http://schemas.microsoft.com/office/drawing/2014/main" id="{7F1EAE62-6282-41B7-9191-074C2682D208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90;p63">
              <a:extLst>
                <a:ext uri="{FF2B5EF4-FFF2-40B4-BE49-F238E27FC236}">
                  <a16:creationId xmlns:a16="http://schemas.microsoft.com/office/drawing/2014/main" id="{A6FBC954-2A76-42B0-B824-FFEBEE61879E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91;p63">
              <a:extLst>
                <a:ext uri="{FF2B5EF4-FFF2-40B4-BE49-F238E27FC236}">
                  <a16:creationId xmlns:a16="http://schemas.microsoft.com/office/drawing/2014/main" id="{466C438F-732B-4A33-8502-28216202B20D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92;p63">
              <a:extLst>
                <a:ext uri="{FF2B5EF4-FFF2-40B4-BE49-F238E27FC236}">
                  <a16:creationId xmlns:a16="http://schemas.microsoft.com/office/drawing/2014/main" id="{5EB05B6E-8662-44A8-B574-8DA937C4BBD8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3;p63">
              <a:extLst>
                <a:ext uri="{FF2B5EF4-FFF2-40B4-BE49-F238E27FC236}">
                  <a16:creationId xmlns:a16="http://schemas.microsoft.com/office/drawing/2014/main" id="{1E1B880E-0223-4293-88B5-50B7AB8E362D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683175A-9033-4C62-99C7-E019D245CC72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28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77494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714016"/>
            <a:ext cx="10272000" cy="3738542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process flow is a diagram that shows the sequence of steps or activities in a process.</a:t>
            </a:r>
          </a:p>
          <a:p>
            <a:pPr marL="203195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includes decision points where the process branches based on conditions or outcomes.</a:t>
            </a:r>
          </a:p>
          <a:p>
            <a:pPr marL="203195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195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flow begins with a start point and ends when the process or task is completed.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530854" y="771853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7801263" y="80140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748;p63">
            <a:extLst>
              <a:ext uri="{FF2B5EF4-FFF2-40B4-BE49-F238E27FC236}">
                <a16:creationId xmlns:a16="http://schemas.microsoft.com/office/drawing/2014/main" id="{E35000B8-B80A-409D-AE89-303CA3376D6D}"/>
              </a:ext>
            </a:extLst>
          </p:cNvPr>
          <p:cNvGrpSpPr/>
          <p:nvPr/>
        </p:nvGrpSpPr>
        <p:grpSpPr>
          <a:xfrm>
            <a:off x="4268471" y="1181631"/>
            <a:ext cx="481070" cy="468294"/>
            <a:chOff x="3316215" y="2019619"/>
            <a:chExt cx="481070" cy="468294"/>
          </a:xfrm>
        </p:grpSpPr>
        <p:sp>
          <p:nvSpPr>
            <p:cNvPr id="108" name="Google Shape;2749;p63">
              <a:extLst>
                <a:ext uri="{FF2B5EF4-FFF2-40B4-BE49-F238E27FC236}">
                  <a16:creationId xmlns:a16="http://schemas.microsoft.com/office/drawing/2014/main" id="{7D58B49E-0F23-4671-AA9E-63A8DA36AC6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50;p63">
              <a:extLst>
                <a:ext uri="{FF2B5EF4-FFF2-40B4-BE49-F238E27FC236}">
                  <a16:creationId xmlns:a16="http://schemas.microsoft.com/office/drawing/2014/main" id="{BFBAB49D-426D-4027-8484-8A1ED410B37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51;p63">
              <a:extLst>
                <a:ext uri="{FF2B5EF4-FFF2-40B4-BE49-F238E27FC236}">
                  <a16:creationId xmlns:a16="http://schemas.microsoft.com/office/drawing/2014/main" id="{D05320BF-E2A9-452A-AFF7-EDE0D6675E20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2;p63">
              <a:extLst>
                <a:ext uri="{FF2B5EF4-FFF2-40B4-BE49-F238E27FC236}">
                  <a16:creationId xmlns:a16="http://schemas.microsoft.com/office/drawing/2014/main" id="{E0CFB6D4-BF4C-44ED-8260-BF70CE885F70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3;p63">
              <a:extLst>
                <a:ext uri="{FF2B5EF4-FFF2-40B4-BE49-F238E27FC236}">
                  <a16:creationId xmlns:a16="http://schemas.microsoft.com/office/drawing/2014/main" id="{2F6CC19D-DBEB-4967-A138-78547027B50A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202</TotalTime>
  <Words>367</Words>
  <Application>Microsoft Office PowerPoint</Application>
  <PresentationFormat>Widescreen</PresentationFormat>
  <Paragraphs>69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Currently Working On Connecting People and Resources to Improve Animal Lives</vt:lpstr>
      <vt:lpstr>Tools and Technology Used Transforming Animal Welfare Through Holistic Approaches and Strategic Partnerships</vt:lpstr>
      <vt:lpstr>Project Management/Tracking Acknowledging Boundaries While Focusing on Core Impact Areas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Sample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Anuj Sijapati</cp:lastModifiedBy>
  <cp:revision>25</cp:revision>
  <dcterms:created xsi:type="dcterms:W3CDTF">2024-08-23T14:10:30Z</dcterms:created>
  <dcterms:modified xsi:type="dcterms:W3CDTF">2024-11-16T18:54:59Z</dcterms:modified>
</cp:coreProperties>
</file>