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7"/>
  </p:notesMasterIdLst>
  <p:sldIdLst>
    <p:sldId id="268" r:id="rId3"/>
    <p:sldId id="269" r:id="rId4"/>
    <p:sldId id="270" r:id="rId5"/>
    <p:sldId id="271" r:id="rId6"/>
    <p:sldId id="272" r:id="rId7"/>
    <p:sldId id="274" r:id="rId8"/>
    <p:sldId id="279" r:id="rId9"/>
    <p:sldId id="280" r:id="rId10"/>
    <p:sldId id="282" r:id="rId11"/>
    <p:sldId id="283" r:id="rId12"/>
    <p:sldId id="284" r:id="rId13"/>
    <p:sldId id="285" r:id="rId14"/>
    <p:sldId id="263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641B-ADBE-44A3-BA86-875A03BEAFD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036-7F74-4DCF-9054-B07B3D3CB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92487" y="5258288"/>
            <a:ext cx="15016500" cy="2327667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995333"/>
            <a:ext cx="5145200" cy="2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871867"/>
            <a:ext cx="514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0800" y="4063133"/>
            <a:ext cx="51452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8114146" y="15882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4462872">
            <a:off x="-115865" y="649704"/>
            <a:ext cx="626113" cy="70681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403334" y="-422367"/>
            <a:ext cx="1462367" cy="11096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134634" y="733634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4761613" y="-279167"/>
            <a:ext cx="2205452" cy="545195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487311" y="4792415"/>
            <a:ext cx="1045497" cy="793292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50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68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322800"/>
            <a:ext cx="48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086400"/>
            <a:ext cx="4890000" cy="1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06691" flipH="1">
            <a:off x="11774770" y="30689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-1026316" y="-1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5"/>
          <p:cNvGrpSpPr/>
          <p:nvPr/>
        </p:nvGrpSpPr>
        <p:grpSpPr>
          <a:xfrm rot="9206592" flipH="1">
            <a:off x="5251784" y="373529"/>
            <a:ext cx="908981" cy="689708"/>
            <a:chOff x="5243125" y="3162925"/>
            <a:chExt cx="1096775" cy="832200"/>
          </a:xfrm>
        </p:grpSpPr>
        <p:sp>
          <p:nvSpPr>
            <p:cNvPr id="236" name="Google Shape;236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" name="Google Shape;241;p15"/>
          <p:cNvSpPr/>
          <p:nvPr/>
        </p:nvSpPr>
        <p:spPr>
          <a:xfrm flipH="1">
            <a:off x="8798510" y="800033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5"/>
          <p:cNvSpPr/>
          <p:nvPr/>
        </p:nvSpPr>
        <p:spPr>
          <a:xfrm flipH="1">
            <a:off x="-687757" y="5382167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5"/>
          <p:cNvSpPr/>
          <p:nvPr/>
        </p:nvSpPr>
        <p:spPr>
          <a:xfrm rot="506691" flipH="1">
            <a:off x="-218664" y="31372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15"/>
          <p:cNvGrpSpPr/>
          <p:nvPr/>
        </p:nvGrpSpPr>
        <p:grpSpPr>
          <a:xfrm rot="1486779" flipH="1">
            <a:off x="7972516" y="5793607"/>
            <a:ext cx="908899" cy="689645"/>
            <a:chOff x="5243125" y="3162925"/>
            <a:chExt cx="1096775" cy="832200"/>
          </a:xfrm>
        </p:grpSpPr>
        <p:sp>
          <p:nvSpPr>
            <p:cNvPr id="245" name="Google Shape;245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799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21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0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2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8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497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6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12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542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16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10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605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50621" y="20671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8402630" y="290199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5537862" y="6278915"/>
            <a:ext cx="767057" cy="582020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713549" y="-3813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7292703" y="1765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4704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960000" y="3310567"/>
            <a:ext cx="4704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960000" y="2765333"/>
            <a:ext cx="4704800" cy="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960000" y="4663567"/>
            <a:ext cx="431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0426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BAD2-5572-49FB-A533-DC05F964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AD8C-DA7A-44EF-801B-91820A4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A7EE-E273-4D5E-B15E-7518BD0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38AA-4F5C-4764-9377-FFA8F75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48D9-66FC-4F31-A6C4-C1B6449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B231B-20A9-41E5-92A5-5FCF9011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54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1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79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26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16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9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2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2-number-png/download/275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42" y="1014894"/>
            <a:ext cx="6169847" cy="276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SafePaws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83291" y="3051031"/>
            <a:ext cx="6913162" cy="1355083"/>
          </a:xfrm>
        </p:spPr>
        <p:txBody>
          <a:bodyPr/>
          <a:lstStyle/>
          <a:p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compassion meets action—empowering you to save lives, one paw at a time”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528;p32"/>
          <p:cNvGrpSpPr/>
          <p:nvPr/>
        </p:nvGrpSpPr>
        <p:grpSpPr>
          <a:xfrm>
            <a:off x="6442485" y="3434084"/>
            <a:ext cx="6096001" cy="3162767"/>
            <a:chOff x="4907391" y="1769805"/>
            <a:chExt cx="4878073" cy="2530873"/>
          </a:xfrm>
        </p:grpSpPr>
        <p:sp>
          <p:nvSpPr>
            <p:cNvPr id="6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133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683;p63">
            <a:extLst>
              <a:ext uri="{FF2B5EF4-FFF2-40B4-BE49-F238E27FC236}">
                <a16:creationId xmlns:a16="http://schemas.microsoft.com/office/drawing/2014/main" id="{5DF76ED1-1972-47E7-9ADC-87EAAB755CF2}"/>
              </a:ext>
            </a:extLst>
          </p:cNvPr>
          <p:cNvGrpSpPr/>
          <p:nvPr/>
        </p:nvGrpSpPr>
        <p:grpSpPr>
          <a:xfrm rot="2129344">
            <a:off x="6124556" y="1980585"/>
            <a:ext cx="762606" cy="498468"/>
            <a:chOff x="2167950" y="1658675"/>
            <a:chExt cx="500175" cy="330800"/>
          </a:xfrm>
        </p:grpSpPr>
        <p:sp>
          <p:nvSpPr>
            <p:cNvPr id="161" name="Google Shape;2684;p63">
              <a:extLst>
                <a:ext uri="{FF2B5EF4-FFF2-40B4-BE49-F238E27FC236}">
                  <a16:creationId xmlns:a16="http://schemas.microsoft.com/office/drawing/2014/main" id="{2FC32225-1EB9-433C-8A85-831EFB24B1C8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85;p63">
              <a:extLst>
                <a:ext uri="{FF2B5EF4-FFF2-40B4-BE49-F238E27FC236}">
                  <a16:creationId xmlns:a16="http://schemas.microsoft.com/office/drawing/2014/main" id="{E6B5D338-F7B5-4612-83A3-856095AA5F94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86;p63">
              <a:extLst>
                <a:ext uri="{FF2B5EF4-FFF2-40B4-BE49-F238E27FC236}">
                  <a16:creationId xmlns:a16="http://schemas.microsoft.com/office/drawing/2014/main" id="{712794DA-C3B5-45EE-9AB9-ECAE1305825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87;p63">
              <a:extLst>
                <a:ext uri="{FF2B5EF4-FFF2-40B4-BE49-F238E27FC236}">
                  <a16:creationId xmlns:a16="http://schemas.microsoft.com/office/drawing/2014/main" id="{BAA3A3D7-3708-4AAE-9EA2-5FC07F1A0C27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88;p63">
              <a:extLst>
                <a:ext uri="{FF2B5EF4-FFF2-40B4-BE49-F238E27FC236}">
                  <a16:creationId xmlns:a16="http://schemas.microsoft.com/office/drawing/2014/main" id="{79FC7ED9-F983-4A70-B983-493A5CFDDE65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89;p63">
              <a:extLst>
                <a:ext uri="{FF2B5EF4-FFF2-40B4-BE49-F238E27FC236}">
                  <a16:creationId xmlns:a16="http://schemas.microsoft.com/office/drawing/2014/main" id="{54ACD55D-221E-497F-BC30-02CEAC72E4D7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0;p63">
              <a:extLst>
                <a:ext uri="{FF2B5EF4-FFF2-40B4-BE49-F238E27FC236}">
                  <a16:creationId xmlns:a16="http://schemas.microsoft.com/office/drawing/2014/main" id="{E8E5BEAB-3E00-4DB3-8535-DE2D874A0656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1;p63">
              <a:extLst>
                <a:ext uri="{FF2B5EF4-FFF2-40B4-BE49-F238E27FC236}">
                  <a16:creationId xmlns:a16="http://schemas.microsoft.com/office/drawing/2014/main" id="{27BCBC1A-8000-4FF7-90E0-2ED6A60BA95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92;p63">
              <a:extLst>
                <a:ext uri="{FF2B5EF4-FFF2-40B4-BE49-F238E27FC236}">
                  <a16:creationId xmlns:a16="http://schemas.microsoft.com/office/drawing/2014/main" id="{C17F63E7-C7B6-4C62-9EBF-8B489DBA27DC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93;p63">
              <a:extLst>
                <a:ext uri="{FF2B5EF4-FFF2-40B4-BE49-F238E27FC236}">
                  <a16:creationId xmlns:a16="http://schemas.microsoft.com/office/drawing/2014/main" id="{F77EC28F-9723-4A4F-B36B-510386C99F82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446;p63">
            <a:extLst>
              <a:ext uri="{FF2B5EF4-FFF2-40B4-BE49-F238E27FC236}">
                <a16:creationId xmlns:a16="http://schemas.microsoft.com/office/drawing/2014/main" id="{75A75EE9-9520-4122-8202-2E43458D14EE}"/>
              </a:ext>
            </a:extLst>
          </p:cNvPr>
          <p:cNvGrpSpPr/>
          <p:nvPr/>
        </p:nvGrpSpPr>
        <p:grpSpPr>
          <a:xfrm>
            <a:off x="104978" y="4701436"/>
            <a:ext cx="1654475" cy="2084430"/>
            <a:chOff x="5402174" y="4119146"/>
            <a:chExt cx="409769" cy="467458"/>
          </a:xfrm>
        </p:grpSpPr>
        <p:sp>
          <p:nvSpPr>
            <p:cNvPr id="172" name="Google Shape;2447;p63">
              <a:extLst>
                <a:ext uri="{FF2B5EF4-FFF2-40B4-BE49-F238E27FC236}">
                  <a16:creationId xmlns:a16="http://schemas.microsoft.com/office/drawing/2014/main" id="{D330D1E7-42B1-4A6B-A14C-31C253E8E861}"/>
                </a:ext>
              </a:extLst>
            </p:cNvPr>
            <p:cNvSpPr/>
            <p:nvPr/>
          </p:nvSpPr>
          <p:spPr>
            <a:xfrm>
              <a:off x="5402174" y="4407712"/>
              <a:ext cx="88604" cy="83303"/>
            </a:xfrm>
            <a:custGeom>
              <a:avLst/>
              <a:gdLst/>
              <a:ahLst/>
              <a:cxnLst/>
              <a:rect l="l" t="t" r="r" b="b"/>
              <a:pathLst>
                <a:path w="2892" h="2719" extrusionOk="0">
                  <a:moveTo>
                    <a:pt x="1124" y="1"/>
                  </a:moveTo>
                  <a:cubicBezTo>
                    <a:pt x="993" y="1"/>
                    <a:pt x="867" y="74"/>
                    <a:pt x="804" y="200"/>
                  </a:cubicBezTo>
                  <a:cubicBezTo>
                    <a:pt x="750" y="289"/>
                    <a:pt x="661" y="361"/>
                    <a:pt x="536" y="378"/>
                  </a:cubicBezTo>
                  <a:cubicBezTo>
                    <a:pt x="358" y="414"/>
                    <a:pt x="215" y="592"/>
                    <a:pt x="251" y="789"/>
                  </a:cubicBezTo>
                  <a:cubicBezTo>
                    <a:pt x="268" y="914"/>
                    <a:pt x="233" y="1021"/>
                    <a:pt x="144" y="1092"/>
                  </a:cubicBezTo>
                  <a:cubicBezTo>
                    <a:pt x="1" y="1235"/>
                    <a:pt x="1" y="1467"/>
                    <a:pt x="144" y="1610"/>
                  </a:cubicBezTo>
                  <a:cubicBezTo>
                    <a:pt x="215" y="1699"/>
                    <a:pt x="268" y="1806"/>
                    <a:pt x="251" y="1913"/>
                  </a:cubicBezTo>
                  <a:cubicBezTo>
                    <a:pt x="215" y="2109"/>
                    <a:pt x="358" y="2288"/>
                    <a:pt x="536" y="2323"/>
                  </a:cubicBezTo>
                  <a:cubicBezTo>
                    <a:pt x="661" y="2341"/>
                    <a:pt x="750" y="2412"/>
                    <a:pt x="804" y="2519"/>
                  </a:cubicBezTo>
                  <a:cubicBezTo>
                    <a:pt x="867" y="2646"/>
                    <a:pt x="993" y="2718"/>
                    <a:pt x="1124" y="2718"/>
                  </a:cubicBezTo>
                  <a:cubicBezTo>
                    <a:pt x="1178" y="2718"/>
                    <a:pt x="1233" y="2706"/>
                    <a:pt x="1285" y="2680"/>
                  </a:cubicBezTo>
                  <a:cubicBezTo>
                    <a:pt x="1339" y="2653"/>
                    <a:pt x="1397" y="2640"/>
                    <a:pt x="1453" y="2640"/>
                  </a:cubicBezTo>
                  <a:cubicBezTo>
                    <a:pt x="1508" y="2640"/>
                    <a:pt x="1562" y="2653"/>
                    <a:pt x="1607" y="2680"/>
                  </a:cubicBezTo>
                  <a:cubicBezTo>
                    <a:pt x="1659" y="2706"/>
                    <a:pt x="1714" y="2718"/>
                    <a:pt x="1768" y="2718"/>
                  </a:cubicBezTo>
                  <a:cubicBezTo>
                    <a:pt x="1899" y="2718"/>
                    <a:pt x="2025" y="2646"/>
                    <a:pt x="2088" y="2519"/>
                  </a:cubicBezTo>
                  <a:cubicBezTo>
                    <a:pt x="2142" y="2412"/>
                    <a:pt x="2249" y="2341"/>
                    <a:pt x="2356" y="2323"/>
                  </a:cubicBezTo>
                  <a:cubicBezTo>
                    <a:pt x="2552" y="2288"/>
                    <a:pt x="2677" y="2109"/>
                    <a:pt x="2659" y="1913"/>
                  </a:cubicBezTo>
                  <a:cubicBezTo>
                    <a:pt x="2641" y="1806"/>
                    <a:pt x="2677" y="1699"/>
                    <a:pt x="2749" y="1610"/>
                  </a:cubicBezTo>
                  <a:cubicBezTo>
                    <a:pt x="2891" y="1467"/>
                    <a:pt x="2891" y="1235"/>
                    <a:pt x="2749" y="1092"/>
                  </a:cubicBezTo>
                  <a:cubicBezTo>
                    <a:pt x="2677" y="1021"/>
                    <a:pt x="2641" y="914"/>
                    <a:pt x="2659" y="789"/>
                  </a:cubicBezTo>
                  <a:cubicBezTo>
                    <a:pt x="2677" y="592"/>
                    <a:pt x="2552" y="414"/>
                    <a:pt x="2356" y="378"/>
                  </a:cubicBezTo>
                  <a:cubicBezTo>
                    <a:pt x="2249" y="361"/>
                    <a:pt x="2142" y="289"/>
                    <a:pt x="2088" y="200"/>
                  </a:cubicBezTo>
                  <a:cubicBezTo>
                    <a:pt x="2025" y="74"/>
                    <a:pt x="1899" y="1"/>
                    <a:pt x="1768" y="1"/>
                  </a:cubicBezTo>
                  <a:cubicBezTo>
                    <a:pt x="1714" y="1"/>
                    <a:pt x="1659" y="13"/>
                    <a:pt x="1607" y="39"/>
                  </a:cubicBezTo>
                  <a:cubicBezTo>
                    <a:pt x="1562" y="57"/>
                    <a:pt x="1508" y="66"/>
                    <a:pt x="1453" y="66"/>
                  </a:cubicBezTo>
                  <a:cubicBezTo>
                    <a:pt x="1397" y="66"/>
                    <a:pt x="1339" y="57"/>
                    <a:pt x="1285" y="39"/>
                  </a:cubicBezTo>
                  <a:cubicBezTo>
                    <a:pt x="1233" y="13"/>
                    <a:pt x="1178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8;p63">
              <a:extLst>
                <a:ext uri="{FF2B5EF4-FFF2-40B4-BE49-F238E27FC236}">
                  <a16:creationId xmlns:a16="http://schemas.microsoft.com/office/drawing/2014/main" id="{E6FA1320-AEE4-4D2F-9EAB-45FCF9421C27}"/>
                </a:ext>
              </a:extLst>
            </p:cNvPr>
            <p:cNvSpPr/>
            <p:nvPr/>
          </p:nvSpPr>
          <p:spPr>
            <a:xfrm>
              <a:off x="5438816" y="4419844"/>
              <a:ext cx="51961" cy="71171"/>
            </a:xfrm>
            <a:custGeom>
              <a:avLst/>
              <a:gdLst/>
              <a:ahLst/>
              <a:cxnLst/>
              <a:rect l="l" t="t" r="r" b="b"/>
              <a:pathLst>
                <a:path w="1696" h="2323" extrusionOk="0">
                  <a:moveTo>
                    <a:pt x="1214" y="0"/>
                  </a:moveTo>
                  <a:cubicBezTo>
                    <a:pt x="1142" y="54"/>
                    <a:pt x="1089" y="125"/>
                    <a:pt x="1017" y="179"/>
                  </a:cubicBezTo>
                  <a:cubicBezTo>
                    <a:pt x="446" y="767"/>
                    <a:pt x="89" y="1499"/>
                    <a:pt x="0" y="2302"/>
                  </a:cubicBezTo>
                  <a:cubicBezTo>
                    <a:pt x="36" y="2302"/>
                    <a:pt x="72" y="2284"/>
                    <a:pt x="89" y="2284"/>
                  </a:cubicBezTo>
                  <a:cubicBezTo>
                    <a:pt x="143" y="2257"/>
                    <a:pt x="201" y="2244"/>
                    <a:pt x="257" y="2244"/>
                  </a:cubicBezTo>
                  <a:cubicBezTo>
                    <a:pt x="312" y="2244"/>
                    <a:pt x="366" y="2257"/>
                    <a:pt x="411" y="2284"/>
                  </a:cubicBezTo>
                  <a:cubicBezTo>
                    <a:pt x="463" y="2310"/>
                    <a:pt x="518" y="2322"/>
                    <a:pt x="572" y="2322"/>
                  </a:cubicBezTo>
                  <a:cubicBezTo>
                    <a:pt x="703" y="2322"/>
                    <a:pt x="829" y="2250"/>
                    <a:pt x="892" y="2123"/>
                  </a:cubicBezTo>
                  <a:cubicBezTo>
                    <a:pt x="946" y="2016"/>
                    <a:pt x="1053" y="1945"/>
                    <a:pt x="1160" y="1927"/>
                  </a:cubicBezTo>
                  <a:cubicBezTo>
                    <a:pt x="1356" y="1892"/>
                    <a:pt x="1481" y="1713"/>
                    <a:pt x="1463" y="1517"/>
                  </a:cubicBezTo>
                  <a:cubicBezTo>
                    <a:pt x="1445" y="1410"/>
                    <a:pt x="1481" y="1303"/>
                    <a:pt x="1553" y="1214"/>
                  </a:cubicBezTo>
                  <a:cubicBezTo>
                    <a:pt x="1695" y="1071"/>
                    <a:pt x="1695" y="839"/>
                    <a:pt x="1553" y="696"/>
                  </a:cubicBezTo>
                  <a:cubicBezTo>
                    <a:pt x="1481" y="625"/>
                    <a:pt x="1445" y="518"/>
                    <a:pt x="1463" y="393"/>
                  </a:cubicBezTo>
                  <a:cubicBezTo>
                    <a:pt x="1481" y="214"/>
                    <a:pt x="1374" y="54"/>
                    <a:pt x="12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9;p63">
              <a:extLst>
                <a:ext uri="{FF2B5EF4-FFF2-40B4-BE49-F238E27FC236}">
                  <a16:creationId xmlns:a16="http://schemas.microsoft.com/office/drawing/2014/main" id="{F41CE08E-08B4-4FB6-9BA4-5B73E29D7CCB}"/>
                </a:ext>
              </a:extLst>
            </p:cNvPr>
            <p:cNvSpPr/>
            <p:nvPr/>
          </p:nvSpPr>
          <p:spPr>
            <a:xfrm>
              <a:off x="5461762" y="4417118"/>
              <a:ext cx="220345" cy="169487"/>
            </a:xfrm>
            <a:custGeom>
              <a:avLst/>
              <a:gdLst/>
              <a:ahLst/>
              <a:cxnLst/>
              <a:rect l="l" t="t" r="r" b="b"/>
              <a:pathLst>
                <a:path w="7192" h="5532" extrusionOk="0">
                  <a:moveTo>
                    <a:pt x="2766" y="0"/>
                  </a:moveTo>
                  <a:cubicBezTo>
                    <a:pt x="1232" y="0"/>
                    <a:pt x="1" y="1249"/>
                    <a:pt x="1" y="2766"/>
                  </a:cubicBezTo>
                  <a:cubicBezTo>
                    <a:pt x="1" y="4300"/>
                    <a:pt x="1232" y="5531"/>
                    <a:pt x="2766" y="5531"/>
                  </a:cubicBezTo>
                  <a:lnTo>
                    <a:pt x="5996" y="5531"/>
                  </a:lnTo>
                  <a:cubicBezTo>
                    <a:pt x="6388" y="5531"/>
                    <a:pt x="6638" y="5103"/>
                    <a:pt x="6424" y="4764"/>
                  </a:cubicBezTo>
                  <a:cubicBezTo>
                    <a:pt x="6281" y="4514"/>
                    <a:pt x="6067" y="4300"/>
                    <a:pt x="5728" y="4300"/>
                  </a:cubicBezTo>
                  <a:cubicBezTo>
                    <a:pt x="6817" y="3640"/>
                    <a:pt x="7191" y="2373"/>
                    <a:pt x="7191" y="2373"/>
                  </a:cubicBezTo>
                  <a:lnTo>
                    <a:pt x="5193" y="1481"/>
                  </a:lnTo>
                  <a:cubicBezTo>
                    <a:pt x="4747" y="607"/>
                    <a:pt x="3819" y="0"/>
                    <a:pt x="2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50;p63">
              <a:extLst>
                <a:ext uri="{FF2B5EF4-FFF2-40B4-BE49-F238E27FC236}">
                  <a16:creationId xmlns:a16="http://schemas.microsoft.com/office/drawing/2014/main" id="{7B5C2125-8DB8-4722-A36D-2D51866BE15D}"/>
                </a:ext>
              </a:extLst>
            </p:cNvPr>
            <p:cNvSpPr/>
            <p:nvPr/>
          </p:nvSpPr>
          <p:spPr>
            <a:xfrm>
              <a:off x="5521044" y="4119146"/>
              <a:ext cx="126073" cy="194854"/>
            </a:xfrm>
            <a:custGeom>
              <a:avLst/>
              <a:gdLst/>
              <a:ahLst/>
              <a:cxnLst/>
              <a:rect l="l" t="t" r="r" b="b"/>
              <a:pathLst>
                <a:path w="4115" h="6360" extrusionOk="0">
                  <a:moveTo>
                    <a:pt x="1212" y="0"/>
                  </a:moveTo>
                  <a:cubicBezTo>
                    <a:pt x="496" y="0"/>
                    <a:pt x="1" y="901"/>
                    <a:pt x="599" y="2339"/>
                  </a:cubicBezTo>
                  <a:cubicBezTo>
                    <a:pt x="1553" y="4632"/>
                    <a:pt x="2774" y="6359"/>
                    <a:pt x="3407" y="6359"/>
                  </a:cubicBezTo>
                  <a:cubicBezTo>
                    <a:pt x="3449" y="6359"/>
                    <a:pt x="3489" y="6351"/>
                    <a:pt x="3525" y="6336"/>
                  </a:cubicBezTo>
                  <a:cubicBezTo>
                    <a:pt x="4114" y="6086"/>
                    <a:pt x="3757" y="3909"/>
                    <a:pt x="2740" y="1447"/>
                  </a:cubicBezTo>
                  <a:cubicBezTo>
                    <a:pt x="2322" y="441"/>
                    <a:pt x="1713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1;p63">
              <a:extLst>
                <a:ext uri="{FF2B5EF4-FFF2-40B4-BE49-F238E27FC236}">
                  <a16:creationId xmlns:a16="http://schemas.microsoft.com/office/drawing/2014/main" id="{F795D511-BC5F-4074-BFC6-8AB1E03E8D2E}"/>
                </a:ext>
              </a:extLst>
            </p:cNvPr>
            <p:cNvSpPr/>
            <p:nvPr/>
          </p:nvSpPr>
          <p:spPr>
            <a:xfrm>
              <a:off x="5686421" y="4119146"/>
              <a:ext cx="125522" cy="194854"/>
            </a:xfrm>
            <a:custGeom>
              <a:avLst/>
              <a:gdLst/>
              <a:ahLst/>
              <a:cxnLst/>
              <a:rect l="l" t="t" r="r" b="b"/>
              <a:pathLst>
                <a:path w="4097" h="6360" extrusionOk="0">
                  <a:moveTo>
                    <a:pt x="2886" y="0"/>
                  </a:moveTo>
                  <a:cubicBezTo>
                    <a:pt x="2385" y="0"/>
                    <a:pt x="1776" y="441"/>
                    <a:pt x="1357" y="1447"/>
                  </a:cubicBezTo>
                  <a:cubicBezTo>
                    <a:pt x="340" y="3909"/>
                    <a:pt x="1" y="6086"/>
                    <a:pt x="590" y="6336"/>
                  </a:cubicBezTo>
                  <a:cubicBezTo>
                    <a:pt x="626" y="6351"/>
                    <a:pt x="666" y="6359"/>
                    <a:pt x="708" y="6359"/>
                  </a:cubicBezTo>
                  <a:cubicBezTo>
                    <a:pt x="1339" y="6359"/>
                    <a:pt x="2544" y="4632"/>
                    <a:pt x="3498" y="2339"/>
                  </a:cubicBezTo>
                  <a:cubicBezTo>
                    <a:pt x="4097" y="901"/>
                    <a:pt x="3602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52;p63">
              <a:extLst>
                <a:ext uri="{FF2B5EF4-FFF2-40B4-BE49-F238E27FC236}">
                  <a16:creationId xmlns:a16="http://schemas.microsoft.com/office/drawing/2014/main" id="{4D4FE7D5-F6A6-42F1-AED7-36EDCE2E3438}"/>
                </a:ext>
              </a:extLst>
            </p:cNvPr>
            <p:cNvSpPr/>
            <p:nvPr/>
          </p:nvSpPr>
          <p:spPr>
            <a:xfrm>
              <a:off x="5580388" y="4248187"/>
              <a:ext cx="59621" cy="65779"/>
            </a:xfrm>
            <a:custGeom>
              <a:avLst/>
              <a:gdLst/>
              <a:ahLst/>
              <a:cxnLst/>
              <a:rect l="l" t="t" r="r" b="b"/>
              <a:pathLst>
                <a:path w="1946" h="2147" extrusionOk="0">
                  <a:moveTo>
                    <a:pt x="1696" y="1"/>
                  </a:moveTo>
                  <a:lnTo>
                    <a:pt x="1696" y="1"/>
                  </a:lnTo>
                  <a:cubicBezTo>
                    <a:pt x="1053" y="126"/>
                    <a:pt x="482" y="375"/>
                    <a:pt x="0" y="714"/>
                  </a:cubicBezTo>
                  <a:cubicBezTo>
                    <a:pt x="576" y="1609"/>
                    <a:pt x="1108" y="2146"/>
                    <a:pt x="1469" y="2146"/>
                  </a:cubicBezTo>
                  <a:cubicBezTo>
                    <a:pt x="1511" y="2146"/>
                    <a:pt x="1551" y="2139"/>
                    <a:pt x="1588" y="2124"/>
                  </a:cubicBezTo>
                  <a:cubicBezTo>
                    <a:pt x="1927" y="1981"/>
                    <a:pt x="1945" y="1160"/>
                    <a:pt x="169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3;p63">
              <a:extLst>
                <a:ext uri="{FF2B5EF4-FFF2-40B4-BE49-F238E27FC236}">
                  <a16:creationId xmlns:a16="http://schemas.microsoft.com/office/drawing/2014/main" id="{BAA93535-CBF6-4F5C-861F-706EFA8EC500}"/>
                </a:ext>
              </a:extLst>
            </p:cNvPr>
            <p:cNvSpPr/>
            <p:nvPr/>
          </p:nvSpPr>
          <p:spPr>
            <a:xfrm>
              <a:off x="5693008" y="4248187"/>
              <a:ext cx="59590" cy="65779"/>
            </a:xfrm>
            <a:custGeom>
              <a:avLst/>
              <a:gdLst/>
              <a:ahLst/>
              <a:cxnLst/>
              <a:rect l="l" t="t" r="r" b="b"/>
              <a:pathLst>
                <a:path w="1945" h="214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1160"/>
                    <a:pt x="18" y="1981"/>
                    <a:pt x="375" y="2124"/>
                  </a:cubicBezTo>
                  <a:cubicBezTo>
                    <a:pt x="410" y="2139"/>
                    <a:pt x="449" y="2146"/>
                    <a:pt x="490" y="2146"/>
                  </a:cubicBezTo>
                  <a:cubicBezTo>
                    <a:pt x="841" y="2146"/>
                    <a:pt x="1386" y="1609"/>
                    <a:pt x="1945" y="714"/>
                  </a:cubicBezTo>
                  <a:cubicBezTo>
                    <a:pt x="1481" y="375"/>
                    <a:pt x="910" y="126"/>
                    <a:pt x="2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54;p63">
              <a:extLst>
                <a:ext uri="{FF2B5EF4-FFF2-40B4-BE49-F238E27FC236}">
                  <a16:creationId xmlns:a16="http://schemas.microsoft.com/office/drawing/2014/main" id="{DF02BDFA-8CD6-4538-9249-9AC15E31FB8E}"/>
                </a:ext>
              </a:extLst>
            </p:cNvPr>
            <p:cNvSpPr/>
            <p:nvPr/>
          </p:nvSpPr>
          <p:spPr>
            <a:xfrm>
              <a:off x="5533391" y="4417118"/>
              <a:ext cx="148714" cy="96784"/>
            </a:xfrm>
            <a:custGeom>
              <a:avLst/>
              <a:gdLst/>
              <a:ahLst/>
              <a:cxnLst/>
              <a:rect l="l" t="t" r="r" b="b"/>
              <a:pathLst>
                <a:path w="4854" h="3159" extrusionOk="0">
                  <a:moveTo>
                    <a:pt x="428" y="0"/>
                  </a:moveTo>
                  <a:cubicBezTo>
                    <a:pt x="285" y="0"/>
                    <a:pt x="143" y="18"/>
                    <a:pt x="0" y="36"/>
                  </a:cubicBezTo>
                  <a:cubicBezTo>
                    <a:pt x="18" y="500"/>
                    <a:pt x="107" y="1249"/>
                    <a:pt x="660" y="1909"/>
                  </a:cubicBezTo>
                  <a:cubicBezTo>
                    <a:pt x="1374" y="2748"/>
                    <a:pt x="2587" y="3158"/>
                    <a:pt x="4354" y="3158"/>
                  </a:cubicBezTo>
                  <a:lnTo>
                    <a:pt x="4496" y="3158"/>
                  </a:lnTo>
                  <a:cubicBezTo>
                    <a:pt x="4746" y="2730"/>
                    <a:pt x="4853" y="2373"/>
                    <a:pt x="4853" y="2373"/>
                  </a:cubicBezTo>
                  <a:lnTo>
                    <a:pt x="2855" y="1481"/>
                  </a:lnTo>
                  <a:cubicBezTo>
                    <a:pt x="2409" y="607"/>
                    <a:pt x="1481" y="0"/>
                    <a:pt x="42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55;p63">
              <a:extLst>
                <a:ext uri="{FF2B5EF4-FFF2-40B4-BE49-F238E27FC236}">
                  <a16:creationId xmlns:a16="http://schemas.microsoft.com/office/drawing/2014/main" id="{80447051-B686-4FA9-A630-1048ACD71A48}"/>
                </a:ext>
              </a:extLst>
            </p:cNvPr>
            <p:cNvSpPr/>
            <p:nvPr/>
          </p:nvSpPr>
          <p:spPr>
            <a:xfrm>
              <a:off x="5547576" y="4273340"/>
              <a:ext cx="238390" cy="217036"/>
            </a:xfrm>
            <a:custGeom>
              <a:avLst/>
              <a:gdLst/>
              <a:ahLst/>
              <a:cxnLst/>
              <a:rect l="l" t="t" r="r" b="b"/>
              <a:pathLst>
                <a:path w="7781" h="7084" extrusionOk="0">
                  <a:moveTo>
                    <a:pt x="3891" y="0"/>
                  </a:moveTo>
                  <a:cubicBezTo>
                    <a:pt x="1" y="0"/>
                    <a:pt x="304" y="3694"/>
                    <a:pt x="304" y="4515"/>
                  </a:cubicBezTo>
                  <a:cubicBezTo>
                    <a:pt x="304" y="5353"/>
                    <a:pt x="393" y="7084"/>
                    <a:pt x="3891" y="7084"/>
                  </a:cubicBezTo>
                  <a:cubicBezTo>
                    <a:pt x="7388" y="7084"/>
                    <a:pt x="7459" y="5353"/>
                    <a:pt x="7459" y="4515"/>
                  </a:cubicBezTo>
                  <a:cubicBezTo>
                    <a:pt x="7459" y="3694"/>
                    <a:pt x="7780" y="0"/>
                    <a:pt x="3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56;p63">
              <a:extLst>
                <a:ext uri="{FF2B5EF4-FFF2-40B4-BE49-F238E27FC236}">
                  <a16:creationId xmlns:a16="http://schemas.microsoft.com/office/drawing/2014/main" id="{B377405B-8B4D-4499-945A-66597C96E790}"/>
                </a:ext>
              </a:extLst>
            </p:cNvPr>
            <p:cNvSpPr/>
            <p:nvPr/>
          </p:nvSpPr>
          <p:spPr>
            <a:xfrm>
              <a:off x="5604989" y="4377198"/>
              <a:ext cx="13695" cy="24081"/>
            </a:xfrm>
            <a:custGeom>
              <a:avLst/>
              <a:gdLst/>
              <a:ahLst/>
              <a:cxnLst/>
              <a:rect l="l" t="t" r="r" b="b"/>
              <a:pathLst>
                <a:path w="447" h="786" extrusionOk="0">
                  <a:moveTo>
                    <a:pt x="215" y="0"/>
                  </a:moveTo>
                  <a:cubicBezTo>
                    <a:pt x="90" y="0"/>
                    <a:pt x="0" y="90"/>
                    <a:pt x="0" y="232"/>
                  </a:cubicBezTo>
                  <a:lnTo>
                    <a:pt x="0" y="554"/>
                  </a:lnTo>
                  <a:cubicBezTo>
                    <a:pt x="0" y="679"/>
                    <a:pt x="90" y="786"/>
                    <a:pt x="215" y="786"/>
                  </a:cubicBezTo>
                  <a:cubicBezTo>
                    <a:pt x="357" y="786"/>
                    <a:pt x="446" y="679"/>
                    <a:pt x="446" y="554"/>
                  </a:cubicBezTo>
                  <a:lnTo>
                    <a:pt x="446" y="232"/>
                  </a:lnTo>
                  <a:cubicBezTo>
                    <a:pt x="446" y="90"/>
                    <a:pt x="357" y="0"/>
                    <a:pt x="215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7;p63">
              <a:extLst>
                <a:ext uri="{FF2B5EF4-FFF2-40B4-BE49-F238E27FC236}">
                  <a16:creationId xmlns:a16="http://schemas.microsoft.com/office/drawing/2014/main" id="{63DDE002-0C17-425C-A4D2-E80E5E5FE65C}"/>
                </a:ext>
              </a:extLst>
            </p:cNvPr>
            <p:cNvSpPr/>
            <p:nvPr/>
          </p:nvSpPr>
          <p:spPr>
            <a:xfrm>
              <a:off x="5714301" y="4377198"/>
              <a:ext cx="14246" cy="24081"/>
            </a:xfrm>
            <a:custGeom>
              <a:avLst/>
              <a:gdLst/>
              <a:ahLst/>
              <a:cxnLst/>
              <a:rect l="l" t="t" r="r" b="b"/>
              <a:pathLst>
                <a:path w="465" h="786" extrusionOk="0">
                  <a:moveTo>
                    <a:pt x="233" y="0"/>
                  </a:moveTo>
                  <a:cubicBezTo>
                    <a:pt x="108" y="0"/>
                    <a:pt x="1" y="90"/>
                    <a:pt x="1" y="232"/>
                  </a:cubicBezTo>
                  <a:lnTo>
                    <a:pt x="1" y="554"/>
                  </a:lnTo>
                  <a:cubicBezTo>
                    <a:pt x="1" y="679"/>
                    <a:pt x="108" y="786"/>
                    <a:pt x="233" y="786"/>
                  </a:cubicBezTo>
                  <a:cubicBezTo>
                    <a:pt x="358" y="786"/>
                    <a:pt x="465" y="679"/>
                    <a:pt x="465" y="554"/>
                  </a:cubicBezTo>
                  <a:lnTo>
                    <a:pt x="465" y="232"/>
                  </a:lnTo>
                  <a:cubicBezTo>
                    <a:pt x="465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8;p63">
              <a:extLst>
                <a:ext uri="{FF2B5EF4-FFF2-40B4-BE49-F238E27FC236}">
                  <a16:creationId xmlns:a16="http://schemas.microsoft.com/office/drawing/2014/main" id="{25AE02EE-B37C-47A3-BE7D-5AA7661F0CC6}"/>
                </a:ext>
              </a:extLst>
            </p:cNvPr>
            <p:cNvSpPr/>
            <p:nvPr/>
          </p:nvSpPr>
          <p:spPr>
            <a:xfrm>
              <a:off x="5649259" y="4389238"/>
              <a:ext cx="34467" cy="10938"/>
            </a:xfrm>
            <a:custGeom>
              <a:avLst/>
              <a:gdLst/>
              <a:ahLst/>
              <a:cxnLst/>
              <a:rect l="l" t="t" r="r" b="b"/>
              <a:pathLst>
                <a:path w="1125" h="357" extrusionOk="0">
                  <a:moveTo>
                    <a:pt x="197" y="0"/>
                  </a:moveTo>
                  <a:cubicBezTo>
                    <a:pt x="54" y="0"/>
                    <a:pt x="1" y="214"/>
                    <a:pt x="143" y="268"/>
                  </a:cubicBezTo>
                  <a:cubicBezTo>
                    <a:pt x="268" y="321"/>
                    <a:pt x="411" y="357"/>
                    <a:pt x="572" y="357"/>
                  </a:cubicBezTo>
                  <a:cubicBezTo>
                    <a:pt x="714" y="357"/>
                    <a:pt x="857" y="321"/>
                    <a:pt x="1000" y="268"/>
                  </a:cubicBezTo>
                  <a:cubicBezTo>
                    <a:pt x="1125" y="214"/>
                    <a:pt x="1089" y="0"/>
                    <a:pt x="946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9;p63">
              <a:extLst>
                <a:ext uri="{FF2B5EF4-FFF2-40B4-BE49-F238E27FC236}">
                  <a16:creationId xmlns:a16="http://schemas.microsoft.com/office/drawing/2014/main" id="{1DE9F15A-A8A2-439E-B59B-7BD4C10B5498}"/>
                </a:ext>
              </a:extLst>
            </p:cNvPr>
            <p:cNvSpPr/>
            <p:nvPr/>
          </p:nvSpPr>
          <p:spPr>
            <a:xfrm>
              <a:off x="5634492" y="4405476"/>
              <a:ext cx="64002" cy="19302"/>
            </a:xfrm>
            <a:custGeom>
              <a:avLst/>
              <a:gdLst/>
              <a:ahLst/>
              <a:cxnLst/>
              <a:rect l="l" t="t" r="r" b="b"/>
              <a:pathLst>
                <a:path w="2089" h="63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48"/>
                    <a:pt x="1" y="291"/>
                    <a:pt x="90" y="380"/>
                  </a:cubicBezTo>
                  <a:cubicBezTo>
                    <a:pt x="233" y="541"/>
                    <a:pt x="429" y="630"/>
                    <a:pt x="661" y="630"/>
                  </a:cubicBezTo>
                  <a:cubicBezTo>
                    <a:pt x="804" y="630"/>
                    <a:pt x="929" y="594"/>
                    <a:pt x="1054" y="523"/>
                  </a:cubicBezTo>
                  <a:cubicBezTo>
                    <a:pt x="1161" y="594"/>
                    <a:pt x="1303" y="630"/>
                    <a:pt x="1446" y="630"/>
                  </a:cubicBezTo>
                  <a:cubicBezTo>
                    <a:pt x="1660" y="630"/>
                    <a:pt x="1874" y="541"/>
                    <a:pt x="2017" y="380"/>
                  </a:cubicBezTo>
                  <a:cubicBezTo>
                    <a:pt x="2088" y="291"/>
                    <a:pt x="2088" y="148"/>
                    <a:pt x="1999" y="59"/>
                  </a:cubicBezTo>
                  <a:cubicBezTo>
                    <a:pt x="1951" y="19"/>
                    <a:pt x="1896" y="0"/>
                    <a:pt x="1841" y="0"/>
                  </a:cubicBezTo>
                  <a:cubicBezTo>
                    <a:pt x="1774" y="0"/>
                    <a:pt x="1709" y="28"/>
                    <a:pt x="1660" y="77"/>
                  </a:cubicBezTo>
                  <a:cubicBezTo>
                    <a:pt x="1607" y="148"/>
                    <a:pt x="1535" y="184"/>
                    <a:pt x="1446" y="184"/>
                  </a:cubicBezTo>
                  <a:cubicBezTo>
                    <a:pt x="1357" y="184"/>
                    <a:pt x="1268" y="148"/>
                    <a:pt x="1214" y="77"/>
                  </a:cubicBezTo>
                  <a:cubicBezTo>
                    <a:pt x="1179" y="23"/>
                    <a:pt x="1107" y="5"/>
                    <a:pt x="1054" y="5"/>
                  </a:cubicBezTo>
                  <a:cubicBezTo>
                    <a:pt x="982" y="5"/>
                    <a:pt x="911" y="23"/>
                    <a:pt x="875" y="77"/>
                  </a:cubicBezTo>
                  <a:cubicBezTo>
                    <a:pt x="822" y="148"/>
                    <a:pt x="732" y="184"/>
                    <a:pt x="661" y="184"/>
                  </a:cubicBezTo>
                  <a:cubicBezTo>
                    <a:pt x="572" y="184"/>
                    <a:pt x="483" y="148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0;p63">
              <a:extLst>
                <a:ext uri="{FF2B5EF4-FFF2-40B4-BE49-F238E27FC236}">
                  <a16:creationId xmlns:a16="http://schemas.microsoft.com/office/drawing/2014/main" id="{12B4D9D0-7B40-4FDA-894E-BD3348D8926E}"/>
                </a:ext>
              </a:extLst>
            </p:cNvPr>
            <p:cNvSpPr/>
            <p:nvPr/>
          </p:nvSpPr>
          <p:spPr>
            <a:xfrm>
              <a:off x="5539396" y="4501828"/>
              <a:ext cx="74909" cy="84774"/>
            </a:xfrm>
            <a:custGeom>
              <a:avLst/>
              <a:gdLst/>
              <a:ahLst/>
              <a:cxnLst/>
              <a:rect l="l" t="t" r="r" b="b"/>
              <a:pathLst>
                <a:path w="2445" h="276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65"/>
                    <a:pt x="232" y="465"/>
                  </a:cubicBezTo>
                  <a:cubicBezTo>
                    <a:pt x="518" y="465"/>
                    <a:pt x="750" y="554"/>
                    <a:pt x="910" y="714"/>
                  </a:cubicBezTo>
                  <a:cubicBezTo>
                    <a:pt x="1231" y="1089"/>
                    <a:pt x="1178" y="1731"/>
                    <a:pt x="1178" y="1731"/>
                  </a:cubicBezTo>
                  <a:cubicBezTo>
                    <a:pt x="1178" y="1803"/>
                    <a:pt x="1196" y="1874"/>
                    <a:pt x="1231" y="1910"/>
                  </a:cubicBezTo>
                  <a:cubicBezTo>
                    <a:pt x="1285" y="1963"/>
                    <a:pt x="1338" y="1999"/>
                    <a:pt x="1410" y="1999"/>
                  </a:cubicBezTo>
                  <a:cubicBezTo>
                    <a:pt x="1606" y="1999"/>
                    <a:pt x="1767" y="2106"/>
                    <a:pt x="1909" y="2338"/>
                  </a:cubicBezTo>
                  <a:cubicBezTo>
                    <a:pt x="1963" y="2427"/>
                    <a:pt x="1963" y="2534"/>
                    <a:pt x="1909" y="2623"/>
                  </a:cubicBezTo>
                  <a:cubicBezTo>
                    <a:pt x="1892" y="2659"/>
                    <a:pt x="1820" y="2766"/>
                    <a:pt x="1660" y="2766"/>
                  </a:cubicBezTo>
                  <a:lnTo>
                    <a:pt x="2356" y="2766"/>
                  </a:lnTo>
                  <a:cubicBezTo>
                    <a:pt x="2445" y="2552"/>
                    <a:pt x="2427" y="2302"/>
                    <a:pt x="2302" y="2106"/>
                  </a:cubicBezTo>
                  <a:cubicBezTo>
                    <a:pt x="2106" y="1767"/>
                    <a:pt x="1856" y="1624"/>
                    <a:pt x="1642" y="1553"/>
                  </a:cubicBezTo>
                  <a:cubicBezTo>
                    <a:pt x="1642" y="1267"/>
                    <a:pt x="1570" y="768"/>
                    <a:pt x="1249" y="411"/>
                  </a:cubicBezTo>
                  <a:cubicBezTo>
                    <a:pt x="999" y="143"/>
                    <a:pt x="660" y="1"/>
                    <a:pt x="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A71B32-3FB9-4A09-ABFF-FCE011A01D05}"/>
              </a:ext>
            </a:extLst>
          </p:cNvPr>
          <p:cNvSpPr txBox="1"/>
          <p:nvPr/>
        </p:nvSpPr>
        <p:spPr>
          <a:xfrm>
            <a:off x="1567624" y="5342829"/>
            <a:ext cx="31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Anuj Sijapati</a:t>
            </a:r>
            <a:br>
              <a:rPr lang="en-US" dirty="0"/>
            </a:br>
            <a:r>
              <a:rPr lang="en-US" dirty="0"/>
              <a:t>      Saait Pradhan</a:t>
            </a:r>
          </a:p>
        </p:txBody>
      </p:sp>
    </p:spTree>
    <p:extLst>
      <p:ext uri="{BB962C8B-B14F-4D97-AF65-F5344CB8AC3E}">
        <p14:creationId xmlns:p14="http://schemas.microsoft.com/office/powerpoint/2010/main" val="3811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7A469-B71A-16A1-6CB2-B04E995D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2106469"/>
            <a:ext cx="10852030" cy="224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477C7-5B80-F545-86D0-6A1697135655}"/>
              </a:ext>
            </a:extLst>
          </p:cNvPr>
          <p:cNvSpPr txBox="1"/>
          <p:nvPr/>
        </p:nvSpPr>
        <p:spPr>
          <a:xfrm>
            <a:off x="7332453" y="4839419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9447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flow">
            <a:extLst>
              <a:ext uri="{FF2B5EF4-FFF2-40B4-BE49-F238E27FC236}">
                <a16:creationId xmlns:a16="http://schemas.microsoft.com/office/drawing/2014/main" id="{1E76CB82-BA3E-C586-F442-86F188A8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336868"/>
            <a:ext cx="5500406" cy="618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419A2-2D53-37F5-BBE6-2F3A8C8B9AC2}"/>
              </a:ext>
            </a:extLst>
          </p:cNvPr>
          <p:cNvSpPr txBox="1"/>
          <p:nvPr/>
        </p:nvSpPr>
        <p:spPr>
          <a:xfrm>
            <a:off x="8847455" y="6148987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75864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BCFAD0-4C16-A146-74D7-4509E0BB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" y="2147978"/>
            <a:ext cx="12019100" cy="210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63F10-4C9D-B7EB-9CCA-A24F24C0AD93}"/>
              </a:ext>
            </a:extLst>
          </p:cNvPr>
          <p:cNvSpPr txBox="1"/>
          <p:nvPr/>
        </p:nvSpPr>
        <p:spPr>
          <a:xfrm>
            <a:off x="4689894" y="471002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 of SafePaws</a:t>
            </a:r>
          </a:p>
        </p:txBody>
      </p:sp>
    </p:spTree>
    <p:extLst>
      <p:ext uri="{BB962C8B-B14F-4D97-AF65-F5344CB8AC3E}">
        <p14:creationId xmlns:p14="http://schemas.microsoft.com/office/powerpoint/2010/main" val="391042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419E-2CE4-43E8-87D8-246DE1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Sample</a:t>
            </a:r>
          </a:p>
        </p:txBody>
      </p:sp>
      <p:grpSp>
        <p:nvGrpSpPr>
          <p:cNvPr id="5" name="Google Shape;2565;p63">
            <a:extLst>
              <a:ext uri="{FF2B5EF4-FFF2-40B4-BE49-F238E27FC236}">
                <a16:creationId xmlns:a16="http://schemas.microsoft.com/office/drawing/2014/main" id="{5453F556-8FB8-4EB8-B505-DF2665D88D00}"/>
              </a:ext>
            </a:extLst>
          </p:cNvPr>
          <p:cNvGrpSpPr/>
          <p:nvPr/>
        </p:nvGrpSpPr>
        <p:grpSpPr>
          <a:xfrm rot="14627780">
            <a:off x="7310670" y="147172"/>
            <a:ext cx="837513" cy="1048378"/>
            <a:chOff x="4704669" y="2006843"/>
            <a:chExt cx="365745" cy="468411"/>
          </a:xfrm>
        </p:grpSpPr>
        <p:sp>
          <p:nvSpPr>
            <p:cNvPr id="6" name="Google Shape;2566;p63">
              <a:extLst>
                <a:ext uri="{FF2B5EF4-FFF2-40B4-BE49-F238E27FC236}">
                  <a16:creationId xmlns:a16="http://schemas.microsoft.com/office/drawing/2014/main" id="{92F385FA-383D-4BDE-84CE-3C771EE459D3}"/>
                </a:ext>
              </a:extLst>
            </p:cNvPr>
            <p:cNvSpPr/>
            <p:nvPr/>
          </p:nvSpPr>
          <p:spPr>
            <a:xfrm>
              <a:off x="4912386" y="2145811"/>
              <a:ext cx="70007" cy="122489"/>
            </a:xfrm>
            <a:custGeom>
              <a:avLst/>
              <a:gdLst/>
              <a:ahLst/>
              <a:cxnLst/>
              <a:rect l="l" t="t" r="r" b="b"/>
              <a:pathLst>
                <a:path w="2285" h="3998" extrusionOk="0">
                  <a:moveTo>
                    <a:pt x="1375" y="1"/>
                  </a:moveTo>
                  <a:lnTo>
                    <a:pt x="1" y="340"/>
                  </a:lnTo>
                  <a:lnTo>
                    <a:pt x="911" y="3998"/>
                  </a:lnTo>
                  <a:lnTo>
                    <a:pt x="2285" y="3659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7;p63">
              <a:extLst>
                <a:ext uri="{FF2B5EF4-FFF2-40B4-BE49-F238E27FC236}">
                  <a16:creationId xmlns:a16="http://schemas.microsoft.com/office/drawing/2014/main" id="{2D7509AA-A525-4BE3-8D99-FE303FD5B62B}"/>
                </a:ext>
              </a:extLst>
            </p:cNvPr>
            <p:cNvSpPr/>
            <p:nvPr/>
          </p:nvSpPr>
          <p:spPr>
            <a:xfrm>
              <a:off x="4792688" y="2145811"/>
              <a:ext cx="69455" cy="122489"/>
            </a:xfrm>
            <a:custGeom>
              <a:avLst/>
              <a:gdLst/>
              <a:ahLst/>
              <a:cxnLst/>
              <a:rect l="l" t="t" r="r" b="b"/>
              <a:pathLst>
                <a:path w="2267" h="3998" extrusionOk="0">
                  <a:moveTo>
                    <a:pt x="892" y="1"/>
                  </a:moveTo>
                  <a:lnTo>
                    <a:pt x="0" y="3659"/>
                  </a:lnTo>
                  <a:lnTo>
                    <a:pt x="1356" y="3998"/>
                  </a:lnTo>
                  <a:lnTo>
                    <a:pt x="2266" y="340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63">
              <a:extLst>
                <a:ext uri="{FF2B5EF4-FFF2-40B4-BE49-F238E27FC236}">
                  <a16:creationId xmlns:a16="http://schemas.microsoft.com/office/drawing/2014/main" id="{01C9B65C-99AF-499B-A673-5113F932D156}"/>
                </a:ext>
              </a:extLst>
            </p:cNvPr>
            <p:cNvSpPr/>
            <p:nvPr/>
          </p:nvSpPr>
          <p:spPr>
            <a:xfrm>
              <a:off x="4889439" y="2006843"/>
              <a:ext cx="102237" cy="179474"/>
            </a:xfrm>
            <a:custGeom>
              <a:avLst/>
              <a:gdLst/>
              <a:ahLst/>
              <a:cxnLst/>
              <a:rect l="l" t="t" r="r" b="b"/>
              <a:pathLst>
                <a:path w="3337" h="5858" extrusionOk="0">
                  <a:moveTo>
                    <a:pt x="1635" y="1"/>
                  </a:moveTo>
                  <a:cubicBezTo>
                    <a:pt x="1475" y="1"/>
                    <a:pt x="1346" y="180"/>
                    <a:pt x="1428" y="344"/>
                  </a:cubicBezTo>
                  <a:cubicBezTo>
                    <a:pt x="1553" y="558"/>
                    <a:pt x="1606" y="808"/>
                    <a:pt x="1606" y="1058"/>
                  </a:cubicBezTo>
                  <a:cubicBezTo>
                    <a:pt x="1606" y="1629"/>
                    <a:pt x="1303" y="2128"/>
                    <a:pt x="857" y="2396"/>
                  </a:cubicBezTo>
                  <a:cubicBezTo>
                    <a:pt x="628" y="2526"/>
                    <a:pt x="355" y="2612"/>
                    <a:pt x="78" y="2612"/>
                  </a:cubicBezTo>
                  <a:cubicBezTo>
                    <a:pt x="52" y="2612"/>
                    <a:pt x="26" y="2611"/>
                    <a:pt x="0" y="2610"/>
                  </a:cubicBezTo>
                  <a:lnTo>
                    <a:pt x="0" y="2610"/>
                  </a:lnTo>
                  <a:lnTo>
                    <a:pt x="1249" y="5857"/>
                  </a:lnTo>
                  <a:cubicBezTo>
                    <a:pt x="1749" y="5857"/>
                    <a:pt x="2177" y="5518"/>
                    <a:pt x="2320" y="5036"/>
                  </a:cubicBezTo>
                  <a:lnTo>
                    <a:pt x="3051" y="2324"/>
                  </a:lnTo>
                  <a:cubicBezTo>
                    <a:pt x="3337" y="1290"/>
                    <a:pt x="2712" y="255"/>
                    <a:pt x="1678" y="5"/>
                  </a:cubicBezTo>
                  <a:cubicBezTo>
                    <a:pt x="1663" y="2"/>
                    <a:pt x="1649" y="1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63">
              <a:extLst>
                <a:ext uri="{FF2B5EF4-FFF2-40B4-BE49-F238E27FC236}">
                  <a16:creationId xmlns:a16="http://schemas.microsoft.com/office/drawing/2014/main" id="{41C15261-99BF-42E4-844F-228FBBF47593}"/>
                </a:ext>
              </a:extLst>
            </p:cNvPr>
            <p:cNvSpPr/>
            <p:nvPr/>
          </p:nvSpPr>
          <p:spPr>
            <a:xfrm>
              <a:off x="4889439" y="2070384"/>
              <a:ext cx="77115" cy="115932"/>
            </a:xfrm>
            <a:custGeom>
              <a:avLst/>
              <a:gdLst/>
              <a:ahLst/>
              <a:cxnLst/>
              <a:rect l="l" t="t" r="r" b="b"/>
              <a:pathLst>
                <a:path w="2517" h="3784" extrusionOk="0">
                  <a:moveTo>
                    <a:pt x="1232" y="1"/>
                  </a:moveTo>
                  <a:cubicBezTo>
                    <a:pt x="1124" y="126"/>
                    <a:pt x="1000" y="233"/>
                    <a:pt x="857" y="322"/>
                  </a:cubicBezTo>
                  <a:cubicBezTo>
                    <a:pt x="628" y="452"/>
                    <a:pt x="355" y="538"/>
                    <a:pt x="78" y="538"/>
                  </a:cubicBezTo>
                  <a:cubicBezTo>
                    <a:pt x="52" y="538"/>
                    <a:pt x="26" y="537"/>
                    <a:pt x="0" y="536"/>
                  </a:cubicBezTo>
                  <a:lnTo>
                    <a:pt x="0" y="536"/>
                  </a:lnTo>
                  <a:lnTo>
                    <a:pt x="1249" y="3783"/>
                  </a:lnTo>
                  <a:cubicBezTo>
                    <a:pt x="1749" y="3783"/>
                    <a:pt x="2177" y="3444"/>
                    <a:pt x="2320" y="2962"/>
                  </a:cubicBezTo>
                  <a:lnTo>
                    <a:pt x="2516" y="2231"/>
                  </a:lnTo>
                  <a:lnTo>
                    <a:pt x="2124" y="1125"/>
                  </a:lnTo>
                  <a:cubicBezTo>
                    <a:pt x="1945" y="661"/>
                    <a:pt x="1642" y="268"/>
                    <a:pt x="1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63">
              <a:extLst>
                <a:ext uri="{FF2B5EF4-FFF2-40B4-BE49-F238E27FC236}">
                  <a16:creationId xmlns:a16="http://schemas.microsoft.com/office/drawing/2014/main" id="{3B02F273-E115-40C6-A4F6-74A254581167}"/>
                </a:ext>
              </a:extLst>
            </p:cNvPr>
            <p:cNvSpPr/>
            <p:nvPr/>
          </p:nvSpPr>
          <p:spPr>
            <a:xfrm>
              <a:off x="4786653" y="2006843"/>
              <a:ext cx="162409" cy="179474"/>
            </a:xfrm>
            <a:custGeom>
              <a:avLst/>
              <a:gdLst/>
              <a:ahLst/>
              <a:cxnLst/>
              <a:rect l="l" t="t" r="r" b="b"/>
              <a:pathLst>
                <a:path w="5301" h="5858" extrusionOk="0">
                  <a:moveTo>
                    <a:pt x="1707" y="1"/>
                  </a:moveTo>
                  <a:cubicBezTo>
                    <a:pt x="1692" y="1"/>
                    <a:pt x="1676" y="2"/>
                    <a:pt x="1660" y="5"/>
                  </a:cubicBezTo>
                  <a:cubicBezTo>
                    <a:pt x="625" y="255"/>
                    <a:pt x="1" y="1290"/>
                    <a:pt x="286" y="2324"/>
                  </a:cubicBezTo>
                  <a:lnTo>
                    <a:pt x="1125" y="5411"/>
                  </a:lnTo>
                  <a:cubicBezTo>
                    <a:pt x="1196" y="5679"/>
                    <a:pt x="1428" y="5857"/>
                    <a:pt x="1696" y="5857"/>
                  </a:cubicBezTo>
                  <a:lnTo>
                    <a:pt x="2089" y="5857"/>
                  </a:lnTo>
                  <a:cubicBezTo>
                    <a:pt x="2320" y="5857"/>
                    <a:pt x="2535" y="5715"/>
                    <a:pt x="2624" y="5500"/>
                  </a:cubicBezTo>
                  <a:cubicBezTo>
                    <a:pt x="2767" y="5233"/>
                    <a:pt x="3034" y="5054"/>
                    <a:pt x="3355" y="5054"/>
                  </a:cubicBezTo>
                  <a:cubicBezTo>
                    <a:pt x="3659" y="5054"/>
                    <a:pt x="3944" y="5233"/>
                    <a:pt x="4069" y="5500"/>
                  </a:cubicBezTo>
                  <a:cubicBezTo>
                    <a:pt x="4158" y="5715"/>
                    <a:pt x="4372" y="5857"/>
                    <a:pt x="4604" y="5857"/>
                  </a:cubicBezTo>
                  <a:cubicBezTo>
                    <a:pt x="5015" y="5857"/>
                    <a:pt x="5300" y="5447"/>
                    <a:pt x="5157" y="5054"/>
                  </a:cubicBezTo>
                  <a:lnTo>
                    <a:pt x="4604" y="3520"/>
                  </a:lnTo>
                  <a:cubicBezTo>
                    <a:pt x="4408" y="2985"/>
                    <a:pt x="3926" y="2628"/>
                    <a:pt x="3355" y="2610"/>
                  </a:cubicBezTo>
                  <a:cubicBezTo>
                    <a:pt x="3333" y="2611"/>
                    <a:pt x="3312" y="2611"/>
                    <a:pt x="3290" y="2611"/>
                  </a:cubicBezTo>
                  <a:cubicBezTo>
                    <a:pt x="2428" y="2611"/>
                    <a:pt x="1732" y="1928"/>
                    <a:pt x="1732" y="1058"/>
                  </a:cubicBezTo>
                  <a:cubicBezTo>
                    <a:pt x="1732" y="808"/>
                    <a:pt x="1803" y="558"/>
                    <a:pt x="1910" y="344"/>
                  </a:cubicBezTo>
                  <a:cubicBezTo>
                    <a:pt x="1992" y="180"/>
                    <a:pt x="187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63">
              <a:extLst>
                <a:ext uri="{FF2B5EF4-FFF2-40B4-BE49-F238E27FC236}">
                  <a16:creationId xmlns:a16="http://schemas.microsoft.com/office/drawing/2014/main" id="{3EC41A6E-F103-43F9-B5A0-9C1351F8B9F2}"/>
                </a:ext>
              </a:extLst>
            </p:cNvPr>
            <p:cNvSpPr/>
            <p:nvPr/>
          </p:nvSpPr>
          <p:spPr>
            <a:xfrm>
              <a:off x="4873569" y="2112479"/>
              <a:ext cx="27390" cy="27359"/>
            </a:xfrm>
            <a:custGeom>
              <a:avLst/>
              <a:gdLst/>
              <a:ahLst/>
              <a:cxnLst/>
              <a:rect l="l" t="t" r="r" b="b"/>
              <a:pathLst>
                <a:path w="894" h="893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cubicBezTo>
                    <a:pt x="1" y="679"/>
                    <a:pt x="197" y="893"/>
                    <a:pt x="447" y="893"/>
                  </a:cubicBezTo>
                  <a:cubicBezTo>
                    <a:pt x="697" y="893"/>
                    <a:pt x="893" y="679"/>
                    <a:pt x="893" y="447"/>
                  </a:cubicBezTo>
                  <a:cubicBezTo>
                    <a:pt x="893" y="197"/>
                    <a:pt x="69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63">
              <a:extLst>
                <a:ext uri="{FF2B5EF4-FFF2-40B4-BE49-F238E27FC236}">
                  <a16:creationId xmlns:a16="http://schemas.microsoft.com/office/drawing/2014/main" id="{9C28EDDE-9EAE-4282-B1E9-5A646F8A5CC8}"/>
                </a:ext>
              </a:extLst>
            </p:cNvPr>
            <p:cNvSpPr/>
            <p:nvPr/>
          </p:nvSpPr>
          <p:spPr>
            <a:xfrm>
              <a:off x="4918421" y="2219155"/>
              <a:ext cx="151993" cy="256099"/>
            </a:xfrm>
            <a:custGeom>
              <a:avLst/>
              <a:gdLst/>
              <a:ahLst/>
              <a:cxnLst/>
              <a:rect l="l" t="t" r="r" b="b"/>
              <a:pathLst>
                <a:path w="4961" h="8359" extrusionOk="0">
                  <a:moveTo>
                    <a:pt x="2665" y="5247"/>
                  </a:moveTo>
                  <a:cubicBezTo>
                    <a:pt x="3128" y="5247"/>
                    <a:pt x="3552" y="5561"/>
                    <a:pt x="3658" y="6029"/>
                  </a:cubicBezTo>
                  <a:cubicBezTo>
                    <a:pt x="3801" y="6582"/>
                    <a:pt x="3462" y="7153"/>
                    <a:pt x="2908" y="7278"/>
                  </a:cubicBezTo>
                  <a:cubicBezTo>
                    <a:pt x="2823" y="7300"/>
                    <a:pt x="2737" y="7310"/>
                    <a:pt x="2653" y="7310"/>
                  </a:cubicBezTo>
                  <a:cubicBezTo>
                    <a:pt x="2194" y="7310"/>
                    <a:pt x="1780" y="6996"/>
                    <a:pt x="1659" y="6528"/>
                  </a:cubicBezTo>
                  <a:cubicBezTo>
                    <a:pt x="1534" y="5975"/>
                    <a:pt x="1856" y="5422"/>
                    <a:pt x="2409" y="5279"/>
                  </a:cubicBezTo>
                  <a:cubicBezTo>
                    <a:pt x="2494" y="5257"/>
                    <a:pt x="2580" y="5247"/>
                    <a:pt x="2665" y="5247"/>
                  </a:cubicBezTo>
                  <a:close/>
                  <a:moveTo>
                    <a:pt x="1952" y="0"/>
                  </a:moveTo>
                  <a:cubicBezTo>
                    <a:pt x="1914" y="0"/>
                    <a:pt x="1876" y="5"/>
                    <a:pt x="1838" y="16"/>
                  </a:cubicBezTo>
                  <a:lnTo>
                    <a:pt x="482" y="355"/>
                  </a:lnTo>
                  <a:cubicBezTo>
                    <a:pt x="286" y="408"/>
                    <a:pt x="143" y="569"/>
                    <a:pt x="125" y="783"/>
                  </a:cubicBezTo>
                  <a:cubicBezTo>
                    <a:pt x="71" y="1675"/>
                    <a:pt x="0" y="4209"/>
                    <a:pt x="642" y="6778"/>
                  </a:cubicBezTo>
                  <a:cubicBezTo>
                    <a:pt x="884" y="7716"/>
                    <a:pt x="1716" y="8359"/>
                    <a:pt x="2649" y="8359"/>
                  </a:cubicBezTo>
                  <a:cubicBezTo>
                    <a:pt x="2816" y="8359"/>
                    <a:pt x="2987" y="8338"/>
                    <a:pt x="3158" y="8295"/>
                  </a:cubicBezTo>
                  <a:cubicBezTo>
                    <a:pt x="4282" y="8027"/>
                    <a:pt x="4960" y="6867"/>
                    <a:pt x="4675" y="5743"/>
                  </a:cubicBezTo>
                  <a:cubicBezTo>
                    <a:pt x="4032" y="3174"/>
                    <a:pt x="2801" y="997"/>
                    <a:pt x="2337" y="230"/>
                  </a:cubicBezTo>
                  <a:cubicBezTo>
                    <a:pt x="2251" y="86"/>
                    <a:pt x="2107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63">
              <a:extLst>
                <a:ext uri="{FF2B5EF4-FFF2-40B4-BE49-F238E27FC236}">
                  <a16:creationId xmlns:a16="http://schemas.microsoft.com/office/drawing/2014/main" id="{0A6CF5EB-D613-4946-BD2C-C0DE4C3CBAC9}"/>
                </a:ext>
              </a:extLst>
            </p:cNvPr>
            <p:cNvSpPr/>
            <p:nvPr/>
          </p:nvSpPr>
          <p:spPr>
            <a:xfrm>
              <a:off x="4918421" y="2227274"/>
              <a:ext cx="118628" cy="247796"/>
            </a:xfrm>
            <a:custGeom>
              <a:avLst/>
              <a:gdLst/>
              <a:ahLst/>
              <a:cxnLst/>
              <a:rect l="l" t="t" r="r" b="b"/>
              <a:pathLst>
                <a:path w="3872" h="8088" extrusionOk="0">
                  <a:moveTo>
                    <a:pt x="803" y="0"/>
                  </a:moveTo>
                  <a:lnTo>
                    <a:pt x="482" y="90"/>
                  </a:lnTo>
                  <a:cubicBezTo>
                    <a:pt x="286" y="125"/>
                    <a:pt x="143" y="304"/>
                    <a:pt x="125" y="518"/>
                  </a:cubicBezTo>
                  <a:cubicBezTo>
                    <a:pt x="71" y="1410"/>
                    <a:pt x="0" y="3944"/>
                    <a:pt x="642" y="6513"/>
                  </a:cubicBezTo>
                  <a:cubicBezTo>
                    <a:pt x="886" y="7456"/>
                    <a:pt x="1726" y="8088"/>
                    <a:pt x="2665" y="8088"/>
                  </a:cubicBezTo>
                  <a:cubicBezTo>
                    <a:pt x="2827" y="8088"/>
                    <a:pt x="2992" y="8069"/>
                    <a:pt x="3158" y="8030"/>
                  </a:cubicBezTo>
                  <a:cubicBezTo>
                    <a:pt x="3426" y="7976"/>
                    <a:pt x="3658" y="7851"/>
                    <a:pt x="3872" y="7691"/>
                  </a:cubicBezTo>
                  <a:lnTo>
                    <a:pt x="3872" y="7691"/>
                  </a:lnTo>
                  <a:cubicBezTo>
                    <a:pt x="3836" y="7708"/>
                    <a:pt x="3801" y="7726"/>
                    <a:pt x="3765" y="7726"/>
                  </a:cubicBezTo>
                  <a:cubicBezTo>
                    <a:pt x="3602" y="7766"/>
                    <a:pt x="3438" y="7785"/>
                    <a:pt x="3277" y="7785"/>
                  </a:cubicBezTo>
                  <a:cubicBezTo>
                    <a:pt x="2346" y="7785"/>
                    <a:pt x="1495" y="7153"/>
                    <a:pt x="1267" y="6210"/>
                  </a:cubicBezTo>
                  <a:cubicBezTo>
                    <a:pt x="625" y="3623"/>
                    <a:pt x="696" y="1107"/>
                    <a:pt x="749" y="215"/>
                  </a:cubicBezTo>
                  <a:cubicBezTo>
                    <a:pt x="749" y="143"/>
                    <a:pt x="767" y="72"/>
                    <a:pt x="8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63">
              <a:extLst>
                <a:ext uri="{FF2B5EF4-FFF2-40B4-BE49-F238E27FC236}">
                  <a16:creationId xmlns:a16="http://schemas.microsoft.com/office/drawing/2014/main" id="{7DBA5F1F-379F-453C-8766-6A5D76425843}"/>
                </a:ext>
              </a:extLst>
            </p:cNvPr>
            <p:cNvSpPr/>
            <p:nvPr/>
          </p:nvSpPr>
          <p:spPr>
            <a:xfrm>
              <a:off x="4704669" y="2219155"/>
              <a:ext cx="151441" cy="255915"/>
            </a:xfrm>
            <a:custGeom>
              <a:avLst/>
              <a:gdLst/>
              <a:ahLst/>
              <a:cxnLst/>
              <a:rect l="l" t="t" r="r" b="b"/>
              <a:pathLst>
                <a:path w="4943" h="8353" extrusionOk="0">
                  <a:moveTo>
                    <a:pt x="2278" y="5247"/>
                  </a:moveTo>
                  <a:cubicBezTo>
                    <a:pt x="2363" y="5247"/>
                    <a:pt x="2449" y="5257"/>
                    <a:pt x="2534" y="5279"/>
                  </a:cubicBezTo>
                  <a:cubicBezTo>
                    <a:pt x="3087" y="5422"/>
                    <a:pt x="3409" y="5975"/>
                    <a:pt x="3284" y="6528"/>
                  </a:cubicBezTo>
                  <a:cubicBezTo>
                    <a:pt x="3163" y="6996"/>
                    <a:pt x="2749" y="7310"/>
                    <a:pt x="2290" y="7310"/>
                  </a:cubicBezTo>
                  <a:cubicBezTo>
                    <a:pt x="2206" y="7310"/>
                    <a:pt x="2120" y="7300"/>
                    <a:pt x="2035" y="7278"/>
                  </a:cubicBezTo>
                  <a:cubicBezTo>
                    <a:pt x="1481" y="7153"/>
                    <a:pt x="1142" y="6582"/>
                    <a:pt x="1285" y="6029"/>
                  </a:cubicBezTo>
                  <a:cubicBezTo>
                    <a:pt x="1391" y="5561"/>
                    <a:pt x="1815" y="5247"/>
                    <a:pt x="2278" y="5247"/>
                  </a:cubicBezTo>
                  <a:close/>
                  <a:moveTo>
                    <a:pt x="2991" y="0"/>
                  </a:moveTo>
                  <a:cubicBezTo>
                    <a:pt x="2836" y="0"/>
                    <a:pt x="2692" y="86"/>
                    <a:pt x="2606" y="230"/>
                  </a:cubicBezTo>
                  <a:cubicBezTo>
                    <a:pt x="2142" y="997"/>
                    <a:pt x="911" y="3174"/>
                    <a:pt x="268" y="5743"/>
                  </a:cubicBezTo>
                  <a:cubicBezTo>
                    <a:pt x="1" y="6867"/>
                    <a:pt x="661" y="8027"/>
                    <a:pt x="1785" y="8295"/>
                  </a:cubicBezTo>
                  <a:cubicBezTo>
                    <a:pt x="1951" y="8334"/>
                    <a:pt x="2116" y="8353"/>
                    <a:pt x="2278" y="8353"/>
                  </a:cubicBezTo>
                  <a:cubicBezTo>
                    <a:pt x="3217" y="8353"/>
                    <a:pt x="4057" y="7721"/>
                    <a:pt x="4301" y="6778"/>
                  </a:cubicBezTo>
                  <a:cubicBezTo>
                    <a:pt x="4943" y="4209"/>
                    <a:pt x="4872" y="1675"/>
                    <a:pt x="4818" y="783"/>
                  </a:cubicBezTo>
                  <a:cubicBezTo>
                    <a:pt x="4800" y="569"/>
                    <a:pt x="4657" y="390"/>
                    <a:pt x="4461" y="355"/>
                  </a:cubicBezTo>
                  <a:lnTo>
                    <a:pt x="3105" y="16"/>
                  </a:lnTo>
                  <a:cubicBezTo>
                    <a:pt x="3067" y="5"/>
                    <a:pt x="3029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48;p63">
            <a:extLst>
              <a:ext uri="{FF2B5EF4-FFF2-40B4-BE49-F238E27FC236}">
                <a16:creationId xmlns:a16="http://schemas.microsoft.com/office/drawing/2014/main" id="{989C8116-21D2-42D3-B500-BE9B3490DD0A}"/>
              </a:ext>
            </a:extLst>
          </p:cNvPr>
          <p:cNvGrpSpPr/>
          <p:nvPr/>
        </p:nvGrpSpPr>
        <p:grpSpPr>
          <a:xfrm>
            <a:off x="4684236" y="508955"/>
            <a:ext cx="481070" cy="468294"/>
            <a:chOff x="3316215" y="2019619"/>
            <a:chExt cx="481070" cy="468294"/>
          </a:xfrm>
        </p:grpSpPr>
        <p:sp>
          <p:nvSpPr>
            <p:cNvPr id="28" name="Google Shape;2749;p63">
              <a:extLst>
                <a:ext uri="{FF2B5EF4-FFF2-40B4-BE49-F238E27FC236}">
                  <a16:creationId xmlns:a16="http://schemas.microsoft.com/office/drawing/2014/main" id="{3CA09E6A-BC4F-45C5-A23C-F7292E2C4C8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0;p63">
              <a:extLst>
                <a:ext uri="{FF2B5EF4-FFF2-40B4-BE49-F238E27FC236}">
                  <a16:creationId xmlns:a16="http://schemas.microsoft.com/office/drawing/2014/main" id="{E91B49B4-850B-45A9-A4F5-B844453463CD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1;p63">
              <a:extLst>
                <a:ext uri="{FF2B5EF4-FFF2-40B4-BE49-F238E27FC236}">
                  <a16:creationId xmlns:a16="http://schemas.microsoft.com/office/drawing/2014/main" id="{8C7A3487-7C9D-408A-9C12-DD0F22455C5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2;p63">
              <a:extLst>
                <a:ext uri="{FF2B5EF4-FFF2-40B4-BE49-F238E27FC236}">
                  <a16:creationId xmlns:a16="http://schemas.microsoft.com/office/drawing/2014/main" id="{103E3931-2297-47D8-895E-DE6EB206DCC9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3;p63">
              <a:extLst>
                <a:ext uri="{FF2B5EF4-FFF2-40B4-BE49-F238E27FC236}">
                  <a16:creationId xmlns:a16="http://schemas.microsoft.com/office/drawing/2014/main" id="{5B8D80B3-27BE-4C4A-A3CC-EA6E57987A0C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72C5948-467A-4DB6-867C-CDC6BA9C702F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6" name="Content Placeholder 55" descr="A screenshot of a website&#10;&#10;Description automatically generated">
            <a:extLst>
              <a:ext uri="{FF2B5EF4-FFF2-40B4-BE49-F238E27FC236}">
                <a16:creationId xmlns:a16="http://schemas.microsoft.com/office/drawing/2014/main" id="{9DBDFB39-7A36-D7CD-A123-0A16C4CB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" y="1387217"/>
            <a:ext cx="2926976" cy="5113906"/>
          </a:xfr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567D5470-3564-B2BC-5726-394E00281C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26" y="1828799"/>
            <a:ext cx="3416369" cy="4019909"/>
          </a:xfrm>
          <a:prstGeom prst="rect">
            <a:avLst/>
          </a:prstGeom>
        </p:spPr>
      </p:pic>
      <p:pic>
        <p:nvPicPr>
          <p:cNvPr id="64" name="Picture 63" descr="A screenshot of a computer">
            <a:extLst>
              <a:ext uri="{FF2B5EF4-FFF2-40B4-BE49-F238E27FC236}">
                <a16:creationId xmlns:a16="http://schemas.microsoft.com/office/drawing/2014/main" id="{1B5B9A95-54B7-5AE7-DE56-B5AADED5F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73" y="2436961"/>
            <a:ext cx="4121803" cy="19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5F27-B719-074D-1139-F0257128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6" y="353504"/>
            <a:ext cx="11007305" cy="6383546"/>
          </a:xfrm>
        </p:spPr>
        <p:txBody>
          <a:bodyPr/>
          <a:lstStyle/>
          <a:p>
            <a:r>
              <a:rPr lang="en-US" sz="13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201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32670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Innovation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389489"/>
            <a:ext cx="10272000" cy="360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Shelters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Adoption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Expert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for Pet Owners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118;p62">
            <a:extLst>
              <a:ext uri="{FF2B5EF4-FFF2-40B4-BE49-F238E27FC236}">
                <a16:creationId xmlns:a16="http://schemas.microsoft.com/office/drawing/2014/main" id="{F239E2A0-845B-48F0-9A97-5374554CD532}"/>
              </a:ext>
            </a:extLst>
          </p:cNvPr>
          <p:cNvGrpSpPr/>
          <p:nvPr/>
        </p:nvGrpSpPr>
        <p:grpSpPr>
          <a:xfrm>
            <a:off x="6921950" y="2887911"/>
            <a:ext cx="3967681" cy="3104328"/>
            <a:chOff x="5014800" y="1412400"/>
            <a:chExt cx="5268555" cy="3731100"/>
          </a:xfrm>
        </p:grpSpPr>
        <p:sp>
          <p:nvSpPr>
            <p:cNvPr id="5" name="Google Shape;2119;p62">
              <a:extLst>
                <a:ext uri="{FF2B5EF4-FFF2-40B4-BE49-F238E27FC236}">
                  <a16:creationId xmlns:a16="http://schemas.microsoft.com/office/drawing/2014/main" id="{4933DAB6-4830-4F3C-BB38-7C766EE7DDBA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62">
              <a:extLst>
                <a:ext uri="{FF2B5EF4-FFF2-40B4-BE49-F238E27FC236}">
                  <a16:creationId xmlns:a16="http://schemas.microsoft.com/office/drawing/2014/main" id="{59D9BEC1-B091-48B3-8843-54E1354B152D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62">
              <a:extLst>
                <a:ext uri="{FF2B5EF4-FFF2-40B4-BE49-F238E27FC236}">
                  <a16:creationId xmlns:a16="http://schemas.microsoft.com/office/drawing/2014/main" id="{31F10419-7587-49F6-A9EE-29AED7439921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62">
              <a:extLst>
                <a:ext uri="{FF2B5EF4-FFF2-40B4-BE49-F238E27FC236}">
                  <a16:creationId xmlns:a16="http://schemas.microsoft.com/office/drawing/2014/main" id="{A347A353-2761-4961-B6F6-81284E4FE1BD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62">
              <a:extLst>
                <a:ext uri="{FF2B5EF4-FFF2-40B4-BE49-F238E27FC236}">
                  <a16:creationId xmlns:a16="http://schemas.microsoft.com/office/drawing/2014/main" id="{9C9F9E75-B7EC-48E0-9EA9-2E5179FA214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62">
              <a:extLst>
                <a:ext uri="{FF2B5EF4-FFF2-40B4-BE49-F238E27FC236}">
                  <a16:creationId xmlns:a16="http://schemas.microsoft.com/office/drawing/2014/main" id="{6A4D6B02-3FA4-4587-A585-6976ABC324AB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62">
              <a:extLst>
                <a:ext uri="{FF2B5EF4-FFF2-40B4-BE49-F238E27FC236}">
                  <a16:creationId xmlns:a16="http://schemas.microsoft.com/office/drawing/2014/main" id="{951B7DE2-7CF2-4FB0-902A-855B08C091D5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62">
              <a:extLst>
                <a:ext uri="{FF2B5EF4-FFF2-40B4-BE49-F238E27FC236}">
                  <a16:creationId xmlns:a16="http://schemas.microsoft.com/office/drawing/2014/main" id="{6E07AE00-800E-4A9D-B332-A0481C831ABF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62">
              <a:extLst>
                <a:ext uri="{FF2B5EF4-FFF2-40B4-BE49-F238E27FC236}">
                  <a16:creationId xmlns:a16="http://schemas.microsoft.com/office/drawing/2014/main" id="{619E4BFF-3DFE-46A3-AF31-091552CEF7AC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62">
              <a:extLst>
                <a:ext uri="{FF2B5EF4-FFF2-40B4-BE49-F238E27FC236}">
                  <a16:creationId xmlns:a16="http://schemas.microsoft.com/office/drawing/2014/main" id="{9446E2D6-66EA-4AAC-ACC6-FC66201A4C51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62">
              <a:extLst>
                <a:ext uri="{FF2B5EF4-FFF2-40B4-BE49-F238E27FC236}">
                  <a16:creationId xmlns:a16="http://schemas.microsoft.com/office/drawing/2014/main" id="{7CC833C6-E861-4347-B2EE-E9FF4991FDEF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62">
              <a:extLst>
                <a:ext uri="{FF2B5EF4-FFF2-40B4-BE49-F238E27FC236}">
                  <a16:creationId xmlns:a16="http://schemas.microsoft.com/office/drawing/2014/main" id="{F1A25BFB-F105-47BA-BCC2-815EC2AC0918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62">
              <a:extLst>
                <a:ext uri="{FF2B5EF4-FFF2-40B4-BE49-F238E27FC236}">
                  <a16:creationId xmlns:a16="http://schemas.microsoft.com/office/drawing/2014/main" id="{B1360FBA-E0AF-4BB3-85B8-1DBFE2E6354B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62">
              <a:extLst>
                <a:ext uri="{FF2B5EF4-FFF2-40B4-BE49-F238E27FC236}">
                  <a16:creationId xmlns:a16="http://schemas.microsoft.com/office/drawing/2014/main" id="{C8B1527F-C164-405A-B364-FDE6793A67F6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62">
              <a:extLst>
                <a:ext uri="{FF2B5EF4-FFF2-40B4-BE49-F238E27FC236}">
                  <a16:creationId xmlns:a16="http://schemas.microsoft.com/office/drawing/2014/main" id="{70DB117B-56CE-4E24-BB1F-26CF1397CFAC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62">
              <a:extLst>
                <a:ext uri="{FF2B5EF4-FFF2-40B4-BE49-F238E27FC236}">
                  <a16:creationId xmlns:a16="http://schemas.microsoft.com/office/drawing/2014/main" id="{BE239FE4-29C2-47A0-BF83-31465B62A025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62">
              <a:extLst>
                <a:ext uri="{FF2B5EF4-FFF2-40B4-BE49-F238E27FC236}">
                  <a16:creationId xmlns:a16="http://schemas.microsoft.com/office/drawing/2014/main" id="{4BC17622-1F75-4A1F-8121-C1BF2CF5E566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62">
              <a:extLst>
                <a:ext uri="{FF2B5EF4-FFF2-40B4-BE49-F238E27FC236}">
                  <a16:creationId xmlns:a16="http://schemas.microsoft.com/office/drawing/2014/main" id="{2D8A0253-6D86-4DE1-B326-BD766D2AB6DC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62">
              <a:extLst>
                <a:ext uri="{FF2B5EF4-FFF2-40B4-BE49-F238E27FC236}">
                  <a16:creationId xmlns:a16="http://schemas.microsoft.com/office/drawing/2014/main" id="{A9C8B83B-E2CB-443B-B8D7-B88F888E356A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62">
              <a:extLst>
                <a:ext uri="{FF2B5EF4-FFF2-40B4-BE49-F238E27FC236}">
                  <a16:creationId xmlns:a16="http://schemas.microsoft.com/office/drawing/2014/main" id="{6ADB75F6-37F8-4946-899A-78637EB7859A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62">
              <a:extLst>
                <a:ext uri="{FF2B5EF4-FFF2-40B4-BE49-F238E27FC236}">
                  <a16:creationId xmlns:a16="http://schemas.microsoft.com/office/drawing/2014/main" id="{64761C91-AA74-44E1-835F-61A3A293DF60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62">
              <a:extLst>
                <a:ext uri="{FF2B5EF4-FFF2-40B4-BE49-F238E27FC236}">
                  <a16:creationId xmlns:a16="http://schemas.microsoft.com/office/drawing/2014/main" id="{DE984377-BDFF-4A67-97A5-14DF2625FD32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62">
              <a:extLst>
                <a:ext uri="{FF2B5EF4-FFF2-40B4-BE49-F238E27FC236}">
                  <a16:creationId xmlns:a16="http://schemas.microsoft.com/office/drawing/2014/main" id="{4FE04DD5-75A6-4DED-9D36-EF1BCC49706D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62">
              <a:extLst>
                <a:ext uri="{FF2B5EF4-FFF2-40B4-BE49-F238E27FC236}">
                  <a16:creationId xmlns:a16="http://schemas.microsoft.com/office/drawing/2014/main" id="{FEF817A4-C71E-48F5-ADAE-F2162782A9E2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62">
              <a:extLst>
                <a:ext uri="{FF2B5EF4-FFF2-40B4-BE49-F238E27FC236}">
                  <a16:creationId xmlns:a16="http://schemas.microsoft.com/office/drawing/2014/main" id="{293F8468-6306-4CD4-9347-817F1FD84EAB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62">
              <a:extLst>
                <a:ext uri="{FF2B5EF4-FFF2-40B4-BE49-F238E27FC236}">
                  <a16:creationId xmlns:a16="http://schemas.microsoft.com/office/drawing/2014/main" id="{6015C027-0562-427C-98DF-189BC20226C5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62">
              <a:extLst>
                <a:ext uri="{FF2B5EF4-FFF2-40B4-BE49-F238E27FC236}">
                  <a16:creationId xmlns:a16="http://schemas.microsoft.com/office/drawing/2014/main" id="{7D0E2A2C-8109-486C-AD5C-12A07AC503D6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62">
              <a:extLst>
                <a:ext uri="{FF2B5EF4-FFF2-40B4-BE49-F238E27FC236}">
                  <a16:creationId xmlns:a16="http://schemas.microsoft.com/office/drawing/2014/main" id="{9BB42E0B-E186-482E-B9F3-4D600BF7785C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62">
              <a:extLst>
                <a:ext uri="{FF2B5EF4-FFF2-40B4-BE49-F238E27FC236}">
                  <a16:creationId xmlns:a16="http://schemas.microsoft.com/office/drawing/2014/main" id="{43C75A7F-0B89-49D7-B55A-DB420B2525F4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62">
              <a:extLst>
                <a:ext uri="{FF2B5EF4-FFF2-40B4-BE49-F238E27FC236}">
                  <a16:creationId xmlns:a16="http://schemas.microsoft.com/office/drawing/2014/main" id="{1D1BA1EF-084D-4ADB-90C6-6F939F49E8BF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62">
              <a:extLst>
                <a:ext uri="{FF2B5EF4-FFF2-40B4-BE49-F238E27FC236}">
                  <a16:creationId xmlns:a16="http://schemas.microsoft.com/office/drawing/2014/main" id="{A73C0F0A-7103-46F7-B20B-1D786061AA48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62">
              <a:extLst>
                <a:ext uri="{FF2B5EF4-FFF2-40B4-BE49-F238E27FC236}">
                  <a16:creationId xmlns:a16="http://schemas.microsoft.com/office/drawing/2014/main" id="{FD24577F-471D-4514-A6F0-04F6D9ACAD35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62">
              <a:extLst>
                <a:ext uri="{FF2B5EF4-FFF2-40B4-BE49-F238E27FC236}">
                  <a16:creationId xmlns:a16="http://schemas.microsoft.com/office/drawing/2014/main" id="{A7E63870-1530-4C55-85DA-F986E902CC77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62">
              <a:extLst>
                <a:ext uri="{FF2B5EF4-FFF2-40B4-BE49-F238E27FC236}">
                  <a16:creationId xmlns:a16="http://schemas.microsoft.com/office/drawing/2014/main" id="{67ADB47E-72FA-4C26-A43B-A00D014F0D76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62">
              <a:extLst>
                <a:ext uri="{FF2B5EF4-FFF2-40B4-BE49-F238E27FC236}">
                  <a16:creationId xmlns:a16="http://schemas.microsoft.com/office/drawing/2014/main" id="{7EA65E73-FD68-4B9A-9508-6CECC7478F6F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62">
              <a:extLst>
                <a:ext uri="{FF2B5EF4-FFF2-40B4-BE49-F238E27FC236}">
                  <a16:creationId xmlns:a16="http://schemas.microsoft.com/office/drawing/2014/main" id="{B441EFE7-B37C-41FB-8405-6D89798654BE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62">
              <a:extLst>
                <a:ext uri="{FF2B5EF4-FFF2-40B4-BE49-F238E27FC236}">
                  <a16:creationId xmlns:a16="http://schemas.microsoft.com/office/drawing/2014/main" id="{79BFBAB2-A9CC-4C6D-8CCF-DCA59E2BD1B9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62">
              <a:extLst>
                <a:ext uri="{FF2B5EF4-FFF2-40B4-BE49-F238E27FC236}">
                  <a16:creationId xmlns:a16="http://schemas.microsoft.com/office/drawing/2014/main" id="{22124A81-F7C8-47C3-A1DF-494105909180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62">
              <a:extLst>
                <a:ext uri="{FF2B5EF4-FFF2-40B4-BE49-F238E27FC236}">
                  <a16:creationId xmlns:a16="http://schemas.microsoft.com/office/drawing/2014/main" id="{6B7FD9C9-2D06-46EE-AA88-2F68473726D7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62">
              <a:extLst>
                <a:ext uri="{FF2B5EF4-FFF2-40B4-BE49-F238E27FC236}">
                  <a16:creationId xmlns:a16="http://schemas.microsoft.com/office/drawing/2014/main" id="{7A64B479-675D-416B-8557-CAE07D7834CA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62">
              <a:extLst>
                <a:ext uri="{FF2B5EF4-FFF2-40B4-BE49-F238E27FC236}">
                  <a16:creationId xmlns:a16="http://schemas.microsoft.com/office/drawing/2014/main" id="{3659F6A1-409D-4854-B484-CDBDE30BEFC9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62">
              <a:extLst>
                <a:ext uri="{FF2B5EF4-FFF2-40B4-BE49-F238E27FC236}">
                  <a16:creationId xmlns:a16="http://schemas.microsoft.com/office/drawing/2014/main" id="{41D27355-D6F4-4E35-8ED4-24B2845F09A0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62">
              <a:extLst>
                <a:ext uri="{FF2B5EF4-FFF2-40B4-BE49-F238E27FC236}">
                  <a16:creationId xmlns:a16="http://schemas.microsoft.com/office/drawing/2014/main" id="{5D817998-A935-4F9C-8696-B17D56AE5166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62">
              <a:extLst>
                <a:ext uri="{FF2B5EF4-FFF2-40B4-BE49-F238E27FC236}">
                  <a16:creationId xmlns:a16="http://schemas.microsoft.com/office/drawing/2014/main" id="{3C9F1D0D-7091-48C0-927F-F94A49BB9964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62">
              <a:extLst>
                <a:ext uri="{FF2B5EF4-FFF2-40B4-BE49-F238E27FC236}">
                  <a16:creationId xmlns:a16="http://schemas.microsoft.com/office/drawing/2014/main" id="{4B1560B1-5921-49D9-8122-23F1E428AA4D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62">
              <a:extLst>
                <a:ext uri="{FF2B5EF4-FFF2-40B4-BE49-F238E27FC236}">
                  <a16:creationId xmlns:a16="http://schemas.microsoft.com/office/drawing/2014/main" id="{CD990149-B86E-49A2-A52F-A12C6B8729A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62">
              <a:extLst>
                <a:ext uri="{FF2B5EF4-FFF2-40B4-BE49-F238E27FC236}">
                  <a16:creationId xmlns:a16="http://schemas.microsoft.com/office/drawing/2014/main" id="{EFD2E5CB-4685-4D3F-BF08-73667F7E002D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62">
              <a:extLst>
                <a:ext uri="{FF2B5EF4-FFF2-40B4-BE49-F238E27FC236}">
                  <a16:creationId xmlns:a16="http://schemas.microsoft.com/office/drawing/2014/main" id="{A49E7A9E-7A24-48CE-A1CB-AF048C06AC83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62">
              <a:extLst>
                <a:ext uri="{FF2B5EF4-FFF2-40B4-BE49-F238E27FC236}">
                  <a16:creationId xmlns:a16="http://schemas.microsoft.com/office/drawing/2014/main" id="{7D7A960B-CA03-4E3E-8533-385A79418C55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62">
              <a:extLst>
                <a:ext uri="{FF2B5EF4-FFF2-40B4-BE49-F238E27FC236}">
                  <a16:creationId xmlns:a16="http://schemas.microsoft.com/office/drawing/2014/main" id="{3A9C972E-4536-437C-9CA2-E3BDD9B9EBE6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62">
              <a:extLst>
                <a:ext uri="{FF2B5EF4-FFF2-40B4-BE49-F238E27FC236}">
                  <a16:creationId xmlns:a16="http://schemas.microsoft.com/office/drawing/2014/main" id="{AC101077-67F2-4A45-A337-21A24938385F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0;p62">
              <a:extLst>
                <a:ext uri="{FF2B5EF4-FFF2-40B4-BE49-F238E27FC236}">
                  <a16:creationId xmlns:a16="http://schemas.microsoft.com/office/drawing/2014/main" id="{029403FA-2DCA-43C2-A92C-B190B18FF07D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1;p62">
              <a:extLst>
                <a:ext uri="{FF2B5EF4-FFF2-40B4-BE49-F238E27FC236}">
                  <a16:creationId xmlns:a16="http://schemas.microsoft.com/office/drawing/2014/main" id="{A9A4726F-09D6-40C4-964A-C3E6198CE7C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2;p62">
              <a:extLst>
                <a:ext uri="{FF2B5EF4-FFF2-40B4-BE49-F238E27FC236}">
                  <a16:creationId xmlns:a16="http://schemas.microsoft.com/office/drawing/2014/main" id="{B12C90B2-0EC3-4442-A858-A6DD4B61267D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3;p62">
              <a:extLst>
                <a:ext uri="{FF2B5EF4-FFF2-40B4-BE49-F238E27FC236}">
                  <a16:creationId xmlns:a16="http://schemas.microsoft.com/office/drawing/2014/main" id="{050E8446-1930-4F23-A921-AC8D26990E99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4;p62">
              <a:extLst>
                <a:ext uri="{FF2B5EF4-FFF2-40B4-BE49-F238E27FC236}">
                  <a16:creationId xmlns:a16="http://schemas.microsoft.com/office/drawing/2014/main" id="{DC747E5F-93DE-40BB-A6C5-7B662B82A285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5;p62">
              <a:extLst>
                <a:ext uri="{FF2B5EF4-FFF2-40B4-BE49-F238E27FC236}">
                  <a16:creationId xmlns:a16="http://schemas.microsoft.com/office/drawing/2014/main" id="{6CECEC51-8EE8-4485-8D30-55C2BAF132AA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6;p62">
              <a:extLst>
                <a:ext uri="{FF2B5EF4-FFF2-40B4-BE49-F238E27FC236}">
                  <a16:creationId xmlns:a16="http://schemas.microsoft.com/office/drawing/2014/main" id="{D5BDC0E3-9618-4AEE-AFD2-F2705A01BF14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7;p62">
              <a:extLst>
                <a:ext uri="{FF2B5EF4-FFF2-40B4-BE49-F238E27FC236}">
                  <a16:creationId xmlns:a16="http://schemas.microsoft.com/office/drawing/2014/main" id="{0892945E-3627-458E-A1AC-E97E0B7E0098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78;p62">
              <a:extLst>
                <a:ext uri="{FF2B5EF4-FFF2-40B4-BE49-F238E27FC236}">
                  <a16:creationId xmlns:a16="http://schemas.microsoft.com/office/drawing/2014/main" id="{E30B3E05-2218-47D5-844C-28906F823939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79;p62">
              <a:extLst>
                <a:ext uri="{FF2B5EF4-FFF2-40B4-BE49-F238E27FC236}">
                  <a16:creationId xmlns:a16="http://schemas.microsoft.com/office/drawing/2014/main" id="{9E606C5D-1409-44FA-9332-22C5E3365786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0;p62">
              <a:extLst>
                <a:ext uri="{FF2B5EF4-FFF2-40B4-BE49-F238E27FC236}">
                  <a16:creationId xmlns:a16="http://schemas.microsoft.com/office/drawing/2014/main" id="{B416E28D-3F1D-4529-9EDD-CCC3E97B8FF3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1;p62">
              <a:extLst>
                <a:ext uri="{FF2B5EF4-FFF2-40B4-BE49-F238E27FC236}">
                  <a16:creationId xmlns:a16="http://schemas.microsoft.com/office/drawing/2014/main" id="{ADAEEDD6-8588-4FBF-89B6-A01807B769C2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2;p62">
              <a:extLst>
                <a:ext uri="{FF2B5EF4-FFF2-40B4-BE49-F238E27FC236}">
                  <a16:creationId xmlns:a16="http://schemas.microsoft.com/office/drawing/2014/main" id="{294A54B6-6CD9-4D88-804A-1D31C55E60FD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3;p62">
              <a:extLst>
                <a:ext uri="{FF2B5EF4-FFF2-40B4-BE49-F238E27FC236}">
                  <a16:creationId xmlns:a16="http://schemas.microsoft.com/office/drawing/2014/main" id="{490F822C-16E3-49FE-BF81-A05CD856C11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4;p62">
              <a:extLst>
                <a:ext uri="{FF2B5EF4-FFF2-40B4-BE49-F238E27FC236}">
                  <a16:creationId xmlns:a16="http://schemas.microsoft.com/office/drawing/2014/main" id="{43AAA05F-A931-4552-95D9-D3D3101834F7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5;p62">
              <a:extLst>
                <a:ext uri="{FF2B5EF4-FFF2-40B4-BE49-F238E27FC236}">
                  <a16:creationId xmlns:a16="http://schemas.microsoft.com/office/drawing/2014/main" id="{9AEB783C-2F8C-46D8-9905-F518C6C69DCF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6;p62">
              <a:extLst>
                <a:ext uri="{FF2B5EF4-FFF2-40B4-BE49-F238E27FC236}">
                  <a16:creationId xmlns:a16="http://schemas.microsoft.com/office/drawing/2014/main" id="{0DAAFA0E-8773-4B2C-9904-69D18FE6973D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7;p62">
              <a:extLst>
                <a:ext uri="{FF2B5EF4-FFF2-40B4-BE49-F238E27FC236}">
                  <a16:creationId xmlns:a16="http://schemas.microsoft.com/office/drawing/2014/main" id="{0FBE66E5-6E92-4C8A-8D1E-6EFBE3B0DC9A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88;p62">
              <a:extLst>
                <a:ext uri="{FF2B5EF4-FFF2-40B4-BE49-F238E27FC236}">
                  <a16:creationId xmlns:a16="http://schemas.microsoft.com/office/drawing/2014/main" id="{64B75C0C-72FB-42B2-8AA9-0BC62369F59B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89;p62">
              <a:extLst>
                <a:ext uri="{FF2B5EF4-FFF2-40B4-BE49-F238E27FC236}">
                  <a16:creationId xmlns:a16="http://schemas.microsoft.com/office/drawing/2014/main" id="{6631D2C5-657D-49B2-B6D3-FC97872817D4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0;p62">
              <a:extLst>
                <a:ext uri="{FF2B5EF4-FFF2-40B4-BE49-F238E27FC236}">
                  <a16:creationId xmlns:a16="http://schemas.microsoft.com/office/drawing/2014/main" id="{DE9D0CC9-94DF-441B-B393-D87B4CAD9B13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1;p62">
              <a:extLst>
                <a:ext uri="{FF2B5EF4-FFF2-40B4-BE49-F238E27FC236}">
                  <a16:creationId xmlns:a16="http://schemas.microsoft.com/office/drawing/2014/main" id="{669C0BF0-7C3B-410C-9BD6-81E35D87DF55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2;p62">
              <a:extLst>
                <a:ext uri="{FF2B5EF4-FFF2-40B4-BE49-F238E27FC236}">
                  <a16:creationId xmlns:a16="http://schemas.microsoft.com/office/drawing/2014/main" id="{1FF26430-52E9-4DB9-8228-2313D31C7390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3;p62">
              <a:extLst>
                <a:ext uri="{FF2B5EF4-FFF2-40B4-BE49-F238E27FC236}">
                  <a16:creationId xmlns:a16="http://schemas.microsoft.com/office/drawing/2014/main" id="{1408CAB5-3AE3-47F5-A69D-E3A5B6D67E14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4;p62">
              <a:extLst>
                <a:ext uri="{FF2B5EF4-FFF2-40B4-BE49-F238E27FC236}">
                  <a16:creationId xmlns:a16="http://schemas.microsoft.com/office/drawing/2014/main" id="{83E6A6C6-A143-492D-BB7F-07B4F9587D5E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5;p62">
              <a:extLst>
                <a:ext uri="{FF2B5EF4-FFF2-40B4-BE49-F238E27FC236}">
                  <a16:creationId xmlns:a16="http://schemas.microsoft.com/office/drawing/2014/main" id="{FDDCEC42-E0A6-4827-B665-49172AA39777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62">
              <a:extLst>
                <a:ext uri="{FF2B5EF4-FFF2-40B4-BE49-F238E27FC236}">
                  <a16:creationId xmlns:a16="http://schemas.microsoft.com/office/drawing/2014/main" id="{F1A4042B-32E3-44A6-AD37-8059176979BC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62">
              <a:extLst>
                <a:ext uri="{FF2B5EF4-FFF2-40B4-BE49-F238E27FC236}">
                  <a16:creationId xmlns:a16="http://schemas.microsoft.com/office/drawing/2014/main" id="{5A4DEDAC-5000-40CA-AE7C-B953EB35D6A8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98;p62">
              <a:extLst>
                <a:ext uri="{FF2B5EF4-FFF2-40B4-BE49-F238E27FC236}">
                  <a16:creationId xmlns:a16="http://schemas.microsoft.com/office/drawing/2014/main" id="{0CA13728-4C15-4A27-BF98-BADB403A6CC5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99;p62">
              <a:extLst>
                <a:ext uri="{FF2B5EF4-FFF2-40B4-BE49-F238E27FC236}">
                  <a16:creationId xmlns:a16="http://schemas.microsoft.com/office/drawing/2014/main" id="{5FAD0E87-E994-4DF3-92E7-8339441DD2DE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0;p62">
              <a:extLst>
                <a:ext uri="{FF2B5EF4-FFF2-40B4-BE49-F238E27FC236}">
                  <a16:creationId xmlns:a16="http://schemas.microsoft.com/office/drawing/2014/main" id="{CEE66E4A-26A3-453E-A160-98520EA62E4E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1;p62">
              <a:extLst>
                <a:ext uri="{FF2B5EF4-FFF2-40B4-BE49-F238E27FC236}">
                  <a16:creationId xmlns:a16="http://schemas.microsoft.com/office/drawing/2014/main" id="{D20F5B6D-711A-45C2-ACC8-AA52F89DA026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2;p62">
              <a:extLst>
                <a:ext uri="{FF2B5EF4-FFF2-40B4-BE49-F238E27FC236}">
                  <a16:creationId xmlns:a16="http://schemas.microsoft.com/office/drawing/2014/main" id="{E0315515-C294-426D-B1BF-E2237BAA8635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3;p62">
              <a:extLst>
                <a:ext uri="{FF2B5EF4-FFF2-40B4-BE49-F238E27FC236}">
                  <a16:creationId xmlns:a16="http://schemas.microsoft.com/office/drawing/2014/main" id="{5B9714A9-E492-4700-A058-194C2A2B8E01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4;p62">
              <a:extLst>
                <a:ext uri="{FF2B5EF4-FFF2-40B4-BE49-F238E27FC236}">
                  <a16:creationId xmlns:a16="http://schemas.microsoft.com/office/drawing/2014/main" id="{BDD0C355-7713-4109-A857-4CDF84328F44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5;p62">
              <a:extLst>
                <a:ext uri="{FF2B5EF4-FFF2-40B4-BE49-F238E27FC236}">
                  <a16:creationId xmlns:a16="http://schemas.microsoft.com/office/drawing/2014/main" id="{5F8198A5-7DB6-43BE-924C-EBF43555F12C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6;p62">
              <a:extLst>
                <a:ext uri="{FF2B5EF4-FFF2-40B4-BE49-F238E27FC236}">
                  <a16:creationId xmlns:a16="http://schemas.microsoft.com/office/drawing/2014/main" id="{A4049B5C-57C8-4960-99C7-2A3C39135E1D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07;p62">
              <a:extLst>
                <a:ext uri="{FF2B5EF4-FFF2-40B4-BE49-F238E27FC236}">
                  <a16:creationId xmlns:a16="http://schemas.microsoft.com/office/drawing/2014/main" id="{22B69B7A-EB77-4755-8DDE-68C9382482A5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08;p62">
              <a:extLst>
                <a:ext uri="{FF2B5EF4-FFF2-40B4-BE49-F238E27FC236}">
                  <a16:creationId xmlns:a16="http://schemas.microsoft.com/office/drawing/2014/main" id="{DB4CD3C8-A851-4DFD-9276-0ADC5F0DACCB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09;p62">
              <a:extLst>
                <a:ext uri="{FF2B5EF4-FFF2-40B4-BE49-F238E27FC236}">
                  <a16:creationId xmlns:a16="http://schemas.microsoft.com/office/drawing/2014/main" id="{466A04D5-40DC-4364-BE04-418A28D57082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0;p62">
              <a:extLst>
                <a:ext uri="{FF2B5EF4-FFF2-40B4-BE49-F238E27FC236}">
                  <a16:creationId xmlns:a16="http://schemas.microsoft.com/office/drawing/2014/main" id="{7F03E7C6-8EAD-4AC1-AC42-B41D788F123E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1;p62">
              <a:extLst>
                <a:ext uri="{FF2B5EF4-FFF2-40B4-BE49-F238E27FC236}">
                  <a16:creationId xmlns:a16="http://schemas.microsoft.com/office/drawing/2014/main" id="{D9848B22-A308-4C45-A908-F6894DCF432C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2;p62">
              <a:extLst>
                <a:ext uri="{FF2B5EF4-FFF2-40B4-BE49-F238E27FC236}">
                  <a16:creationId xmlns:a16="http://schemas.microsoft.com/office/drawing/2014/main" id="{BF0AE7CD-BAB9-47A9-83F0-336C78C88040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3;p62">
              <a:extLst>
                <a:ext uri="{FF2B5EF4-FFF2-40B4-BE49-F238E27FC236}">
                  <a16:creationId xmlns:a16="http://schemas.microsoft.com/office/drawing/2014/main" id="{92D84132-1E99-48A2-AAD9-1C765A828BF5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4;p62">
              <a:extLst>
                <a:ext uri="{FF2B5EF4-FFF2-40B4-BE49-F238E27FC236}">
                  <a16:creationId xmlns:a16="http://schemas.microsoft.com/office/drawing/2014/main" id="{94970739-BFFB-4615-9F21-2673F163EBFE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5;p62">
              <a:extLst>
                <a:ext uri="{FF2B5EF4-FFF2-40B4-BE49-F238E27FC236}">
                  <a16:creationId xmlns:a16="http://schemas.microsoft.com/office/drawing/2014/main" id="{F8436F8B-E82A-42E3-88F7-56F1D300BD9E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6;p62">
              <a:extLst>
                <a:ext uri="{FF2B5EF4-FFF2-40B4-BE49-F238E27FC236}">
                  <a16:creationId xmlns:a16="http://schemas.microsoft.com/office/drawing/2014/main" id="{442A93B4-F800-402C-BECE-2B9571BD64F7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7;p62">
              <a:extLst>
                <a:ext uri="{FF2B5EF4-FFF2-40B4-BE49-F238E27FC236}">
                  <a16:creationId xmlns:a16="http://schemas.microsoft.com/office/drawing/2014/main" id="{FBCB8526-7D75-4A1E-9173-D2AF77462CC8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8;p62">
              <a:extLst>
                <a:ext uri="{FF2B5EF4-FFF2-40B4-BE49-F238E27FC236}">
                  <a16:creationId xmlns:a16="http://schemas.microsoft.com/office/drawing/2014/main" id="{9D56FBF2-634C-4AAE-9A3E-7D76A0A77309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9;p62">
              <a:extLst>
                <a:ext uri="{FF2B5EF4-FFF2-40B4-BE49-F238E27FC236}">
                  <a16:creationId xmlns:a16="http://schemas.microsoft.com/office/drawing/2014/main" id="{A44674BA-838B-47D1-8DD0-1BCDF8450C61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0;p62">
              <a:extLst>
                <a:ext uri="{FF2B5EF4-FFF2-40B4-BE49-F238E27FC236}">
                  <a16:creationId xmlns:a16="http://schemas.microsoft.com/office/drawing/2014/main" id="{A08197C7-1085-45AA-A322-C98D9F8905AA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1;p62">
              <a:extLst>
                <a:ext uri="{FF2B5EF4-FFF2-40B4-BE49-F238E27FC236}">
                  <a16:creationId xmlns:a16="http://schemas.microsoft.com/office/drawing/2014/main" id="{A86B08EF-3973-41FA-9D0B-6ECFCD21A5A5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2;p62">
              <a:extLst>
                <a:ext uri="{FF2B5EF4-FFF2-40B4-BE49-F238E27FC236}">
                  <a16:creationId xmlns:a16="http://schemas.microsoft.com/office/drawing/2014/main" id="{2E8738BB-4616-4C00-8D2B-5D02ACA5ECB4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748;p63">
            <a:extLst>
              <a:ext uri="{FF2B5EF4-FFF2-40B4-BE49-F238E27FC236}">
                <a16:creationId xmlns:a16="http://schemas.microsoft.com/office/drawing/2014/main" id="{6B58BB0E-47BD-4DD8-830E-D06D9FFB4029}"/>
              </a:ext>
            </a:extLst>
          </p:cNvPr>
          <p:cNvGrpSpPr/>
          <p:nvPr/>
        </p:nvGrpSpPr>
        <p:grpSpPr>
          <a:xfrm>
            <a:off x="3759808" y="1098523"/>
            <a:ext cx="481070" cy="468294"/>
            <a:chOff x="3316215" y="2019619"/>
            <a:chExt cx="481070" cy="468294"/>
          </a:xfrm>
        </p:grpSpPr>
        <p:sp>
          <p:nvSpPr>
            <p:cNvPr id="110" name="Google Shape;2749;p63">
              <a:extLst>
                <a:ext uri="{FF2B5EF4-FFF2-40B4-BE49-F238E27FC236}">
                  <a16:creationId xmlns:a16="http://schemas.microsoft.com/office/drawing/2014/main" id="{F73D3089-F16B-4B8F-9113-E41335AB78E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0;p63">
              <a:extLst>
                <a:ext uri="{FF2B5EF4-FFF2-40B4-BE49-F238E27FC236}">
                  <a16:creationId xmlns:a16="http://schemas.microsoft.com/office/drawing/2014/main" id="{880C78DF-A002-4688-B4C3-A33AC2CCDEF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1;p63">
              <a:extLst>
                <a:ext uri="{FF2B5EF4-FFF2-40B4-BE49-F238E27FC236}">
                  <a16:creationId xmlns:a16="http://schemas.microsoft.com/office/drawing/2014/main" id="{9AF98EBF-E342-4CF0-B6A1-C96B50F76269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52;p63">
              <a:extLst>
                <a:ext uri="{FF2B5EF4-FFF2-40B4-BE49-F238E27FC236}">
                  <a16:creationId xmlns:a16="http://schemas.microsoft.com/office/drawing/2014/main" id="{451CE8F9-C0F9-4254-ABC8-D91283AA3085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53;p63">
              <a:extLst>
                <a:ext uri="{FF2B5EF4-FFF2-40B4-BE49-F238E27FC236}">
                  <a16:creationId xmlns:a16="http://schemas.microsoft.com/office/drawing/2014/main" id="{78D2CD16-151D-4F4B-859D-EE70F4EA0DFD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83;p63">
            <a:extLst>
              <a:ext uri="{FF2B5EF4-FFF2-40B4-BE49-F238E27FC236}">
                <a16:creationId xmlns:a16="http://schemas.microsoft.com/office/drawing/2014/main" id="{DB63D6F7-FE14-4EAB-AD77-4A5B367B970B}"/>
              </a:ext>
            </a:extLst>
          </p:cNvPr>
          <p:cNvGrpSpPr/>
          <p:nvPr/>
        </p:nvGrpSpPr>
        <p:grpSpPr>
          <a:xfrm rot="1340185">
            <a:off x="8077074" y="1291686"/>
            <a:ext cx="762606" cy="498468"/>
            <a:chOff x="2167950" y="1658675"/>
            <a:chExt cx="500175" cy="330800"/>
          </a:xfrm>
        </p:grpSpPr>
        <p:sp>
          <p:nvSpPr>
            <p:cNvPr id="116" name="Google Shape;2684;p63">
              <a:extLst>
                <a:ext uri="{FF2B5EF4-FFF2-40B4-BE49-F238E27FC236}">
                  <a16:creationId xmlns:a16="http://schemas.microsoft.com/office/drawing/2014/main" id="{3B0757A7-A297-41D0-8D43-0144E28F849E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5;p63">
              <a:extLst>
                <a:ext uri="{FF2B5EF4-FFF2-40B4-BE49-F238E27FC236}">
                  <a16:creationId xmlns:a16="http://schemas.microsoft.com/office/drawing/2014/main" id="{6DCFF86C-2A3D-44B1-8E3E-FD35B071A3F3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6;p63">
              <a:extLst>
                <a:ext uri="{FF2B5EF4-FFF2-40B4-BE49-F238E27FC236}">
                  <a16:creationId xmlns:a16="http://schemas.microsoft.com/office/drawing/2014/main" id="{7D1DCF70-855F-4EA6-9480-1B28CCE807CE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7;p63">
              <a:extLst>
                <a:ext uri="{FF2B5EF4-FFF2-40B4-BE49-F238E27FC236}">
                  <a16:creationId xmlns:a16="http://schemas.microsoft.com/office/drawing/2014/main" id="{D79B9F6A-5260-4C30-87CA-AA7B8F0C223D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8;p63">
              <a:extLst>
                <a:ext uri="{FF2B5EF4-FFF2-40B4-BE49-F238E27FC236}">
                  <a16:creationId xmlns:a16="http://schemas.microsoft.com/office/drawing/2014/main" id="{BD57C98F-A3F4-45E2-ADCB-41F05209B1E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9;p63">
              <a:extLst>
                <a:ext uri="{FF2B5EF4-FFF2-40B4-BE49-F238E27FC236}">
                  <a16:creationId xmlns:a16="http://schemas.microsoft.com/office/drawing/2014/main" id="{B52EC43D-24A5-4B26-B1A4-706C4C3B97A2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90;p63">
              <a:extLst>
                <a:ext uri="{FF2B5EF4-FFF2-40B4-BE49-F238E27FC236}">
                  <a16:creationId xmlns:a16="http://schemas.microsoft.com/office/drawing/2014/main" id="{783B0242-F780-48B1-A513-620AA2C36F3A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91;p63">
              <a:extLst>
                <a:ext uri="{FF2B5EF4-FFF2-40B4-BE49-F238E27FC236}">
                  <a16:creationId xmlns:a16="http://schemas.microsoft.com/office/drawing/2014/main" id="{CB67C283-8BA3-4F74-A1DA-CA665530071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2;p63">
              <a:extLst>
                <a:ext uri="{FF2B5EF4-FFF2-40B4-BE49-F238E27FC236}">
                  <a16:creationId xmlns:a16="http://schemas.microsoft.com/office/drawing/2014/main" id="{3FD3C981-96DD-43B5-B93C-EE27A2227E1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3;p63">
              <a:extLst>
                <a:ext uri="{FF2B5EF4-FFF2-40B4-BE49-F238E27FC236}">
                  <a16:creationId xmlns:a16="http://schemas.microsoft.com/office/drawing/2014/main" id="{748B4918-B0D8-49D4-9554-1C562D37E831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47F1FEB-5BAF-494F-85FE-A7569A382E96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8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1390558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Gaps in Animal Welfare Coordination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53993" y="2635889"/>
            <a:ext cx="12426461" cy="1877267"/>
          </a:xfrm>
        </p:spPr>
        <p:txBody>
          <a:bodyPr/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Centralized Platform</a:t>
            </a:r>
            <a:r>
              <a:rPr lang="en-US" sz="2000" dirty="0"/>
              <a:t>: Connects pet owners, shelters, and veterinarians for seamless interaction..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Reporting lost pets, Pet adoption, and access to pet care services (training, grooming, vet).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oogle Shape;2748;p63">
            <a:extLst>
              <a:ext uri="{FF2B5EF4-FFF2-40B4-BE49-F238E27FC236}">
                <a16:creationId xmlns:a16="http://schemas.microsoft.com/office/drawing/2014/main" id="{7B46543B-30A3-4927-ABBD-A28302CF20BC}"/>
              </a:ext>
            </a:extLst>
          </p:cNvPr>
          <p:cNvGrpSpPr/>
          <p:nvPr/>
        </p:nvGrpSpPr>
        <p:grpSpPr>
          <a:xfrm>
            <a:off x="3849455" y="1177917"/>
            <a:ext cx="481070" cy="468294"/>
            <a:chOff x="3316215" y="2019619"/>
            <a:chExt cx="481070" cy="468294"/>
          </a:xfrm>
        </p:grpSpPr>
        <p:sp>
          <p:nvSpPr>
            <p:cNvPr id="103" name="Google Shape;2749;p63">
              <a:extLst>
                <a:ext uri="{FF2B5EF4-FFF2-40B4-BE49-F238E27FC236}">
                  <a16:creationId xmlns:a16="http://schemas.microsoft.com/office/drawing/2014/main" id="{0AD191BE-0DCB-4C00-9000-06C97B2B352F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0;p63">
              <a:extLst>
                <a:ext uri="{FF2B5EF4-FFF2-40B4-BE49-F238E27FC236}">
                  <a16:creationId xmlns:a16="http://schemas.microsoft.com/office/drawing/2014/main" id="{90B0283D-3841-4EFF-B15A-945A0721C7B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1;p63">
              <a:extLst>
                <a:ext uri="{FF2B5EF4-FFF2-40B4-BE49-F238E27FC236}">
                  <a16:creationId xmlns:a16="http://schemas.microsoft.com/office/drawing/2014/main" id="{FFCFB6F3-701A-4027-A47A-5D52A41C7B64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2;p63">
              <a:extLst>
                <a:ext uri="{FF2B5EF4-FFF2-40B4-BE49-F238E27FC236}">
                  <a16:creationId xmlns:a16="http://schemas.microsoft.com/office/drawing/2014/main" id="{337C6831-ADE6-4C02-8DFD-C55D1771710E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53;p63">
              <a:extLst>
                <a:ext uri="{FF2B5EF4-FFF2-40B4-BE49-F238E27FC236}">
                  <a16:creationId xmlns:a16="http://schemas.microsoft.com/office/drawing/2014/main" id="{737A818A-D74B-4871-9F16-922E6884BFC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916;p63"/>
          <p:cNvGrpSpPr/>
          <p:nvPr/>
        </p:nvGrpSpPr>
        <p:grpSpPr>
          <a:xfrm>
            <a:off x="7324383" y="1142023"/>
            <a:ext cx="536666" cy="622001"/>
            <a:chOff x="1063325" y="2229475"/>
            <a:chExt cx="329225" cy="381575"/>
          </a:xfrm>
        </p:grpSpPr>
        <p:sp>
          <p:nvSpPr>
            <p:cNvPr id="126" name="Google Shape;2917;p63"/>
            <p:cNvSpPr/>
            <p:nvPr/>
          </p:nvSpPr>
          <p:spPr>
            <a:xfrm>
              <a:off x="1110625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146" y="0"/>
                  </a:moveTo>
                  <a:cubicBezTo>
                    <a:pt x="1716" y="0"/>
                    <a:pt x="1259" y="87"/>
                    <a:pt x="821" y="329"/>
                  </a:cubicBezTo>
                  <a:cubicBezTo>
                    <a:pt x="0" y="1899"/>
                    <a:pt x="1285" y="3969"/>
                    <a:pt x="1285" y="3969"/>
                  </a:cubicBezTo>
                  <a:lnTo>
                    <a:pt x="4158" y="561"/>
                  </a:lnTo>
                  <a:cubicBezTo>
                    <a:pt x="4158" y="561"/>
                    <a:pt x="3239" y="0"/>
                    <a:pt x="2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18;p63"/>
            <p:cNvSpPr/>
            <p:nvPr/>
          </p:nvSpPr>
          <p:spPr>
            <a:xfrm>
              <a:off x="1096350" y="2425025"/>
              <a:ext cx="111100" cy="136525"/>
            </a:xfrm>
            <a:custGeom>
              <a:avLst/>
              <a:gdLst/>
              <a:ahLst/>
              <a:cxnLst/>
              <a:rect l="l" t="t" r="r" b="b"/>
              <a:pathLst>
                <a:path w="4444" h="5461" extrusionOk="0">
                  <a:moveTo>
                    <a:pt x="393" y="1"/>
                  </a:moveTo>
                  <a:lnTo>
                    <a:pt x="0" y="1018"/>
                  </a:lnTo>
                  <a:cubicBezTo>
                    <a:pt x="89" y="1339"/>
                    <a:pt x="143" y="1678"/>
                    <a:pt x="214" y="2017"/>
                  </a:cubicBezTo>
                  <a:cubicBezTo>
                    <a:pt x="321" y="2695"/>
                    <a:pt x="428" y="3391"/>
                    <a:pt x="910" y="4015"/>
                  </a:cubicBezTo>
                  <a:cubicBezTo>
                    <a:pt x="1410" y="4675"/>
                    <a:pt x="2248" y="5139"/>
                    <a:pt x="3515" y="5443"/>
                  </a:cubicBezTo>
                  <a:cubicBezTo>
                    <a:pt x="3569" y="5460"/>
                    <a:pt x="3622" y="5460"/>
                    <a:pt x="3676" y="5460"/>
                  </a:cubicBezTo>
                  <a:cubicBezTo>
                    <a:pt x="3997" y="5460"/>
                    <a:pt x="4282" y="5246"/>
                    <a:pt x="4354" y="4925"/>
                  </a:cubicBezTo>
                  <a:cubicBezTo>
                    <a:pt x="4443" y="4550"/>
                    <a:pt x="4229" y="4176"/>
                    <a:pt x="3836" y="4087"/>
                  </a:cubicBezTo>
                  <a:cubicBezTo>
                    <a:pt x="2463" y="3748"/>
                    <a:pt x="2124" y="3301"/>
                    <a:pt x="2016" y="3159"/>
                  </a:cubicBezTo>
                  <a:cubicBezTo>
                    <a:pt x="1749" y="2820"/>
                    <a:pt x="1677" y="2356"/>
                    <a:pt x="1588" y="1785"/>
                  </a:cubicBezTo>
                  <a:cubicBezTo>
                    <a:pt x="1517" y="1303"/>
                    <a:pt x="1428" y="750"/>
                    <a:pt x="1196" y="179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9;p63"/>
            <p:cNvSpPr/>
            <p:nvPr/>
          </p:nvSpPr>
          <p:spPr>
            <a:xfrm>
              <a:off x="1063325" y="2378125"/>
              <a:ext cx="62925" cy="72350"/>
            </a:xfrm>
            <a:custGeom>
              <a:avLst/>
              <a:gdLst/>
              <a:ahLst/>
              <a:cxnLst/>
              <a:rect l="l" t="t" r="r" b="b"/>
              <a:pathLst>
                <a:path w="2517" h="2894" extrusionOk="0">
                  <a:moveTo>
                    <a:pt x="768" y="1"/>
                  </a:moveTo>
                  <a:cubicBezTo>
                    <a:pt x="587" y="1"/>
                    <a:pt x="405" y="72"/>
                    <a:pt x="269" y="217"/>
                  </a:cubicBezTo>
                  <a:cubicBezTo>
                    <a:pt x="1" y="485"/>
                    <a:pt x="1" y="931"/>
                    <a:pt x="286" y="1199"/>
                  </a:cubicBezTo>
                  <a:cubicBezTo>
                    <a:pt x="875" y="1787"/>
                    <a:pt x="1161" y="2340"/>
                    <a:pt x="1321" y="2894"/>
                  </a:cubicBezTo>
                  <a:cubicBezTo>
                    <a:pt x="1696" y="2715"/>
                    <a:pt x="2142" y="2448"/>
                    <a:pt x="2517" y="2055"/>
                  </a:cubicBezTo>
                  <a:cubicBezTo>
                    <a:pt x="2285" y="1466"/>
                    <a:pt x="1910" y="842"/>
                    <a:pt x="1250" y="199"/>
                  </a:cubicBezTo>
                  <a:cubicBezTo>
                    <a:pt x="1118" y="68"/>
                    <a:pt x="943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20;p63"/>
            <p:cNvSpPr/>
            <p:nvPr/>
          </p:nvSpPr>
          <p:spPr>
            <a:xfrm>
              <a:off x="1150775" y="2511125"/>
              <a:ext cx="56675" cy="50425"/>
            </a:xfrm>
            <a:custGeom>
              <a:avLst/>
              <a:gdLst/>
              <a:ahLst/>
              <a:cxnLst/>
              <a:rect l="l" t="t" r="r" b="b"/>
              <a:pathLst>
                <a:path w="2267" h="2017" extrusionOk="0">
                  <a:moveTo>
                    <a:pt x="143" y="0"/>
                  </a:moveTo>
                  <a:cubicBezTo>
                    <a:pt x="54" y="357"/>
                    <a:pt x="0" y="732"/>
                    <a:pt x="0" y="1124"/>
                  </a:cubicBezTo>
                  <a:cubicBezTo>
                    <a:pt x="18" y="1267"/>
                    <a:pt x="18" y="1428"/>
                    <a:pt x="54" y="1570"/>
                  </a:cubicBezTo>
                  <a:cubicBezTo>
                    <a:pt x="410" y="1731"/>
                    <a:pt x="839" y="1874"/>
                    <a:pt x="1338" y="1999"/>
                  </a:cubicBezTo>
                  <a:cubicBezTo>
                    <a:pt x="1392" y="2016"/>
                    <a:pt x="1445" y="2016"/>
                    <a:pt x="1499" y="2016"/>
                  </a:cubicBezTo>
                  <a:cubicBezTo>
                    <a:pt x="1820" y="2016"/>
                    <a:pt x="2105" y="1802"/>
                    <a:pt x="2177" y="1481"/>
                  </a:cubicBezTo>
                  <a:cubicBezTo>
                    <a:pt x="2266" y="1106"/>
                    <a:pt x="2052" y="732"/>
                    <a:pt x="1659" y="643"/>
                  </a:cubicBezTo>
                  <a:cubicBezTo>
                    <a:pt x="839" y="446"/>
                    <a:pt x="393" y="196"/>
                    <a:pt x="14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21;p63"/>
            <p:cNvSpPr/>
            <p:nvPr/>
          </p:nvSpPr>
          <p:spPr>
            <a:xfrm>
              <a:off x="1156575" y="2483025"/>
              <a:ext cx="190475" cy="128025"/>
            </a:xfrm>
            <a:custGeom>
              <a:avLst/>
              <a:gdLst/>
              <a:ahLst/>
              <a:cxnLst/>
              <a:rect l="l" t="t" r="r" b="b"/>
              <a:pathLst>
                <a:path w="7619" h="5121" extrusionOk="0">
                  <a:moveTo>
                    <a:pt x="1285" y="0"/>
                  </a:moveTo>
                  <a:cubicBezTo>
                    <a:pt x="821" y="1196"/>
                    <a:pt x="0" y="2659"/>
                    <a:pt x="1856" y="4728"/>
                  </a:cubicBezTo>
                  <a:cubicBezTo>
                    <a:pt x="2070" y="4978"/>
                    <a:pt x="2391" y="5121"/>
                    <a:pt x="2712" y="5121"/>
                  </a:cubicBezTo>
                  <a:lnTo>
                    <a:pt x="4907" y="5121"/>
                  </a:lnTo>
                  <a:cubicBezTo>
                    <a:pt x="5228" y="5121"/>
                    <a:pt x="5531" y="4978"/>
                    <a:pt x="5745" y="4728"/>
                  </a:cubicBezTo>
                  <a:cubicBezTo>
                    <a:pt x="7619" y="2659"/>
                    <a:pt x="6780" y="1196"/>
                    <a:pt x="6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22;p63"/>
            <p:cNvSpPr/>
            <p:nvPr/>
          </p:nvSpPr>
          <p:spPr>
            <a:xfrm>
              <a:off x="1273425" y="2538325"/>
              <a:ext cx="23225" cy="72725"/>
            </a:xfrm>
            <a:custGeom>
              <a:avLst/>
              <a:gdLst/>
              <a:ahLst/>
              <a:cxnLst/>
              <a:rect l="l" t="t" r="r" b="b"/>
              <a:pathLst>
                <a:path w="929" h="2909" extrusionOk="0">
                  <a:moveTo>
                    <a:pt x="697" y="1"/>
                  </a:moveTo>
                  <a:cubicBezTo>
                    <a:pt x="572" y="1"/>
                    <a:pt x="465" y="108"/>
                    <a:pt x="465" y="233"/>
                  </a:cubicBezTo>
                  <a:cubicBezTo>
                    <a:pt x="465" y="1428"/>
                    <a:pt x="19" y="2820"/>
                    <a:pt x="1" y="2820"/>
                  </a:cubicBezTo>
                  <a:cubicBezTo>
                    <a:pt x="1" y="2855"/>
                    <a:pt x="1" y="2873"/>
                    <a:pt x="1" y="2909"/>
                  </a:cubicBezTo>
                  <a:lnTo>
                    <a:pt x="233" y="2909"/>
                  </a:lnTo>
                  <a:cubicBezTo>
                    <a:pt x="304" y="2909"/>
                    <a:pt x="393" y="2891"/>
                    <a:pt x="483" y="2873"/>
                  </a:cubicBezTo>
                  <a:cubicBezTo>
                    <a:pt x="590" y="2516"/>
                    <a:pt x="929" y="1321"/>
                    <a:pt x="929" y="233"/>
                  </a:cubicBezTo>
                  <a:cubicBezTo>
                    <a:pt x="929" y="108"/>
                    <a:pt x="822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23;p63"/>
            <p:cNvSpPr/>
            <p:nvPr/>
          </p:nvSpPr>
          <p:spPr>
            <a:xfrm>
              <a:off x="1288600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012" y="0"/>
                  </a:moveTo>
                  <a:cubicBezTo>
                    <a:pt x="919" y="0"/>
                    <a:pt x="0" y="561"/>
                    <a:pt x="0" y="561"/>
                  </a:cubicBezTo>
                  <a:lnTo>
                    <a:pt x="2891" y="3969"/>
                  </a:lnTo>
                  <a:cubicBezTo>
                    <a:pt x="2891" y="3969"/>
                    <a:pt x="4158" y="1899"/>
                    <a:pt x="3337" y="329"/>
                  </a:cubicBezTo>
                  <a:cubicBezTo>
                    <a:pt x="2899" y="87"/>
                    <a:pt x="2442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24;p63"/>
            <p:cNvSpPr/>
            <p:nvPr/>
          </p:nvSpPr>
          <p:spPr>
            <a:xfrm>
              <a:off x="1288600" y="2235000"/>
              <a:ext cx="84325" cy="93700"/>
            </a:xfrm>
            <a:custGeom>
              <a:avLst/>
              <a:gdLst/>
              <a:ahLst/>
              <a:cxnLst/>
              <a:rect l="l" t="t" r="r" b="b"/>
              <a:pathLst>
                <a:path w="3373" h="3748" extrusionOk="0">
                  <a:moveTo>
                    <a:pt x="768" y="1"/>
                  </a:moveTo>
                  <a:cubicBezTo>
                    <a:pt x="304" y="161"/>
                    <a:pt x="0" y="340"/>
                    <a:pt x="0" y="340"/>
                  </a:cubicBezTo>
                  <a:lnTo>
                    <a:pt x="2891" y="3748"/>
                  </a:lnTo>
                  <a:cubicBezTo>
                    <a:pt x="2891" y="3748"/>
                    <a:pt x="3159" y="3319"/>
                    <a:pt x="3373" y="2695"/>
                  </a:cubicBezTo>
                  <a:cubicBezTo>
                    <a:pt x="2855" y="1517"/>
                    <a:pt x="1927" y="554"/>
                    <a:pt x="76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25;p63"/>
            <p:cNvSpPr/>
            <p:nvPr/>
          </p:nvSpPr>
          <p:spPr>
            <a:xfrm>
              <a:off x="1130700" y="2235000"/>
              <a:ext cx="83875" cy="93700"/>
            </a:xfrm>
            <a:custGeom>
              <a:avLst/>
              <a:gdLst/>
              <a:ahLst/>
              <a:cxnLst/>
              <a:rect l="l" t="t" r="r" b="b"/>
              <a:pathLst>
                <a:path w="3355" h="3748" extrusionOk="0">
                  <a:moveTo>
                    <a:pt x="2587" y="1"/>
                  </a:moveTo>
                  <a:cubicBezTo>
                    <a:pt x="1428" y="554"/>
                    <a:pt x="500" y="1517"/>
                    <a:pt x="0" y="2695"/>
                  </a:cubicBezTo>
                  <a:cubicBezTo>
                    <a:pt x="214" y="3319"/>
                    <a:pt x="482" y="3748"/>
                    <a:pt x="482" y="3748"/>
                  </a:cubicBezTo>
                  <a:lnTo>
                    <a:pt x="3355" y="340"/>
                  </a:lnTo>
                  <a:cubicBezTo>
                    <a:pt x="3355" y="340"/>
                    <a:pt x="3051" y="161"/>
                    <a:pt x="258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26;p63"/>
            <p:cNvSpPr/>
            <p:nvPr/>
          </p:nvSpPr>
          <p:spPr>
            <a:xfrm>
              <a:off x="1302425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1428" y="0"/>
                  </a:moveTo>
                  <a:cubicBezTo>
                    <a:pt x="679" y="0"/>
                    <a:pt x="18" y="393"/>
                    <a:pt x="1" y="411"/>
                  </a:cubicBezTo>
                  <a:lnTo>
                    <a:pt x="1606" y="2463"/>
                  </a:lnTo>
                  <a:cubicBezTo>
                    <a:pt x="1803" y="2141"/>
                    <a:pt x="2213" y="1249"/>
                    <a:pt x="2124" y="482"/>
                  </a:cubicBezTo>
                  <a:cubicBezTo>
                    <a:pt x="2106" y="250"/>
                    <a:pt x="1928" y="72"/>
                    <a:pt x="1713" y="36"/>
                  </a:cubicBezTo>
                  <a:cubicBezTo>
                    <a:pt x="1606" y="18"/>
                    <a:pt x="1517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27;p63"/>
            <p:cNvSpPr/>
            <p:nvPr/>
          </p:nvSpPr>
          <p:spPr>
            <a:xfrm>
              <a:off x="1145850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786" y="0"/>
                  </a:moveTo>
                  <a:cubicBezTo>
                    <a:pt x="697" y="0"/>
                    <a:pt x="590" y="18"/>
                    <a:pt x="500" y="36"/>
                  </a:cubicBezTo>
                  <a:cubicBezTo>
                    <a:pt x="268" y="72"/>
                    <a:pt x="90" y="250"/>
                    <a:pt x="72" y="482"/>
                  </a:cubicBezTo>
                  <a:cubicBezTo>
                    <a:pt x="1" y="1249"/>
                    <a:pt x="393" y="2141"/>
                    <a:pt x="607" y="2463"/>
                  </a:cubicBezTo>
                  <a:lnTo>
                    <a:pt x="2213" y="411"/>
                  </a:lnTo>
                  <a:cubicBezTo>
                    <a:pt x="2195" y="393"/>
                    <a:pt x="1535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28;p63"/>
            <p:cNvSpPr/>
            <p:nvPr/>
          </p:nvSpPr>
          <p:spPr>
            <a:xfrm>
              <a:off x="1188675" y="2454925"/>
              <a:ext cx="126275" cy="42400"/>
            </a:xfrm>
            <a:custGeom>
              <a:avLst/>
              <a:gdLst/>
              <a:ahLst/>
              <a:cxnLst/>
              <a:rect l="l" t="t" r="r" b="b"/>
              <a:pathLst>
                <a:path w="5051" h="1696" extrusionOk="0">
                  <a:moveTo>
                    <a:pt x="215" y="0"/>
                  </a:moveTo>
                  <a:cubicBezTo>
                    <a:pt x="250" y="357"/>
                    <a:pt x="143" y="714"/>
                    <a:pt x="1" y="1124"/>
                  </a:cubicBezTo>
                  <a:cubicBezTo>
                    <a:pt x="786" y="1499"/>
                    <a:pt x="1642" y="1695"/>
                    <a:pt x="2516" y="1695"/>
                  </a:cubicBezTo>
                  <a:cubicBezTo>
                    <a:pt x="3391" y="1695"/>
                    <a:pt x="4265" y="1499"/>
                    <a:pt x="5050" y="1124"/>
                  </a:cubicBezTo>
                  <a:cubicBezTo>
                    <a:pt x="4890" y="714"/>
                    <a:pt x="4783" y="357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9;p63"/>
            <p:cNvSpPr/>
            <p:nvPr/>
          </p:nvSpPr>
          <p:spPr>
            <a:xfrm>
              <a:off x="1147650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785" y="0"/>
                  </a:moveTo>
                  <a:cubicBezTo>
                    <a:pt x="500" y="232"/>
                    <a:pt x="232" y="518"/>
                    <a:pt x="0" y="803"/>
                  </a:cubicBezTo>
                  <a:cubicBezTo>
                    <a:pt x="36" y="1481"/>
                    <a:pt x="357" y="2159"/>
                    <a:pt x="535" y="2445"/>
                  </a:cubicBezTo>
                  <a:lnTo>
                    <a:pt x="2141" y="393"/>
                  </a:lnTo>
                  <a:cubicBezTo>
                    <a:pt x="2123" y="375"/>
                    <a:pt x="1499" y="18"/>
                    <a:pt x="78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30;p63"/>
            <p:cNvSpPr/>
            <p:nvPr/>
          </p:nvSpPr>
          <p:spPr>
            <a:xfrm>
              <a:off x="1302425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1357" y="0"/>
                  </a:moveTo>
                  <a:cubicBezTo>
                    <a:pt x="625" y="18"/>
                    <a:pt x="18" y="375"/>
                    <a:pt x="1" y="393"/>
                  </a:cubicBezTo>
                  <a:lnTo>
                    <a:pt x="1606" y="2445"/>
                  </a:lnTo>
                  <a:cubicBezTo>
                    <a:pt x="1767" y="2159"/>
                    <a:pt x="2088" y="1481"/>
                    <a:pt x="2142" y="803"/>
                  </a:cubicBezTo>
                  <a:cubicBezTo>
                    <a:pt x="1910" y="518"/>
                    <a:pt x="1642" y="232"/>
                    <a:pt x="135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31;p63"/>
            <p:cNvSpPr/>
            <p:nvPr/>
          </p:nvSpPr>
          <p:spPr>
            <a:xfrm>
              <a:off x="1135600" y="2237675"/>
              <a:ext cx="232425" cy="217275"/>
            </a:xfrm>
            <a:custGeom>
              <a:avLst/>
              <a:gdLst/>
              <a:ahLst/>
              <a:cxnLst/>
              <a:rect l="l" t="t" r="r" b="b"/>
              <a:pathLst>
                <a:path w="9297" h="8691" extrusionOk="0">
                  <a:moveTo>
                    <a:pt x="4639" y="1"/>
                  </a:moveTo>
                  <a:cubicBezTo>
                    <a:pt x="2070" y="1"/>
                    <a:pt x="0" y="2088"/>
                    <a:pt x="0" y="4658"/>
                  </a:cubicBezTo>
                  <a:cubicBezTo>
                    <a:pt x="0" y="6388"/>
                    <a:pt x="928" y="7887"/>
                    <a:pt x="2338" y="8690"/>
                  </a:cubicBezTo>
                  <a:lnTo>
                    <a:pt x="6959" y="8690"/>
                  </a:lnTo>
                  <a:cubicBezTo>
                    <a:pt x="8351" y="7887"/>
                    <a:pt x="9296" y="6388"/>
                    <a:pt x="9296" y="4658"/>
                  </a:cubicBezTo>
                  <a:cubicBezTo>
                    <a:pt x="9296" y="2088"/>
                    <a:pt x="7209" y="1"/>
                    <a:pt x="4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32;p63"/>
            <p:cNvSpPr/>
            <p:nvPr/>
          </p:nvSpPr>
          <p:spPr>
            <a:xfrm>
              <a:off x="1158800" y="2340275"/>
              <a:ext cx="185575" cy="129825"/>
            </a:xfrm>
            <a:custGeom>
              <a:avLst/>
              <a:gdLst/>
              <a:ahLst/>
              <a:cxnLst/>
              <a:rect l="l" t="t" r="r" b="b"/>
              <a:pathLst>
                <a:path w="7423" h="5193" extrusionOk="0">
                  <a:moveTo>
                    <a:pt x="3711" y="0"/>
                  </a:moveTo>
                  <a:cubicBezTo>
                    <a:pt x="3016" y="0"/>
                    <a:pt x="2605" y="393"/>
                    <a:pt x="2409" y="696"/>
                  </a:cubicBezTo>
                  <a:cubicBezTo>
                    <a:pt x="2266" y="910"/>
                    <a:pt x="2070" y="1089"/>
                    <a:pt x="1856" y="1214"/>
                  </a:cubicBezTo>
                  <a:cubicBezTo>
                    <a:pt x="1178" y="1588"/>
                    <a:pt x="0" y="2606"/>
                    <a:pt x="1410" y="4586"/>
                  </a:cubicBezTo>
                  <a:cubicBezTo>
                    <a:pt x="2088" y="4979"/>
                    <a:pt x="2873" y="5193"/>
                    <a:pt x="3711" y="5193"/>
                  </a:cubicBezTo>
                  <a:cubicBezTo>
                    <a:pt x="4550" y="5193"/>
                    <a:pt x="5353" y="4979"/>
                    <a:pt x="6031" y="4586"/>
                  </a:cubicBezTo>
                  <a:cubicBezTo>
                    <a:pt x="7423" y="2606"/>
                    <a:pt x="6263" y="1588"/>
                    <a:pt x="5585" y="1214"/>
                  </a:cubicBezTo>
                  <a:cubicBezTo>
                    <a:pt x="5353" y="1089"/>
                    <a:pt x="5175" y="910"/>
                    <a:pt x="5032" y="696"/>
                  </a:cubicBezTo>
                  <a:cubicBezTo>
                    <a:pt x="4818" y="393"/>
                    <a:pt x="4425" y="0"/>
                    <a:pt x="3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3;p63"/>
            <p:cNvSpPr/>
            <p:nvPr/>
          </p:nvSpPr>
          <p:spPr>
            <a:xfrm>
              <a:off x="1194025" y="2336700"/>
              <a:ext cx="11175" cy="21900"/>
            </a:xfrm>
            <a:custGeom>
              <a:avLst/>
              <a:gdLst/>
              <a:ahLst/>
              <a:cxnLst/>
              <a:rect l="l" t="t" r="r" b="b"/>
              <a:pathLst>
                <a:path w="447" h="876" extrusionOk="0">
                  <a:moveTo>
                    <a:pt x="215" y="1"/>
                  </a:moveTo>
                  <a:cubicBezTo>
                    <a:pt x="90" y="1"/>
                    <a:pt x="1" y="108"/>
                    <a:pt x="1" y="233"/>
                  </a:cubicBezTo>
                  <a:lnTo>
                    <a:pt x="1" y="643"/>
                  </a:lnTo>
                  <a:cubicBezTo>
                    <a:pt x="1" y="768"/>
                    <a:pt x="90" y="875"/>
                    <a:pt x="215" y="875"/>
                  </a:cubicBezTo>
                  <a:cubicBezTo>
                    <a:pt x="358" y="875"/>
                    <a:pt x="447" y="768"/>
                    <a:pt x="447" y="643"/>
                  </a:cubicBezTo>
                  <a:lnTo>
                    <a:pt x="447" y="233"/>
                  </a:lnTo>
                  <a:cubicBezTo>
                    <a:pt x="447" y="10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4;p63"/>
            <p:cNvSpPr/>
            <p:nvPr/>
          </p:nvSpPr>
          <p:spPr>
            <a:xfrm>
              <a:off x="1297975" y="2336700"/>
              <a:ext cx="11625" cy="21900"/>
            </a:xfrm>
            <a:custGeom>
              <a:avLst/>
              <a:gdLst/>
              <a:ahLst/>
              <a:cxnLst/>
              <a:rect l="l" t="t" r="r" b="b"/>
              <a:pathLst>
                <a:path w="465" h="876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643"/>
                  </a:lnTo>
                  <a:cubicBezTo>
                    <a:pt x="0" y="768"/>
                    <a:pt x="107" y="875"/>
                    <a:pt x="232" y="875"/>
                  </a:cubicBezTo>
                  <a:cubicBezTo>
                    <a:pt x="357" y="875"/>
                    <a:pt x="464" y="768"/>
                    <a:pt x="464" y="643"/>
                  </a:cubicBez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35;p63"/>
            <p:cNvSpPr/>
            <p:nvPr/>
          </p:nvSpPr>
          <p:spPr>
            <a:xfrm>
              <a:off x="1235075" y="2358125"/>
              <a:ext cx="33475" cy="10725"/>
            </a:xfrm>
            <a:custGeom>
              <a:avLst/>
              <a:gdLst/>
              <a:ahLst/>
              <a:cxnLst/>
              <a:rect l="l" t="t" r="r" b="b"/>
              <a:pathLst>
                <a:path w="1339" h="429" extrusionOk="0">
                  <a:moveTo>
                    <a:pt x="214" y="0"/>
                  </a:moveTo>
                  <a:cubicBezTo>
                    <a:pt x="36" y="0"/>
                    <a:pt x="0" y="250"/>
                    <a:pt x="161" y="321"/>
                  </a:cubicBezTo>
                  <a:cubicBezTo>
                    <a:pt x="304" y="393"/>
                    <a:pt x="482" y="428"/>
                    <a:pt x="660" y="428"/>
                  </a:cubicBezTo>
                  <a:cubicBezTo>
                    <a:pt x="839" y="428"/>
                    <a:pt x="1017" y="393"/>
                    <a:pt x="1178" y="321"/>
                  </a:cubicBezTo>
                  <a:cubicBezTo>
                    <a:pt x="1339" y="250"/>
                    <a:pt x="128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36;p63"/>
            <p:cNvSpPr/>
            <p:nvPr/>
          </p:nvSpPr>
          <p:spPr>
            <a:xfrm>
              <a:off x="1222125" y="2374625"/>
              <a:ext cx="58925" cy="16525"/>
            </a:xfrm>
            <a:custGeom>
              <a:avLst/>
              <a:gdLst/>
              <a:ahLst/>
              <a:cxnLst/>
              <a:rect l="l" t="t" r="r" b="b"/>
              <a:pathLst>
                <a:path w="2357" h="661" extrusionOk="0">
                  <a:moveTo>
                    <a:pt x="1178" y="0"/>
                  </a:moveTo>
                  <a:cubicBezTo>
                    <a:pt x="1125" y="0"/>
                    <a:pt x="1054" y="36"/>
                    <a:pt x="1018" y="90"/>
                  </a:cubicBezTo>
                  <a:cubicBezTo>
                    <a:pt x="947" y="161"/>
                    <a:pt x="839" y="214"/>
                    <a:pt x="715" y="214"/>
                  </a:cubicBezTo>
                  <a:cubicBezTo>
                    <a:pt x="608" y="214"/>
                    <a:pt x="500" y="161"/>
                    <a:pt x="429" y="90"/>
                  </a:cubicBezTo>
                  <a:cubicBezTo>
                    <a:pt x="390" y="31"/>
                    <a:pt x="323" y="4"/>
                    <a:pt x="257" y="4"/>
                  </a:cubicBezTo>
                  <a:cubicBezTo>
                    <a:pt x="203" y="4"/>
                    <a:pt x="148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51" y="571"/>
                    <a:pt x="483" y="661"/>
                    <a:pt x="715" y="661"/>
                  </a:cubicBezTo>
                  <a:cubicBezTo>
                    <a:pt x="893" y="661"/>
                    <a:pt x="1054" y="625"/>
                    <a:pt x="1178" y="536"/>
                  </a:cubicBezTo>
                  <a:cubicBezTo>
                    <a:pt x="1321" y="625"/>
                    <a:pt x="1482" y="661"/>
                    <a:pt x="1642" y="661"/>
                  </a:cubicBezTo>
                  <a:cubicBezTo>
                    <a:pt x="1892" y="661"/>
                    <a:pt x="2124" y="571"/>
                    <a:pt x="2285" y="393"/>
                  </a:cubicBezTo>
                  <a:cubicBezTo>
                    <a:pt x="2356" y="286"/>
                    <a:pt x="2356" y="143"/>
                    <a:pt x="2249" y="54"/>
                  </a:cubicBezTo>
                  <a:cubicBezTo>
                    <a:pt x="2209" y="22"/>
                    <a:pt x="2158" y="4"/>
                    <a:pt x="2106" y="4"/>
                  </a:cubicBezTo>
                  <a:cubicBezTo>
                    <a:pt x="2042" y="4"/>
                    <a:pt x="1977" y="31"/>
                    <a:pt x="1928" y="90"/>
                  </a:cubicBezTo>
                  <a:cubicBezTo>
                    <a:pt x="1857" y="161"/>
                    <a:pt x="1749" y="214"/>
                    <a:pt x="1642" y="214"/>
                  </a:cubicBezTo>
                  <a:cubicBezTo>
                    <a:pt x="1535" y="214"/>
                    <a:pt x="1428" y="161"/>
                    <a:pt x="1357" y="90"/>
                  </a:cubicBezTo>
                  <a:cubicBezTo>
                    <a:pt x="1321" y="36"/>
                    <a:pt x="1250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37;p63"/>
            <p:cNvSpPr/>
            <p:nvPr/>
          </p:nvSpPr>
          <p:spPr>
            <a:xfrm>
              <a:off x="1236400" y="2491050"/>
              <a:ext cx="30375" cy="30350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607" y="0"/>
                  </a:moveTo>
                  <a:cubicBezTo>
                    <a:pt x="268" y="0"/>
                    <a:pt x="1" y="268"/>
                    <a:pt x="1" y="607"/>
                  </a:cubicBezTo>
                  <a:cubicBezTo>
                    <a:pt x="1" y="928"/>
                    <a:pt x="268" y="1214"/>
                    <a:pt x="607" y="1214"/>
                  </a:cubicBezTo>
                  <a:cubicBezTo>
                    <a:pt x="947" y="1214"/>
                    <a:pt x="1214" y="928"/>
                    <a:pt x="1214" y="607"/>
                  </a:cubicBezTo>
                  <a:cubicBezTo>
                    <a:pt x="1214" y="268"/>
                    <a:pt x="947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38;p63"/>
            <p:cNvSpPr/>
            <p:nvPr/>
          </p:nvSpPr>
          <p:spPr>
            <a:xfrm>
              <a:off x="1206525" y="2538325"/>
              <a:ext cx="23675" cy="72725"/>
            </a:xfrm>
            <a:custGeom>
              <a:avLst/>
              <a:gdLst/>
              <a:ahLst/>
              <a:cxnLst/>
              <a:rect l="l" t="t" r="r" b="b"/>
              <a:pathLst>
                <a:path w="947" h="2909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1321"/>
                    <a:pt x="357" y="2516"/>
                    <a:pt x="464" y="2873"/>
                  </a:cubicBezTo>
                  <a:cubicBezTo>
                    <a:pt x="536" y="2891"/>
                    <a:pt x="625" y="2909"/>
                    <a:pt x="714" y="2909"/>
                  </a:cubicBezTo>
                  <a:lnTo>
                    <a:pt x="946" y="2909"/>
                  </a:lnTo>
                  <a:cubicBezTo>
                    <a:pt x="946" y="2873"/>
                    <a:pt x="946" y="2855"/>
                    <a:pt x="928" y="2820"/>
                  </a:cubicBezTo>
                  <a:cubicBezTo>
                    <a:pt x="928" y="2820"/>
                    <a:pt x="464" y="142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9;p63"/>
            <p:cNvSpPr/>
            <p:nvPr/>
          </p:nvSpPr>
          <p:spPr>
            <a:xfrm>
              <a:off x="1245775" y="2538325"/>
              <a:ext cx="11625" cy="72725"/>
            </a:xfrm>
            <a:custGeom>
              <a:avLst/>
              <a:gdLst/>
              <a:ahLst/>
              <a:cxnLst/>
              <a:rect l="l" t="t" r="r" b="b"/>
              <a:pathLst>
                <a:path w="465" h="2909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909"/>
                  </a:lnTo>
                  <a:lnTo>
                    <a:pt x="464" y="2909"/>
                  </a:ln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8E577C-16ED-466D-97E1-59CB82408CB4}"/>
              </a:ext>
            </a:extLst>
          </p:cNvPr>
          <p:cNvSpPr txBox="1"/>
          <p:nvPr/>
        </p:nvSpPr>
        <p:spPr>
          <a:xfrm>
            <a:off x="3803659" y="6858000"/>
            <a:ext cx="386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2-number-png/download/27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C7B7D6-5FD7-4555-A2C0-895E99FDAF27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21" y="1408400"/>
            <a:ext cx="10061438" cy="763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People and Resources to Improve Animal Lives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821" y="2558375"/>
            <a:ext cx="9322136" cy="1675268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Unapproved button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footer part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page validation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09;p61">
            <a:extLst>
              <a:ext uri="{FF2B5EF4-FFF2-40B4-BE49-F238E27FC236}">
                <a16:creationId xmlns:a16="http://schemas.microsoft.com/office/drawing/2014/main" id="{23A6F1B3-2FF4-412A-B452-F935FE965549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3760" t="10686" r="23765" b="28210"/>
          <a:stretch/>
        </p:blipFill>
        <p:spPr>
          <a:xfrm>
            <a:off x="6851736" y="2533169"/>
            <a:ext cx="4027606" cy="367197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8" name="Google Shape;2748;p63">
            <a:extLst>
              <a:ext uri="{FF2B5EF4-FFF2-40B4-BE49-F238E27FC236}">
                <a16:creationId xmlns:a16="http://schemas.microsoft.com/office/drawing/2014/main" id="{8E740F4B-59B3-4B03-9E41-54BFE4472057}"/>
              </a:ext>
            </a:extLst>
          </p:cNvPr>
          <p:cNvGrpSpPr/>
          <p:nvPr/>
        </p:nvGrpSpPr>
        <p:grpSpPr>
          <a:xfrm>
            <a:off x="3992890" y="1204352"/>
            <a:ext cx="481070" cy="468294"/>
            <a:chOff x="3316215" y="2019619"/>
            <a:chExt cx="481070" cy="468294"/>
          </a:xfrm>
        </p:grpSpPr>
        <p:sp>
          <p:nvSpPr>
            <p:cNvPr id="39" name="Google Shape;2749;p63">
              <a:extLst>
                <a:ext uri="{FF2B5EF4-FFF2-40B4-BE49-F238E27FC236}">
                  <a16:creationId xmlns:a16="http://schemas.microsoft.com/office/drawing/2014/main" id="{9A6CE159-D110-4D79-B08A-F9EF45A931E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0;p63">
              <a:extLst>
                <a:ext uri="{FF2B5EF4-FFF2-40B4-BE49-F238E27FC236}">
                  <a16:creationId xmlns:a16="http://schemas.microsoft.com/office/drawing/2014/main" id="{B6203549-26A4-462B-B7C2-4D835C041AD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51;p63">
              <a:extLst>
                <a:ext uri="{FF2B5EF4-FFF2-40B4-BE49-F238E27FC236}">
                  <a16:creationId xmlns:a16="http://schemas.microsoft.com/office/drawing/2014/main" id="{41139B1B-03FC-4680-872B-D72AF0A9544A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2;p63">
              <a:extLst>
                <a:ext uri="{FF2B5EF4-FFF2-40B4-BE49-F238E27FC236}">
                  <a16:creationId xmlns:a16="http://schemas.microsoft.com/office/drawing/2014/main" id="{A1680EDF-72DB-411E-8980-F14482EF4D5C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3;p63">
              <a:extLst>
                <a:ext uri="{FF2B5EF4-FFF2-40B4-BE49-F238E27FC236}">
                  <a16:creationId xmlns:a16="http://schemas.microsoft.com/office/drawing/2014/main" id="{7093832C-3CC1-43DD-B1C0-879B7EF4A976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683;p63">
            <a:extLst>
              <a:ext uri="{FF2B5EF4-FFF2-40B4-BE49-F238E27FC236}">
                <a16:creationId xmlns:a16="http://schemas.microsoft.com/office/drawing/2014/main" id="{7C11BFF5-655B-45A6-8396-486496FBF5C6}"/>
              </a:ext>
            </a:extLst>
          </p:cNvPr>
          <p:cNvGrpSpPr/>
          <p:nvPr/>
        </p:nvGrpSpPr>
        <p:grpSpPr>
          <a:xfrm rot="1340185">
            <a:off x="7784151" y="1255174"/>
            <a:ext cx="762606" cy="498468"/>
            <a:chOff x="2167950" y="1658675"/>
            <a:chExt cx="500175" cy="330800"/>
          </a:xfrm>
        </p:grpSpPr>
        <p:sp>
          <p:nvSpPr>
            <p:cNvPr id="45" name="Google Shape;2684;p63">
              <a:extLst>
                <a:ext uri="{FF2B5EF4-FFF2-40B4-BE49-F238E27FC236}">
                  <a16:creationId xmlns:a16="http://schemas.microsoft.com/office/drawing/2014/main" id="{25E51AD9-EB53-4F88-B010-9AB219C8EF84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85;p63">
              <a:extLst>
                <a:ext uri="{FF2B5EF4-FFF2-40B4-BE49-F238E27FC236}">
                  <a16:creationId xmlns:a16="http://schemas.microsoft.com/office/drawing/2014/main" id="{3410F820-D130-453C-B51E-9F12C7743EFE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86;p63">
              <a:extLst>
                <a:ext uri="{FF2B5EF4-FFF2-40B4-BE49-F238E27FC236}">
                  <a16:creationId xmlns:a16="http://schemas.microsoft.com/office/drawing/2014/main" id="{18BB1DD4-F88A-463A-B5B8-5D3CB5B7DD61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7;p63">
              <a:extLst>
                <a:ext uri="{FF2B5EF4-FFF2-40B4-BE49-F238E27FC236}">
                  <a16:creationId xmlns:a16="http://schemas.microsoft.com/office/drawing/2014/main" id="{06FDA681-B32D-4F9C-8ACA-96F18192DD19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88;p63">
              <a:extLst>
                <a:ext uri="{FF2B5EF4-FFF2-40B4-BE49-F238E27FC236}">
                  <a16:creationId xmlns:a16="http://schemas.microsoft.com/office/drawing/2014/main" id="{814FD623-C93A-4692-815D-FB5FF1F3BFA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89;p63">
              <a:extLst>
                <a:ext uri="{FF2B5EF4-FFF2-40B4-BE49-F238E27FC236}">
                  <a16:creationId xmlns:a16="http://schemas.microsoft.com/office/drawing/2014/main" id="{013F6CB6-C59E-4DFB-A6AE-B6DE8F1B9A90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0;p63">
              <a:extLst>
                <a:ext uri="{FF2B5EF4-FFF2-40B4-BE49-F238E27FC236}">
                  <a16:creationId xmlns:a16="http://schemas.microsoft.com/office/drawing/2014/main" id="{3C1FC2ED-7AE7-435E-9891-7F5D6B1C0B69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1;p63">
              <a:extLst>
                <a:ext uri="{FF2B5EF4-FFF2-40B4-BE49-F238E27FC236}">
                  <a16:creationId xmlns:a16="http://schemas.microsoft.com/office/drawing/2014/main" id="{4D3D372E-24AE-48CA-8DD1-F2AA5A10B971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2;p63">
              <a:extLst>
                <a:ext uri="{FF2B5EF4-FFF2-40B4-BE49-F238E27FC236}">
                  <a16:creationId xmlns:a16="http://schemas.microsoft.com/office/drawing/2014/main" id="{10B2A696-3CBE-4445-BCBA-C39BC9649A3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3;p63">
              <a:extLst>
                <a:ext uri="{FF2B5EF4-FFF2-40B4-BE49-F238E27FC236}">
                  <a16:creationId xmlns:a16="http://schemas.microsoft.com/office/drawing/2014/main" id="{8E4E4906-8BA8-4FF3-9D1C-4F3A6C11F3B3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FC01E22-FFDD-443F-AEBD-14DAAF2DEF3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196501"/>
            <a:ext cx="10272000" cy="10651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Animal Welfare Through Holistic Approaches and Strategic Partnerships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879388"/>
            <a:ext cx="10272000" cy="3264211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/>
              <a:t>Frontend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    HTML, CSS, JavaScript </a:t>
            </a:r>
          </a:p>
          <a:p>
            <a:pPr marL="203195" indent="0">
              <a:buNone/>
            </a:pPr>
            <a:r>
              <a:rPr lang="en-US" sz="2000" b="1" dirty="0"/>
              <a:t>Backend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XAMPP</a:t>
            </a:r>
            <a:r>
              <a:rPr lang="en-US" sz="2000" dirty="0"/>
              <a:t>, PHP, MySQL</a:t>
            </a:r>
          </a:p>
          <a:p>
            <a:pPr marL="203195" indent="0">
              <a:buNone/>
            </a:pPr>
            <a:r>
              <a:rPr lang="en-US" sz="2000" b="1" dirty="0"/>
              <a:t>Other Tools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Photoshop for design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VS code for coding and debugging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for version control &amp; tracking changes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GitHub for collaboration</a:t>
            </a:r>
          </a:p>
        </p:txBody>
      </p:sp>
      <p:pic>
        <p:nvPicPr>
          <p:cNvPr id="54" name="Google Shape;2108;p61">
            <a:extLst>
              <a:ext uri="{FF2B5EF4-FFF2-40B4-BE49-F238E27FC236}">
                <a16:creationId xmlns:a16="http://schemas.microsoft.com/office/drawing/2014/main" id="{57D678C4-8B54-4F6F-A5AE-1932E1D9E1C5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701" r="56054" b="42373"/>
          <a:stretch/>
        </p:blipFill>
        <p:spPr>
          <a:xfrm>
            <a:off x="6703732" y="2597706"/>
            <a:ext cx="3768028" cy="34045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5" name="Google Shape;2748;p63">
            <a:extLst>
              <a:ext uri="{FF2B5EF4-FFF2-40B4-BE49-F238E27FC236}">
                <a16:creationId xmlns:a16="http://schemas.microsoft.com/office/drawing/2014/main" id="{BE52A5A2-FF85-4B7C-B623-6DCAE44B850F}"/>
              </a:ext>
            </a:extLst>
          </p:cNvPr>
          <p:cNvGrpSpPr/>
          <p:nvPr/>
        </p:nvGrpSpPr>
        <p:grpSpPr>
          <a:xfrm>
            <a:off x="3614091" y="1068454"/>
            <a:ext cx="481070" cy="468294"/>
            <a:chOff x="3316215" y="2019619"/>
            <a:chExt cx="481070" cy="468294"/>
          </a:xfrm>
        </p:grpSpPr>
        <p:sp>
          <p:nvSpPr>
            <p:cNvPr id="56" name="Google Shape;2749;p63">
              <a:extLst>
                <a:ext uri="{FF2B5EF4-FFF2-40B4-BE49-F238E27FC236}">
                  <a16:creationId xmlns:a16="http://schemas.microsoft.com/office/drawing/2014/main" id="{682223D7-1E46-4A49-B974-D81FD269000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0;p63">
              <a:extLst>
                <a:ext uri="{FF2B5EF4-FFF2-40B4-BE49-F238E27FC236}">
                  <a16:creationId xmlns:a16="http://schemas.microsoft.com/office/drawing/2014/main" id="{452D69A1-A1B4-4C58-90ED-CBA6F9D2339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51;p63">
              <a:extLst>
                <a:ext uri="{FF2B5EF4-FFF2-40B4-BE49-F238E27FC236}">
                  <a16:creationId xmlns:a16="http://schemas.microsoft.com/office/drawing/2014/main" id="{667E1631-1019-4BD8-89A1-85BF71BCF3C1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52;p63">
              <a:extLst>
                <a:ext uri="{FF2B5EF4-FFF2-40B4-BE49-F238E27FC236}">
                  <a16:creationId xmlns:a16="http://schemas.microsoft.com/office/drawing/2014/main" id="{983901BB-9802-40FA-A65C-701F01971A5B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3;p63">
              <a:extLst>
                <a:ext uri="{FF2B5EF4-FFF2-40B4-BE49-F238E27FC236}">
                  <a16:creationId xmlns:a16="http://schemas.microsoft.com/office/drawing/2014/main" id="{7E40C1F4-5FCD-4B7D-9A18-FAB876E44FCB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683;p63">
            <a:extLst>
              <a:ext uri="{FF2B5EF4-FFF2-40B4-BE49-F238E27FC236}">
                <a16:creationId xmlns:a16="http://schemas.microsoft.com/office/drawing/2014/main" id="{5B1A3BAC-A5E0-4317-B455-88CA64A896FC}"/>
              </a:ext>
            </a:extLst>
          </p:cNvPr>
          <p:cNvGrpSpPr/>
          <p:nvPr/>
        </p:nvGrpSpPr>
        <p:grpSpPr>
          <a:xfrm rot="1340185">
            <a:off x="8206444" y="1107035"/>
            <a:ext cx="762606" cy="498468"/>
            <a:chOff x="2167950" y="1658675"/>
            <a:chExt cx="500175" cy="330800"/>
          </a:xfrm>
        </p:grpSpPr>
        <p:sp>
          <p:nvSpPr>
            <p:cNvPr id="62" name="Google Shape;2684;p63">
              <a:extLst>
                <a:ext uri="{FF2B5EF4-FFF2-40B4-BE49-F238E27FC236}">
                  <a16:creationId xmlns:a16="http://schemas.microsoft.com/office/drawing/2014/main" id="{CBD4FB15-F702-48B2-9377-03CECCCDC4D1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63">
              <a:extLst>
                <a:ext uri="{FF2B5EF4-FFF2-40B4-BE49-F238E27FC236}">
                  <a16:creationId xmlns:a16="http://schemas.microsoft.com/office/drawing/2014/main" id="{04151CBF-2748-44EA-8D27-38F482A7CC0F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63">
              <a:extLst>
                <a:ext uri="{FF2B5EF4-FFF2-40B4-BE49-F238E27FC236}">
                  <a16:creationId xmlns:a16="http://schemas.microsoft.com/office/drawing/2014/main" id="{729C98D8-F823-4FBD-B141-7B66910B334F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63">
              <a:extLst>
                <a:ext uri="{FF2B5EF4-FFF2-40B4-BE49-F238E27FC236}">
                  <a16:creationId xmlns:a16="http://schemas.microsoft.com/office/drawing/2014/main" id="{5B1633A8-B39A-404D-BB6B-8B13EC80AE30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63">
              <a:extLst>
                <a:ext uri="{FF2B5EF4-FFF2-40B4-BE49-F238E27FC236}">
                  <a16:creationId xmlns:a16="http://schemas.microsoft.com/office/drawing/2014/main" id="{E7732AA5-BF0D-4BC1-A775-749BBA60123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63">
              <a:extLst>
                <a:ext uri="{FF2B5EF4-FFF2-40B4-BE49-F238E27FC236}">
                  <a16:creationId xmlns:a16="http://schemas.microsoft.com/office/drawing/2014/main" id="{3088955D-1B1F-422A-9D6B-DE26A366C2AA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63">
              <a:extLst>
                <a:ext uri="{FF2B5EF4-FFF2-40B4-BE49-F238E27FC236}">
                  <a16:creationId xmlns:a16="http://schemas.microsoft.com/office/drawing/2014/main" id="{8D5F13F8-247D-4F42-B9F7-6FF7BD027FC3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63">
              <a:extLst>
                <a:ext uri="{FF2B5EF4-FFF2-40B4-BE49-F238E27FC236}">
                  <a16:creationId xmlns:a16="http://schemas.microsoft.com/office/drawing/2014/main" id="{5953F1F5-50DD-4E0E-9B35-80F2F7185494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63">
              <a:extLst>
                <a:ext uri="{FF2B5EF4-FFF2-40B4-BE49-F238E27FC236}">
                  <a16:creationId xmlns:a16="http://schemas.microsoft.com/office/drawing/2014/main" id="{FFC4D221-A099-43D6-B645-64FE3643D12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63">
              <a:extLst>
                <a:ext uri="{FF2B5EF4-FFF2-40B4-BE49-F238E27FC236}">
                  <a16:creationId xmlns:a16="http://schemas.microsoft.com/office/drawing/2014/main" id="{2680A1FA-6103-427F-B0FF-21EF9E2FB835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8256525-F61B-4C90-A357-A90831ADB7F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2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92" y="2285346"/>
            <a:ext cx="10272000" cy="22390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Animal Welfare Through Cutting-Edge Solutions and Collective Efforts</a:t>
            </a:r>
          </a:p>
        </p:txBody>
      </p:sp>
      <p:grpSp>
        <p:nvGrpSpPr>
          <p:cNvPr id="4" name="Google Shape;3144;p64">
            <a:extLst>
              <a:ext uri="{FF2B5EF4-FFF2-40B4-BE49-F238E27FC236}">
                <a16:creationId xmlns:a16="http://schemas.microsoft.com/office/drawing/2014/main" id="{AACA6A54-5DD1-4375-9285-5D1948ABBAC3}"/>
              </a:ext>
            </a:extLst>
          </p:cNvPr>
          <p:cNvGrpSpPr/>
          <p:nvPr/>
        </p:nvGrpSpPr>
        <p:grpSpPr>
          <a:xfrm>
            <a:off x="273679" y="1786189"/>
            <a:ext cx="1225406" cy="1877884"/>
            <a:chOff x="7191688" y="2742290"/>
            <a:chExt cx="1225406" cy="1877884"/>
          </a:xfrm>
        </p:grpSpPr>
        <p:sp>
          <p:nvSpPr>
            <p:cNvPr id="5" name="Google Shape;3145;p64">
              <a:extLst>
                <a:ext uri="{FF2B5EF4-FFF2-40B4-BE49-F238E27FC236}">
                  <a16:creationId xmlns:a16="http://schemas.microsoft.com/office/drawing/2014/main" id="{73CBD55C-09EC-4F89-A8F2-A85B39FF1885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6;p64">
              <a:extLst>
                <a:ext uri="{FF2B5EF4-FFF2-40B4-BE49-F238E27FC236}">
                  <a16:creationId xmlns:a16="http://schemas.microsoft.com/office/drawing/2014/main" id="{71051E9F-87CF-4AD1-9D08-B9C85F9B8AC8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47;p64">
              <a:extLst>
                <a:ext uri="{FF2B5EF4-FFF2-40B4-BE49-F238E27FC236}">
                  <a16:creationId xmlns:a16="http://schemas.microsoft.com/office/drawing/2014/main" id="{13C7C7A0-4754-4264-959F-9D25127BA296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48;p64">
              <a:extLst>
                <a:ext uri="{FF2B5EF4-FFF2-40B4-BE49-F238E27FC236}">
                  <a16:creationId xmlns:a16="http://schemas.microsoft.com/office/drawing/2014/main" id="{5325C0FF-9411-4B3B-B944-53684DDAF8C3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9;p64">
              <a:extLst>
                <a:ext uri="{FF2B5EF4-FFF2-40B4-BE49-F238E27FC236}">
                  <a16:creationId xmlns:a16="http://schemas.microsoft.com/office/drawing/2014/main" id="{39086B0C-E518-45A6-A97A-C71B94CCC9A1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50;p64">
              <a:extLst>
                <a:ext uri="{FF2B5EF4-FFF2-40B4-BE49-F238E27FC236}">
                  <a16:creationId xmlns:a16="http://schemas.microsoft.com/office/drawing/2014/main" id="{4FC872B5-DC3B-48D1-B131-082EDD3F4D7B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51;p64">
              <a:extLst>
                <a:ext uri="{FF2B5EF4-FFF2-40B4-BE49-F238E27FC236}">
                  <a16:creationId xmlns:a16="http://schemas.microsoft.com/office/drawing/2014/main" id="{143BBBBD-65E4-4041-84EA-9A42F05A9FA3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2;p64">
              <a:extLst>
                <a:ext uri="{FF2B5EF4-FFF2-40B4-BE49-F238E27FC236}">
                  <a16:creationId xmlns:a16="http://schemas.microsoft.com/office/drawing/2014/main" id="{297B9C95-C4C8-44B9-9CC8-9048B0D21212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53;p64">
              <a:extLst>
                <a:ext uri="{FF2B5EF4-FFF2-40B4-BE49-F238E27FC236}">
                  <a16:creationId xmlns:a16="http://schemas.microsoft.com/office/drawing/2014/main" id="{1D830849-6CFB-478D-BA4C-12511A6CCEA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64">
              <a:extLst>
                <a:ext uri="{FF2B5EF4-FFF2-40B4-BE49-F238E27FC236}">
                  <a16:creationId xmlns:a16="http://schemas.microsoft.com/office/drawing/2014/main" id="{82FBCD43-8287-48DA-BB3D-87593B359AE3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64">
              <a:extLst>
                <a:ext uri="{FF2B5EF4-FFF2-40B4-BE49-F238E27FC236}">
                  <a16:creationId xmlns:a16="http://schemas.microsoft.com/office/drawing/2014/main" id="{BA721F00-B15A-4DC8-AA15-ADF8793B5119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64">
              <a:extLst>
                <a:ext uri="{FF2B5EF4-FFF2-40B4-BE49-F238E27FC236}">
                  <a16:creationId xmlns:a16="http://schemas.microsoft.com/office/drawing/2014/main" id="{EC055CE5-6F45-4B7D-BDB3-F70318C56C87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64">
              <a:extLst>
                <a:ext uri="{FF2B5EF4-FFF2-40B4-BE49-F238E27FC236}">
                  <a16:creationId xmlns:a16="http://schemas.microsoft.com/office/drawing/2014/main" id="{38937487-5746-4BE1-BE91-F0C96AE4002F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64">
              <a:extLst>
                <a:ext uri="{FF2B5EF4-FFF2-40B4-BE49-F238E27FC236}">
                  <a16:creationId xmlns:a16="http://schemas.microsoft.com/office/drawing/2014/main" id="{4705B3A0-39DB-4E53-B43D-8D4A638BFD52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64">
              <a:extLst>
                <a:ext uri="{FF2B5EF4-FFF2-40B4-BE49-F238E27FC236}">
                  <a16:creationId xmlns:a16="http://schemas.microsoft.com/office/drawing/2014/main" id="{EF4B0BE5-AF7B-4D72-B60C-E0CD2186FCAB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64">
              <a:extLst>
                <a:ext uri="{FF2B5EF4-FFF2-40B4-BE49-F238E27FC236}">
                  <a16:creationId xmlns:a16="http://schemas.microsoft.com/office/drawing/2014/main" id="{0C0FF4B8-4AEE-4C86-A7C1-420391672508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64">
              <a:extLst>
                <a:ext uri="{FF2B5EF4-FFF2-40B4-BE49-F238E27FC236}">
                  <a16:creationId xmlns:a16="http://schemas.microsoft.com/office/drawing/2014/main" id="{1C481F45-19E3-4C59-A744-E70BB72C1A66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64">
              <a:extLst>
                <a:ext uri="{FF2B5EF4-FFF2-40B4-BE49-F238E27FC236}">
                  <a16:creationId xmlns:a16="http://schemas.microsoft.com/office/drawing/2014/main" id="{9AF54FF6-3D87-4464-8EA5-863EA1D49369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64">
              <a:extLst>
                <a:ext uri="{FF2B5EF4-FFF2-40B4-BE49-F238E27FC236}">
                  <a16:creationId xmlns:a16="http://schemas.microsoft.com/office/drawing/2014/main" id="{80007AFE-9CF3-4E60-90C1-A0F9A6737DCF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64">
              <a:extLst>
                <a:ext uri="{FF2B5EF4-FFF2-40B4-BE49-F238E27FC236}">
                  <a16:creationId xmlns:a16="http://schemas.microsoft.com/office/drawing/2014/main" id="{0A0A6431-D3F7-434A-AF67-4077E0354BF7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64">
              <a:extLst>
                <a:ext uri="{FF2B5EF4-FFF2-40B4-BE49-F238E27FC236}">
                  <a16:creationId xmlns:a16="http://schemas.microsoft.com/office/drawing/2014/main" id="{F212B7D9-A8E1-4643-8AE3-9FFAF6F543EE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64">
              <a:extLst>
                <a:ext uri="{FF2B5EF4-FFF2-40B4-BE49-F238E27FC236}">
                  <a16:creationId xmlns:a16="http://schemas.microsoft.com/office/drawing/2014/main" id="{C5B30432-3CF9-4DEB-9CF6-AADAF93FAB3A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64">
              <a:extLst>
                <a:ext uri="{FF2B5EF4-FFF2-40B4-BE49-F238E27FC236}">
                  <a16:creationId xmlns:a16="http://schemas.microsoft.com/office/drawing/2014/main" id="{88F25EEB-397D-4DA8-A13A-3E8F25247A72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64">
              <a:extLst>
                <a:ext uri="{FF2B5EF4-FFF2-40B4-BE49-F238E27FC236}">
                  <a16:creationId xmlns:a16="http://schemas.microsoft.com/office/drawing/2014/main" id="{A46B9FD7-1C19-4A3E-A73B-C99647FFAD09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64">
              <a:extLst>
                <a:ext uri="{FF2B5EF4-FFF2-40B4-BE49-F238E27FC236}">
                  <a16:creationId xmlns:a16="http://schemas.microsoft.com/office/drawing/2014/main" id="{CF8D9EE9-6D1D-45B5-BAAE-7991893CCB7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64">
              <a:extLst>
                <a:ext uri="{FF2B5EF4-FFF2-40B4-BE49-F238E27FC236}">
                  <a16:creationId xmlns:a16="http://schemas.microsoft.com/office/drawing/2014/main" id="{FA391AE8-47A0-44C6-8A9F-7CB5F3EA8394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461;p63">
            <a:extLst>
              <a:ext uri="{FF2B5EF4-FFF2-40B4-BE49-F238E27FC236}">
                <a16:creationId xmlns:a16="http://schemas.microsoft.com/office/drawing/2014/main" id="{4B58A34D-F4CC-4DD2-B1C7-FB37EE26230F}"/>
              </a:ext>
            </a:extLst>
          </p:cNvPr>
          <p:cNvGrpSpPr/>
          <p:nvPr/>
        </p:nvGrpSpPr>
        <p:grpSpPr>
          <a:xfrm>
            <a:off x="8915688" y="3956833"/>
            <a:ext cx="836540" cy="984784"/>
            <a:chOff x="6095880" y="2715958"/>
            <a:chExt cx="385939" cy="468507"/>
          </a:xfrm>
        </p:grpSpPr>
        <p:sp>
          <p:nvSpPr>
            <p:cNvPr id="98" name="Google Shape;2462;p63">
              <a:extLst>
                <a:ext uri="{FF2B5EF4-FFF2-40B4-BE49-F238E27FC236}">
                  <a16:creationId xmlns:a16="http://schemas.microsoft.com/office/drawing/2014/main" id="{9F539723-7A80-4800-922A-9B9F06842209}"/>
                </a:ext>
              </a:extLst>
            </p:cNvPr>
            <p:cNvSpPr/>
            <p:nvPr/>
          </p:nvSpPr>
          <p:spPr>
            <a:xfrm>
              <a:off x="6141253" y="2761883"/>
              <a:ext cx="340566" cy="422583"/>
            </a:xfrm>
            <a:custGeom>
              <a:avLst/>
              <a:gdLst/>
              <a:ahLst/>
              <a:cxnLst/>
              <a:rect l="l" t="t" r="r" b="b"/>
              <a:pathLst>
                <a:path w="11116" h="1379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3258"/>
                    <a:pt x="553" y="13793"/>
                    <a:pt x="1213" y="13793"/>
                  </a:cubicBezTo>
                  <a:lnTo>
                    <a:pt x="9903" y="13793"/>
                  </a:lnTo>
                  <a:cubicBezTo>
                    <a:pt x="10563" y="13793"/>
                    <a:pt x="11116" y="13258"/>
                    <a:pt x="11116" y="12580"/>
                  </a:cubicBezTo>
                  <a:lnTo>
                    <a:pt x="11116" y="1214"/>
                  </a:lnTo>
                  <a:cubicBezTo>
                    <a:pt x="11116" y="536"/>
                    <a:pt x="10563" y="1"/>
                    <a:pt x="9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63;p63">
              <a:extLst>
                <a:ext uri="{FF2B5EF4-FFF2-40B4-BE49-F238E27FC236}">
                  <a16:creationId xmlns:a16="http://schemas.microsoft.com/office/drawing/2014/main" id="{ED61D52A-5157-4262-A2AA-C121C8003E7C}"/>
                </a:ext>
              </a:extLst>
            </p:cNvPr>
            <p:cNvSpPr/>
            <p:nvPr/>
          </p:nvSpPr>
          <p:spPr>
            <a:xfrm>
              <a:off x="6141253" y="2761883"/>
              <a:ext cx="320346" cy="402362"/>
            </a:xfrm>
            <a:custGeom>
              <a:avLst/>
              <a:gdLst/>
              <a:ahLst/>
              <a:cxnLst/>
              <a:rect l="l" t="t" r="r" b="b"/>
              <a:pathLst>
                <a:path w="10456" h="1313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2776"/>
                    <a:pt x="54" y="12972"/>
                    <a:pt x="143" y="13133"/>
                  </a:cubicBezTo>
                  <a:lnTo>
                    <a:pt x="8404" y="13133"/>
                  </a:lnTo>
                  <a:cubicBezTo>
                    <a:pt x="9528" y="13133"/>
                    <a:pt x="10456" y="12223"/>
                    <a:pt x="10456" y="11099"/>
                  </a:cubicBezTo>
                  <a:lnTo>
                    <a:pt x="10456" y="125"/>
                  </a:lnTo>
                  <a:cubicBezTo>
                    <a:pt x="10277" y="54"/>
                    <a:pt x="10099" y="1"/>
                    <a:pt x="990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64;p63">
              <a:extLst>
                <a:ext uri="{FF2B5EF4-FFF2-40B4-BE49-F238E27FC236}">
                  <a16:creationId xmlns:a16="http://schemas.microsoft.com/office/drawing/2014/main" id="{0D00F47B-761B-42DA-8826-AAEE55500670}"/>
                </a:ext>
              </a:extLst>
            </p:cNvPr>
            <p:cNvSpPr/>
            <p:nvPr/>
          </p:nvSpPr>
          <p:spPr>
            <a:xfrm>
              <a:off x="6095880" y="2715958"/>
              <a:ext cx="340046" cy="423135"/>
            </a:xfrm>
            <a:custGeom>
              <a:avLst/>
              <a:gdLst/>
              <a:ahLst/>
              <a:cxnLst/>
              <a:rect l="l" t="t" r="r" b="b"/>
              <a:pathLst>
                <a:path w="11099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9885" y="13811"/>
                  </a:lnTo>
                  <a:cubicBezTo>
                    <a:pt x="10563" y="13811"/>
                    <a:pt x="11098" y="13258"/>
                    <a:pt x="11098" y="12598"/>
                  </a:cubicBezTo>
                  <a:lnTo>
                    <a:pt x="11098" y="1214"/>
                  </a:lnTo>
                  <a:cubicBezTo>
                    <a:pt x="11098" y="554"/>
                    <a:pt x="10563" y="1"/>
                    <a:pt x="9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63">
              <a:extLst>
                <a:ext uri="{FF2B5EF4-FFF2-40B4-BE49-F238E27FC236}">
                  <a16:creationId xmlns:a16="http://schemas.microsoft.com/office/drawing/2014/main" id="{6C44CA75-BA1A-47C7-A716-2E8DB92827AB}"/>
                </a:ext>
              </a:extLst>
            </p:cNvPr>
            <p:cNvSpPr/>
            <p:nvPr/>
          </p:nvSpPr>
          <p:spPr>
            <a:xfrm>
              <a:off x="6095880" y="2715958"/>
              <a:ext cx="65626" cy="423135"/>
            </a:xfrm>
            <a:custGeom>
              <a:avLst/>
              <a:gdLst/>
              <a:ahLst/>
              <a:cxnLst/>
              <a:rect l="l" t="t" r="r" b="b"/>
              <a:pathLst>
                <a:path w="2142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2141" y="13811"/>
                  </a:lnTo>
                  <a:cubicBezTo>
                    <a:pt x="1463" y="13811"/>
                    <a:pt x="928" y="13258"/>
                    <a:pt x="928" y="12598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63">
              <a:extLst>
                <a:ext uri="{FF2B5EF4-FFF2-40B4-BE49-F238E27FC236}">
                  <a16:creationId xmlns:a16="http://schemas.microsoft.com/office/drawing/2014/main" id="{4E2F4016-F290-480F-B065-DDB144C42A06}"/>
                </a:ext>
              </a:extLst>
            </p:cNvPr>
            <p:cNvSpPr/>
            <p:nvPr/>
          </p:nvSpPr>
          <p:spPr>
            <a:xfrm>
              <a:off x="6183869" y="2777201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78"/>
                  </a:lnTo>
                  <a:cubicBezTo>
                    <a:pt x="1" y="803"/>
                    <a:pt x="108" y="910"/>
                    <a:pt x="233" y="910"/>
                  </a:cubicBezTo>
                  <a:cubicBezTo>
                    <a:pt x="358" y="910"/>
                    <a:pt x="465" y="803"/>
                    <a:pt x="465" y="67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63">
              <a:extLst>
                <a:ext uri="{FF2B5EF4-FFF2-40B4-BE49-F238E27FC236}">
                  <a16:creationId xmlns:a16="http://schemas.microsoft.com/office/drawing/2014/main" id="{B0E5A180-0E11-4912-9514-AE1C1B1ECFC2}"/>
                </a:ext>
              </a:extLst>
            </p:cNvPr>
            <p:cNvSpPr/>
            <p:nvPr/>
          </p:nvSpPr>
          <p:spPr>
            <a:xfrm>
              <a:off x="6334203" y="2777201"/>
              <a:ext cx="13695" cy="27911"/>
            </a:xfrm>
            <a:custGeom>
              <a:avLst/>
              <a:gdLst/>
              <a:ahLst/>
              <a:cxnLst/>
              <a:rect l="l" t="t" r="r" b="b"/>
              <a:pathLst>
                <a:path w="447" h="91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678"/>
                  </a:lnTo>
                  <a:cubicBezTo>
                    <a:pt x="0" y="803"/>
                    <a:pt x="90" y="910"/>
                    <a:pt x="232" y="910"/>
                  </a:cubicBezTo>
                  <a:cubicBezTo>
                    <a:pt x="357" y="910"/>
                    <a:pt x="447" y="803"/>
                    <a:pt x="447" y="678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63">
              <a:extLst>
                <a:ext uri="{FF2B5EF4-FFF2-40B4-BE49-F238E27FC236}">
                  <a16:creationId xmlns:a16="http://schemas.microsoft.com/office/drawing/2014/main" id="{0D5D1E28-468B-4F66-BF75-299E31022FC3}"/>
                </a:ext>
              </a:extLst>
            </p:cNvPr>
            <p:cNvSpPr/>
            <p:nvPr/>
          </p:nvSpPr>
          <p:spPr>
            <a:xfrm>
              <a:off x="6239627" y="2790160"/>
              <a:ext cx="52513" cy="22059"/>
            </a:xfrm>
            <a:custGeom>
              <a:avLst/>
              <a:gdLst/>
              <a:ahLst/>
              <a:cxnLst/>
              <a:rect l="l" t="t" r="r" b="b"/>
              <a:pathLst>
                <a:path w="1714" h="72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30"/>
                    <a:pt x="1" y="291"/>
                    <a:pt x="72" y="380"/>
                  </a:cubicBezTo>
                  <a:cubicBezTo>
                    <a:pt x="268" y="594"/>
                    <a:pt x="554" y="719"/>
                    <a:pt x="857" y="719"/>
                  </a:cubicBezTo>
                  <a:cubicBezTo>
                    <a:pt x="1160" y="719"/>
                    <a:pt x="1446" y="594"/>
                    <a:pt x="1642" y="380"/>
                  </a:cubicBezTo>
                  <a:cubicBezTo>
                    <a:pt x="1714" y="291"/>
                    <a:pt x="1714" y="130"/>
                    <a:pt x="1624" y="59"/>
                  </a:cubicBezTo>
                  <a:cubicBezTo>
                    <a:pt x="1576" y="19"/>
                    <a:pt x="1521" y="0"/>
                    <a:pt x="1466" y="0"/>
                  </a:cubicBezTo>
                  <a:cubicBezTo>
                    <a:pt x="1400" y="0"/>
                    <a:pt x="1334" y="28"/>
                    <a:pt x="1285" y="77"/>
                  </a:cubicBezTo>
                  <a:cubicBezTo>
                    <a:pt x="1178" y="202"/>
                    <a:pt x="1036" y="273"/>
                    <a:pt x="857" y="273"/>
                  </a:cubicBezTo>
                  <a:cubicBezTo>
                    <a:pt x="697" y="273"/>
                    <a:pt x="536" y="202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63">
              <a:extLst>
                <a:ext uri="{FF2B5EF4-FFF2-40B4-BE49-F238E27FC236}">
                  <a16:creationId xmlns:a16="http://schemas.microsoft.com/office/drawing/2014/main" id="{9DA02636-68D0-4B08-A94F-1378A0EEA171}"/>
                </a:ext>
              </a:extLst>
            </p:cNvPr>
            <p:cNvSpPr/>
            <p:nvPr/>
          </p:nvSpPr>
          <p:spPr>
            <a:xfrm>
              <a:off x="6182245" y="2858082"/>
              <a:ext cx="167311" cy="167311"/>
            </a:xfrm>
            <a:custGeom>
              <a:avLst/>
              <a:gdLst/>
              <a:ahLst/>
              <a:cxnLst/>
              <a:rect l="l" t="t" r="r" b="b"/>
              <a:pathLst>
                <a:path w="5461" h="5461" extrusionOk="0">
                  <a:moveTo>
                    <a:pt x="2231" y="1"/>
                  </a:moveTo>
                  <a:cubicBezTo>
                    <a:pt x="1999" y="1"/>
                    <a:pt x="1802" y="197"/>
                    <a:pt x="1802" y="447"/>
                  </a:cubicBezTo>
                  <a:lnTo>
                    <a:pt x="1802" y="1803"/>
                  </a:lnTo>
                  <a:lnTo>
                    <a:pt x="446" y="1803"/>
                  </a:lnTo>
                  <a:cubicBezTo>
                    <a:pt x="197" y="1803"/>
                    <a:pt x="0" y="1999"/>
                    <a:pt x="0" y="2231"/>
                  </a:cubicBezTo>
                  <a:lnTo>
                    <a:pt x="0" y="3230"/>
                  </a:lnTo>
                  <a:cubicBezTo>
                    <a:pt x="0" y="3480"/>
                    <a:pt x="197" y="3659"/>
                    <a:pt x="446" y="3659"/>
                  </a:cubicBezTo>
                  <a:lnTo>
                    <a:pt x="1802" y="3659"/>
                  </a:lnTo>
                  <a:lnTo>
                    <a:pt x="1802" y="5032"/>
                  </a:lnTo>
                  <a:cubicBezTo>
                    <a:pt x="1802" y="5264"/>
                    <a:pt x="1999" y="5461"/>
                    <a:pt x="2231" y="5461"/>
                  </a:cubicBezTo>
                  <a:lnTo>
                    <a:pt x="3230" y="5461"/>
                  </a:lnTo>
                  <a:cubicBezTo>
                    <a:pt x="3462" y="5461"/>
                    <a:pt x="3658" y="5264"/>
                    <a:pt x="3658" y="5032"/>
                  </a:cubicBezTo>
                  <a:lnTo>
                    <a:pt x="3658" y="3659"/>
                  </a:lnTo>
                  <a:lnTo>
                    <a:pt x="5032" y="3659"/>
                  </a:lnTo>
                  <a:cubicBezTo>
                    <a:pt x="5264" y="3659"/>
                    <a:pt x="5460" y="3480"/>
                    <a:pt x="5460" y="3230"/>
                  </a:cubicBezTo>
                  <a:lnTo>
                    <a:pt x="5460" y="2231"/>
                  </a:lnTo>
                  <a:cubicBezTo>
                    <a:pt x="5460" y="1999"/>
                    <a:pt x="5264" y="1803"/>
                    <a:pt x="5032" y="1803"/>
                  </a:cubicBezTo>
                  <a:lnTo>
                    <a:pt x="3658" y="1803"/>
                  </a:lnTo>
                  <a:lnTo>
                    <a:pt x="3658" y="447"/>
                  </a:lnTo>
                  <a:cubicBezTo>
                    <a:pt x="3658" y="197"/>
                    <a:pt x="3462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63">
              <a:extLst>
                <a:ext uri="{FF2B5EF4-FFF2-40B4-BE49-F238E27FC236}">
                  <a16:creationId xmlns:a16="http://schemas.microsoft.com/office/drawing/2014/main" id="{6D25E6AE-E8D1-4B70-A14A-AF4E6EB72BDB}"/>
                </a:ext>
              </a:extLst>
            </p:cNvPr>
            <p:cNvSpPr/>
            <p:nvPr/>
          </p:nvSpPr>
          <p:spPr>
            <a:xfrm>
              <a:off x="6183869" y="3070730"/>
              <a:ext cx="164033" cy="14246"/>
            </a:xfrm>
            <a:custGeom>
              <a:avLst/>
              <a:gdLst/>
              <a:ahLst/>
              <a:cxnLst/>
              <a:rect l="l" t="t" r="r" b="b"/>
              <a:pathLst>
                <a:path w="5354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7"/>
                    <a:pt x="108" y="465"/>
                    <a:pt x="233" y="465"/>
                  </a:cubicBezTo>
                  <a:lnTo>
                    <a:pt x="5139" y="465"/>
                  </a:lnTo>
                  <a:cubicBezTo>
                    <a:pt x="5264" y="465"/>
                    <a:pt x="5354" y="357"/>
                    <a:pt x="5354" y="233"/>
                  </a:cubicBezTo>
                  <a:cubicBezTo>
                    <a:pt x="5354" y="108"/>
                    <a:pt x="5264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EAC6B-45F0-489C-BCB2-58F8AFAA9ED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8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5AF70C71-2156-9AC5-6DEB-C6495153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4287"/>
            <a:ext cx="3181350" cy="682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00C19-6D41-42AA-D493-ED9D8E2B68BC}"/>
              </a:ext>
            </a:extLst>
          </p:cNvPr>
          <p:cNvSpPr txBox="1"/>
          <p:nvPr/>
        </p:nvSpPr>
        <p:spPr>
          <a:xfrm>
            <a:off x="7850037" y="6193766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Flow</a:t>
            </a:r>
          </a:p>
        </p:txBody>
      </p:sp>
    </p:spTree>
    <p:extLst>
      <p:ext uri="{BB962C8B-B14F-4D97-AF65-F5344CB8AC3E}">
        <p14:creationId xmlns:p14="http://schemas.microsoft.com/office/powerpoint/2010/main" val="28028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ABDB6ABA-5470-A7B6-E5A4-755CFF75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85" y="0"/>
            <a:ext cx="331602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7AC25-3825-97CD-1895-CF637D52F46C}"/>
              </a:ext>
            </a:extLst>
          </p:cNvPr>
          <p:cNvSpPr txBox="1"/>
          <p:nvPr/>
        </p:nvSpPr>
        <p:spPr>
          <a:xfrm>
            <a:off x="7970809" y="6314536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65017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62B-40DB-8D1F-4D3A-C0DEFD72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66157"/>
            <a:ext cx="10272000" cy="4830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9AFD75FC-F90C-FD98-503B-63BBE53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9" y="0"/>
            <a:ext cx="103957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45403-4840-D2EF-F650-34138BB2C1AF}"/>
              </a:ext>
            </a:extLst>
          </p:cNvPr>
          <p:cNvSpPr txBox="1"/>
          <p:nvPr/>
        </p:nvSpPr>
        <p:spPr>
          <a:xfrm>
            <a:off x="8057072" y="5796950"/>
            <a:ext cx="2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11606352"/>
      </p:ext>
    </p:extLst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Never Leave your Pets Behind MK Campaign by Slidesgo</Template>
  <TotalTime>219</TotalTime>
  <Words>241</Words>
  <Application>Microsoft Office PowerPoint</Application>
  <PresentationFormat>Widescreen</PresentationFormat>
  <Paragraphs>54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Didact Gothic</vt:lpstr>
      <vt:lpstr>Proxima Nova</vt:lpstr>
      <vt:lpstr>PT Sans</vt:lpstr>
      <vt:lpstr>Roboto Condensed Light</vt:lpstr>
      <vt:lpstr>Spartan</vt:lpstr>
      <vt:lpstr>Times New Roman</vt:lpstr>
      <vt:lpstr>Never Leave your Pets Behind MK Campaign by Slidesgo</vt:lpstr>
      <vt:lpstr>Slidesgo Final Pages</vt:lpstr>
      <vt:lpstr>SafePaws</vt:lpstr>
      <vt:lpstr>Introduction to SafePaws Empowering Animal Welfare Through Innovation and Collaboration</vt:lpstr>
      <vt:lpstr>Proposed System Addressing Gaps in Animal Welfare Coordination</vt:lpstr>
      <vt:lpstr>Currently Working On Connecting People and Resources to Improve Animal Lives</vt:lpstr>
      <vt:lpstr>Tools and Technology Used Transforming Animal Welfare Through Holistic Approaches and Strategic Partnerships</vt:lpstr>
      <vt:lpstr>Process Flow Advancing Animal Welfare Through Cutting-Edge Solutions and Collective Efforts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Sample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SafePaws:Where compassion meets action—empowering you to save lives, one paw at a time</dc:title>
  <dc:creator>hp</dc:creator>
  <cp:lastModifiedBy>Anuj Sijapati</cp:lastModifiedBy>
  <cp:revision>31</cp:revision>
  <dcterms:created xsi:type="dcterms:W3CDTF">2024-08-23T14:10:30Z</dcterms:created>
  <dcterms:modified xsi:type="dcterms:W3CDTF">2024-11-17T11:06:46Z</dcterms:modified>
</cp:coreProperties>
</file>