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notesMasterIdLst>
    <p:notesMasterId r:id="rId15"/>
  </p:notesMasterIdLst>
  <p:sldIdLst>
    <p:sldId id="268" r:id="rId3"/>
    <p:sldId id="269" r:id="rId4"/>
    <p:sldId id="270" r:id="rId5"/>
    <p:sldId id="271" r:id="rId6"/>
    <p:sldId id="272" r:id="rId7"/>
    <p:sldId id="273" r:id="rId8"/>
    <p:sldId id="274" r:id="rId9"/>
    <p:sldId id="263" r:id="rId10"/>
    <p:sldId id="275" r:id="rId11"/>
    <p:sldId id="276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1" d="100"/>
          <a:sy n="71" d="100"/>
        </p:scale>
        <p:origin x="2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4641B-ADBE-44A3-BA86-875A03BEAFD0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C6036-7F74-4DCF-9054-B07B3D3CB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2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0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6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0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45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30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24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14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66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46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3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92487" y="5258288"/>
            <a:ext cx="15016500" cy="2327667"/>
          </a:xfrm>
          <a:custGeom>
            <a:avLst/>
            <a:gdLst/>
            <a:ahLst/>
            <a:cxnLst/>
            <a:rect l="l" t="t" r="r" b="b"/>
            <a:pathLst>
              <a:path w="450495" h="69830" extrusionOk="0">
                <a:moveTo>
                  <a:pt x="33666" y="34712"/>
                </a:moveTo>
                <a:cubicBezTo>
                  <a:pt x="60280" y="28012"/>
                  <a:pt x="159226" y="27882"/>
                  <a:pt x="195387" y="23575"/>
                </a:cubicBezTo>
                <a:cubicBezTo>
                  <a:pt x="231548" y="19269"/>
                  <a:pt x="234052" y="12032"/>
                  <a:pt x="250631" y="8873"/>
                </a:cubicBezTo>
                <a:cubicBezTo>
                  <a:pt x="267210" y="5714"/>
                  <a:pt x="272752" y="5988"/>
                  <a:pt x="294861" y="4619"/>
                </a:cubicBezTo>
                <a:cubicBezTo>
                  <a:pt x="316970" y="3250"/>
                  <a:pt x="361865" y="1097"/>
                  <a:pt x="383285" y="660"/>
                </a:cubicBezTo>
                <a:cubicBezTo>
                  <a:pt x="404705" y="223"/>
                  <a:pt x="414122" y="-1109"/>
                  <a:pt x="423382" y="1996"/>
                </a:cubicBezTo>
                <a:cubicBezTo>
                  <a:pt x="432642" y="5101"/>
                  <a:pt x="440669" y="8647"/>
                  <a:pt x="438844" y="19291"/>
                </a:cubicBezTo>
                <a:cubicBezTo>
                  <a:pt x="437019" y="29935"/>
                  <a:pt x="479621" y="58446"/>
                  <a:pt x="412431" y="65860"/>
                </a:cubicBezTo>
                <a:cubicBezTo>
                  <a:pt x="345241" y="73274"/>
                  <a:pt x="98832" y="68966"/>
                  <a:pt x="35704" y="63775"/>
                </a:cubicBezTo>
                <a:cubicBezTo>
                  <a:pt x="-27423" y="58584"/>
                  <a:pt x="7052" y="41412"/>
                  <a:pt x="33666" y="347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50800" y="995333"/>
            <a:ext cx="5145200" cy="27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 b="1">
                <a:latin typeface="Spartan"/>
                <a:ea typeface="Spartan"/>
                <a:cs typeface="Spartan"/>
                <a:sym typeface="Spart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50800" y="4871867"/>
            <a:ext cx="5145200" cy="6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950800" y="4063133"/>
            <a:ext cx="5145200" cy="7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33" b="0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300591">
            <a:off x="8114146" y="1588237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 rot="4462872">
            <a:off x="-115865" y="649704"/>
            <a:ext cx="626113" cy="70681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" name="Google Shape;15;p2"/>
          <p:cNvGrpSpPr/>
          <p:nvPr/>
        </p:nvGrpSpPr>
        <p:grpSpPr>
          <a:xfrm rot="10800000">
            <a:off x="8403334" y="-422367"/>
            <a:ext cx="1462367" cy="1109600"/>
            <a:chOff x="5243125" y="3162925"/>
            <a:chExt cx="1096775" cy="832200"/>
          </a:xfrm>
        </p:grpSpPr>
        <p:sp>
          <p:nvSpPr>
            <p:cNvPr id="16" name="Google Shape;16;p2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10134634" y="733634"/>
            <a:ext cx="2666609" cy="968173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4761613" y="-279167"/>
            <a:ext cx="2205452" cy="545195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" name="Google Shape;23;p2"/>
          <p:cNvGrpSpPr/>
          <p:nvPr/>
        </p:nvGrpSpPr>
        <p:grpSpPr>
          <a:xfrm rot="6968528">
            <a:off x="-487311" y="4792415"/>
            <a:ext cx="1045497" cy="793292"/>
            <a:chOff x="5243125" y="3162925"/>
            <a:chExt cx="1096775" cy="832200"/>
          </a:xfrm>
        </p:grpSpPr>
        <p:sp>
          <p:nvSpPr>
            <p:cNvPr id="24" name="Google Shape;24;p2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1905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1"/>
          <p:cNvGrpSpPr/>
          <p:nvPr/>
        </p:nvGrpSpPr>
        <p:grpSpPr>
          <a:xfrm rot="-2700000">
            <a:off x="10607357" y="5092125"/>
            <a:ext cx="1045424" cy="793236"/>
            <a:chOff x="5243125" y="3162925"/>
            <a:chExt cx="1096775" cy="832200"/>
          </a:xfrm>
        </p:grpSpPr>
        <p:sp>
          <p:nvSpPr>
            <p:cNvPr id="158" name="Google Shape;158;p11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3" name="Google Shape;163;p11"/>
          <p:cNvSpPr/>
          <p:nvPr/>
        </p:nvSpPr>
        <p:spPr>
          <a:xfrm>
            <a:off x="-1062242" y="5742211"/>
            <a:ext cx="14980100" cy="2072200"/>
          </a:xfrm>
          <a:custGeom>
            <a:avLst/>
            <a:gdLst/>
            <a:ahLst/>
            <a:cxnLst/>
            <a:rect l="l" t="t" r="r" b="b"/>
            <a:pathLst>
              <a:path w="449403" h="62166" extrusionOk="0">
                <a:moveTo>
                  <a:pt x="18313" y="29303"/>
                </a:moveTo>
                <a:cubicBezTo>
                  <a:pt x="20652" y="22015"/>
                  <a:pt x="9231" y="16074"/>
                  <a:pt x="48827" y="12483"/>
                </a:cubicBezTo>
                <a:cubicBezTo>
                  <a:pt x="88423" y="8892"/>
                  <a:pt x="207823" y="9818"/>
                  <a:pt x="255887" y="7756"/>
                </a:cubicBezTo>
                <a:cubicBezTo>
                  <a:pt x="303951" y="5694"/>
                  <a:pt x="312246" y="805"/>
                  <a:pt x="337210" y="110"/>
                </a:cubicBezTo>
                <a:cubicBezTo>
                  <a:pt x="362175" y="-585"/>
                  <a:pt x="390904" y="2196"/>
                  <a:pt x="405674" y="3586"/>
                </a:cubicBezTo>
                <a:cubicBezTo>
                  <a:pt x="420444" y="4976"/>
                  <a:pt x="420454" y="7095"/>
                  <a:pt x="425831" y="8451"/>
                </a:cubicBezTo>
                <a:cubicBezTo>
                  <a:pt x="431208" y="9808"/>
                  <a:pt x="440321" y="3418"/>
                  <a:pt x="437936" y="11725"/>
                </a:cubicBezTo>
                <a:cubicBezTo>
                  <a:pt x="435551" y="20032"/>
                  <a:pt x="478713" y="50880"/>
                  <a:pt x="411523" y="58294"/>
                </a:cubicBezTo>
                <a:cubicBezTo>
                  <a:pt x="344333" y="65708"/>
                  <a:pt x="100331" y="61041"/>
                  <a:pt x="34796" y="56209"/>
                </a:cubicBezTo>
                <a:cubicBezTo>
                  <a:pt x="-30739" y="51377"/>
                  <a:pt x="15975" y="36591"/>
                  <a:pt x="18313" y="2930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64" name="Google Shape;164;p11"/>
          <p:cNvSpPr/>
          <p:nvPr/>
        </p:nvSpPr>
        <p:spPr>
          <a:xfrm flipH="1">
            <a:off x="9742534" y="-1037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11"/>
          <p:cNvSpPr/>
          <p:nvPr/>
        </p:nvSpPr>
        <p:spPr>
          <a:xfrm flipH="1">
            <a:off x="-974149" y="3186968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11"/>
          <p:cNvSpPr/>
          <p:nvPr/>
        </p:nvSpPr>
        <p:spPr>
          <a:xfrm rot="-506691">
            <a:off x="573312" y="4785747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7" name="Google Shape;167;p11"/>
          <p:cNvGrpSpPr/>
          <p:nvPr/>
        </p:nvGrpSpPr>
        <p:grpSpPr>
          <a:xfrm rot="3393668">
            <a:off x="276998" y="924452"/>
            <a:ext cx="1045331" cy="793165"/>
            <a:chOff x="5243125" y="3162925"/>
            <a:chExt cx="1096775" cy="832200"/>
          </a:xfrm>
        </p:grpSpPr>
        <p:sp>
          <p:nvSpPr>
            <p:cNvPr id="168" name="Google Shape;168;p11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3" name="Google Shape;173;p11"/>
          <p:cNvSpPr/>
          <p:nvPr/>
        </p:nvSpPr>
        <p:spPr>
          <a:xfrm rot="-7294762">
            <a:off x="11103936" y="1826034"/>
            <a:ext cx="754960" cy="852265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719200"/>
            <a:ext cx="8768000" cy="19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5" name="Google Shape;175;p11"/>
          <p:cNvSpPr txBox="1">
            <a:spLocks noGrp="1"/>
          </p:cNvSpPr>
          <p:nvPr>
            <p:ph type="subTitle" idx="1"/>
          </p:nvPr>
        </p:nvSpPr>
        <p:spPr>
          <a:xfrm>
            <a:off x="1712000" y="2715700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226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4623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/>
          <p:nvPr/>
        </p:nvSpPr>
        <p:spPr>
          <a:xfrm>
            <a:off x="-1334633" y="235116"/>
            <a:ext cx="2666609" cy="968173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13"/>
          <p:cNvSpPr/>
          <p:nvPr/>
        </p:nvSpPr>
        <p:spPr>
          <a:xfrm rot="300591">
            <a:off x="11570779" y="4970471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13"/>
          <p:cNvSpPr/>
          <p:nvPr/>
        </p:nvSpPr>
        <p:spPr>
          <a:xfrm>
            <a:off x="10124368" y="62067"/>
            <a:ext cx="2750776" cy="680000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1" name="Google Shape;181;p13"/>
          <p:cNvGrpSpPr/>
          <p:nvPr/>
        </p:nvGrpSpPr>
        <p:grpSpPr>
          <a:xfrm rot="1495610">
            <a:off x="-452462" y="5795794"/>
            <a:ext cx="1045439" cy="793247"/>
            <a:chOff x="5243125" y="3162925"/>
            <a:chExt cx="1096775" cy="832200"/>
          </a:xfrm>
        </p:grpSpPr>
        <p:sp>
          <p:nvSpPr>
            <p:cNvPr id="182" name="Google Shape;182;p1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7" name="Google Shape;187;p13"/>
          <p:cNvGrpSpPr/>
          <p:nvPr/>
        </p:nvGrpSpPr>
        <p:grpSpPr>
          <a:xfrm rot="9552285">
            <a:off x="11724636" y="1540586"/>
            <a:ext cx="1045403" cy="793220"/>
            <a:chOff x="5243125" y="3162925"/>
            <a:chExt cx="1096775" cy="832200"/>
          </a:xfrm>
        </p:grpSpPr>
        <p:sp>
          <p:nvSpPr>
            <p:cNvPr id="188" name="Google Shape;188;p1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3" name="Google Shape;193;p13"/>
          <p:cNvSpPr/>
          <p:nvPr/>
        </p:nvSpPr>
        <p:spPr>
          <a:xfrm rot="10499409" flipH="1">
            <a:off x="-216621" y="1935337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/>
          </p:nvPr>
        </p:nvSpPr>
        <p:spPr>
          <a:xfrm>
            <a:off x="960000" y="2499833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 idx="2" hasCustomPrompt="1"/>
          </p:nvPr>
        </p:nvSpPr>
        <p:spPr>
          <a:xfrm>
            <a:off x="2001400" y="17086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960000" y="30273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3"/>
          </p:nvPr>
        </p:nvSpPr>
        <p:spPr>
          <a:xfrm>
            <a:off x="4485000" y="2499833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4" hasCustomPrompt="1"/>
          </p:nvPr>
        </p:nvSpPr>
        <p:spPr>
          <a:xfrm>
            <a:off x="5526400" y="17086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5"/>
          </p:nvPr>
        </p:nvSpPr>
        <p:spPr>
          <a:xfrm>
            <a:off x="4485000" y="30273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6"/>
          </p:nvPr>
        </p:nvSpPr>
        <p:spPr>
          <a:xfrm>
            <a:off x="8010000" y="2499833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7" hasCustomPrompt="1"/>
          </p:nvPr>
        </p:nvSpPr>
        <p:spPr>
          <a:xfrm>
            <a:off x="9104800" y="17086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8"/>
          </p:nvPr>
        </p:nvSpPr>
        <p:spPr>
          <a:xfrm>
            <a:off x="8010000" y="30273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9"/>
          </p:nvPr>
        </p:nvSpPr>
        <p:spPr>
          <a:xfrm>
            <a:off x="960000" y="4885567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13" hasCustomPrompt="1"/>
          </p:nvPr>
        </p:nvSpPr>
        <p:spPr>
          <a:xfrm>
            <a:off x="2001400" y="40943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14"/>
          </p:nvPr>
        </p:nvSpPr>
        <p:spPr>
          <a:xfrm>
            <a:off x="960000" y="54132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5"/>
          </p:nvPr>
        </p:nvSpPr>
        <p:spPr>
          <a:xfrm>
            <a:off x="4485000" y="4885567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16" hasCustomPrompt="1"/>
          </p:nvPr>
        </p:nvSpPr>
        <p:spPr>
          <a:xfrm>
            <a:off x="5526400" y="40943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17"/>
          </p:nvPr>
        </p:nvSpPr>
        <p:spPr>
          <a:xfrm>
            <a:off x="4485000" y="54132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18"/>
          </p:nvPr>
        </p:nvSpPr>
        <p:spPr>
          <a:xfrm>
            <a:off x="8010000" y="4885567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19" hasCustomPrompt="1"/>
          </p:nvPr>
        </p:nvSpPr>
        <p:spPr>
          <a:xfrm>
            <a:off x="9104800" y="40943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211" name="Google Shape;211;p13"/>
          <p:cNvSpPr txBox="1">
            <a:spLocks noGrp="1"/>
          </p:cNvSpPr>
          <p:nvPr>
            <p:ph type="subTitle" idx="20"/>
          </p:nvPr>
        </p:nvSpPr>
        <p:spPr>
          <a:xfrm>
            <a:off x="8010000" y="54132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 idx="21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8509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4205167" y="3476467"/>
            <a:ext cx="7036000" cy="6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subTitle" idx="1"/>
          </p:nvPr>
        </p:nvSpPr>
        <p:spPr>
          <a:xfrm>
            <a:off x="4205167" y="1505267"/>
            <a:ext cx="7036000" cy="19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14"/>
          <p:cNvSpPr/>
          <p:nvPr/>
        </p:nvSpPr>
        <p:spPr>
          <a:xfrm flipH="1">
            <a:off x="9082201" y="52343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7" name="Google Shape;217;p14"/>
          <p:cNvGrpSpPr/>
          <p:nvPr/>
        </p:nvGrpSpPr>
        <p:grpSpPr>
          <a:xfrm rot="-9151039">
            <a:off x="10004711" y="-30486"/>
            <a:ext cx="1045407" cy="793223"/>
            <a:chOff x="5243125" y="3162925"/>
            <a:chExt cx="1096775" cy="832200"/>
          </a:xfrm>
        </p:grpSpPr>
        <p:sp>
          <p:nvSpPr>
            <p:cNvPr id="218" name="Google Shape;218;p14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3" name="Google Shape;223;p14"/>
          <p:cNvSpPr/>
          <p:nvPr/>
        </p:nvSpPr>
        <p:spPr>
          <a:xfrm rot="6070424">
            <a:off x="3244597" y="210019"/>
            <a:ext cx="754971" cy="852277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4" name="Google Shape;224;p14"/>
          <p:cNvGrpSpPr/>
          <p:nvPr/>
        </p:nvGrpSpPr>
        <p:grpSpPr>
          <a:xfrm rot="7523987">
            <a:off x="-402450" y="2838670"/>
            <a:ext cx="1045380" cy="793204"/>
            <a:chOff x="5243125" y="3162925"/>
            <a:chExt cx="1096775" cy="832200"/>
          </a:xfrm>
        </p:grpSpPr>
        <p:sp>
          <p:nvSpPr>
            <p:cNvPr id="225" name="Google Shape;225;p14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99687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>
            <a:spLocks noGrp="1"/>
          </p:cNvSpPr>
          <p:nvPr>
            <p:ph type="title"/>
          </p:nvPr>
        </p:nvSpPr>
        <p:spPr>
          <a:xfrm>
            <a:off x="960000" y="2322800"/>
            <a:ext cx="4890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" name="Google Shape;232;p15"/>
          <p:cNvSpPr txBox="1">
            <a:spLocks noGrp="1"/>
          </p:cNvSpPr>
          <p:nvPr>
            <p:ph type="subTitle" idx="1"/>
          </p:nvPr>
        </p:nvSpPr>
        <p:spPr>
          <a:xfrm>
            <a:off x="960000" y="3086400"/>
            <a:ext cx="4890000" cy="1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15"/>
          <p:cNvSpPr/>
          <p:nvPr/>
        </p:nvSpPr>
        <p:spPr>
          <a:xfrm rot="506691" flipH="1">
            <a:off x="11774770" y="3068914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Google Shape;234;p15"/>
          <p:cNvSpPr/>
          <p:nvPr/>
        </p:nvSpPr>
        <p:spPr>
          <a:xfrm flipH="1">
            <a:off x="-1026316" y="-1"/>
            <a:ext cx="4535951" cy="116982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5" name="Google Shape;235;p15"/>
          <p:cNvGrpSpPr/>
          <p:nvPr/>
        </p:nvGrpSpPr>
        <p:grpSpPr>
          <a:xfrm rot="9206592" flipH="1">
            <a:off x="5251784" y="373529"/>
            <a:ext cx="908981" cy="689708"/>
            <a:chOff x="5243125" y="3162925"/>
            <a:chExt cx="1096775" cy="832200"/>
          </a:xfrm>
        </p:grpSpPr>
        <p:sp>
          <p:nvSpPr>
            <p:cNvPr id="236" name="Google Shape;236;p15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1" name="Google Shape;241;p15"/>
          <p:cNvSpPr/>
          <p:nvPr/>
        </p:nvSpPr>
        <p:spPr>
          <a:xfrm flipH="1">
            <a:off x="8798510" y="800033"/>
            <a:ext cx="3858855" cy="953936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15"/>
          <p:cNvSpPr/>
          <p:nvPr/>
        </p:nvSpPr>
        <p:spPr>
          <a:xfrm flipH="1">
            <a:off x="-687757" y="5382167"/>
            <a:ext cx="3858855" cy="953936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15"/>
          <p:cNvSpPr/>
          <p:nvPr/>
        </p:nvSpPr>
        <p:spPr>
          <a:xfrm rot="506691" flipH="1">
            <a:off x="-218664" y="3137214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4" name="Google Shape;244;p15"/>
          <p:cNvGrpSpPr/>
          <p:nvPr/>
        </p:nvGrpSpPr>
        <p:grpSpPr>
          <a:xfrm rot="1486779" flipH="1">
            <a:off x="7972516" y="5793607"/>
            <a:ext cx="908899" cy="689645"/>
            <a:chOff x="5243125" y="3162925"/>
            <a:chExt cx="1096775" cy="832200"/>
          </a:xfrm>
        </p:grpSpPr>
        <p:sp>
          <p:nvSpPr>
            <p:cNvPr id="245" name="Google Shape;245;p15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87995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/>
          <p:nvPr/>
        </p:nvSpPr>
        <p:spPr>
          <a:xfrm flipH="1">
            <a:off x="-1317182" y="5688166"/>
            <a:ext cx="4535951" cy="116982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2" name="Google Shape;252;p16"/>
          <p:cNvGrpSpPr/>
          <p:nvPr/>
        </p:nvGrpSpPr>
        <p:grpSpPr>
          <a:xfrm rot="9206592" flipH="1">
            <a:off x="11347418" y="5679229"/>
            <a:ext cx="908981" cy="689708"/>
            <a:chOff x="5243125" y="3162925"/>
            <a:chExt cx="1096775" cy="832200"/>
          </a:xfrm>
        </p:grpSpPr>
        <p:sp>
          <p:nvSpPr>
            <p:cNvPr id="253" name="Google Shape;253;p16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8" name="Google Shape;258;p16"/>
          <p:cNvSpPr/>
          <p:nvPr/>
        </p:nvSpPr>
        <p:spPr>
          <a:xfrm flipH="1">
            <a:off x="9703510" y="0"/>
            <a:ext cx="3858855" cy="953936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6"/>
          <p:cNvSpPr/>
          <p:nvPr/>
        </p:nvSpPr>
        <p:spPr>
          <a:xfrm rot="506691" flipH="1">
            <a:off x="215703" y="3964930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6"/>
          <p:cNvSpPr/>
          <p:nvPr/>
        </p:nvSpPr>
        <p:spPr>
          <a:xfrm rot="-4650776" flipH="1">
            <a:off x="11361381" y="1830806"/>
            <a:ext cx="754991" cy="852301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1" name="Google Shape;261;p16"/>
          <p:cNvGrpSpPr/>
          <p:nvPr/>
        </p:nvGrpSpPr>
        <p:grpSpPr>
          <a:xfrm rot="2507887" flipH="1">
            <a:off x="5989" y="756259"/>
            <a:ext cx="909004" cy="689725"/>
            <a:chOff x="5243125" y="3162925"/>
            <a:chExt cx="1096775" cy="832200"/>
          </a:xfrm>
        </p:grpSpPr>
        <p:sp>
          <p:nvSpPr>
            <p:cNvPr id="262" name="Google Shape;262;p16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7" name="Google Shape;267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8" name="Google Shape;268;p16"/>
          <p:cNvSpPr txBox="1">
            <a:spLocks noGrp="1"/>
          </p:cNvSpPr>
          <p:nvPr>
            <p:ph type="title" idx="2"/>
          </p:nvPr>
        </p:nvSpPr>
        <p:spPr>
          <a:xfrm>
            <a:off x="2423433" y="4630000"/>
            <a:ext cx="30260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9" name="Google Shape;269;p16"/>
          <p:cNvSpPr txBox="1">
            <a:spLocks noGrp="1"/>
          </p:cNvSpPr>
          <p:nvPr>
            <p:ph type="title" idx="3"/>
          </p:nvPr>
        </p:nvSpPr>
        <p:spPr>
          <a:xfrm>
            <a:off x="6742563" y="4630000"/>
            <a:ext cx="30260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0" name="Google Shape;270;p16"/>
          <p:cNvSpPr txBox="1">
            <a:spLocks noGrp="1"/>
          </p:cNvSpPr>
          <p:nvPr>
            <p:ph type="subTitle" idx="1"/>
          </p:nvPr>
        </p:nvSpPr>
        <p:spPr>
          <a:xfrm>
            <a:off x="6742567" y="5375200"/>
            <a:ext cx="3026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1" name="Google Shape;271;p16"/>
          <p:cNvSpPr txBox="1">
            <a:spLocks noGrp="1"/>
          </p:cNvSpPr>
          <p:nvPr>
            <p:ph type="subTitle" idx="4"/>
          </p:nvPr>
        </p:nvSpPr>
        <p:spPr>
          <a:xfrm>
            <a:off x="2423433" y="5375200"/>
            <a:ext cx="3026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22140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"/>
          <p:cNvSpPr/>
          <p:nvPr/>
        </p:nvSpPr>
        <p:spPr>
          <a:xfrm rot="-506691">
            <a:off x="-266454" y="2525881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" name="Google Shape;274;p17"/>
          <p:cNvSpPr/>
          <p:nvPr/>
        </p:nvSpPr>
        <p:spPr>
          <a:xfrm>
            <a:off x="8437397" y="593366"/>
            <a:ext cx="4535951" cy="116982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5" name="Google Shape;275;p17"/>
          <p:cNvGrpSpPr/>
          <p:nvPr/>
        </p:nvGrpSpPr>
        <p:grpSpPr>
          <a:xfrm rot="-2700000">
            <a:off x="10924662" y="5108882"/>
            <a:ext cx="767057" cy="582020"/>
            <a:chOff x="5243125" y="3162925"/>
            <a:chExt cx="1096775" cy="832200"/>
          </a:xfrm>
        </p:grpSpPr>
        <p:sp>
          <p:nvSpPr>
            <p:cNvPr id="276" name="Google Shape;276;p17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1" name="Google Shape;281;p17"/>
          <p:cNvSpPr/>
          <p:nvPr/>
        </p:nvSpPr>
        <p:spPr>
          <a:xfrm>
            <a:off x="-713549" y="-1036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" name="Google Shape;282;p17"/>
          <p:cNvSpPr txBox="1">
            <a:spLocks noGrp="1"/>
          </p:cNvSpPr>
          <p:nvPr>
            <p:ph type="body" idx="1"/>
          </p:nvPr>
        </p:nvSpPr>
        <p:spPr>
          <a:xfrm>
            <a:off x="960000" y="2942467"/>
            <a:ext cx="5400000" cy="319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3" name="Google Shape;283;p17"/>
          <p:cNvSpPr txBox="1">
            <a:spLocks noGrp="1"/>
          </p:cNvSpPr>
          <p:nvPr>
            <p:ph type="body" idx="2"/>
          </p:nvPr>
        </p:nvSpPr>
        <p:spPr>
          <a:xfrm>
            <a:off x="6545233" y="2007200"/>
            <a:ext cx="4686800" cy="41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6405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Spartan"/>
              <a:buChar char="●"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4" name="Google Shape;284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2402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"/>
          <p:cNvSpPr/>
          <p:nvPr/>
        </p:nvSpPr>
        <p:spPr>
          <a:xfrm>
            <a:off x="9250731" y="-694697"/>
            <a:ext cx="3547575" cy="1288071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" name="Google Shape;287;p18"/>
          <p:cNvSpPr/>
          <p:nvPr/>
        </p:nvSpPr>
        <p:spPr>
          <a:xfrm>
            <a:off x="-404867" y="5681334"/>
            <a:ext cx="3701144" cy="914933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" name="Google Shape;288;p18"/>
          <p:cNvSpPr/>
          <p:nvPr/>
        </p:nvSpPr>
        <p:spPr>
          <a:xfrm rot="300591">
            <a:off x="-228271" y="2388988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9" name="Google Shape;289;p18"/>
          <p:cNvGrpSpPr/>
          <p:nvPr/>
        </p:nvGrpSpPr>
        <p:grpSpPr>
          <a:xfrm rot="-9151039">
            <a:off x="11469511" y="1862447"/>
            <a:ext cx="1045407" cy="793223"/>
            <a:chOff x="5243125" y="3162925"/>
            <a:chExt cx="1096775" cy="832200"/>
          </a:xfrm>
        </p:grpSpPr>
        <p:sp>
          <p:nvSpPr>
            <p:cNvPr id="290" name="Google Shape;290;p18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5" name="Google Shape;295;p18"/>
          <p:cNvGrpSpPr/>
          <p:nvPr/>
        </p:nvGrpSpPr>
        <p:grpSpPr>
          <a:xfrm rot="1388821" flipH="1">
            <a:off x="1657669" y="-118811"/>
            <a:ext cx="1045367" cy="793193"/>
            <a:chOff x="5243125" y="3162925"/>
            <a:chExt cx="1096775" cy="832200"/>
          </a:xfrm>
        </p:grpSpPr>
        <p:sp>
          <p:nvSpPr>
            <p:cNvPr id="296" name="Google Shape;296;p18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1" name="Google Shape;301;p18"/>
          <p:cNvSpPr/>
          <p:nvPr/>
        </p:nvSpPr>
        <p:spPr>
          <a:xfrm rot="-6054408">
            <a:off x="10956766" y="5793239"/>
            <a:ext cx="754959" cy="852264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18"/>
          <p:cNvSpPr/>
          <p:nvPr/>
        </p:nvSpPr>
        <p:spPr>
          <a:xfrm flipH="1">
            <a:off x="5983067" y="6196968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4" name="Google Shape;304;p18"/>
          <p:cNvSpPr txBox="1">
            <a:spLocks noGrp="1"/>
          </p:cNvSpPr>
          <p:nvPr>
            <p:ph type="title" idx="2"/>
          </p:nvPr>
        </p:nvSpPr>
        <p:spPr>
          <a:xfrm>
            <a:off x="960000" y="3801467"/>
            <a:ext cx="30740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5" name="Google Shape;305;p18"/>
          <p:cNvSpPr txBox="1">
            <a:spLocks noGrp="1"/>
          </p:cNvSpPr>
          <p:nvPr>
            <p:ph type="subTitle" idx="1"/>
          </p:nvPr>
        </p:nvSpPr>
        <p:spPr>
          <a:xfrm>
            <a:off x="960000" y="4339400"/>
            <a:ext cx="3074000" cy="11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6" name="Google Shape;306;p18"/>
          <p:cNvSpPr txBox="1">
            <a:spLocks noGrp="1"/>
          </p:cNvSpPr>
          <p:nvPr>
            <p:ph type="title" idx="3"/>
          </p:nvPr>
        </p:nvSpPr>
        <p:spPr>
          <a:xfrm>
            <a:off x="4558961" y="2609088"/>
            <a:ext cx="30740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7" name="Google Shape;307;p18"/>
          <p:cNvSpPr txBox="1">
            <a:spLocks noGrp="1"/>
          </p:cNvSpPr>
          <p:nvPr>
            <p:ph type="subTitle" idx="4"/>
          </p:nvPr>
        </p:nvSpPr>
        <p:spPr>
          <a:xfrm>
            <a:off x="4558961" y="3147021"/>
            <a:ext cx="3074000" cy="11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title" idx="5"/>
          </p:nvPr>
        </p:nvSpPr>
        <p:spPr>
          <a:xfrm>
            <a:off x="8157931" y="3801467"/>
            <a:ext cx="30740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9" name="Google Shape;309;p18"/>
          <p:cNvSpPr txBox="1">
            <a:spLocks noGrp="1"/>
          </p:cNvSpPr>
          <p:nvPr>
            <p:ph type="subTitle" idx="6"/>
          </p:nvPr>
        </p:nvSpPr>
        <p:spPr>
          <a:xfrm>
            <a:off x="8157932" y="4339400"/>
            <a:ext cx="3074000" cy="11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4621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/>
          <p:nvPr/>
        </p:nvSpPr>
        <p:spPr>
          <a:xfrm>
            <a:off x="9250731" y="-694697"/>
            <a:ext cx="3547575" cy="1288071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" name="Google Shape;312;p19"/>
          <p:cNvSpPr/>
          <p:nvPr/>
        </p:nvSpPr>
        <p:spPr>
          <a:xfrm>
            <a:off x="-1073300" y="5561034"/>
            <a:ext cx="3701144" cy="914933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" name="Google Shape;313;p19"/>
          <p:cNvSpPr/>
          <p:nvPr/>
        </p:nvSpPr>
        <p:spPr>
          <a:xfrm rot="300591">
            <a:off x="-228271" y="2388988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4" name="Google Shape;314;p19"/>
          <p:cNvGrpSpPr/>
          <p:nvPr/>
        </p:nvGrpSpPr>
        <p:grpSpPr>
          <a:xfrm rot="-9151039">
            <a:off x="11469511" y="1862447"/>
            <a:ext cx="1045407" cy="793223"/>
            <a:chOff x="5243125" y="3162925"/>
            <a:chExt cx="1096775" cy="832200"/>
          </a:xfrm>
        </p:grpSpPr>
        <p:sp>
          <p:nvSpPr>
            <p:cNvPr id="315" name="Google Shape;315;p19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0" name="Google Shape;320;p19"/>
          <p:cNvGrpSpPr/>
          <p:nvPr/>
        </p:nvGrpSpPr>
        <p:grpSpPr>
          <a:xfrm rot="1388821" flipH="1">
            <a:off x="4277869" y="6404989"/>
            <a:ext cx="1045367" cy="793193"/>
            <a:chOff x="5243125" y="3162925"/>
            <a:chExt cx="1096775" cy="832200"/>
          </a:xfrm>
        </p:grpSpPr>
        <p:sp>
          <p:nvSpPr>
            <p:cNvPr id="321" name="Google Shape;321;p19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6" name="Google Shape;326;p19"/>
          <p:cNvSpPr/>
          <p:nvPr/>
        </p:nvSpPr>
        <p:spPr>
          <a:xfrm rot="-6054408">
            <a:off x="10956766" y="5793239"/>
            <a:ext cx="754959" cy="852264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19"/>
          <p:cNvSpPr/>
          <p:nvPr/>
        </p:nvSpPr>
        <p:spPr>
          <a:xfrm flipH="1">
            <a:off x="167801" y="-580832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9" name="Google Shape;329;p19"/>
          <p:cNvSpPr txBox="1">
            <a:spLocks noGrp="1"/>
          </p:cNvSpPr>
          <p:nvPr>
            <p:ph type="title" idx="2"/>
          </p:nvPr>
        </p:nvSpPr>
        <p:spPr>
          <a:xfrm>
            <a:off x="4006867" y="4922867"/>
            <a:ext cx="55904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0" name="Google Shape;330;p19"/>
          <p:cNvSpPr txBox="1">
            <a:spLocks noGrp="1"/>
          </p:cNvSpPr>
          <p:nvPr>
            <p:ph type="subTitle" idx="1"/>
          </p:nvPr>
        </p:nvSpPr>
        <p:spPr>
          <a:xfrm>
            <a:off x="4006867" y="5460800"/>
            <a:ext cx="55904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1" name="Google Shape;331;p19"/>
          <p:cNvSpPr txBox="1">
            <a:spLocks noGrp="1"/>
          </p:cNvSpPr>
          <p:nvPr>
            <p:ph type="title" idx="3"/>
          </p:nvPr>
        </p:nvSpPr>
        <p:spPr>
          <a:xfrm>
            <a:off x="4006871" y="1709600"/>
            <a:ext cx="55904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2" name="Google Shape;332;p19"/>
          <p:cNvSpPr txBox="1">
            <a:spLocks noGrp="1"/>
          </p:cNvSpPr>
          <p:nvPr>
            <p:ph type="subTitle" idx="4"/>
          </p:nvPr>
        </p:nvSpPr>
        <p:spPr>
          <a:xfrm>
            <a:off x="4006867" y="2247533"/>
            <a:ext cx="55904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3" name="Google Shape;333;p19"/>
          <p:cNvSpPr txBox="1">
            <a:spLocks noGrp="1"/>
          </p:cNvSpPr>
          <p:nvPr>
            <p:ph type="title" idx="5"/>
          </p:nvPr>
        </p:nvSpPr>
        <p:spPr>
          <a:xfrm>
            <a:off x="4006867" y="3316217"/>
            <a:ext cx="55904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4" name="Google Shape;334;p19"/>
          <p:cNvSpPr txBox="1">
            <a:spLocks noGrp="1"/>
          </p:cNvSpPr>
          <p:nvPr>
            <p:ph type="subTitle" idx="6"/>
          </p:nvPr>
        </p:nvSpPr>
        <p:spPr>
          <a:xfrm>
            <a:off x="4006867" y="3854167"/>
            <a:ext cx="55904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5181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/>
          <p:nvPr/>
        </p:nvSpPr>
        <p:spPr>
          <a:xfrm flipH="1">
            <a:off x="9093768" y="58367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7" name="Google Shape;337;p20"/>
          <p:cNvGrpSpPr/>
          <p:nvPr/>
        </p:nvGrpSpPr>
        <p:grpSpPr>
          <a:xfrm rot="-9151039">
            <a:off x="11356045" y="1242581"/>
            <a:ext cx="1045407" cy="793223"/>
            <a:chOff x="5243125" y="3162925"/>
            <a:chExt cx="1096775" cy="832200"/>
          </a:xfrm>
        </p:grpSpPr>
        <p:sp>
          <p:nvSpPr>
            <p:cNvPr id="338" name="Google Shape;338;p20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3" name="Google Shape;343;p20"/>
          <p:cNvSpPr/>
          <p:nvPr/>
        </p:nvSpPr>
        <p:spPr>
          <a:xfrm rot="6070424">
            <a:off x="1064531" y="-159848"/>
            <a:ext cx="754971" cy="852277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44" name="Google Shape;344;p20"/>
          <p:cNvGrpSpPr/>
          <p:nvPr/>
        </p:nvGrpSpPr>
        <p:grpSpPr>
          <a:xfrm rot="7523987">
            <a:off x="-425083" y="4027103"/>
            <a:ext cx="1045380" cy="793204"/>
            <a:chOff x="5243125" y="3162925"/>
            <a:chExt cx="1096775" cy="832200"/>
          </a:xfrm>
        </p:grpSpPr>
        <p:sp>
          <p:nvSpPr>
            <p:cNvPr id="345" name="Google Shape;345;p20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0" name="Google Shape;350;p20"/>
          <p:cNvSpPr/>
          <p:nvPr/>
        </p:nvSpPr>
        <p:spPr>
          <a:xfrm flipH="1">
            <a:off x="-1460682" y="1181735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" name="Google Shape;351;p20"/>
          <p:cNvSpPr/>
          <p:nvPr/>
        </p:nvSpPr>
        <p:spPr>
          <a:xfrm rot="-1915800">
            <a:off x="5320967" y="6165574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3" name="Google Shape;353;p20"/>
          <p:cNvSpPr txBox="1">
            <a:spLocks noGrp="1"/>
          </p:cNvSpPr>
          <p:nvPr>
            <p:ph type="title" idx="2"/>
          </p:nvPr>
        </p:nvSpPr>
        <p:spPr>
          <a:xfrm>
            <a:off x="3574833" y="3911800"/>
            <a:ext cx="24364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4" name="Google Shape;354;p20"/>
          <p:cNvSpPr txBox="1">
            <a:spLocks noGrp="1"/>
          </p:cNvSpPr>
          <p:nvPr>
            <p:ph type="subTitle" idx="1"/>
          </p:nvPr>
        </p:nvSpPr>
        <p:spPr>
          <a:xfrm>
            <a:off x="3574833" y="4488267"/>
            <a:ext cx="24364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5" name="Google Shape;355;p20"/>
          <p:cNvSpPr txBox="1">
            <a:spLocks noGrp="1"/>
          </p:cNvSpPr>
          <p:nvPr>
            <p:ph type="title" idx="3"/>
          </p:nvPr>
        </p:nvSpPr>
        <p:spPr>
          <a:xfrm>
            <a:off x="8804515" y="3911800"/>
            <a:ext cx="24364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6" name="Google Shape;356;p20"/>
          <p:cNvSpPr txBox="1">
            <a:spLocks noGrp="1"/>
          </p:cNvSpPr>
          <p:nvPr>
            <p:ph type="subTitle" idx="4"/>
          </p:nvPr>
        </p:nvSpPr>
        <p:spPr>
          <a:xfrm>
            <a:off x="8804515" y="4488267"/>
            <a:ext cx="24364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7" name="Google Shape;357;p20"/>
          <p:cNvSpPr txBox="1">
            <a:spLocks noGrp="1"/>
          </p:cNvSpPr>
          <p:nvPr>
            <p:ph type="title" idx="5"/>
          </p:nvPr>
        </p:nvSpPr>
        <p:spPr>
          <a:xfrm>
            <a:off x="960000" y="3911800"/>
            <a:ext cx="24364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8" name="Google Shape;358;p20"/>
          <p:cNvSpPr txBox="1">
            <a:spLocks noGrp="1"/>
          </p:cNvSpPr>
          <p:nvPr>
            <p:ph type="subTitle" idx="6"/>
          </p:nvPr>
        </p:nvSpPr>
        <p:spPr>
          <a:xfrm>
            <a:off x="960000" y="4488200"/>
            <a:ext cx="24364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title" idx="7"/>
          </p:nvPr>
        </p:nvSpPr>
        <p:spPr>
          <a:xfrm>
            <a:off x="6189681" y="3911800"/>
            <a:ext cx="24364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subTitle" idx="8"/>
          </p:nvPr>
        </p:nvSpPr>
        <p:spPr>
          <a:xfrm>
            <a:off x="6189679" y="4488200"/>
            <a:ext cx="24364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949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3"/>
          <p:cNvGrpSpPr/>
          <p:nvPr/>
        </p:nvGrpSpPr>
        <p:grpSpPr>
          <a:xfrm rot="2550686">
            <a:off x="1617206" y="5603159"/>
            <a:ext cx="1045479" cy="793279"/>
            <a:chOff x="5243125" y="3162925"/>
            <a:chExt cx="1096775" cy="832200"/>
          </a:xfrm>
        </p:grpSpPr>
        <p:sp>
          <p:nvSpPr>
            <p:cNvPr id="31" name="Google Shape;31;p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" name="Google Shape;36;p3"/>
          <p:cNvSpPr/>
          <p:nvPr/>
        </p:nvSpPr>
        <p:spPr>
          <a:xfrm>
            <a:off x="-1095237" y="5742211"/>
            <a:ext cx="15013100" cy="2072200"/>
          </a:xfrm>
          <a:custGeom>
            <a:avLst/>
            <a:gdLst/>
            <a:ahLst/>
            <a:cxnLst/>
            <a:rect l="l" t="t" r="r" b="b"/>
            <a:pathLst>
              <a:path w="450393" h="62166" extrusionOk="0">
                <a:moveTo>
                  <a:pt x="19303" y="29303"/>
                </a:moveTo>
                <a:cubicBezTo>
                  <a:pt x="24932" y="22734"/>
                  <a:pt x="29961" y="20383"/>
                  <a:pt x="69557" y="16792"/>
                </a:cubicBezTo>
                <a:cubicBezTo>
                  <a:pt x="109153" y="13201"/>
                  <a:pt x="212103" y="10536"/>
                  <a:pt x="256877" y="7756"/>
                </a:cubicBezTo>
                <a:cubicBezTo>
                  <a:pt x="301651" y="4976"/>
                  <a:pt x="313236" y="805"/>
                  <a:pt x="338200" y="110"/>
                </a:cubicBezTo>
                <a:cubicBezTo>
                  <a:pt x="363165" y="-585"/>
                  <a:pt x="391894" y="2196"/>
                  <a:pt x="406664" y="3586"/>
                </a:cubicBezTo>
                <a:cubicBezTo>
                  <a:pt x="421434" y="4976"/>
                  <a:pt x="421444" y="7095"/>
                  <a:pt x="426821" y="8451"/>
                </a:cubicBezTo>
                <a:cubicBezTo>
                  <a:pt x="432198" y="9808"/>
                  <a:pt x="441311" y="3418"/>
                  <a:pt x="438926" y="11725"/>
                </a:cubicBezTo>
                <a:cubicBezTo>
                  <a:pt x="436541" y="20032"/>
                  <a:pt x="479703" y="50880"/>
                  <a:pt x="412513" y="58294"/>
                </a:cubicBezTo>
                <a:cubicBezTo>
                  <a:pt x="345323" y="65708"/>
                  <a:pt x="101321" y="61041"/>
                  <a:pt x="35786" y="56209"/>
                </a:cubicBezTo>
                <a:cubicBezTo>
                  <a:pt x="-29749" y="51377"/>
                  <a:pt x="13675" y="35873"/>
                  <a:pt x="19303" y="2930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37" name="Google Shape;37;p3"/>
          <p:cNvSpPr/>
          <p:nvPr/>
        </p:nvSpPr>
        <p:spPr>
          <a:xfrm>
            <a:off x="8856865" y="-84764"/>
            <a:ext cx="3547575" cy="1288071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3"/>
          <p:cNvSpPr/>
          <p:nvPr/>
        </p:nvSpPr>
        <p:spPr>
          <a:xfrm rot="-4896007">
            <a:off x="11550240" y="3002847"/>
            <a:ext cx="754969" cy="852276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3"/>
          <p:cNvSpPr/>
          <p:nvPr/>
        </p:nvSpPr>
        <p:spPr>
          <a:xfrm>
            <a:off x="-475433" y="380434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3"/>
          <p:cNvSpPr/>
          <p:nvPr/>
        </p:nvSpPr>
        <p:spPr>
          <a:xfrm rot="300591">
            <a:off x="-318821" y="2053421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" name="Google Shape;41;p3"/>
          <p:cNvGrpSpPr/>
          <p:nvPr/>
        </p:nvGrpSpPr>
        <p:grpSpPr>
          <a:xfrm rot="-9729183">
            <a:off x="6100258" y="-105663"/>
            <a:ext cx="1045449" cy="793256"/>
            <a:chOff x="5243125" y="3162925"/>
            <a:chExt cx="1096775" cy="832200"/>
          </a:xfrm>
        </p:grpSpPr>
        <p:sp>
          <p:nvSpPr>
            <p:cNvPr id="42" name="Google Shape;42;p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960000" y="3207017"/>
            <a:ext cx="5136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742467" y="1841351"/>
            <a:ext cx="157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960000" y="4329417"/>
            <a:ext cx="5136000" cy="6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8128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1"/>
          <p:cNvSpPr/>
          <p:nvPr/>
        </p:nvSpPr>
        <p:spPr>
          <a:xfrm flipH="1">
            <a:off x="8951559" y="5758134"/>
            <a:ext cx="3953973" cy="977433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3" name="Google Shape;363;p21"/>
          <p:cNvGrpSpPr/>
          <p:nvPr/>
        </p:nvGrpSpPr>
        <p:grpSpPr>
          <a:xfrm rot="7523987">
            <a:off x="-197950" y="2622437"/>
            <a:ext cx="1045380" cy="793204"/>
            <a:chOff x="5243125" y="3162925"/>
            <a:chExt cx="1096775" cy="832200"/>
          </a:xfrm>
        </p:grpSpPr>
        <p:sp>
          <p:nvSpPr>
            <p:cNvPr id="364" name="Google Shape;364;p21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9" name="Google Shape;369;p21"/>
          <p:cNvSpPr/>
          <p:nvPr/>
        </p:nvSpPr>
        <p:spPr>
          <a:xfrm flipH="1">
            <a:off x="-1090016" y="-321566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21"/>
          <p:cNvSpPr/>
          <p:nvPr/>
        </p:nvSpPr>
        <p:spPr>
          <a:xfrm rot="-1915800">
            <a:off x="11321734" y="666174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" name="Google Shape;371;p21"/>
          <p:cNvSpPr/>
          <p:nvPr/>
        </p:nvSpPr>
        <p:spPr>
          <a:xfrm rot="-1915800">
            <a:off x="2665167" y="6273974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72" name="Google Shape;372;p21"/>
          <p:cNvGrpSpPr/>
          <p:nvPr/>
        </p:nvGrpSpPr>
        <p:grpSpPr>
          <a:xfrm rot="-9353023">
            <a:off x="11583111" y="3490991"/>
            <a:ext cx="1045443" cy="793251"/>
            <a:chOff x="5243125" y="3162925"/>
            <a:chExt cx="1096775" cy="832200"/>
          </a:xfrm>
        </p:grpSpPr>
        <p:sp>
          <p:nvSpPr>
            <p:cNvPr id="373" name="Google Shape;373;p21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8" name="Google Shape;378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9" name="Google Shape;379;p21"/>
          <p:cNvSpPr txBox="1">
            <a:spLocks noGrp="1"/>
          </p:cNvSpPr>
          <p:nvPr>
            <p:ph type="title" idx="2"/>
          </p:nvPr>
        </p:nvSpPr>
        <p:spPr>
          <a:xfrm>
            <a:off x="950784" y="2363233"/>
            <a:ext cx="26376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0" name="Google Shape;380;p21"/>
          <p:cNvSpPr txBox="1">
            <a:spLocks noGrp="1"/>
          </p:cNvSpPr>
          <p:nvPr>
            <p:ph type="subTitle" idx="1"/>
          </p:nvPr>
        </p:nvSpPr>
        <p:spPr>
          <a:xfrm>
            <a:off x="950784" y="29397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1" name="Google Shape;381;p21"/>
          <p:cNvSpPr txBox="1">
            <a:spLocks noGrp="1"/>
          </p:cNvSpPr>
          <p:nvPr>
            <p:ph type="title" idx="3"/>
          </p:nvPr>
        </p:nvSpPr>
        <p:spPr>
          <a:xfrm>
            <a:off x="8594388" y="2363233"/>
            <a:ext cx="26376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2" name="Google Shape;382;p21"/>
          <p:cNvSpPr txBox="1">
            <a:spLocks noGrp="1"/>
          </p:cNvSpPr>
          <p:nvPr>
            <p:ph type="subTitle" idx="4"/>
          </p:nvPr>
        </p:nvSpPr>
        <p:spPr>
          <a:xfrm>
            <a:off x="8594388" y="29397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3" name="Google Shape;383;p21"/>
          <p:cNvSpPr txBox="1">
            <a:spLocks noGrp="1"/>
          </p:cNvSpPr>
          <p:nvPr>
            <p:ph type="title" idx="5"/>
          </p:nvPr>
        </p:nvSpPr>
        <p:spPr>
          <a:xfrm>
            <a:off x="950784" y="4274500"/>
            <a:ext cx="26376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4" name="Google Shape;384;p21"/>
          <p:cNvSpPr txBox="1">
            <a:spLocks noGrp="1"/>
          </p:cNvSpPr>
          <p:nvPr>
            <p:ph type="subTitle" idx="6"/>
          </p:nvPr>
        </p:nvSpPr>
        <p:spPr>
          <a:xfrm>
            <a:off x="950784" y="48509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5" name="Google Shape;385;p21"/>
          <p:cNvSpPr txBox="1">
            <a:spLocks noGrp="1"/>
          </p:cNvSpPr>
          <p:nvPr>
            <p:ph type="title" idx="7"/>
          </p:nvPr>
        </p:nvSpPr>
        <p:spPr>
          <a:xfrm>
            <a:off x="8594388" y="4274500"/>
            <a:ext cx="26376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6" name="Google Shape;386;p21"/>
          <p:cNvSpPr txBox="1">
            <a:spLocks noGrp="1"/>
          </p:cNvSpPr>
          <p:nvPr>
            <p:ph type="subTitle" idx="8"/>
          </p:nvPr>
        </p:nvSpPr>
        <p:spPr>
          <a:xfrm>
            <a:off x="8594385" y="48509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26671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"/>
          <p:cNvSpPr/>
          <p:nvPr/>
        </p:nvSpPr>
        <p:spPr>
          <a:xfrm flipH="1">
            <a:off x="-1482833" y="6030400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89" name="Google Shape;389;p22"/>
          <p:cNvGrpSpPr/>
          <p:nvPr/>
        </p:nvGrpSpPr>
        <p:grpSpPr>
          <a:xfrm rot="7523987">
            <a:off x="103383" y="578570"/>
            <a:ext cx="1045380" cy="793204"/>
            <a:chOff x="5243125" y="3162925"/>
            <a:chExt cx="1096775" cy="832200"/>
          </a:xfrm>
        </p:grpSpPr>
        <p:sp>
          <p:nvSpPr>
            <p:cNvPr id="390" name="Google Shape;390;p22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5" name="Google Shape;395;p22"/>
          <p:cNvSpPr/>
          <p:nvPr/>
        </p:nvSpPr>
        <p:spPr>
          <a:xfrm flipH="1">
            <a:off x="9660385" y="-195732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6" name="Google Shape;396;p22"/>
          <p:cNvSpPr/>
          <p:nvPr/>
        </p:nvSpPr>
        <p:spPr>
          <a:xfrm rot="-1915800">
            <a:off x="11553434" y="2067874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7" name="Google Shape;397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title" idx="2"/>
          </p:nvPr>
        </p:nvSpPr>
        <p:spPr>
          <a:xfrm>
            <a:off x="2852451" y="1932700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852451" y="25516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title" idx="3"/>
          </p:nvPr>
        </p:nvSpPr>
        <p:spPr>
          <a:xfrm>
            <a:off x="8042747" y="1932700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1" name="Google Shape;401;p22"/>
          <p:cNvSpPr txBox="1">
            <a:spLocks noGrp="1"/>
          </p:cNvSpPr>
          <p:nvPr>
            <p:ph type="subTitle" idx="4"/>
          </p:nvPr>
        </p:nvSpPr>
        <p:spPr>
          <a:xfrm>
            <a:off x="8042817" y="25516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2" name="Google Shape;402;p22"/>
          <p:cNvSpPr txBox="1">
            <a:spLocks noGrp="1"/>
          </p:cNvSpPr>
          <p:nvPr>
            <p:ph type="title" idx="5"/>
          </p:nvPr>
        </p:nvSpPr>
        <p:spPr>
          <a:xfrm>
            <a:off x="2852451" y="4816400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3" name="Google Shape;403;p22"/>
          <p:cNvSpPr txBox="1">
            <a:spLocks noGrp="1"/>
          </p:cNvSpPr>
          <p:nvPr>
            <p:ph type="subTitle" idx="6"/>
          </p:nvPr>
        </p:nvSpPr>
        <p:spPr>
          <a:xfrm>
            <a:off x="2852451" y="54352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4" name="Google Shape;404;p22"/>
          <p:cNvSpPr txBox="1">
            <a:spLocks noGrp="1"/>
          </p:cNvSpPr>
          <p:nvPr>
            <p:ph type="title" idx="7"/>
          </p:nvPr>
        </p:nvSpPr>
        <p:spPr>
          <a:xfrm>
            <a:off x="8042747" y="4816400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5" name="Google Shape;405;p22"/>
          <p:cNvSpPr txBox="1">
            <a:spLocks noGrp="1"/>
          </p:cNvSpPr>
          <p:nvPr>
            <p:ph type="subTitle" idx="8"/>
          </p:nvPr>
        </p:nvSpPr>
        <p:spPr>
          <a:xfrm>
            <a:off x="8042747" y="54352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6" name="Google Shape;406;p22"/>
          <p:cNvSpPr txBox="1">
            <a:spLocks noGrp="1"/>
          </p:cNvSpPr>
          <p:nvPr>
            <p:ph type="title" idx="9"/>
          </p:nvPr>
        </p:nvSpPr>
        <p:spPr>
          <a:xfrm>
            <a:off x="2852451" y="3374551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7" name="Google Shape;407;p22"/>
          <p:cNvSpPr txBox="1">
            <a:spLocks noGrp="1"/>
          </p:cNvSpPr>
          <p:nvPr>
            <p:ph type="subTitle" idx="13"/>
          </p:nvPr>
        </p:nvSpPr>
        <p:spPr>
          <a:xfrm>
            <a:off x="2852451" y="3993484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8" name="Google Shape;408;p22"/>
          <p:cNvSpPr txBox="1">
            <a:spLocks noGrp="1"/>
          </p:cNvSpPr>
          <p:nvPr>
            <p:ph type="title" idx="14"/>
          </p:nvPr>
        </p:nvSpPr>
        <p:spPr>
          <a:xfrm>
            <a:off x="8042817" y="3374617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9" name="Google Shape;409;p22"/>
          <p:cNvSpPr txBox="1">
            <a:spLocks noGrp="1"/>
          </p:cNvSpPr>
          <p:nvPr>
            <p:ph type="subTitle" idx="15"/>
          </p:nvPr>
        </p:nvSpPr>
        <p:spPr>
          <a:xfrm>
            <a:off x="8042817" y="3993417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55429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3"/>
          <p:cNvSpPr/>
          <p:nvPr/>
        </p:nvSpPr>
        <p:spPr>
          <a:xfrm>
            <a:off x="8450263" y="5399566"/>
            <a:ext cx="4535951" cy="116982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2" name="Google Shape;412;p23"/>
          <p:cNvGrpSpPr/>
          <p:nvPr/>
        </p:nvGrpSpPr>
        <p:grpSpPr>
          <a:xfrm rot="-2700000">
            <a:off x="11603624" y="3032391"/>
            <a:ext cx="1045424" cy="793236"/>
            <a:chOff x="5243125" y="3162925"/>
            <a:chExt cx="1096775" cy="832200"/>
          </a:xfrm>
        </p:grpSpPr>
        <p:sp>
          <p:nvSpPr>
            <p:cNvPr id="413" name="Google Shape;413;p2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8" name="Google Shape;418;p23"/>
          <p:cNvSpPr/>
          <p:nvPr/>
        </p:nvSpPr>
        <p:spPr>
          <a:xfrm>
            <a:off x="-354415" y="-1036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23"/>
          <p:cNvSpPr/>
          <p:nvPr/>
        </p:nvSpPr>
        <p:spPr>
          <a:xfrm rot="-506691">
            <a:off x="58479" y="5712647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20" name="Google Shape;420;p23"/>
          <p:cNvGrpSpPr/>
          <p:nvPr/>
        </p:nvGrpSpPr>
        <p:grpSpPr>
          <a:xfrm rot="3393668">
            <a:off x="-181602" y="1727652"/>
            <a:ext cx="1045331" cy="793165"/>
            <a:chOff x="5243125" y="3162925"/>
            <a:chExt cx="1096775" cy="832200"/>
          </a:xfrm>
        </p:grpSpPr>
        <p:sp>
          <p:nvSpPr>
            <p:cNvPr id="421" name="Google Shape;421;p2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26" name="Google Shape;426;p23"/>
          <p:cNvSpPr/>
          <p:nvPr/>
        </p:nvSpPr>
        <p:spPr>
          <a:xfrm rot="-7294762">
            <a:off x="10941769" y="177568"/>
            <a:ext cx="754960" cy="852265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7" name="Google Shape;427;p23"/>
          <p:cNvSpPr txBox="1">
            <a:spLocks noGrp="1"/>
          </p:cNvSpPr>
          <p:nvPr>
            <p:ph type="title" hasCustomPrompt="1"/>
          </p:nvPr>
        </p:nvSpPr>
        <p:spPr>
          <a:xfrm>
            <a:off x="1194000" y="24911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28" name="Google Shape;428;p23"/>
          <p:cNvSpPr txBox="1">
            <a:spLocks noGrp="1"/>
          </p:cNvSpPr>
          <p:nvPr>
            <p:ph type="subTitle" idx="1"/>
          </p:nvPr>
        </p:nvSpPr>
        <p:spPr>
          <a:xfrm>
            <a:off x="1194000" y="3516367"/>
            <a:ext cx="240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23"/>
          <p:cNvSpPr txBox="1">
            <a:spLocks noGrp="1"/>
          </p:cNvSpPr>
          <p:nvPr>
            <p:ph type="title" idx="2" hasCustomPrompt="1"/>
          </p:nvPr>
        </p:nvSpPr>
        <p:spPr>
          <a:xfrm>
            <a:off x="4891600" y="24911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30" name="Google Shape;430;p23"/>
          <p:cNvSpPr txBox="1">
            <a:spLocks noGrp="1"/>
          </p:cNvSpPr>
          <p:nvPr>
            <p:ph type="subTitle" idx="3"/>
          </p:nvPr>
        </p:nvSpPr>
        <p:spPr>
          <a:xfrm>
            <a:off x="4891600" y="3516340"/>
            <a:ext cx="240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1" name="Google Shape;431;p23"/>
          <p:cNvSpPr txBox="1">
            <a:spLocks noGrp="1"/>
          </p:cNvSpPr>
          <p:nvPr>
            <p:ph type="title" idx="4" hasCustomPrompt="1"/>
          </p:nvPr>
        </p:nvSpPr>
        <p:spPr>
          <a:xfrm>
            <a:off x="8589200" y="24911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32" name="Google Shape;432;p23"/>
          <p:cNvSpPr txBox="1">
            <a:spLocks noGrp="1"/>
          </p:cNvSpPr>
          <p:nvPr>
            <p:ph type="subTitle" idx="5"/>
          </p:nvPr>
        </p:nvSpPr>
        <p:spPr>
          <a:xfrm>
            <a:off x="8589200" y="3516335"/>
            <a:ext cx="240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3" name="Google Shape;433;p23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4" name="Google Shape;434;p23"/>
          <p:cNvSpPr txBox="1">
            <a:spLocks noGrp="1"/>
          </p:cNvSpPr>
          <p:nvPr>
            <p:ph type="title" idx="7"/>
          </p:nvPr>
        </p:nvSpPr>
        <p:spPr>
          <a:xfrm>
            <a:off x="1203200" y="43147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5" name="Google Shape;435;p23"/>
          <p:cNvSpPr txBox="1">
            <a:spLocks noGrp="1"/>
          </p:cNvSpPr>
          <p:nvPr>
            <p:ph type="title" idx="8"/>
          </p:nvPr>
        </p:nvSpPr>
        <p:spPr>
          <a:xfrm>
            <a:off x="4891600" y="43147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6" name="Google Shape;436;p23"/>
          <p:cNvSpPr txBox="1">
            <a:spLocks noGrp="1"/>
          </p:cNvSpPr>
          <p:nvPr>
            <p:ph type="title" idx="9"/>
          </p:nvPr>
        </p:nvSpPr>
        <p:spPr>
          <a:xfrm>
            <a:off x="8580000" y="43147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21639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4"/>
          <p:cNvSpPr/>
          <p:nvPr/>
        </p:nvSpPr>
        <p:spPr>
          <a:xfrm>
            <a:off x="10557214" y="-370599"/>
            <a:ext cx="2266333" cy="822872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9" name="Google Shape;439;p24"/>
          <p:cNvSpPr/>
          <p:nvPr/>
        </p:nvSpPr>
        <p:spPr>
          <a:xfrm>
            <a:off x="-1172699" y="6138934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0" name="Google Shape;440;p24"/>
          <p:cNvSpPr/>
          <p:nvPr/>
        </p:nvSpPr>
        <p:spPr>
          <a:xfrm rot="3358128">
            <a:off x="11635841" y="3804856"/>
            <a:ext cx="754971" cy="852277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41" name="Google Shape;441;p24"/>
          <p:cNvGrpSpPr/>
          <p:nvPr/>
        </p:nvGrpSpPr>
        <p:grpSpPr>
          <a:xfrm rot="-7858715">
            <a:off x="-108557" y="282551"/>
            <a:ext cx="1045413" cy="793228"/>
            <a:chOff x="5243125" y="3162925"/>
            <a:chExt cx="1096775" cy="832200"/>
          </a:xfrm>
        </p:grpSpPr>
        <p:sp>
          <p:nvSpPr>
            <p:cNvPr id="442" name="Google Shape;442;p24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4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4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7" name="Google Shape;447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51037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5"/>
          <p:cNvSpPr/>
          <p:nvPr/>
        </p:nvSpPr>
        <p:spPr>
          <a:xfrm flipH="1">
            <a:off x="-427520" y="-103665"/>
            <a:ext cx="2266333" cy="822872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0" name="Google Shape;450;p25"/>
          <p:cNvSpPr/>
          <p:nvPr/>
        </p:nvSpPr>
        <p:spPr>
          <a:xfrm>
            <a:off x="7063834" y="6138800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1" name="Google Shape;451;p25"/>
          <p:cNvSpPr/>
          <p:nvPr/>
        </p:nvSpPr>
        <p:spPr>
          <a:xfrm rot="3358128">
            <a:off x="11302708" y="432074"/>
            <a:ext cx="754971" cy="852277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52" name="Google Shape;452;p25"/>
          <p:cNvGrpSpPr/>
          <p:nvPr/>
        </p:nvGrpSpPr>
        <p:grpSpPr>
          <a:xfrm rot="-7858715">
            <a:off x="1663910" y="6282018"/>
            <a:ext cx="1045413" cy="793228"/>
            <a:chOff x="5243125" y="3162925"/>
            <a:chExt cx="1096775" cy="832200"/>
          </a:xfrm>
        </p:grpSpPr>
        <p:sp>
          <p:nvSpPr>
            <p:cNvPr id="453" name="Google Shape;453;p25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8" name="Google Shape;458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8605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6"/>
          <p:cNvSpPr/>
          <p:nvPr/>
        </p:nvSpPr>
        <p:spPr>
          <a:xfrm rot="-506691">
            <a:off x="-150621" y="2067181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26"/>
          <p:cNvSpPr/>
          <p:nvPr/>
        </p:nvSpPr>
        <p:spPr>
          <a:xfrm>
            <a:off x="8402630" y="290199"/>
            <a:ext cx="4535951" cy="116982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2" name="Google Shape;462;p26"/>
          <p:cNvGrpSpPr/>
          <p:nvPr/>
        </p:nvGrpSpPr>
        <p:grpSpPr>
          <a:xfrm rot="-2700000">
            <a:off x="5537862" y="6278915"/>
            <a:ext cx="767057" cy="582020"/>
            <a:chOff x="5243125" y="3162925"/>
            <a:chExt cx="1096775" cy="832200"/>
          </a:xfrm>
        </p:grpSpPr>
        <p:sp>
          <p:nvSpPr>
            <p:cNvPr id="463" name="Google Shape;463;p26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8" name="Google Shape;468;p26"/>
          <p:cNvSpPr/>
          <p:nvPr/>
        </p:nvSpPr>
        <p:spPr>
          <a:xfrm>
            <a:off x="-713549" y="-381333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9" name="Google Shape;469;p26"/>
          <p:cNvSpPr/>
          <p:nvPr/>
        </p:nvSpPr>
        <p:spPr>
          <a:xfrm rot="-7294762">
            <a:off x="7292703" y="176534"/>
            <a:ext cx="754960" cy="852265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0" name="Google Shape;470;p26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4704800" cy="1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1" name="Google Shape;471;p26"/>
          <p:cNvSpPr txBox="1">
            <a:spLocks noGrp="1"/>
          </p:cNvSpPr>
          <p:nvPr>
            <p:ph type="subTitle" idx="1"/>
          </p:nvPr>
        </p:nvSpPr>
        <p:spPr>
          <a:xfrm>
            <a:off x="960000" y="3310567"/>
            <a:ext cx="4704800" cy="10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2" name="Google Shape;472;p26"/>
          <p:cNvSpPr txBox="1">
            <a:spLocks noGrp="1"/>
          </p:cNvSpPr>
          <p:nvPr>
            <p:ph type="subTitle" idx="2"/>
          </p:nvPr>
        </p:nvSpPr>
        <p:spPr>
          <a:xfrm>
            <a:off x="960000" y="2765333"/>
            <a:ext cx="4704800" cy="5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3" name="Google Shape;473;p26"/>
          <p:cNvSpPr txBox="1"/>
          <p:nvPr/>
        </p:nvSpPr>
        <p:spPr>
          <a:xfrm>
            <a:off x="960000" y="4663567"/>
            <a:ext cx="43136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" sz="16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404262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5BAD2-5572-49FB-A533-DC05F964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0AD8C-DA7A-44EF-801B-91820A4C4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8A7EE-E273-4D5E-B15E-7518BD0D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738AA-4F5C-4764-9377-FFA8F750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248D9-66FC-4F31-A6C4-C1B6449E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CB231B-20A9-41E5-92A5-5FCF9011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730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8545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1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316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67"/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Google Shape;53;p4"/>
          <p:cNvSpPr/>
          <p:nvPr/>
        </p:nvSpPr>
        <p:spPr>
          <a:xfrm>
            <a:off x="11141834" y="-374800"/>
            <a:ext cx="2666609" cy="968173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4"/>
          <p:cNvSpPr/>
          <p:nvPr/>
        </p:nvSpPr>
        <p:spPr>
          <a:xfrm rot="4435070">
            <a:off x="-98730" y="450060"/>
            <a:ext cx="754991" cy="852301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4"/>
          <p:cNvSpPr/>
          <p:nvPr/>
        </p:nvSpPr>
        <p:spPr>
          <a:xfrm>
            <a:off x="-424583" y="6138800"/>
            <a:ext cx="2750776" cy="680000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6" name="Google Shape;56;p4"/>
          <p:cNvGrpSpPr/>
          <p:nvPr/>
        </p:nvGrpSpPr>
        <p:grpSpPr>
          <a:xfrm rot="6968528">
            <a:off x="11295656" y="5668515"/>
            <a:ext cx="1045497" cy="793292"/>
            <a:chOff x="5243125" y="3162925"/>
            <a:chExt cx="1096775" cy="832200"/>
          </a:xfrm>
        </p:grpSpPr>
        <p:sp>
          <p:nvSpPr>
            <p:cNvPr id="57" name="Google Shape;57;p4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3230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/>
          <p:nvPr/>
        </p:nvSpPr>
        <p:spPr>
          <a:xfrm>
            <a:off x="8977934" y="57273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5"/>
          <p:cNvSpPr/>
          <p:nvPr/>
        </p:nvSpPr>
        <p:spPr>
          <a:xfrm flipH="1">
            <a:off x="-638216" y="1113335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5"/>
          <p:cNvSpPr/>
          <p:nvPr/>
        </p:nvSpPr>
        <p:spPr>
          <a:xfrm rot="-1915800">
            <a:off x="168267" y="2677374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6" name="Google Shape;66;p5"/>
          <p:cNvGrpSpPr/>
          <p:nvPr/>
        </p:nvGrpSpPr>
        <p:grpSpPr>
          <a:xfrm rot="-2700000">
            <a:off x="11192991" y="322591"/>
            <a:ext cx="1045424" cy="793236"/>
            <a:chOff x="5243125" y="3162925"/>
            <a:chExt cx="1096775" cy="832200"/>
          </a:xfrm>
        </p:grpSpPr>
        <p:sp>
          <p:nvSpPr>
            <p:cNvPr id="67" name="Google Shape;67;p5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" name="Google Shape;72;p5"/>
          <p:cNvGrpSpPr/>
          <p:nvPr/>
        </p:nvGrpSpPr>
        <p:grpSpPr>
          <a:xfrm rot="3393668">
            <a:off x="-510935" y="5859419"/>
            <a:ext cx="1045331" cy="793165"/>
            <a:chOff x="5243125" y="3162925"/>
            <a:chExt cx="1096775" cy="832200"/>
          </a:xfrm>
        </p:grpSpPr>
        <p:sp>
          <p:nvSpPr>
            <p:cNvPr id="73" name="Google Shape;73;p5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8" name="Google Shape;78;p5"/>
          <p:cNvSpPr/>
          <p:nvPr/>
        </p:nvSpPr>
        <p:spPr>
          <a:xfrm rot="-7294762">
            <a:off x="11567336" y="3575268"/>
            <a:ext cx="754960" cy="852265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 idx="2"/>
          </p:nvPr>
        </p:nvSpPr>
        <p:spPr>
          <a:xfrm>
            <a:off x="1754500" y="2113796"/>
            <a:ext cx="36568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title" idx="3"/>
          </p:nvPr>
        </p:nvSpPr>
        <p:spPr>
          <a:xfrm>
            <a:off x="6780696" y="2113796"/>
            <a:ext cx="36568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1"/>
          </p:nvPr>
        </p:nvSpPr>
        <p:spPr>
          <a:xfrm>
            <a:off x="6780700" y="2859000"/>
            <a:ext cx="3656800" cy="30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4"/>
          </p:nvPr>
        </p:nvSpPr>
        <p:spPr>
          <a:xfrm>
            <a:off x="1754500" y="2859000"/>
            <a:ext cx="3656800" cy="30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98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6"/>
          <p:cNvGrpSpPr/>
          <p:nvPr/>
        </p:nvGrpSpPr>
        <p:grpSpPr>
          <a:xfrm rot="2550686">
            <a:off x="11015906" y="248993"/>
            <a:ext cx="1045479" cy="793279"/>
            <a:chOff x="5243125" y="3162925"/>
            <a:chExt cx="1096775" cy="832200"/>
          </a:xfrm>
        </p:grpSpPr>
        <p:sp>
          <p:nvSpPr>
            <p:cNvPr id="86" name="Google Shape;86;p6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1" name="Google Shape;91;p6"/>
          <p:cNvSpPr/>
          <p:nvPr/>
        </p:nvSpPr>
        <p:spPr>
          <a:xfrm>
            <a:off x="9987750" y="5739519"/>
            <a:ext cx="2752636" cy="999436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6"/>
          <p:cNvSpPr/>
          <p:nvPr/>
        </p:nvSpPr>
        <p:spPr>
          <a:xfrm>
            <a:off x="-535399" y="0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6"/>
          <p:cNvSpPr/>
          <p:nvPr/>
        </p:nvSpPr>
        <p:spPr>
          <a:xfrm rot="300591">
            <a:off x="35779" y="5579988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9365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body" idx="1"/>
          </p:nvPr>
        </p:nvSpPr>
        <p:spPr>
          <a:xfrm>
            <a:off x="950800" y="2577767"/>
            <a:ext cx="4597200" cy="34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Google Shape;97;p7"/>
          <p:cNvSpPr txBox="1">
            <a:spLocks noGrp="1"/>
          </p:cNvSpPr>
          <p:nvPr>
            <p:ph type="title"/>
          </p:nvPr>
        </p:nvSpPr>
        <p:spPr>
          <a:xfrm>
            <a:off x="950800" y="1117067"/>
            <a:ext cx="4597200" cy="1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98" name="Google Shape;98;p7"/>
          <p:cNvGrpSpPr/>
          <p:nvPr/>
        </p:nvGrpSpPr>
        <p:grpSpPr>
          <a:xfrm rot="2550686">
            <a:off x="-120461" y="5815742"/>
            <a:ext cx="1045479" cy="793279"/>
            <a:chOff x="5243125" y="3162925"/>
            <a:chExt cx="1096775" cy="832200"/>
          </a:xfrm>
        </p:grpSpPr>
        <p:sp>
          <p:nvSpPr>
            <p:cNvPr id="99" name="Google Shape;99;p7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4" name="Google Shape;104;p7"/>
          <p:cNvSpPr/>
          <p:nvPr/>
        </p:nvSpPr>
        <p:spPr>
          <a:xfrm>
            <a:off x="9250731" y="5267270"/>
            <a:ext cx="3547575" cy="1288071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7"/>
          <p:cNvSpPr/>
          <p:nvPr/>
        </p:nvSpPr>
        <p:spPr>
          <a:xfrm>
            <a:off x="-713533" y="-279833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7"/>
          <p:cNvSpPr/>
          <p:nvPr/>
        </p:nvSpPr>
        <p:spPr>
          <a:xfrm rot="300591">
            <a:off x="11620163" y="2609088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7" name="Google Shape;107;p7"/>
          <p:cNvGrpSpPr/>
          <p:nvPr/>
        </p:nvGrpSpPr>
        <p:grpSpPr>
          <a:xfrm rot="-9151039">
            <a:off x="5776378" y="-169486"/>
            <a:ext cx="1045407" cy="793223"/>
            <a:chOff x="5243125" y="3162925"/>
            <a:chExt cx="1096775" cy="832200"/>
          </a:xfrm>
        </p:grpSpPr>
        <p:sp>
          <p:nvSpPr>
            <p:cNvPr id="108" name="Google Shape;108;p7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6032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/>
          <p:nvPr/>
        </p:nvSpPr>
        <p:spPr>
          <a:xfrm rot="-506691">
            <a:off x="5282513" y="5550447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8"/>
          <p:cNvSpPr/>
          <p:nvPr/>
        </p:nvSpPr>
        <p:spPr>
          <a:xfrm>
            <a:off x="-1095237" y="5599777"/>
            <a:ext cx="15013100" cy="2072200"/>
          </a:xfrm>
          <a:custGeom>
            <a:avLst/>
            <a:gdLst/>
            <a:ahLst/>
            <a:cxnLst/>
            <a:rect l="l" t="t" r="r" b="b"/>
            <a:pathLst>
              <a:path w="450393" h="62166" extrusionOk="0">
                <a:moveTo>
                  <a:pt x="19303" y="29303"/>
                </a:moveTo>
                <a:cubicBezTo>
                  <a:pt x="24932" y="22734"/>
                  <a:pt x="29961" y="20383"/>
                  <a:pt x="69557" y="16792"/>
                </a:cubicBezTo>
                <a:cubicBezTo>
                  <a:pt x="109153" y="13201"/>
                  <a:pt x="212103" y="10536"/>
                  <a:pt x="256877" y="7756"/>
                </a:cubicBezTo>
                <a:cubicBezTo>
                  <a:pt x="301651" y="4976"/>
                  <a:pt x="313236" y="805"/>
                  <a:pt x="338200" y="110"/>
                </a:cubicBezTo>
                <a:cubicBezTo>
                  <a:pt x="363165" y="-585"/>
                  <a:pt x="391894" y="2196"/>
                  <a:pt x="406664" y="3586"/>
                </a:cubicBezTo>
                <a:cubicBezTo>
                  <a:pt x="421434" y="4976"/>
                  <a:pt x="421444" y="7095"/>
                  <a:pt x="426821" y="8451"/>
                </a:cubicBezTo>
                <a:cubicBezTo>
                  <a:pt x="432198" y="9808"/>
                  <a:pt x="441311" y="3418"/>
                  <a:pt x="438926" y="11725"/>
                </a:cubicBezTo>
                <a:cubicBezTo>
                  <a:pt x="436541" y="20032"/>
                  <a:pt x="479703" y="50880"/>
                  <a:pt x="412513" y="58294"/>
                </a:cubicBezTo>
                <a:cubicBezTo>
                  <a:pt x="345323" y="65708"/>
                  <a:pt x="101321" y="61041"/>
                  <a:pt x="35786" y="56209"/>
                </a:cubicBezTo>
                <a:cubicBezTo>
                  <a:pt x="-29749" y="51377"/>
                  <a:pt x="13675" y="35873"/>
                  <a:pt x="19303" y="2930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16" name="Google Shape;116;p8"/>
          <p:cNvSpPr/>
          <p:nvPr/>
        </p:nvSpPr>
        <p:spPr>
          <a:xfrm>
            <a:off x="8844130" y="-103668"/>
            <a:ext cx="4535951" cy="116982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7" name="Google Shape;117;p8"/>
          <p:cNvGrpSpPr/>
          <p:nvPr/>
        </p:nvGrpSpPr>
        <p:grpSpPr>
          <a:xfrm rot="-2700000">
            <a:off x="11765791" y="2244658"/>
            <a:ext cx="1045424" cy="793236"/>
            <a:chOff x="5243125" y="3162925"/>
            <a:chExt cx="1096775" cy="832200"/>
          </a:xfrm>
        </p:grpSpPr>
        <p:sp>
          <p:nvSpPr>
            <p:cNvPr id="118" name="Google Shape;118;p8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3" name="Google Shape;123;p8"/>
          <p:cNvSpPr/>
          <p:nvPr/>
        </p:nvSpPr>
        <p:spPr>
          <a:xfrm>
            <a:off x="-354415" y="719200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4" name="Google Shape;124;p8"/>
          <p:cNvGrpSpPr/>
          <p:nvPr/>
        </p:nvGrpSpPr>
        <p:grpSpPr>
          <a:xfrm rot="7413934">
            <a:off x="-505614" y="4548442"/>
            <a:ext cx="1045283" cy="793129"/>
            <a:chOff x="5243125" y="3162925"/>
            <a:chExt cx="1096775" cy="832200"/>
          </a:xfrm>
        </p:grpSpPr>
        <p:sp>
          <p:nvSpPr>
            <p:cNvPr id="125" name="Google Shape;125;p8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0" name="Google Shape;130;p8"/>
          <p:cNvSpPr/>
          <p:nvPr/>
        </p:nvSpPr>
        <p:spPr>
          <a:xfrm rot="-7294762">
            <a:off x="5647703" y="118601"/>
            <a:ext cx="754960" cy="852265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8"/>
          <p:cNvSpPr txBox="1">
            <a:spLocks noGrp="1"/>
          </p:cNvSpPr>
          <p:nvPr>
            <p:ph type="title"/>
          </p:nvPr>
        </p:nvSpPr>
        <p:spPr>
          <a:xfrm>
            <a:off x="950800" y="1742800"/>
            <a:ext cx="635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133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379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/>
          <p:nvPr/>
        </p:nvSpPr>
        <p:spPr>
          <a:xfrm>
            <a:off x="-1095241" y="5906537"/>
            <a:ext cx="15005333" cy="1855667"/>
          </a:xfrm>
          <a:custGeom>
            <a:avLst/>
            <a:gdLst/>
            <a:ahLst/>
            <a:cxnLst/>
            <a:rect l="l" t="t" r="r" b="b"/>
            <a:pathLst>
              <a:path w="450160" h="55670" extrusionOk="0">
                <a:moveTo>
                  <a:pt x="430857" y="24373"/>
                </a:moveTo>
                <a:cubicBezTo>
                  <a:pt x="425229" y="17804"/>
                  <a:pt x="420199" y="15453"/>
                  <a:pt x="380603" y="11862"/>
                </a:cubicBezTo>
                <a:cubicBezTo>
                  <a:pt x="341007" y="8271"/>
                  <a:pt x="238452" y="4795"/>
                  <a:pt x="193283" y="2826"/>
                </a:cubicBezTo>
                <a:cubicBezTo>
                  <a:pt x="148115" y="857"/>
                  <a:pt x="135090" y="-244"/>
                  <a:pt x="109592" y="46"/>
                </a:cubicBezTo>
                <a:cubicBezTo>
                  <a:pt x="84095" y="336"/>
                  <a:pt x="55369" y="2664"/>
                  <a:pt x="40298" y="4564"/>
                </a:cubicBezTo>
                <a:cubicBezTo>
                  <a:pt x="25227" y="6464"/>
                  <a:pt x="24010" y="7472"/>
                  <a:pt x="19168" y="11445"/>
                </a:cubicBezTo>
                <a:cubicBezTo>
                  <a:pt x="14326" y="15419"/>
                  <a:pt x="8165" y="21419"/>
                  <a:pt x="11245" y="28405"/>
                </a:cubicBezTo>
                <a:cubicBezTo>
                  <a:pt x="14325" y="35392"/>
                  <a:pt x="-29541" y="49552"/>
                  <a:pt x="37647" y="53364"/>
                </a:cubicBezTo>
                <a:cubicBezTo>
                  <a:pt x="104835" y="57176"/>
                  <a:pt x="348839" y="56111"/>
                  <a:pt x="414374" y="51279"/>
                </a:cubicBezTo>
                <a:cubicBezTo>
                  <a:pt x="479909" y="46447"/>
                  <a:pt x="436486" y="30943"/>
                  <a:pt x="430857" y="2437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34" name="Google Shape;134;p9"/>
          <p:cNvSpPr/>
          <p:nvPr/>
        </p:nvSpPr>
        <p:spPr>
          <a:xfrm rot="300591">
            <a:off x="5392312" y="93404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9"/>
          <p:cNvSpPr/>
          <p:nvPr/>
        </p:nvSpPr>
        <p:spPr>
          <a:xfrm>
            <a:off x="9996935" y="126267"/>
            <a:ext cx="2750776" cy="680000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6" name="Google Shape;136;p9"/>
          <p:cNvGrpSpPr/>
          <p:nvPr/>
        </p:nvGrpSpPr>
        <p:grpSpPr>
          <a:xfrm rot="6968528">
            <a:off x="-220878" y="513415"/>
            <a:ext cx="1045497" cy="793292"/>
            <a:chOff x="5243125" y="3162925"/>
            <a:chExt cx="1096775" cy="832200"/>
          </a:xfrm>
        </p:grpSpPr>
        <p:sp>
          <p:nvSpPr>
            <p:cNvPr id="137" name="Google Shape;137;p9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2" name="Google Shape;142;p9"/>
          <p:cNvSpPr/>
          <p:nvPr/>
        </p:nvSpPr>
        <p:spPr>
          <a:xfrm rot="4913343">
            <a:off x="11537006" y="4983885"/>
            <a:ext cx="871015" cy="983279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5141200" y="1682800"/>
            <a:ext cx="6100000" cy="1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4" name="Google Shape;144;p9"/>
          <p:cNvSpPr txBox="1">
            <a:spLocks noGrp="1"/>
          </p:cNvSpPr>
          <p:nvPr>
            <p:ph type="subTitle" idx="1"/>
          </p:nvPr>
        </p:nvSpPr>
        <p:spPr>
          <a:xfrm>
            <a:off x="5141200" y="3384033"/>
            <a:ext cx="6100000" cy="1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306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>
            <a:spLocks noGrp="1"/>
          </p:cNvSpPr>
          <p:nvPr>
            <p:ph type="title"/>
          </p:nvPr>
        </p:nvSpPr>
        <p:spPr>
          <a:xfrm>
            <a:off x="6768933" y="2418000"/>
            <a:ext cx="3764800" cy="28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7" name="Google Shape;147;p10"/>
          <p:cNvSpPr/>
          <p:nvPr/>
        </p:nvSpPr>
        <p:spPr>
          <a:xfrm flipH="1">
            <a:off x="9221201" y="58237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10"/>
          <p:cNvSpPr/>
          <p:nvPr/>
        </p:nvSpPr>
        <p:spPr>
          <a:xfrm flipH="1">
            <a:off x="-939416" y="-195732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" name="Google Shape;149;p10"/>
          <p:cNvSpPr/>
          <p:nvPr/>
        </p:nvSpPr>
        <p:spPr>
          <a:xfrm rot="-1915800">
            <a:off x="-285900" y="3886608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0" name="Google Shape;150;p10"/>
          <p:cNvGrpSpPr/>
          <p:nvPr/>
        </p:nvGrpSpPr>
        <p:grpSpPr>
          <a:xfrm rot="-2700000">
            <a:off x="11344824" y="4470891"/>
            <a:ext cx="1045424" cy="793236"/>
            <a:chOff x="5243125" y="3162925"/>
            <a:chExt cx="1096775" cy="832200"/>
          </a:xfrm>
        </p:grpSpPr>
        <p:sp>
          <p:nvSpPr>
            <p:cNvPr id="151" name="Google Shape;151;p10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119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800" y="593367"/>
            <a:ext cx="10290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800" y="1536633"/>
            <a:ext cx="10290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81605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9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4" name="Google Shape;504;p2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5241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2-number-png/download/2751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142" y="1014894"/>
            <a:ext cx="6169847" cy="2762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SafePaws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 idx="2"/>
          </p:nvPr>
        </p:nvSpPr>
        <p:spPr>
          <a:xfrm>
            <a:off x="183291" y="3051031"/>
            <a:ext cx="6913162" cy="1355083"/>
          </a:xfrm>
        </p:spPr>
        <p:txBody>
          <a:bodyPr/>
          <a:lstStyle/>
          <a:p>
            <a:r>
              <a:rPr lang="en-US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“Where compassion meets action—empowering you to save lives, one paw at a time”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oogle Shape;528;p32"/>
          <p:cNvGrpSpPr/>
          <p:nvPr/>
        </p:nvGrpSpPr>
        <p:grpSpPr>
          <a:xfrm>
            <a:off x="6442485" y="3434084"/>
            <a:ext cx="6096001" cy="3162767"/>
            <a:chOff x="4907391" y="1769805"/>
            <a:chExt cx="4878073" cy="2530873"/>
          </a:xfrm>
        </p:grpSpPr>
        <p:sp>
          <p:nvSpPr>
            <p:cNvPr id="6" name="Google Shape;529;p32"/>
            <p:cNvSpPr/>
            <p:nvPr/>
          </p:nvSpPr>
          <p:spPr>
            <a:xfrm>
              <a:off x="5086612" y="3705875"/>
              <a:ext cx="4698852" cy="594803"/>
            </a:xfrm>
            <a:custGeom>
              <a:avLst/>
              <a:gdLst/>
              <a:ahLst/>
              <a:cxnLst/>
              <a:rect l="l" t="t" r="r" b="b"/>
              <a:pathLst>
                <a:path w="62630" h="7928" extrusionOk="0">
                  <a:moveTo>
                    <a:pt x="39345" y="1"/>
                  </a:moveTo>
                  <a:cubicBezTo>
                    <a:pt x="35741" y="1"/>
                    <a:pt x="31883" y="76"/>
                    <a:pt x="27904" y="235"/>
                  </a:cubicBezTo>
                  <a:cubicBezTo>
                    <a:pt x="17227" y="686"/>
                    <a:pt x="1011" y="1789"/>
                    <a:pt x="209" y="4747"/>
                  </a:cubicBezTo>
                  <a:cubicBezTo>
                    <a:pt x="1" y="5488"/>
                    <a:pt x="3047" y="5908"/>
                    <a:pt x="4875" y="5908"/>
                  </a:cubicBezTo>
                  <a:cubicBezTo>
                    <a:pt x="5025" y="5908"/>
                    <a:pt x="5166" y="5905"/>
                    <a:pt x="5297" y="5899"/>
                  </a:cubicBezTo>
                  <a:cubicBezTo>
                    <a:pt x="5297" y="5899"/>
                    <a:pt x="6606" y="7927"/>
                    <a:pt x="9906" y="7927"/>
                  </a:cubicBezTo>
                  <a:cubicBezTo>
                    <a:pt x="11609" y="7927"/>
                    <a:pt x="13843" y="7387"/>
                    <a:pt x="16701" y="5749"/>
                  </a:cubicBezTo>
                  <a:cubicBezTo>
                    <a:pt x="16701" y="5749"/>
                    <a:pt x="18530" y="5983"/>
                    <a:pt x="21253" y="5983"/>
                  </a:cubicBezTo>
                  <a:cubicBezTo>
                    <a:pt x="23247" y="5983"/>
                    <a:pt x="25720" y="5858"/>
                    <a:pt x="28305" y="5423"/>
                  </a:cubicBezTo>
                  <a:cubicBezTo>
                    <a:pt x="29172" y="5688"/>
                    <a:pt x="30104" y="5778"/>
                    <a:pt x="30969" y="5778"/>
                  </a:cubicBezTo>
                  <a:cubicBezTo>
                    <a:pt x="32805" y="5778"/>
                    <a:pt x="34345" y="5373"/>
                    <a:pt x="34345" y="5373"/>
                  </a:cubicBezTo>
                  <a:cubicBezTo>
                    <a:pt x="35552" y="5776"/>
                    <a:pt x="36918" y="5983"/>
                    <a:pt x="38403" y="5983"/>
                  </a:cubicBezTo>
                  <a:cubicBezTo>
                    <a:pt x="40155" y="5983"/>
                    <a:pt x="42073" y="5694"/>
                    <a:pt x="44094" y="5097"/>
                  </a:cubicBezTo>
                  <a:cubicBezTo>
                    <a:pt x="44094" y="5097"/>
                    <a:pt x="46795" y="6751"/>
                    <a:pt x="49713" y="6751"/>
                  </a:cubicBezTo>
                  <a:cubicBezTo>
                    <a:pt x="51311" y="6751"/>
                    <a:pt x="52974" y="6255"/>
                    <a:pt x="54295" y="4721"/>
                  </a:cubicBezTo>
                  <a:cubicBezTo>
                    <a:pt x="54295" y="4721"/>
                    <a:pt x="61714" y="4521"/>
                    <a:pt x="62215" y="2616"/>
                  </a:cubicBezTo>
                  <a:cubicBezTo>
                    <a:pt x="62630" y="1036"/>
                    <a:pt x="52741" y="1"/>
                    <a:pt x="39345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30;p32"/>
            <p:cNvSpPr/>
            <p:nvPr/>
          </p:nvSpPr>
          <p:spPr>
            <a:xfrm>
              <a:off x="4907391" y="2405033"/>
              <a:ext cx="968880" cy="1647637"/>
            </a:xfrm>
            <a:custGeom>
              <a:avLst/>
              <a:gdLst/>
              <a:ahLst/>
              <a:cxnLst/>
              <a:rect l="l" t="t" r="r" b="b"/>
              <a:pathLst>
                <a:path w="12914" h="21961" extrusionOk="0">
                  <a:moveTo>
                    <a:pt x="2605" y="0"/>
                  </a:moveTo>
                  <a:cubicBezTo>
                    <a:pt x="2211" y="0"/>
                    <a:pt x="1861" y="253"/>
                    <a:pt x="1585" y="857"/>
                  </a:cubicBezTo>
                  <a:cubicBezTo>
                    <a:pt x="1" y="4381"/>
                    <a:pt x="5243" y="14797"/>
                    <a:pt x="5735" y="15669"/>
                  </a:cubicBezTo>
                  <a:lnTo>
                    <a:pt x="5735" y="15669"/>
                  </a:lnTo>
                  <a:cubicBezTo>
                    <a:pt x="5496" y="15436"/>
                    <a:pt x="4137" y="14985"/>
                    <a:pt x="2941" y="14985"/>
                  </a:cubicBezTo>
                  <a:cubicBezTo>
                    <a:pt x="2075" y="14985"/>
                    <a:pt x="1295" y="15221"/>
                    <a:pt x="1084" y="15945"/>
                  </a:cubicBezTo>
                  <a:cubicBezTo>
                    <a:pt x="557" y="17750"/>
                    <a:pt x="7023" y="21960"/>
                    <a:pt x="7023" y="21960"/>
                  </a:cubicBezTo>
                  <a:lnTo>
                    <a:pt x="12913" y="21434"/>
                  </a:lnTo>
                  <a:cubicBezTo>
                    <a:pt x="12913" y="21434"/>
                    <a:pt x="9982" y="1674"/>
                    <a:pt x="8629" y="1674"/>
                  </a:cubicBezTo>
                  <a:cubicBezTo>
                    <a:pt x="8612" y="1674"/>
                    <a:pt x="8594" y="1678"/>
                    <a:pt x="8577" y="1684"/>
                  </a:cubicBezTo>
                  <a:cubicBezTo>
                    <a:pt x="7249" y="2186"/>
                    <a:pt x="7851" y="6797"/>
                    <a:pt x="7851" y="6797"/>
                  </a:cubicBezTo>
                  <a:cubicBezTo>
                    <a:pt x="7851" y="6797"/>
                    <a:pt x="4646" y="0"/>
                    <a:pt x="26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31;p32"/>
            <p:cNvSpPr/>
            <p:nvPr/>
          </p:nvSpPr>
          <p:spPr>
            <a:xfrm>
              <a:off x="5077020" y="2411035"/>
              <a:ext cx="799247" cy="1602096"/>
            </a:xfrm>
            <a:custGeom>
              <a:avLst/>
              <a:gdLst/>
              <a:ahLst/>
              <a:cxnLst/>
              <a:rect l="l" t="t" r="r" b="b"/>
              <a:pathLst>
                <a:path w="10653" h="21354" extrusionOk="0">
                  <a:moveTo>
                    <a:pt x="1" y="0"/>
                  </a:moveTo>
                  <a:lnTo>
                    <a:pt x="1" y="0"/>
                  </a:lnTo>
                  <a:cubicBezTo>
                    <a:pt x="427" y="1955"/>
                    <a:pt x="1003" y="3910"/>
                    <a:pt x="1655" y="5815"/>
                  </a:cubicBezTo>
                  <a:cubicBezTo>
                    <a:pt x="2281" y="7720"/>
                    <a:pt x="3008" y="9625"/>
                    <a:pt x="3835" y="11454"/>
                  </a:cubicBezTo>
                  <a:cubicBezTo>
                    <a:pt x="4236" y="12381"/>
                    <a:pt x="4687" y="13284"/>
                    <a:pt x="5163" y="14186"/>
                  </a:cubicBezTo>
                  <a:cubicBezTo>
                    <a:pt x="5640" y="15063"/>
                    <a:pt x="6141" y="15940"/>
                    <a:pt x="6692" y="16792"/>
                  </a:cubicBezTo>
                  <a:cubicBezTo>
                    <a:pt x="7795" y="18472"/>
                    <a:pt x="9073" y="20076"/>
                    <a:pt x="10652" y="21354"/>
                  </a:cubicBezTo>
                  <a:cubicBezTo>
                    <a:pt x="9900" y="20677"/>
                    <a:pt x="9224" y="19950"/>
                    <a:pt x="8572" y="19148"/>
                  </a:cubicBezTo>
                  <a:cubicBezTo>
                    <a:pt x="8271" y="18772"/>
                    <a:pt x="7970" y="18371"/>
                    <a:pt x="7670" y="17970"/>
                  </a:cubicBezTo>
                  <a:cubicBezTo>
                    <a:pt x="7394" y="17544"/>
                    <a:pt x="7093" y="17118"/>
                    <a:pt x="6843" y="16692"/>
                  </a:cubicBezTo>
                  <a:cubicBezTo>
                    <a:pt x="5765" y="15013"/>
                    <a:pt x="4838" y="13209"/>
                    <a:pt x="4036" y="11379"/>
                  </a:cubicBezTo>
                  <a:cubicBezTo>
                    <a:pt x="3183" y="9549"/>
                    <a:pt x="2482" y="7670"/>
                    <a:pt x="1805" y="5765"/>
                  </a:cubicBezTo>
                  <a:cubicBezTo>
                    <a:pt x="1454" y="4812"/>
                    <a:pt x="1153" y="3860"/>
                    <a:pt x="853" y="2908"/>
                  </a:cubicBezTo>
                  <a:cubicBezTo>
                    <a:pt x="552" y="1930"/>
                    <a:pt x="251" y="978"/>
                    <a:pt x="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2;p32"/>
            <p:cNvSpPr/>
            <p:nvPr/>
          </p:nvSpPr>
          <p:spPr>
            <a:xfrm>
              <a:off x="4996145" y="3582461"/>
              <a:ext cx="804874" cy="436349"/>
            </a:xfrm>
            <a:custGeom>
              <a:avLst/>
              <a:gdLst/>
              <a:ahLst/>
              <a:cxnLst/>
              <a:rect l="l" t="t" r="r" b="b"/>
              <a:pathLst>
                <a:path w="10728" h="5816" extrusionOk="0">
                  <a:moveTo>
                    <a:pt x="1" y="1"/>
                  </a:moveTo>
                  <a:lnTo>
                    <a:pt x="1" y="1"/>
                  </a:lnTo>
                  <a:cubicBezTo>
                    <a:pt x="803" y="652"/>
                    <a:pt x="1630" y="1254"/>
                    <a:pt x="2482" y="1805"/>
                  </a:cubicBezTo>
                  <a:cubicBezTo>
                    <a:pt x="3334" y="2381"/>
                    <a:pt x="4211" y="2908"/>
                    <a:pt x="5089" y="3409"/>
                  </a:cubicBezTo>
                  <a:cubicBezTo>
                    <a:pt x="5991" y="3910"/>
                    <a:pt x="6918" y="4361"/>
                    <a:pt x="7845" y="4788"/>
                  </a:cubicBezTo>
                  <a:cubicBezTo>
                    <a:pt x="8322" y="4988"/>
                    <a:pt x="8798" y="5189"/>
                    <a:pt x="9274" y="5364"/>
                  </a:cubicBezTo>
                  <a:cubicBezTo>
                    <a:pt x="9750" y="5539"/>
                    <a:pt x="10251" y="5690"/>
                    <a:pt x="10728" y="5815"/>
                  </a:cubicBezTo>
                  <a:cubicBezTo>
                    <a:pt x="10251" y="5640"/>
                    <a:pt x="9775" y="5464"/>
                    <a:pt x="9299" y="5264"/>
                  </a:cubicBezTo>
                  <a:cubicBezTo>
                    <a:pt x="8848" y="5063"/>
                    <a:pt x="8372" y="4838"/>
                    <a:pt x="7921" y="4637"/>
                  </a:cubicBezTo>
                  <a:cubicBezTo>
                    <a:pt x="6993" y="4186"/>
                    <a:pt x="6091" y="3735"/>
                    <a:pt x="5214" y="3234"/>
                  </a:cubicBezTo>
                  <a:cubicBezTo>
                    <a:pt x="4312" y="2732"/>
                    <a:pt x="3434" y="2206"/>
                    <a:pt x="2557" y="1680"/>
                  </a:cubicBezTo>
                  <a:cubicBezTo>
                    <a:pt x="2131" y="1404"/>
                    <a:pt x="1705" y="1128"/>
                    <a:pt x="1279" y="853"/>
                  </a:cubicBezTo>
                  <a:cubicBezTo>
                    <a:pt x="853" y="577"/>
                    <a:pt x="427" y="301"/>
                    <a:pt x="1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3;p32"/>
            <p:cNvSpPr/>
            <p:nvPr/>
          </p:nvSpPr>
          <p:spPr>
            <a:xfrm>
              <a:off x="5550871" y="2531374"/>
              <a:ext cx="291549" cy="1259905"/>
            </a:xfrm>
            <a:custGeom>
              <a:avLst/>
              <a:gdLst/>
              <a:ahLst/>
              <a:cxnLst/>
              <a:rect l="l" t="t" r="r" b="b"/>
              <a:pathLst>
                <a:path w="3886" h="16793" extrusionOk="0">
                  <a:moveTo>
                    <a:pt x="0" y="0"/>
                  </a:moveTo>
                  <a:cubicBezTo>
                    <a:pt x="25" y="1429"/>
                    <a:pt x="176" y="2883"/>
                    <a:pt x="326" y="4311"/>
                  </a:cubicBezTo>
                  <a:lnTo>
                    <a:pt x="401" y="4863"/>
                  </a:lnTo>
                  <a:lnTo>
                    <a:pt x="477" y="5389"/>
                  </a:lnTo>
                  <a:cubicBezTo>
                    <a:pt x="527" y="5765"/>
                    <a:pt x="577" y="6116"/>
                    <a:pt x="652" y="6467"/>
                  </a:cubicBezTo>
                  <a:cubicBezTo>
                    <a:pt x="702" y="6818"/>
                    <a:pt x="752" y="7193"/>
                    <a:pt x="827" y="7544"/>
                  </a:cubicBezTo>
                  <a:lnTo>
                    <a:pt x="1028" y="8622"/>
                  </a:lnTo>
                  <a:cubicBezTo>
                    <a:pt x="1103" y="8973"/>
                    <a:pt x="1203" y="9324"/>
                    <a:pt x="1279" y="9675"/>
                  </a:cubicBezTo>
                  <a:cubicBezTo>
                    <a:pt x="1304" y="9850"/>
                    <a:pt x="1354" y="10026"/>
                    <a:pt x="1404" y="10201"/>
                  </a:cubicBezTo>
                  <a:lnTo>
                    <a:pt x="1529" y="10727"/>
                  </a:lnTo>
                  <a:cubicBezTo>
                    <a:pt x="1629" y="11078"/>
                    <a:pt x="1705" y="11429"/>
                    <a:pt x="1830" y="11780"/>
                  </a:cubicBezTo>
                  <a:cubicBezTo>
                    <a:pt x="1930" y="12131"/>
                    <a:pt x="2030" y="12482"/>
                    <a:pt x="2156" y="12808"/>
                  </a:cubicBezTo>
                  <a:cubicBezTo>
                    <a:pt x="2256" y="13158"/>
                    <a:pt x="2406" y="13509"/>
                    <a:pt x="2507" y="13835"/>
                  </a:cubicBezTo>
                  <a:cubicBezTo>
                    <a:pt x="2582" y="14011"/>
                    <a:pt x="2632" y="14186"/>
                    <a:pt x="2707" y="14361"/>
                  </a:cubicBezTo>
                  <a:lnTo>
                    <a:pt x="2933" y="14838"/>
                  </a:lnTo>
                  <a:lnTo>
                    <a:pt x="3133" y="15339"/>
                  </a:lnTo>
                  <a:lnTo>
                    <a:pt x="3258" y="15589"/>
                  </a:lnTo>
                  <a:lnTo>
                    <a:pt x="3384" y="15840"/>
                  </a:lnTo>
                  <a:lnTo>
                    <a:pt x="3885" y="16792"/>
                  </a:lnTo>
                  <a:lnTo>
                    <a:pt x="3434" y="15815"/>
                  </a:lnTo>
                  <a:lnTo>
                    <a:pt x="3309" y="15564"/>
                  </a:lnTo>
                  <a:lnTo>
                    <a:pt x="3208" y="15314"/>
                  </a:lnTo>
                  <a:lnTo>
                    <a:pt x="3033" y="14813"/>
                  </a:lnTo>
                  <a:lnTo>
                    <a:pt x="2832" y="14311"/>
                  </a:lnTo>
                  <a:cubicBezTo>
                    <a:pt x="2757" y="14136"/>
                    <a:pt x="2707" y="13960"/>
                    <a:pt x="2657" y="13785"/>
                  </a:cubicBezTo>
                  <a:cubicBezTo>
                    <a:pt x="2532" y="13459"/>
                    <a:pt x="2406" y="13108"/>
                    <a:pt x="2306" y="12757"/>
                  </a:cubicBezTo>
                  <a:cubicBezTo>
                    <a:pt x="1880" y="11379"/>
                    <a:pt x="1529" y="9975"/>
                    <a:pt x="1253" y="8572"/>
                  </a:cubicBezTo>
                  <a:cubicBezTo>
                    <a:pt x="928" y="7168"/>
                    <a:pt x="702" y="5740"/>
                    <a:pt x="502" y="4286"/>
                  </a:cubicBezTo>
                  <a:cubicBezTo>
                    <a:pt x="451" y="3935"/>
                    <a:pt x="401" y="3584"/>
                    <a:pt x="351" y="3234"/>
                  </a:cubicBezTo>
                  <a:cubicBezTo>
                    <a:pt x="301" y="2858"/>
                    <a:pt x="251" y="2507"/>
                    <a:pt x="226" y="2156"/>
                  </a:cubicBezTo>
                  <a:cubicBezTo>
                    <a:pt x="126" y="1429"/>
                    <a:pt x="76" y="702"/>
                    <a:pt x="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34;p32"/>
            <p:cNvSpPr/>
            <p:nvPr/>
          </p:nvSpPr>
          <p:spPr>
            <a:xfrm>
              <a:off x="5318511" y="1980472"/>
              <a:ext cx="1053059" cy="2072206"/>
            </a:xfrm>
            <a:custGeom>
              <a:avLst/>
              <a:gdLst/>
              <a:ahLst/>
              <a:cxnLst/>
              <a:rect l="l" t="t" r="r" b="b"/>
              <a:pathLst>
                <a:path w="14036" h="27620" extrusionOk="0">
                  <a:moveTo>
                    <a:pt x="6818" y="0"/>
                  </a:moveTo>
                  <a:lnTo>
                    <a:pt x="1" y="27619"/>
                  </a:lnTo>
                  <a:lnTo>
                    <a:pt x="1" y="27619"/>
                  </a:lnTo>
                  <a:lnTo>
                    <a:pt x="6818" y="27093"/>
                  </a:lnTo>
                  <a:lnTo>
                    <a:pt x="14036" y="4687"/>
                  </a:lnTo>
                  <a:lnTo>
                    <a:pt x="6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35;p32"/>
            <p:cNvSpPr/>
            <p:nvPr/>
          </p:nvSpPr>
          <p:spPr>
            <a:xfrm>
              <a:off x="8285632" y="2070726"/>
              <a:ext cx="1100100" cy="1882242"/>
            </a:xfrm>
            <a:custGeom>
              <a:avLst/>
              <a:gdLst/>
              <a:ahLst/>
              <a:cxnLst/>
              <a:rect l="l" t="t" r="r" b="b"/>
              <a:pathLst>
                <a:path w="14663" h="25088" extrusionOk="0">
                  <a:moveTo>
                    <a:pt x="7244" y="0"/>
                  </a:moveTo>
                  <a:lnTo>
                    <a:pt x="1" y="3108"/>
                  </a:lnTo>
                  <a:lnTo>
                    <a:pt x="4462" y="25088"/>
                  </a:lnTo>
                  <a:lnTo>
                    <a:pt x="14662" y="25088"/>
                  </a:lnTo>
                  <a:lnTo>
                    <a:pt x="72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36;p32"/>
            <p:cNvSpPr/>
            <p:nvPr/>
          </p:nvSpPr>
          <p:spPr>
            <a:xfrm>
              <a:off x="5724691" y="2303826"/>
              <a:ext cx="3076274" cy="1709308"/>
            </a:xfrm>
            <a:custGeom>
              <a:avLst/>
              <a:gdLst/>
              <a:ahLst/>
              <a:cxnLst/>
              <a:rect l="l" t="t" r="r" b="b"/>
              <a:pathLst>
                <a:path w="41003" h="22783" extrusionOk="0">
                  <a:moveTo>
                    <a:pt x="36517" y="1"/>
                  </a:moveTo>
                  <a:lnTo>
                    <a:pt x="7218" y="377"/>
                  </a:lnTo>
                  <a:lnTo>
                    <a:pt x="0" y="22783"/>
                  </a:lnTo>
                  <a:lnTo>
                    <a:pt x="0" y="22783"/>
                  </a:lnTo>
                  <a:lnTo>
                    <a:pt x="41003" y="21981"/>
                  </a:lnTo>
                  <a:lnTo>
                    <a:pt x="365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37;p32"/>
            <p:cNvSpPr/>
            <p:nvPr/>
          </p:nvSpPr>
          <p:spPr>
            <a:xfrm>
              <a:off x="6845323" y="2871608"/>
              <a:ext cx="2348151" cy="1145340"/>
            </a:xfrm>
            <a:custGeom>
              <a:avLst/>
              <a:gdLst/>
              <a:ahLst/>
              <a:cxnLst/>
              <a:rect l="l" t="t" r="r" b="b"/>
              <a:pathLst>
                <a:path w="31298" h="15266" extrusionOk="0">
                  <a:moveTo>
                    <a:pt x="18934" y="1"/>
                  </a:moveTo>
                  <a:cubicBezTo>
                    <a:pt x="17018" y="1"/>
                    <a:pt x="15053" y="406"/>
                    <a:pt x="13259" y="1180"/>
                  </a:cubicBezTo>
                  <a:cubicBezTo>
                    <a:pt x="1" y="6894"/>
                    <a:pt x="4712" y="15265"/>
                    <a:pt x="4712" y="15265"/>
                  </a:cubicBezTo>
                  <a:lnTo>
                    <a:pt x="28146" y="15265"/>
                  </a:lnTo>
                  <a:cubicBezTo>
                    <a:pt x="31297" y="4613"/>
                    <a:pt x="25397" y="1"/>
                    <a:pt x="189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8;p32"/>
            <p:cNvSpPr/>
            <p:nvPr/>
          </p:nvSpPr>
          <p:spPr>
            <a:xfrm>
              <a:off x="8812149" y="3268485"/>
              <a:ext cx="229428" cy="569819"/>
            </a:xfrm>
            <a:custGeom>
              <a:avLst/>
              <a:gdLst/>
              <a:ahLst/>
              <a:cxnLst/>
              <a:rect l="l" t="t" r="r" b="b"/>
              <a:pathLst>
                <a:path w="3058" h="7595" extrusionOk="0">
                  <a:moveTo>
                    <a:pt x="1905" y="0"/>
                  </a:moveTo>
                  <a:cubicBezTo>
                    <a:pt x="752" y="401"/>
                    <a:pt x="101" y="2531"/>
                    <a:pt x="25" y="4536"/>
                  </a:cubicBezTo>
                  <a:cubicBezTo>
                    <a:pt x="0" y="6065"/>
                    <a:pt x="1279" y="7018"/>
                    <a:pt x="2482" y="7594"/>
                  </a:cubicBezTo>
                  <a:cubicBezTo>
                    <a:pt x="3058" y="4486"/>
                    <a:pt x="2782" y="1980"/>
                    <a:pt x="1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39;p32"/>
            <p:cNvSpPr/>
            <p:nvPr/>
          </p:nvSpPr>
          <p:spPr>
            <a:xfrm>
              <a:off x="7785522" y="2868007"/>
              <a:ext cx="772838" cy="382105"/>
            </a:xfrm>
            <a:custGeom>
              <a:avLst/>
              <a:gdLst/>
              <a:ahLst/>
              <a:cxnLst/>
              <a:rect l="l" t="t" r="r" b="b"/>
              <a:pathLst>
                <a:path w="10301" h="5093" extrusionOk="0">
                  <a:moveTo>
                    <a:pt x="6305" y="0"/>
                  </a:moveTo>
                  <a:cubicBezTo>
                    <a:pt x="4539" y="0"/>
                    <a:pt x="2687" y="367"/>
                    <a:pt x="827" y="1178"/>
                  </a:cubicBezTo>
                  <a:cubicBezTo>
                    <a:pt x="0" y="2280"/>
                    <a:pt x="100" y="3759"/>
                    <a:pt x="1679" y="4837"/>
                  </a:cubicBezTo>
                  <a:cubicBezTo>
                    <a:pt x="1943" y="5014"/>
                    <a:pt x="2282" y="5093"/>
                    <a:pt x="2672" y="5093"/>
                  </a:cubicBezTo>
                  <a:cubicBezTo>
                    <a:pt x="4992" y="5093"/>
                    <a:pt x="9142" y="2303"/>
                    <a:pt x="10301" y="651"/>
                  </a:cubicBezTo>
                  <a:cubicBezTo>
                    <a:pt x="9049" y="230"/>
                    <a:pt x="7704" y="0"/>
                    <a:pt x="63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0;p32"/>
            <p:cNvSpPr/>
            <p:nvPr/>
          </p:nvSpPr>
          <p:spPr>
            <a:xfrm>
              <a:off x="7136790" y="2914972"/>
              <a:ext cx="1306871" cy="1101976"/>
            </a:xfrm>
            <a:custGeom>
              <a:avLst/>
              <a:gdLst/>
              <a:ahLst/>
              <a:cxnLst/>
              <a:rect l="l" t="t" r="r" b="b"/>
              <a:pathLst>
                <a:path w="17419" h="14688" extrusionOk="0">
                  <a:moveTo>
                    <a:pt x="17419" y="6166"/>
                  </a:moveTo>
                  <a:cubicBezTo>
                    <a:pt x="17419" y="6166"/>
                    <a:pt x="13710" y="7344"/>
                    <a:pt x="15414" y="11880"/>
                  </a:cubicBezTo>
                  <a:cubicBezTo>
                    <a:pt x="15414" y="11880"/>
                    <a:pt x="13740" y="12293"/>
                    <a:pt x="13864" y="14059"/>
                  </a:cubicBezTo>
                  <a:lnTo>
                    <a:pt x="13864" y="14059"/>
                  </a:lnTo>
                  <a:lnTo>
                    <a:pt x="13963" y="14485"/>
                  </a:lnTo>
                  <a:lnTo>
                    <a:pt x="13963" y="14485"/>
                  </a:lnTo>
                  <a:cubicBezTo>
                    <a:pt x="14075" y="12372"/>
                    <a:pt x="17018" y="12181"/>
                    <a:pt x="17018" y="12181"/>
                  </a:cubicBezTo>
                  <a:cubicBezTo>
                    <a:pt x="13960" y="8923"/>
                    <a:pt x="17419" y="6166"/>
                    <a:pt x="17419" y="6166"/>
                  </a:cubicBezTo>
                  <a:close/>
                  <a:moveTo>
                    <a:pt x="11103" y="0"/>
                  </a:moveTo>
                  <a:lnTo>
                    <a:pt x="9374" y="602"/>
                  </a:lnTo>
                  <a:cubicBezTo>
                    <a:pt x="1592" y="3954"/>
                    <a:pt x="9" y="8198"/>
                    <a:pt x="15" y="11149"/>
                  </a:cubicBezTo>
                  <a:lnTo>
                    <a:pt x="15" y="11149"/>
                  </a:lnTo>
                  <a:cubicBezTo>
                    <a:pt x="10" y="11150"/>
                    <a:pt x="5" y="11152"/>
                    <a:pt x="0" y="11153"/>
                  </a:cubicBezTo>
                  <a:cubicBezTo>
                    <a:pt x="25" y="13233"/>
                    <a:pt x="827" y="14687"/>
                    <a:pt x="827" y="14687"/>
                  </a:cubicBezTo>
                  <a:lnTo>
                    <a:pt x="14010" y="14687"/>
                  </a:lnTo>
                  <a:lnTo>
                    <a:pt x="13963" y="14485"/>
                  </a:lnTo>
                  <a:lnTo>
                    <a:pt x="13963" y="14485"/>
                  </a:lnTo>
                  <a:cubicBezTo>
                    <a:pt x="13961" y="14535"/>
                    <a:pt x="13960" y="14585"/>
                    <a:pt x="13960" y="14637"/>
                  </a:cubicBezTo>
                  <a:cubicBezTo>
                    <a:pt x="13907" y="14430"/>
                    <a:pt x="13876" y="14237"/>
                    <a:pt x="13864" y="14059"/>
                  </a:cubicBezTo>
                  <a:lnTo>
                    <a:pt x="13864" y="14059"/>
                  </a:lnTo>
                  <a:lnTo>
                    <a:pt x="13835" y="13935"/>
                  </a:lnTo>
                  <a:cubicBezTo>
                    <a:pt x="13835" y="13935"/>
                    <a:pt x="13465" y="10952"/>
                    <a:pt x="10574" y="10952"/>
                  </a:cubicBezTo>
                  <a:cubicBezTo>
                    <a:pt x="10550" y="10952"/>
                    <a:pt x="10526" y="10952"/>
                    <a:pt x="10502" y="10953"/>
                  </a:cubicBezTo>
                  <a:cubicBezTo>
                    <a:pt x="7544" y="11003"/>
                    <a:pt x="6542" y="13459"/>
                    <a:pt x="6542" y="13459"/>
                  </a:cubicBezTo>
                  <a:cubicBezTo>
                    <a:pt x="6153" y="12505"/>
                    <a:pt x="5581" y="11872"/>
                    <a:pt x="4927" y="11464"/>
                  </a:cubicBezTo>
                  <a:lnTo>
                    <a:pt x="4927" y="11464"/>
                  </a:lnTo>
                  <a:cubicBezTo>
                    <a:pt x="6735" y="11056"/>
                    <a:pt x="8720" y="10230"/>
                    <a:pt x="10351" y="8722"/>
                  </a:cubicBezTo>
                  <a:cubicBezTo>
                    <a:pt x="13133" y="6116"/>
                    <a:pt x="12406" y="1304"/>
                    <a:pt x="11103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1;p32"/>
            <p:cNvSpPr/>
            <p:nvPr/>
          </p:nvSpPr>
          <p:spPr>
            <a:xfrm>
              <a:off x="8492472" y="3501585"/>
              <a:ext cx="537858" cy="515351"/>
            </a:xfrm>
            <a:custGeom>
              <a:avLst/>
              <a:gdLst/>
              <a:ahLst/>
              <a:cxnLst/>
              <a:rect l="l" t="t" r="r" b="b"/>
              <a:pathLst>
                <a:path w="7169" h="6869" extrusionOk="0">
                  <a:moveTo>
                    <a:pt x="6993" y="1"/>
                  </a:moveTo>
                  <a:cubicBezTo>
                    <a:pt x="6868" y="1429"/>
                    <a:pt x="6567" y="4011"/>
                    <a:pt x="5840" y="4913"/>
                  </a:cubicBezTo>
                  <a:cubicBezTo>
                    <a:pt x="4813" y="6191"/>
                    <a:pt x="1" y="6818"/>
                    <a:pt x="1" y="6818"/>
                  </a:cubicBezTo>
                  <a:cubicBezTo>
                    <a:pt x="1" y="6818"/>
                    <a:pt x="26" y="6818"/>
                    <a:pt x="101" y="6868"/>
                  </a:cubicBezTo>
                  <a:lnTo>
                    <a:pt x="5164" y="6868"/>
                  </a:lnTo>
                  <a:cubicBezTo>
                    <a:pt x="5540" y="6693"/>
                    <a:pt x="5941" y="6492"/>
                    <a:pt x="6367" y="6241"/>
                  </a:cubicBezTo>
                  <a:cubicBezTo>
                    <a:pt x="6993" y="3860"/>
                    <a:pt x="7169" y="1780"/>
                    <a:pt x="6993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42;p32"/>
            <p:cNvSpPr/>
            <p:nvPr/>
          </p:nvSpPr>
          <p:spPr>
            <a:xfrm>
              <a:off x="8184124" y="3377495"/>
              <a:ext cx="259513" cy="635617"/>
            </a:xfrm>
            <a:custGeom>
              <a:avLst/>
              <a:gdLst/>
              <a:ahLst/>
              <a:cxnLst/>
              <a:rect l="l" t="t" r="r" b="b"/>
              <a:pathLst>
                <a:path w="3459" h="8472" extrusionOk="0">
                  <a:moveTo>
                    <a:pt x="3459" y="1"/>
                  </a:moveTo>
                  <a:lnTo>
                    <a:pt x="3459" y="1"/>
                  </a:lnTo>
                  <a:cubicBezTo>
                    <a:pt x="3033" y="377"/>
                    <a:pt x="2632" y="803"/>
                    <a:pt x="2331" y="1304"/>
                  </a:cubicBezTo>
                  <a:cubicBezTo>
                    <a:pt x="2030" y="1780"/>
                    <a:pt x="1805" y="2332"/>
                    <a:pt x="1755" y="2933"/>
                  </a:cubicBezTo>
                  <a:cubicBezTo>
                    <a:pt x="1705" y="3509"/>
                    <a:pt x="1805" y="4111"/>
                    <a:pt x="2030" y="4637"/>
                  </a:cubicBezTo>
                  <a:cubicBezTo>
                    <a:pt x="2259" y="5118"/>
                    <a:pt x="2572" y="5557"/>
                    <a:pt x="2911" y="5954"/>
                  </a:cubicBezTo>
                  <a:lnTo>
                    <a:pt x="2911" y="5954"/>
                  </a:lnTo>
                  <a:cubicBezTo>
                    <a:pt x="2603" y="5987"/>
                    <a:pt x="2282" y="6058"/>
                    <a:pt x="1980" y="6166"/>
                  </a:cubicBezTo>
                  <a:cubicBezTo>
                    <a:pt x="1629" y="6266"/>
                    <a:pt x="1304" y="6417"/>
                    <a:pt x="1003" y="6617"/>
                  </a:cubicBezTo>
                  <a:cubicBezTo>
                    <a:pt x="677" y="6818"/>
                    <a:pt x="426" y="7093"/>
                    <a:pt x="251" y="7419"/>
                  </a:cubicBezTo>
                  <a:cubicBezTo>
                    <a:pt x="50" y="7745"/>
                    <a:pt x="0" y="8096"/>
                    <a:pt x="0" y="8472"/>
                  </a:cubicBezTo>
                  <a:cubicBezTo>
                    <a:pt x="25" y="8096"/>
                    <a:pt x="101" y="7745"/>
                    <a:pt x="301" y="7444"/>
                  </a:cubicBezTo>
                  <a:cubicBezTo>
                    <a:pt x="477" y="7144"/>
                    <a:pt x="752" y="6893"/>
                    <a:pt x="1053" y="6692"/>
                  </a:cubicBezTo>
                  <a:cubicBezTo>
                    <a:pt x="1354" y="6517"/>
                    <a:pt x="1680" y="6392"/>
                    <a:pt x="2030" y="6291"/>
                  </a:cubicBezTo>
                  <a:cubicBezTo>
                    <a:pt x="2356" y="6191"/>
                    <a:pt x="2732" y="6116"/>
                    <a:pt x="3083" y="6091"/>
                  </a:cubicBezTo>
                  <a:cubicBezTo>
                    <a:pt x="3083" y="6091"/>
                    <a:pt x="3108" y="6091"/>
                    <a:pt x="3108" y="6066"/>
                  </a:cubicBezTo>
                  <a:cubicBezTo>
                    <a:pt x="3158" y="6041"/>
                    <a:pt x="3158" y="5991"/>
                    <a:pt x="3133" y="5966"/>
                  </a:cubicBezTo>
                  <a:cubicBezTo>
                    <a:pt x="2732" y="5540"/>
                    <a:pt x="2406" y="5088"/>
                    <a:pt x="2181" y="4562"/>
                  </a:cubicBezTo>
                  <a:cubicBezTo>
                    <a:pt x="1955" y="4061"/>
                    <a:pt x="1830" y="3484"/>
                    <a:pt x="1880" y="2933"/>
                  </a:cubicBezTo>
                  <a:cubicBezTo>
                    <a:pt x="1930" y="2382"/>
                    <a:pt x="2131" y="1830"/>
                    <a:pt x="2406" y="1329"/>
                  </a:cubicBezTo>
                  <a:cubicBezTo>
                    <a:pt x="2682" y="853"/>
                    <a:pt x="3058" y="402"/>
                    <a:pt x="34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43;p32"/>
            <p:cNvSpPr/>
            <p:nvPr/>
          </p:nvSpPr>
          <p:spPr>
            <a:xfrm>
              <a:off x="8244293" y="3892685"/>
              <a:ext cx="94082" cy="120416"/>
            </a:xfrm>
            <a:custGeom>
              <a:avLst/>
              <a:gdLst/>
              <a:ahLst/>
              <a:cxnLst/>
              <a:rect l="l" t="t" r="r" b="b"/>
              <a:pathLst>
                <a:path w="1254" h="1605" extrusionOk="0">
                  <a:moveTo>
                    <a:pt x="1253" y="1"/>
                  </a:moveTo>
                  <a:lnTo>
                    <a:pt x="1253" y="1"/>
                  </a:lnTo>
                  <a:cubicBezTo>
                    <a:pt x="1178" y="26"/>
                    <a:pt x="1078" y="51"/>
                    <a:pt x="1003" y="76"/>
                  </a:cubicBezTo>
                  <a:cubicBezTo>
                    <a:pt x="928" y="126"/>
                    <a:pt x="827" y="176"/>
                    <a:pt x="752" y="201"/>
                  </a:cubicBezTo>
                  <a:cubicBezTo>
                    <a:pt x="602" y="302"/>
                    <a:pt x="451" y="402"/>
                    <a:pt x="326" y="552"/>
                  </a:cubicBezTo>
                  <a:cubicBezTo>
                    <a:pt x="201" y="703"/>
                    <a:pt x="101" y="853"/>
                    <a:pt x="50" y="1054"/>
                  </a:cubicBezTo>
                  <a:cubicBezTo>
                    <a:pt x="0" y="1229"/>
                    <a:pt x="0" y="1429"/>
                    <a:pt x="76" y="1605"/>
                  </a:cubicBezTo>
                  <a:cubicBezTo>
                    <a:pt x="50" y="1229"/>
                    <a:pt x="226" y="903"/>
                    <a:pt x="451" y="653"/>
                  </a:cubicBezTo>
                  <a:cubicBezTo>
                    <a:pt x="552" y="527"/>
                    <a:pt x="677" y="427"/>
                    <a:pt x="827" y="302"/>
                  </a:cubicBezTo>
                  <a:lnTo>
                    <a:pt x="1028" y="151"/>
                  </a:lnTo>
                  <a:cubicBezTo>
                    <a:pt x="1103" y="101"/>
                    <a:pt x="1178" y="51"/>
                    <a:pt x="1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4;p32"/>
            <p:cNvSpPr/>
            <p:nvPr/>
          </p:nvSpPr>
          <p:spPr>
            <a:xfrm>
              <a:off x="8323219" y="3892685"/>
              <a:ext cx="94157" cy="120416"/>
            </a:xfrm>
            <a:custGeom>
              <a:avLst/>
              <a:gdLst/>
              <a:ahLst/>
              <a:cxnLst/>
              <a:rect l="l" t="t" r="r" b="b"/>
              <a:pathLst>
                <a:path w="1255" h="1605" extrusionOk="0">
                  <a:moveTo>
                    <a:pt x="1254" y="1"/>
                  </a:moveTo>
                  <a:cubicBezTo>
                    <a:pt x="1179" y="26"/>
                    <a:pt x="1079" y="51"/>
                    <a:pt x="1003" y="76"/>
                  </a:cubicBezTo>
                  <a:cubicBezTo>
                    <a:pt x="928" y="126"/>
                    <a:pt x="828" y="176"/>
                    <a:pt x="753" y="201"/>
                  </a:cubicBezTo>
                  <a:cubicBezTo>
                    <a:pt x="602" y="302"/>
                    <a:pt x="452" y="402"/>
                    <a:pt x="327" y="552"/>
                  </a:cubicBezTo>
                  <a:cubicBezTo>
                    <a:pt x="201" y="703"/>
                    <a:pt x="101" y="853"/>
                    <a:pt x="51" y="1054"/>
                  </a:cubicBezTo>
                  <a:cubicBezTo>
                    <a:pt x="1" y="1229"/>
                    <a:pt x="1" y="1429"/>
                    <a:pt x="76" y="1605"/>
                  </a:cubicBezTo>
                  <a:cubicBezTo>
                    <a:pt x="51" y="1229"/>
                    <a:pt x="201" y="903"/>
                    <a:pt x="452" y="653"/>
                  </a:cubicBezTo>
                  <a:cubicBezTo>
                    <a:pt x="552" y="527"/>
                    <a:pt x="678" y="427"/>
                    <a:pt x="828" y="302"/>
                  </a:cubicBezTo>
                  <a:lnTo>
                    <a:pt x="1029" y="151"/>
                  </a:lnTo>
                  <a:cubicBezTo>
                    <a:pt x="1104" y="101"/>
                    <a:pt x="1179" y="51"/>
                    <a:pt x="12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45;p32"/>
            <p:cNvSpPr/>
            <p:nvPr/>
          </p:nvSpPr>
          <p:spPr>
            <a:xfrm>
              <a:off x="6933701" y="3371868"/>
              <a:ext cx="927091" cy="393059"/>
            </a:xfrm>
            <a:custGeom>
              <a:avLst/>
              <a:gdLst/>
              <a:ahLst/>
              <a:cxnLst/>
              <a:rect l="l" t="t" r="r" b="b"/>
              <a:pathLst>
                <a:path w="12357" h="5239" extrusionOk="0">
                  <a:moveTo>
                    <a:pt x="12357" y="0"/>
                  </a:moveTo>
                  <a:lnTo>
                    <a:pt x="1" y="627"/>
                  </a:lnTo>
                  <a:cubicBezTo>
                    <a:pt x="1" y="627"/>
                    <a:pt x="101" y="5214"/>
                    <a:pt x="5389" y="5239"/>
                  </a:cubicBezTo>
                  <a:cubicBezTo>
                    <a:pt x="5416" y="5239"/>
                    <a:pt x="5442" y="5239"/>
                    <a:pt x="5469" y="5239"/>
                  </a:cubicBezTo>
                  <a:cubicBezTo>
                    <a:pt x="11065" y="5239"/>
                    <a:pt x="12357" y="1"/>
                    <a:pt x="12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46;p32"/>
            <p:cNvSpPr/>
            <p:nvPr/>
          </p:nvSpPr>
          <p:spPr>
            <a:xfrm>
              <a:off x="7255253" y="3737160"/>
              <a:ext cx="148626" cy="137672"/>
            </a:xfrm>
            <a:custGeom>
              <a:avLst/>
              <a:gdLst/>
              <a:ahLst/>
              <a:cxnLst/>
              <a:rect l="l" t="t" r="r" b="b"/>
              <a:pathLst>
                <a:path w="1981" h="1835" extrusionOk="0">
                  <a:moveTo>
                    <a:pt x="984" y="1"/>
                  </a:moveTo>
                  <a:cubicBezTo>
                    <a:pt x="924" y="1"/>
                    <a:pt x="863" y="7"/>
                    <a:pt x="802" y="19"/>
                  </a:cubicBezTo>
                  <a:cubicBezTo>
                    <a:pt x="326" y="119"/>
                    <a:pt x="0" y="595"/>
                    <a:pt x="75" y="1096"/>
                  </a:cubicBezTo>
                  <a:cubicBezTo>
                    <a:pt x="166" y="1527"/>
                    <a:pt x="563" y="1834"/>
                    <a:pt x="1009" y="1834"/>
                  </a:cubicBezTo>
                  <a:cubicBezTo>
                    <a:pt x="1057" y="1834"/>
                    <a:pt x="1105" y="1831"/>
                    <a:pt x="1153" y="1823"/>
                  </a:cubicBezTo>
                  <a:cubicBezTo>
                    <a:pt x="1654" y="1723"/>
                    <a:pt x="1980" y="1247"/>
                    <a:pt x="1880" y="746"/>
                  </a:cubicBezTo>
                  <a:cubicBezTo>
                    <a:pt x="1792" y="305"/>
                    <a:pt x="1414" y="1"/>
                    <a:pt x="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47;p32"/>
            <p:cNvSpPr/>
            <p:nvPr/>
          </p:nvSpPr>
          <p:spPr>
            <a:xfrm>
              <a:off x="7259004" y="3785551"/>
              <a:ext cx="144874" cy="89280"/>
            </a:xfrm>
            <a:custGeom>
              <a:avLst/>
              <a:gdLst/>
              <a:ahLst/>
              <a:cxnLst/>
              <a:rect l="l" t="t" r="r" b="b"/>
              <a:pathLst>
                <a:path w="1931" h="1190" extrusionOk="0">
                  <a:moveTo>
                    <a:pt x="51" y="0"/>
                  </a:moveTo>
                  <a:cubicBezTo>
                    <a:pt x="25" y="151"/>
                    <a:pt x="0" y="301"/>
                    <a:pt x="25" y="451"/>
                  </a:cubicBezTo>
                  <a:cubicBezTo>
                    <a:pt x="116" y="882"/>
                    <a:pt x="513" y="1189"/>
                    <a:pt x="959" y="1189"/>
                  </a:cubicBezTo>
                  <a:cubicBezTo>
                    <a:pt x="1007" y="1189"/>
                    <a:pt x="1055" y="1186"/>
                    <a:pt x="1103" y="1178"/>
                  </a:cubicBezTo>
                  <a:cubicBezTo>
                    <a:pt x="1604" y="1078"/>
                    <a:pt x="1930" y="602"/>
                    <a:pt x="1830" y="101"/>
                  </a:cubicBezTo>
                  <a:cubicBezTo>
                    <a:pt x="1830" y="75"/>
                    <a:pt x="1830" y="25"/>
                    <a:pt x="1805" y="0"/>
                  </a:cubicBezTo>
                  <a:cubicBezTo>
                    <a:pt x="1705" y="326"/>
                    <a:pt x="1454" y="577"/>
                    <a:pt x="1103" y="627"/>
                  </a:cubicBezTo>
                  <a:cubicBezTo>
                    <a:pt x="1041" y="641"/>
                    <a:pt x="978" y="647"/>
                    <a:pt x="917" y="647"/>
                  </a:cubicBezTo>
                  <a:cubicBezTo>
                    <a:pt x="533" y="647"/>
                    <a:pt x="180" y="389"/>
                    <a:pt x="5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48;p32"/>
            <p:cNvSpPr/>
            <p:nvPr/>
          </p:nvSpPr>
          <p:spPr>
            <a:xfrm>
              <a:off x="7097328" y="3806257"/>
              <a:ext cx="530281" cy="249910"/>
            </a:xfrm>
            <a:custGeom>
              <a:avLst/>
              <a:gdLst/>
              <a:ahLst/>
              <a:cxnLst/>
              <a:rect l="l" t="t" r="r" b="b"/>
              <a:pathLst>
                <a:path w="7068" h="3331" extrusionOk="0">
                  <a:moveTo>
                    <a:pt x="3283" y="0"/>
                  </a:moveTo>
                  <a:cubicBezTo>
                    <a:pt x="1078" y="0"/>
                    <a:pt x="0" y="2807"/>
                    <a:pt x="0" y="2807"/>
                  </a:cubicBezTo>
                  <a:cubicBezTo>
                    <a:pt x="0" y="2807"/>
                    <a:pt x="1281" y="3331"/>
                    <a:pt x="3375" y="3331"/>
                  </a:cubicBezTo>
                  <a:cubicBezTo>
                    <a:pt x="4422" y="3331"/>
                    <a:pt x="5673" y="3200"/>
                    <a:pt x="7068" y="2807"/>
                  </a:cubicBezTo>
                  <a:cubicBezTo>
                    <a:pt x="7068" y="2807"/>
                    <a:pt x="5514" y="0"/>
                    <a:pt x="3283" y="0"/>
                  </a:cubicBezTo>
                  <a:close/>
                </a:path>
              </a:pathLst>
            </a:custGeom>
            <a:solidFill>
              <a:srgbClr val="FFE4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49;p32"/>
            <p:cNvSpPr/>
            <p:nvPr/>
          </p:nvSpPr>
          <p:spPr>
            <a:xfrm>
              <a:off x="7097328" y="3800255"/>
              <a:ext cx="530281" cy="216674"/>
            </a:xfrm>
            <a:custGeom>
              <a:avLst/>
              <a:gdLst/>
              <a:ahLst/>
              <a:cxnLst/>
              <a:rect l="l" t="t" r="r" b="b"/>
              <a:pathLst>
                <a:path w="7068" h="2888" extrusionOk="0">
                  <a:moveTo>
                    <a:pt x="3305" y="0"/>
                  </a:moveTo>
                  <a:cubicBezTo>
                    <a:pt x="2950" y="0"/>
                    <a:pt x="2584" y="74"/>
                    <a:pt x="2256" y="205"/>
                  </a:cubicBezTo>
                  <a:cubicBezTo>
                    <a:pt x="1905" y="381"/>
                    <a:pt x="1554" y="606"/>
                    <a:pt x="1278" y="882"/>
                  </a:cubicBezTo>
                  <a:cubicBezTo>
                    <a:pt x="702" y="1433"/>
                    <a:pt x="276" y="2135"/>
                    <a:pt x="0" y="2887"/>
                  </a:cubicBezTo>
                  <a:cubicBezTo>
                    <a:pt x="175" y="2511"/>
                    <a:pt x="351" y="2185"/>
                    <a:pt x="576" y="1859"/>
                  </a:cubicBezTo>
                  <a:cubicBezTo>
                    <a:pt x="802" y="1534"/>
                    <a:pt x="1053" y="1233"/>
                    <a:pt x="1353" y="982"/>
                  </a:cubicBezTo>
                  <a:cubicBezTo>
                    <a:pt x="1654" y="707"/>
                    <a:pt x="1955" y="481"/>
                    <a:pt x="2331" y="331"/>
                  </a:cubicBezTo>
                  <a:cubicBezTo>
                    <a:pt x="2636" y="222"/>
                    <a:pt x="2961" y="150"/>
                    <a:pt x="3305" y="150"/>
                  </a:cubicBezTo>
                  <a:cubicBezTo>
                    <a:pt x="3356" y="150"/>
                    <a:pt x="3407" y="152"/>
                    <a:pt x="3459" y="155"/>
                  </a:cubicBezTo>
                  <a:cubicBezTo>
                    <a:pt x="3835" y="180"/>
                    <a:pt x="4211" y="281"/>
                    <a:pt x="4561" y="456"/>
                  </a:cubicBezTo>
                  <a:cubicBezTo>
                    <a:pt x="4912" y="631"/>
                    <a:pt x="5213" y="857"/>
                    <a:pt x="5514" y="1108"/>
                  </a:cubicBezTo>
                  <a:cubicBezTo>
                    <a:pt x="5815" y="1358"/>
                    <a:pt x="6090" y="1634"/>
                    <a:pt x="6366" y="1935"/>
                  </a:cubicBezTo>
                  <a:cubicBezTo>
                    <a:pt x="6617" y="2235"/>
                    <a:pt x="6842" y="2536"/>
                    <a:pt x="7068" y="2887"/>
                  </a:cubicBezTo>
                  <a:cubicBezTo>
                    <a:pt x="6692" y="2185"/>
                    <a:pt x="6191" y="1534"/>
                    <a:pt x="5614" y="1007"/>
                  </a:cubicBezTo>
                  <a:cubicBezTo>
                    <a:pt x="5313" y="732"/>
                    <a:pt x="4988" y="506"/>
                    <a:pt x="4612" y="331"/>
                  </a:cubicBezTo>
                  <a:cubicBezTo>
                    <a:pt x="4261" y="155"/>
                    <a:pt x="3860" y="30"/>
                    <a:pt x="3459" y="5"/>
                  </a:cubicBezTo>
                  <a:cubicBezTo>
                    <a:pt x="3408" y="2"/>
                    <a:pt x="3356" y="0"/>
                    <a:pt x="3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50;p32"/>
            <p:cNvSpPr/>
            <p:nvPr/>
          </p:nvSpPr>
          <p:spPr>
            <a:xfrm>
              <a:off x="7433885" y="3890809"/>
              <a:ext cx="129794" cy="137372"/>
            </a:xfrm>
            <a:custGeom>
              <a:avLst/>
              <a:gdLst/>
              <a:ahLst/>
              <a:cxnLst/>
              <a:rect l="l" t="t" r="r" b="b"/>
              <a:pathLst>
                <a:path w="1730" h="1831" extrusionOk="0">
                  <a:moveTo>
                    <a:pt x="0" y="1"/>
                  </a:moveTo>
                  <a:lnTo>
                    <a:pt x="0" y="1"/>
                  </a:lnTo>
                  <a:cubicBezTo>
                    <a:pt x="176" y="101"/>
                    <a:pt x="351" y="226"/>
                    <a:pt x="527" y="377"/>
                  </a:cubicBezTo>
                  <a:cubicBezTo>
                    <a:pt x="702" y="502"/>
                    <a:pt x="852" y="652"/>
                    <a:pt x="1003" y="803"/>
                  </a:cubicBezTo>
                  <a:cubicBezTo>
                    <a:pt x="1153" y="953"/>
                    <a:pt x="1278" y="1104"/>
                    <a:pt x="1404" y="1279"/>
                  </a:cubicBezTo>
                  <a:cubicBezTo>
                    <a:pt x="1529" y="1454"/>
                    <a:pt x="1629" y="1655"/>
                    <a:pt x="1730" y="1830"/>
                  </a:cubicBezTo>
                  <a:cubicBezTo>
                    <a:pt x="1679" y="1630"/>
                    <a:pt x="1629" y="1404"/>
                    <a:pt x="1504" y="1229"/>
                  </a:cubicBezTo>
                  <a:cubicBezTo>
                    <a:pt x="1404" y="1028"/>
                    <a:pt x="1253" y="853"/>
                    <a:pt x="1103" y="678"/>
                  </a:cubicBezTo>
                  <a:cubicBezTo>
                    <a:pt x="802" y="377"/>
                    <a:pt x="426" y="12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51;p32"/>
            <p:cNvSpPr/>
            <p:nvPr/>
          </p:nvSpPr>
          <p:spPr>
            <a:xfrm>
              <a:off x="7384970" y="3922770"/>
              <a:ext cx="116665" cy="116665"/>
            </a:xfrm>
            <a:custGeom>
              <a:avLst/>
              <a:gdLst/>
              <a:ahLst/>
              <a:cxnLst/>
              <a:rect l="l" t="t" r="r" b="b"/>
              <a:pathLst>
                <a:path w="1555" h="1555" extrusionOk="0">
                  <a:moveTo>
                    <a:pt x="1" y="1"/>
                  </a:moveTo>
                  <a:cubicBezTo>
                    <a:pt x="176" y="76"/>
                    <a:pt x="326" y="176"/>
                    <a:pt x="477" y="302"/>
                  </a:cubicBezTo>
                  <a:cubicBezTo>
                    <a:pt x="627" y="402"/>
                    <a:pt x="778" y="527"/>
                    <a:pt x="903" y="653"/>
                  </a:cubicBezTo>
                  <a:cubicBezTo>
                    <a:pt x="1028" y="803"/>
                    <a:pt x="1128" y="928"/>
                    <a:pt x="1254" y="1079"/>
                  </a:cubicBezTo>
                  <a:cubicBezTo>
                    <a:pt x="1354" y="1229"/>
                    <a:pt x="1454" y="1404"/>
                    <a:pt x="1555" y="1555"/>
                  </a:cubicBezTo>
                  <a:cubicBezTo>
                    <a:pt x="1504" y="1379"/>
                    <a:pt x="1454" y="1179"/>
                    <a:pt x="1354" y="1028"/>
                  </a:cubicBezTo>
                  <a:cubicBezTo>
                    <a:pt x="1254" y="853"/>
                    <a:pt x="1128" y="703"/>
                    <a:pt x="1003" y="552"/>
                  </a:cubicBezTo>
                  <a:cubicBezTo>
                    <a:pt x="878" y="402"/>
                    <a:pt x="702" y="302"/>
                    <a:pt x="552" y="201"/>
                  </a:cubicBezTo>
                  <a:cubicBezTo>
                    <a:pt x="377" y="101"/>
                    <a:pt x="201" y="26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52;p32"/>
            <p:cNvSpPr/>
            <p:nvPr/>
          </p:nvSpPr>
          <p:spPr>
            <a:xfrm>
              <a:off x="7629397" y="3806257"/>
              <a:ext cx="530356" cy="256587"/>
            </a:xfrm>
            <a:custGeom>
              <a:avLst/>
              <a:gdLst/>
              <a:ahLst/>
              <a:cxnLst/>
              <a:rect l="l" t="t" r="r" b="b"/>
              <a:pathLst>
                <a:path w="7069" h="3420" extrusionOk="0">
                  <a:moveTo>
                    <a:pt x="3785" y="0"/>
                  </a:moveTo>
                  <a:cubicBezTo>
                    <a:pt x="1555" y="0"/>
                    <a:pt x="1" y="2807"/>
                    <a:pt x="1" y="2807"/>
                  </a:cubicBezTo>
                  <a:cubicBezTo>
                    <a:pt x="1" y="2807"/>
                    <a:pt x="1694" y="3420"/>
                    <a:pt x="3788" y="3420"/>
                  </a:cubicBezTo>
                  <a:cubicBezTo>
                    <a:pt x="4835" y="3420"/>
                    <a:pt x="5982" y="3267"/>
                    <a:pt x="7069" y="2807"/>
                  </a:cubicBezTo>
                  <a:cubicBezTo>
                    <a:pt x="7069" y="2807"/>
                    <a:pt x="5991" y="0"/>
                    <a:pt x="3785" y="0"/>
                  </a:cubicBezTo>
                  <a:close/>
                </a:path>
              </a:pathLst>
            </a:custGeom>
            <a:solidFill>
              <a:srgbClr val="FFE4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3;p32"/>
            <p:cNvSpPr/>
            <p:nvPr/>
          </p:nvSpPr>
          <p:spPr>
            <a:xfrm>
              <a:off x="7629397" y="3800255"/>
              <a:ext cx="530356" cy="216674"/>
            </a:xfrm>
            <a:custGeom>
              <a:avLst/>
              <a:gdLst/>
              <a:ahLst/>
              <a:cxnLst/>
              <a:rect l="l" t="t" r="r" b="b"/>
              <a:pathLst>
                <a:path w="7069" h="2888" extrusionOk="0">
                  <a:moveTo>
                    <a:pt x="3764" y="0"/>
                  </a:moveTo>
                  <a:cubicBezTo>
                    <a:pt x="3712" y="0"/>
                    <a:pt x="3661" y="2"/>
                    <a:pt x="3610" y="5"/>
                  </a:cubicBezTo>
                  <a:cubicBezTo>
                    <a:pt x="3209" y="30"/>
                    <a:pt x="2808" y="155"/>
                    <a:pt x="2457" y="331"/>
                  </a:cubicBezTo>
                  <a:cubicBezTo>
                    <a:pt x="2081" y="506"/>
                    <a:pt x="1755" y="732"/>
                    <a:pt x="1454" y="1007"/>
                  </a:cubicBezTo>
                  <a:cubicBezTo>
                    <a:pt x="878" y="1534"/>
                    <a:pt x="377" y="2185"/>
                    <a:pt x="1" y="2887"/>
                  </a:cubicBezTo>
                  <a:cubicBezTo>
                    <a:pt x="226" y="2536"/>
                    <a:pt x="452" y="2235"/>
                    <a:pt x="703" y="1935"/>
                  </a:cubicBezTo>
                  <a:cubicBezTo>
                    <a:pt x="978" y="1634"/>
                    <a:pt x="1254" y="1358"/>
                    <a:pt x="1555" y="1108"/>
                  </a:cubicBezTo>
                  <a:cubicBezTo>
                    <a:pt x="1855" y="857"/>
                    <a:pt x="2156" y="631"/>
                    <a:pt x="2507" y="456"/>
                  </a:cubicBezTo>
                  <a:cubicBezTo>
                    <a:pt x="2858" y="281"/>
                    <a:pt x="3234" y="180"/>
                    <a:pt x="3635" y="155"/>
                  </a:cubicBezTo>
                  <a:cubicBezTo>
                    <a:pt x="3683" y="152"/>
                    <a:pt x="3732" y="150"/>
                    <a:pt x="3781" y="150"/>
                  </a:cubicBezTo>
                  <a:cubicBezTo>
                    <a:pt x="4108" y="150"/>
                    <a:pt x="4432" y="222"/>
                    <a:pt x="4738" y="331"/>
                  </a:cubicBezTo>
                  <a:cubicBezTo>
                    <a:pt x="5114" y="481"/>
                    <a:pt x="5439" y="707"/>
                    <a:pt x="5715" y="982"/>
                  </a:cubicBezTo>
                  <a:cubicBezTo>
                    <a:pt x="6016" y="1233"/>
                    <a:pt x="6267" y="1534"/>
                    <a:pt x="6492" y="1859"/>
                  </a:cubicBezTo>
                  <a:cubicBezTo>
                    <a:pt x="6718" y="2185"/>
                    <a:pt x="6918" y="2511"/>
                    <a:pt x="7069" y="2887"/>
                  </a:cubicBezTo>
                  <a:cubicBezTo>
                    <a:pt x="6793" y="2135"/>
                    <a:pt x="6367" y="1433"/>
                    <a:pt x="5790" y="882"/>
                  </a:cubicBezTo>
                  <a:cubicBezTo>
                    <a:pt x="5515" y="606"/>
                    <a:pt x="5189" y="381"/>
                    <a:pt x="4813" y="205"/>
                  </a:cubicBezTo>
                  <a:cubicBezTo>
                    <a:pt x="4485" y="74"/>
                    <a:pt x="4118" y="0"/>
                    <a:pt x="37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4;p32"/>
            <p:cNvSpPr/>
            <p:nvPr/>
          </p:nvSpPr>
          <p:spPr>
            <a:xfrm>
              <a:off x="7693318" y="3890809"/>
              <a:ext cx="129869" cy="137372"/>
            </a:xfrm>
            <a:custGeom>
              <a:avLst/>
              <a:gdLst/>
              <a:ahLst/>
              <a:cxnLst/>
              <a:rect l="l" t="t" r="r" b="b"/>
              <a:pathLst>
                <a:path w="1731" h="1831" extrusionOk="0">
                  <a:moveTo>
                    <a:pt x="1730" y="1"/>
                  </a:moveTo>
                  <a:lnTo>
                    <a:pt x="1730" y="1"/>
                  </a:lnTo>
                  <a:cubicBezTo>
                    <a:pt x="1329" y="151"/>
                    <a:pt x="978" y="427"/>
                    <a:pt x="678" y="728"/>
                  </a:cubicBezTo>
                  <a:cubicBezTo>
                    <a:pt x="527" y="878"/>
                    <a:pt x="377" y="1053"/>
                    <a:pt x="252" y="1254"/>
                  </a:cubicBezTo>
                  <a:cubicBezTo>
                    <a:pt x="151" y="1429"/>
                    <a:pt x="51" y="1630"/>
                    <a:pt x="1" y="1830"/>
                  </a:cubicBezTo>
                  <a:cubicBezTo>
                    <a:pt x="126" y="1655"/>
                    <a:pt x="227" y="1480"/>
                    <a:pt x="352" y="1304"/>
                  </a:cubicBezTo>
                  <a:cubicBezTo>
                    <a:pt x="502" y="1154"/>
                    <a:pt x="628" y="978"/>
                    <a:pt x="778" y="828"/>
                  </a:cubicBezTo>
                  <a:cubicBezTo>
                    <a:pt x="928" y="678"/>
                    <a:pt x="1079" y="552"/>
                    <a:pt x="1254" y="402"/>
                  </a:cubicBezTo>
                  <a:cubicBezTo>
                    <a:pt x="1404" y="251"/>
                    <a:pt x="1555" y="126"/>
                    <a:pt x="1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5;p32"/>
            <p:cNvSpPr/>
            <p:nvPr/>
          </p:nvSpPr>
          <p:spPr>
            <a:xfrm>
              <a:off x="7764816" y="3922770"/>
              <a:ext cx="107212" cy="122292"/>
            </a:xfrm>
            <a:custGeom>
              <a:avLst/>
              <a:gdLst/>
              <a:ahLst/>
              <a:cxnLst/>
              <a:rect l="l" t="t" r="r" b="b"/>
              <a:pathLst>
                <a:path w="1429" h="1630" extrusionOk="0">
                  <a:moveTo>
                    <a:pt x="1429" y="1"/>
                  </a:moveTo>
                  <a:lnTo>
                    <a:pt x="1429" y="1"/>
                  </a:lnTo>
                  <a:cubicBezTo>
                    <a:pt x="1253" y="51"/>
                    <a:pt x="1078" y="151"/>
                    <a:pt x="928" y="252"/>
                  </a:cubicBezTo>
                  <a:cubicBezTo>
                    <a:pt x="752" y="352"/>
                    <a:pt x="627" y="477"/>
                    <a:pt x="477" y="602"/>
                  </a:cubicBezTo>
                  <a:cubicBezTo>
                    <a:pt x="351" y="753"/>
                    <a:pt x="226" y="903"/>
                    <a:pt x="151" y="1079"/>
                  </a:cubicBezTo>
                  <a:cubicBezTo>
                    <a:pt x="50" y="1254"/>
                    <a:pt x="0" y="1429"/>
                    <a:pt x="0" y="1630"/>
                  </a:cubicBezTo>
                  <a:cubicBezTo>
                    <a:pt x="76" y="1455"/>
                    <a:pt x="151" y="1304"/>
                    <a:pt x="251" y="1129"/>
                  </a:cubicBezTo>
                  <a:cubicBezTo>
                    <a:pt x="351" y="1003"/>
                    <a:pt x="477" y="853"/>
                    <a:pt x="602" y="728"/>
                  </a:cubicBezTo>
                  <a:cubicBezTo>
                    <a:pt x="852" y="452"/>
                    <a:pt x="1128" y="226"/>
                    <a:pt x="1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56;p32"/>
            <p:cNvSpPr/>
            <p:nvPr/>
          </p:nvSpPr>
          <p:spPr>
            <a:xfrm>
              <a:off x="8483094" y="3736635"/>
              <a:ext cx="744704" cy="382931"/>
            </a:xfrm>
            <a:custGeom>
              <a:avLst/>
              <a:gdLst/>
              <a:ahLst/>
              <a:cxnLst/>
              <a:rect l="l" t="t" r="r" b="b"/>
              <a:pathLst>
                <a:path w="9926" h="5104" extrusionOk="0">
                  <a:moveTo>
                    <a:pt x="7068" y="1"/>
                  </a:moveTo>
                  <a:cubicBezTo>
                    <a:pt x="7068" y="1"/>
                    <a:pt x="6742" y="2081"/>
                    <a:pt x="6366" y="2557"/>
                  </a:cubicBezTo>
                  <a:cubicBezTo>
                    <a:pt x="5439" y="3692"/>
                    <a:pt x="785" y="3735"/>
                    <a:pt x="88" y="3735"/>
                  </a:cubicBezTo>
                  <a:cubicBezTo>
                    <a:pt x="31" y="3735"/>
                    <a:pt x="0" y="3735"/>
                    <a:pt x="0" y="3735"/>
                  </a:cubicBezTo>
                  <a:lnTo>
                    <a:pt x="0" y="3735"/>
                  </a:lnTo>
                  <a:cubicBezTo>
                    <a:pt x="0" y="3735"/>
                    <a:pt x="2165" y="5103"/>
                    <a:pt x="4573" y="5103"/>
                  </a:cubicBezTo>
                  <a:cubicBezTo>
                    <a:pt x="5275" y="5103"/>
                    <a:pt x="5997" y="4987"/>
                    <a:pt x="6692" y="4687"/>
                  </a:cubicBezTo>
                  <a:cubicBezTo>
                    <a:pt x="9925" y="3284"/>
                    <a:pt x="7068" y="1"/>
                    <a:pt x="7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57;p32"/>
            <p:cNvSpPr/>
            <p:nvPr/>
          </p:nvSpPr>
          <p:spPr>
            <a:xfrm>
              <a:off x="8483094" y="3971685"/>
              <a:ext cx="547237" cy="147875"/>
            </a:xfrm>
            <a:custGeom>
              <a:avLst/>
              <a:gdLst/>
              <a:ahLst/>
              <a:cxnLst/>
              <a:rect l="l" t="t" r="r" b="b"/>
              <a:pathLst>
                <a:path w="7294" h="1971" extrusionOk="0">
                  <a:moveTo>
                    <a:pt x="5339" y="1"/>
                  </a:moveTo>
                  <a:cubicBezTo>
                    <a:pt x="3598" y="581"/>
                    <a:pt x="504" y="602"/>
                    <a:pt x="55" y="602"/>
                  </a:cubicBezTo>
                  <a:cubicBezTo>
                    <a:pt x="19" y="602"/>
                    <a:pt x="0" y="602"/>
                    <a:pt x="0" y="602"/>
                  </a:cubicBezTo>
                  <a:lnTo>
                    <a:pt x="0" y="602"/>
                  </a:lnTo>
                  <a:cubicBezTo>
                    <a:pt x="0" y="602"/>
                    <a:pt x="2165" y="1970"/>
                    <a:pt x="4573" y="1970"/>
                  </a:cubicBezTo>
                  <a:cubicBezTo>
                    <a:pt x="5275" y="1970"/>
                    <a:pt x="5997" y="1854"/>
                    <a:pt x="6692" y="1554"/>
                  </a:cubicBezTo>
                  <a:cubicBezTo>
                    <a:pt x="6918" y="1454"/>
                    <a:pt x="7118" y="1329"/>
                    <a:pt x="7294" y="1229"/>
                  </a:cubicBezTo>
                  <a:cubicBezTo>
                    <a:pt x="7068" y="552"/>
                    <a:pt x="6241" y="201"/>
                    <a:pt x="53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58;p32"/>
            <p:cNvSpPr/>
            <p:nvPr/>
          </p:nvSpPr>
          <p:spPr>
            <a:xfrm>
              <a:off x="8475592" y="3736635"/>
              <a:ext cx="631861" cy="387129"/>
            </a:xfrm>
            <a:custGeom>
              <a:avLst/>
              <a:gdLst/>
              <a:ahLst/>
              <a:cxnLst/>
              <a:rect l="l" t="t" r="r" b="b"/>
              <a:pathLst>
                <a:path w="8422" h="5160" extrusionOk="0">
                  <a:moveTo>
                    <a:pt x="7770" y="853"/>
                  </a:moveTo>
                  <a:cubicBezTo>
                    <a:pt x="7793" y="901"/>
                    <a:pt x="7819" y="950"/>
                    <a:pt x="7845" y="1000"/>
                  </a:cubicBezTo>
                  <a:lnTo>
                    <a:pt x="7845" y="1000"/>
                  </a:lnTo>
                  <a:cubicBezTo>
                    <a:pt x="7820" y="951"/>
                    <a:pt x="7795" y="902"/>
                    <a:pt x="7770" y="853"/>
                  </a:cubicBezTo>
                  <a:close/>
                  <a:moveTo>
                    <a:pt x="7168" y="1"/>
                  </a:moveTo>
                  <a:lnTo>
                    <a:pt x="7168" y="1"/>
                  </a:lnTo>
                  <a:cubicBezTo>
                    <a:pt x="7093" y="377"/>
                    <a:pt x="7018" y="753"/>
                    <a:pt x="6942" y="1129"/>
                  </a:cubicBezTo>
                  <a:cubicBezTo>
                    <a:pt x="6842" y="1504"/>
                    <a:pt x="6742" y="1880"/>
                    <a:pt x="6592" y="2231"/>
                  </a:cubicBezTo>
                  <a:cubicBezTo>
                    <a:pt x="6466" y="2607"/>
                    <a:pt x="6115" y="2808"/>
                    <a:pt x="5765" y="2958"/>
                  </a:cubicBezTo>
                  <a:cubicBezTo>
                    <a:pt x="5414" y="3108"/>
                    <a:pt x="5063" y="3209"/>
                    <a:pt x="4687" y="3284"/>
                  </a:cubicBezTo>
                  <a:cubicBezTo>
                    <a:pt x="3935" y="3434"/>
                    <a:pt x="3158" y="3509"/>
                    <a:pt x="2406" y="3585"/>
                  </a:cubicBezTo>
                  <a:cubicBezTo>
                    <a:pt x="1629" y="3635"/>
                    <a:pt x="852" y="3660"/>
                    <a:pt x="100" y="3660"/>
                  </a:cubicBezTo>
                  <a:cubicBezTo>
                    <a:pt x="75" y="3660"/>
                    <a:pt x="50" y="3660"/>
                    <a:pt x="25" y="3685"/>
                  </a:cubicBezTo>
                  <a:cubicBezTo>
                    <a:pt x="0" y="3735"/>
                    <a:pt x="25" y="3760"/>
                    <a:pt x="50" y="3785"/>
                  </a:cubicBezTo>
                  <a:cubicBezTo>
                    <a:pt x="902" y="4286"/>
                    <a:pt x="1805" y="4662"/>
                    <a:pt x="2757" y="4913"/>
                  </a:cubicBezTo>
                  <a:cubicBezTo>
                    <a:pt x="3398" y="5065"/>
                    <a:pt x="4051" y="5160"/>
                    <a:pt x="4707" y="5160"/>
                  </a:cubicBezTo>
                  <a:cubicBezTo>
                    <a:pt x="5026" y="5160"/>
                    <a:pt x="5345" y="5138"/>
                    <a:pt x="5664" y="5088"/>
                  </a:cubicBezTo>
                  <a:cubicBezTo>
                    <a:pt x="6140" y="4988"/>
                    <a:pt x="6617" y="4838"/>
                    <a:pt x="7068" y="4612"/>
                  </a:cubicBezTo>
                  <a:cubicBezTo>
                    <a:pt x="7494" y="4387"/>
                    <a:pt x="7895" y="4061"/>
                    <a:pt x="8145" y="3635"/>
                  </a:cubicBezTo>
                  <a:cubicBezTo>
                    <a:pt x="8371" y="3184"/>
                    <a:pt x="8421" y="2657"/>
                    <a:pt x="8296" y="2181"/>
                  </a:cubicBezTo>
                  <a:cubicBezTo>
                    <a:pt x="8271" y="1956"/>
                    <a:pt x="8171" y="1705"/>
                    <a:pt x="8095" y="1479"/>
                  </a:cubicBezTo>
                  <a:cubicBezTo>
                    <a:pt x="8019" y="1327"/>
                    <a:pt x="7928" y="1160"/>
                    <a:pt x="7845" y="1000"/>
                  </a:cubicBezTo>
                  <a:lnTo>
                    <a:pt x="7845" y="1000"/>
                  </a:lnTo>
                  <a:cubicBezTo>
                    <a:pt x="8034" y="1382"/>
                    <a:pt x="8182" y="1785"/>
                    <a:pt x="8271" y="2206"/>
                  </a:cubicBezTo>
                  <a:cubicBezTo>
                    <a:pt x="8346" y="2657"/>
                    <a:pt x="8296" y="3159"/>
                    <a:pt x="8070" y="3585"/>
                  </a:cubicBezTo>
                  <a:cubicBezTo>
                    <a:pt x="7820" y="4011"/>
                    <a:pt x="7444" y="4311"/>
                    <a:pt x="7018" y="4512"/>
                  </a:cubicBezTo>
                  <a:cubicBezTo>
                    <a:pt x="6592" y="4738"/>
                    <a:pt x="6115" y="4863"/>
                    <a:pt x="5639" y="4938"/>
                  </a:cubicBezTo>
                  <a:cubicBezTo>
                    <a:pt x="5310" y="4999"/>
                    <a:pt x="4979" y="5026"/>
                    <a:pt x="4647" y="5026"/>
                  </a:cubicBezTo>
                  <a:cubicBezTo>
                    <a:pt x="4018" y="5026"/>
                    <a:pt x="3389" y="4927"/>
                    <a:pt x="2782" y="4763"/>
                  </a:cubicBezTo>
                  <a:cubicBezTo>
                    <a:pt x="1953" y="4539"/>
                    <a:pt x="1144" y="4214"/>
                    <a:pt x="391" y="3808"/>
                  </a:cubicBezTo>
                  <a:lnTo>
                    <a:pt x="391" y="3808"/>
                  </a:lnTo>
                  <a:cubicBezTo>
                    <a:pt x="1066" y="3798"/>
                    <a:pt x="1726" y="3754"/>
                    <a:pt x="2406" y="3710"/>
                  </a:cubicBezTo>
                  <a:cubicBezTo>
                    <a:pt x="3183" y="3660"/>
                    <a:pt x="3935" y="3560"/>
                    <a:pt x="4712" y="3384"/>
                  </a:cubicBezTo>
                  <a:cubicBezTo>
                    <a:pt x="5088" y="3309"/>
                    <a:pt x="5464" y="3209"/>
                    <a:pt x="5815" y="3033"/>
                  </a:cubicBezTo>
                  <a:cubicBezTo>
                    <a:pt x="5990" y="2958"/>
                    <a:pt x="6166" y="2858"/>
                    <a:pt x="6316" y="2733"/>
                  </a:cubicBezTo>
                  <a:cubicBezTo>
                    <a:pt x="6366" y="2707"/>
                    <a:pt x="6391" y="2682"/>
                    <a:pt x="6416" y="2632"/>
                  </a:cubicBezTo>
                  <a:cubicBezTo>
                    <a:pt x="6466" y="2607"/>
                    <a:pt x="6491" y="2557"/>
                    <a:pt x="6516" y="2532"/>
                  </a:cubicBezTo>
                  <a:cubicBezTo>
                    <a:pt x="6541" y="2482"/>
                    <a:pt x="6567" y="2432"/>
                    <a:pt x="6592" y="2382"/>
                  </a:cubicBezTo>
                  <a:cubicBezTo>
                    <a:pt x="6617" y="2357"/>
                    <a:pt x="6642" y="2306"/>
                    <a:pt x="6642" y="2256"/>
                  </a:cubicBezTo>
                  <a:cubicBezTo>
                    <a:pt x="6792" y="1880"/>
                    <a:pt x="6892" y="1504"/>
                    <a:pt x="6968" y="1129"/>
                  </a:cubicBezTo>
                  <a:cubicBezTo>
                    <a:pt x="7043" y="753"/>
                    <a:pt x="7118" y="377"/>
                    <a:pt x="7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59;p32"/>
            <p:cNvSpPr/>
            <p:nvPr/>
          </p:nvSpPr>
          <p:spPr>
            <a:xfrm>
              <a:off x="6775775" y="2660865"/>
              <a:ext cx="1219766" cy="1054109"/>
            </a:xfrm>
            <a:custGeom>
              <a:avLst/>
              <a:gdLst/>
              <a:ahLst/>
              <a:cxnLst/>
              <a:rect l="l" t="t" r="r" b="b"/>
              <a:pathLst>
                <a:path w="16258" h="14050" extrusionOk="0">
                  <a:moveTo>
                    <a:pt x="8029" y="1"/>
                  </a:moveTo>
                  <a:cubicBezTo>
                    <a:pt x="5277" y="1"/>
                    <a:pt x="2530" y="2426"/>
                    <a:pt x="1203" y="6921"/>
                  </a:cubicBezTo>
                  <a:cubicBezTo>
                    <a:pt x="0" y="11006"/>
                    <a:pt x="4612" y="13788"/>
                    <a:pt x="6842" y="14014"/>
                  </a:cubicBezTo>
                  <a:cubicBezTo>
                    <a:pt x="7093" y="14038"/>
                    <a:pt x="7347" y="14049"/>
                    <a:pt x="7603" y="14049"/>
                  </a:cubicBezTo>
                  <a:cubicBezTo>
                    <a:pt x="11674" y="14049"/>
                    <a:pt x="16257" y="11136"/>
                    <a:pt x="16116" y="8024"/>
                  </a:cubicBezTo>
                  <a:cubicBezTo>
                    <a:pt x="15965" y="4465"/>
                    <a:pt x="13008" y="204"/>
                    <a:pt x="8196" y="4"/>
                  </a:cubicBezTo>
                  <a:cubicBezTo>
                    <a:pt x="8140" y="2"/>
                    <a:pt x="8084" y="1"/>
                    <a:pt x="8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0;p32"/>
            <p:cNvSpPr/>
            <p:nvPr/>
          </p:nvSpPr>
          <p:spPr>
            <a:xfrm>
              <a:off x="6945254" y="2933728"/>
              <a:ext cx="486841" cy="459082"/>
            </a:xfrm>
            <a:custGeom>
              <a:avLst/>
              <a:gdLst/>
              <a:ahLst/>
              <a:cxnLst/>
              <a:rect l="l" t="t" r="r" b="b"/>
              <a:pathLst>
                <a:path w="6489" h="6119" extrusionOk="0">
                  <a:moveTo>
                    <a:pt x="3657" y="1"/>
                  </a:moveTo>
                  <a:cubicBezTo>
                    <a:pt x="2916" y="1"/>
                    <a:pt x="2273" y="317"/>
                    <a:pt x="1927" y="678"/>
                  </a:cubicBezTo>
                  <a:cubicBezTo>
                    <a:pt x="326" y="2350"/>
                    <a:pt x="1" y="6119"/>
                    <a:pt x="2580" y="6119"/>
                  </a:cubicBezTo>
                  <a:cubicBezTo>
                    <a:pt x="2706" y="6119"/>
                    <a:pt x="2839" y="6110"/>
                    <a:pt x="2979" y="6091"/>
                  </a:cubicBezTo>
                  <a:cubicBezTo>
                    <a:pt x="5987" y="5690"/>
                    <a:pt x="6488" y="1404"/>
                    <a:pt x="5210" y="502"/>
                  </a:cubicBezTo>
                  <a:cubicBezTo>
                    <a:pt x="4689" y="141"/>
                    <a:pt x="4151" y="1"/>
                    <a:pt x="36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1;p32"/>
            <p:cNvSpPr/>
            <p:nvPr/>
          </p:nvSpPr>
          <p:spPr>
            <a:xfrm>
              <a:off x="6894238" y="2683673"/>
              <a:ext cx="1075642" cy="1031302"/>
            </a:xfrm>
            <a:custGeom>
              <a:avLst/>
              <a:gdLst/>
              <a:ahLst/>
              <a:cxnLst/>
              <a:rect l="l" t="t" r="r" b="b"/>
              <a:pathLst>
                <a:path w="14337" h="13746" extrusionOk="0">
                  <a:moveTo>
                    <a:pt x="4762" y="1"/>
                  </a:moveTo>
                  <a:cubicBezTo>
                    <a:pt x="2857" y="702"/>
                    <a:pt x="1103" y="2607"/>
                    <a:pt x="0" y="5514"/>
                  </a:cubicBezTo>
                  <a:cubicBezTo>
                    <a:pt x="602" y="5414"/>
                    <a:pt x="1629" y="4988"/>
                    <a:pt x="3058" y="3509"/>
                  </a:cubicBezTo>
                  <a:cubicBezTo>
                    <a:pt x="4712" y="1780"/>
                    <a:pt x="4862" y="627"/>
                    <a:pt x="4762" y="1"/>
                  </a:cubicBezTo>
                  <a:close/>
                  <a:moveTo>
                    <a:pt x="9073" y="176"/>
                  </a:moveTo>
                  <a:cubicBezTo>
                    <a:pt x="8923" y="176"/>
                    <a:pt x="8797" y="176"/>
                    <a:pt x="8697" y="201"/>
                  </a:cubicBezTo>
                  <a:cubicBezTo>
                    <a:pt x="8697" y="201"/>
                    <a:pt x="8647" y="4011"/>
                    <a:pt x="11755" y="5890"/>
                  </a:cubicBezTo>
                  <a:cubicBezTo>
                    <a:pt x="12460" y="6326"/>
                    <a:pt x="13049" y="6500"/>
                    <a:pt x="13526" y="6500"/>
                  </a:cubicBezTo>
                  <a:cubicBezTo>
                    <a:pt x="13846" y="6500"/>
                    <a:pt x="14115" y="6422"/>
                    <a:pt x="14336" y="6291"/>
                  </a:cubicBezTo>
                  <a:cubicBezTo>
                    <a:pt x="13710" y="3760"/>
                    <a:pt x="11855" y="1229"/>
                    <a:pt x="9073" y="176"/>
                  </a:cubicBezTo>
                  <a:close/>
                  <a:moveTo>
                    <a:pt x="5721" y="6747"/>
                  </a:moveTo>
                  <a:cubicBezTo>
                    <a:pt x="1567" y="6747"/>
                    <a:pt x="538" y="9101"/>
                    <a:pt x="276" y="10552"/>
                  </a:cubicBezTo>
                  <a:cubicBezTo>
                    <a:pt x="1504" y="12432"/>
                    <a:pt x="3860" y="13585"/>
                    <a:pt x="5263" y="13710"/>
                  </a:cubicBezTo>
                  <a:cubicBezTo>
                    <a:pt x="5514" y="13734"/>
                    <a:pt x="5768" y="13745"/>
                    <a:pt x="6023" y="13745"/>
                  </a:cubicBezTo>
                  <a:cubicBezTo>
                    <a:pt x="8199" y="13745"/>
                    <a:pt x="10521" y="12911"/>
                    <a:pt x="12181" y="11655"/>
                  </a:cubicBezTo>
                  <a:cubicBezTo>
                    <a:pt x="12331" y="9725"/>
                    <a:pt x="11755" y="7093"/>
                    <a:pt x="6416" y="6767"/>
                  </a:cubicBezTo>
                  <a:cubicBezTo>
                    <a:pt x="6175" y="6753"/>
                    <a:pt x="5944" y="6747"/>
                    <a:pt x="5721" y="6747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62;p32"/>
            <p:cNvSpPr/>
            <p:nvPr/>
          </p:nvSpPr>
          <p:spPr>
            <a:xfrm>
              <a:off x="7665109" y="2741966"/>
              <a:ext cx="325386" cy="883801"/>
            </a:xfrm>
            <a:custGeom>
              <a:avLst/>
              <a:gdLst/>
              <a:ahLst/>
              <a:cxnLst/>
              <a:rect l="l" t="t" r="r" b="b"/>
              <a:pathLst>
                <a:path w="4337" h="11780" extrusionOk="0">
                  <a:moveTo>
                    <a:pt x="1" y="0"/>
                  </a:moveTo>
                  <a:cubicBezTo>
                    <a:pt x="527" y="326"/>
                    <a:pt x="1029" y="702"/>
                    <a:pt x="1480" y="1128"/>
                  </a:cubicBezTo>
                  <a:cubicBezTo>
                    <a:pt x="1906" y="1579"/>
                    <a:pt x="2307" y="2056"/>
                    <a:pt x="2658" y="2557"/>
                  </a:cubicBezTo>
                  <a:cubicBezTo>
                    <a:pt x="3334" y="3584"/>
                    <a:pt x="3861" y="4737"/>
                    <a:pt x="4061" y="5965"/>
                  </a:cubicBezTo>
                  <a:cubicBezTo>
                    <a:pt x="4086" y="6116"/>
                    <a:pt x="4111" y="6266"/>
                    <a:pt x="4136" y="6417"/>
                  </a:cubicBezTo>
                  <a:cubicBezTo>
                    <a:pt x="4161" y="6567"/>
                    <a:pt x="4161" y="6717"/>
                    <a:pt x="4186" y="6868"/>
                  </a:cubicBezTo>
                  <a:cubicBezTo>
                    <a:pt x="4186" y="6943"/>
                    <a:pt x="4186" y="7018"/>
                    <a:pt x="4186" y="7093"/>
                  </a:cubicBezTo>
                  <a:cubicBezTo>
                    <a:pt x="4186" y="7168"/>
                    <a:pt x="4186" y="7244"/>
                    <a:pt x="4186" y="7319"/>
                  </a:cubicBezTo>
                  <a:cubicBezTo>
                    <a:pt x="4161" y="7469"/>
                    <a:pt x="4161" y="7620"/>
                    <a:pt x="4111" y="7770"/>
                  </a:cubicBezTo>
                  <a:cubicBezTo>
                    <a:pt x="4061" y="8071"/>
                    <a:pt x="3936" y="8371"/>
                    <a:pt x="3811" y="8647"/>
                  </a:cubicBezTo>
                  <a:cubicBezTo>
                    <a:pt x="3660" y="8923"/>
                    <a:pt x="3510" y="9173"/>
                    <a:pt x="3334" y="9424"/>
                  </a:cubicBezTo>
                  <a:cubicBezTo>
                    <a:pt x="2958" y="9925"/>
                    <a:pt x="2507" y="10351"/>
                    <a:pt x="2031" y="10752"/>
                  </a:cubicBezTo>
                  <a:cubicBezTo>
                    <a:pt x="1555" y="11128"/>
                    <a:pt x="1029" y="11479"/>
                    <a:pt x="477" y="11780"/>
                  </a:cubicBezTo>
                  <a:cubicBezTo>
                    <a:pt x="1605" y="11229"/>
                    <a:pt x="2658" y="10502"/>
                    <a:pt x="3435" y="9499"/>
                  </a:cubicBezTo>
                  <a:cubicBezTo>
                    <a:pt x="3610" y="9249"/>
                    <a:pt x="3785" y="8973"/>
                    <a:pt x="3936" y="8697"/>
                  </a:cubicBezTo>
                  <a:cubicBezTo>
                    <a:pt x="4061" y="8422"/>
                    <a:pt x="4186" y="8121"/>
                    <a:pt x="4262" y="7820"/>
                  </a:cubicBezTo>
                  <a:cubicBezTo>
                    <a:pt x="4287" y="7645"/>
                    <a:pt x="4312" y="7494"/>
                    <a:pt x="4337" y="7344"/>
                  </a:cubicBezTo>
                  <a:cubicBezTo>
                    <a:pt x="4337" y="7269"/>
                    <a:pt x="4337" y="7168"/>
                    <a:pt x="4337" y="7093"/>
                  </a:cubicBezTo>
                  <a:cubicBezTo>
                    <a:pt x="4337" y="7018"/>
                    <a:pt x="4337" y="6943"/>
                    <a:pt x="4337" y="6868"/>
                  </a:cubicBezTo>
                  <a:cubicBezTo>
                    <a:pt x="4312" y="6717"/>
                    <a:pt x="4312" y="6542"/>
                    <a:pt x="4287" y="6391"/>
                  </a:cubicBezTo>
                  <a:cubicBezTo>
                    <a:pt x="4262" y="6241"/>
                    <a:pt x="4262" y="6091"/>
                    <a:pt x="4212" y="5915"/>
                  </a:cubicBezTo>
                  <a:cubicBezTo>
                    <a:pt x="3986" y="4687"/>
                    <a:pt x="3485" y="3509"/>
                    <a:pt x="2758" y="2482"/>
                  </a:cubicBezTo>
                  <a:cubicBezTo>
                    <a:pt x="2031" y="1454"/>
                    <a:pt x="1104" y="60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63;p32"/>
            <p:cNvSpPr/>
            <p:nvPr/>
          </p:nvSpPr>
          <p:spPr>
            <a:xfrm>
              <a:off x="7507184" y="2681797"/>
              <a:ext cx="507773" cy="430572"/>
            </a:xfrm>
            <a:custGeom>
              <a:avLst/>
              <a:gdLst/>
              <a:ahLst/>
              <a:cxnLst/>
              <a:rect l="l" t="t" r="r" b="b"/>
              <a:pathLst>
                <a:path w="6768" h="5739" extrusionOk="0">
                  <a:moveTo>
                    <a:pt x="978" y="0"/>
                  </a:moveTo>
                  <a:cubicBezTo>
                    <a:pt x="1" y="0"/>
                    <a:pt x="677" y="1504"/>
                    <a:pt x="1304" y="2432"/>
                  </a:cubicBezTo>
                  <a:cubicBezTo>
                    <a:pt x="2206" y="3760"/>
                    <a:pt x="3484" y="5013"/>
                    <a:pt x="3986" y="5364"/>
                  </a:cubicBezTo>
                  <a:cubicBezTo>
                    <a:pt x="4319" y="5602"/>
                    <a:pt x="4717" y="5738"/>
                    <a:pt x="5093" y="5738"/>
                  </a:cubicBezTo>
                  <a:cubicBezTo>
                    <a:pt x="5709" y="5738"/>
                    <a:pt x="6267" y="5373"/>
                    <a:pt x="6392" y="4487"/>
                  </a:cubicBezTo>
                  <a:cubicBezTo>
                    <a:pt x="6768" y="1705"/>
                    <a:pt x="2081" y="26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64;p32"/>
            <p:cNvSpPr/>
            <p:nvPr/>
          </p:nvSpPr>
          <p:spPr>
            <a:xfrm>
              <a:off x="7099204" y="3285290"/>
              <a:ext cx="609283" cy="429446"/>
            </a:xfrm>
            <a:custGeom>
              <a:avLst/>
              <a:gdLst/>
              <a:ahLst/>
              <a:cxnLst/>
              <a:rect l="l" t="t" r="r" b="b"/>
              <a:pathLst>
                <a:path w="8121" h="5724" extrusionOk="0">
                  <a:moveTo>
                    <a:pt x="3498" y="1"/>
                  </a:moveTo>
                  <a:cubicBezTo>
                    <a:pt x="2047" y="1"/>
                    <a:pt x="50" y="2974"/>
                    <a:pt x="0" y="4789"/>
                  </a:cubicBezTo>
                  <a:cubicBezTo>
                    <a:pt x="902" y="5315"/>
                    <a:pt x="1830" y="5616"/>
                    <a:pt x="2531" y="5691"/>
                  </a:cubicBezTo>
                  <a:cubicBezTo>
                    <a:pt x="2775" y="5713"/>
                    <a:pt x="3020" y="5724"/>
                    <a:pt x="3268" y="5724"/>
                  </a:cubicBezTo>
                  <a:cubicBezTo>
                    <a:pt x="4704" y="5724"/>
                    <a:pt x="6197" y="5362"/>
                    <a:pt x="7544" y="4764"/>
                  </a:cubicBezTo>
                  <a:cubicBezTo>
                    <a:pt x="8120" y="2508"/>
                    <a:pt x="5313" y="52"/>
                    <a:pt x="3534" y="2"/>
                  </a:cubicBezTo>
                  <a:cubicBezTo>
                    <a:pt x="3522" y="1"/>
                    <a:pt x="3510" y="1"/>
                    <a:pt x="3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65;p32"/>
            <p:cNvSpPr/>
            <p:nvPr/>
          </p:nvSpPr>
          <p:spPr>
            <a:xfrm>
              <a:off x="7099204" y="3285290"/>
              <a:ext cx="609283" cy="396885"/>
            </a:xfrm>
            <a:custGeom>
              <a:avLst/>
              <a:gdLst/>
              <a:ahLst/>
              <a:cxnLst/>
              <a:rect l="l" t="t" r="r" b="b"/>
              <a:pathLst>
                <a:path w="8121" h="5290" extrusionOk="0">
                  <a:moveTo>
                    <a:pt x="3498" y="1"/>
                  </a:moveTo>
                  <a:cubicBezTo>
                    <a:pt x="2047" y="1"/>
                    <a:pt x="50" y="2974"/>
                    <a:pt x="0" y="4789"/>
                  </a:cubicBezTo>
                  <a:cubicBezTo>
                    <a:pt x="201" y="4889"/>
                    <a:pt x="426" y="5014"/>
                    <a:pt x="627" y="5114"/>
                  </a:cubicBezTo>
                  <a:cubicBezTo>
                    <a:pt x="627" y="5114"/>
                    <a:pt x="1454" y="4989"/>
                    <a:pt x="1479" y="3861"/>
                  </a:cubicBezTo>
                  <a:cubicBezTo>
                    <a:pt x="1528" y="2003"/>
                    <a:pt x="2509" y="929"/>
                    <a:pt x="3500" y="929"/>
                  </a:cubicBezTo>
                  <a:cubicBezTo>
                    <a:pt x="3511" y="929"/>
                    <a:pt x="3523" y="929"/>
                    <a:pt x="3534" y="929"/>
                  </a:cubicBezTo>
                  <a:cubicBezTo>
                    <a:pt x="4486" y="954"/>
                    <a:pt x="5489" y="2508"/>
                    <a:pt x="5313" y="4137"/>
                  </a:cubicBezTo>
                  <a:cubicBezTo>
                    <a:pt x="5213" y="5215"/>
                    <a:pt x="6140" y="5290"/>
                    <a:pt x="6140" y="5290"/>
                  </a:cubicBezTo>
                  <a:cubicBezTo>
                    <a:pt x="6617" y="5139"/>
                    <a:pt x="7093" y="4964"/>
                    <a:pt x="7544" y="4764"/>
                  </a:cubicBezTo>
                  <a:cubicBezTo>
                    <a:pt x="8120" y="2508"/>
                    <a:pt x="5313" y="52"/>
                    <a:pt x="3534" y="2"/>
                  </a:cubicBezTo>
                  <a:cubicBezTo>
                    <a:pt x="3522" y="1"/>
                    <a:pt x="3510" y="1"/>
                    <a:pt x="3498" y="1"/>
                  </a:cubicBezTo>
                  <a:close/>
                </a:path>
              </a:pathLst>
            </a:custGeom>
            <a:solidFill>
              <a:srgbClr val="873D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66;p32"/>
            <p:cNvSpPr/>
            <p:nvPr/>
          </p:nvSpPr>
          <p:spPr>
            <a:xfrm>
              <a:off x="7159373" y="3065395"/>
              <a:ext cx="77126" cy="75401"/>
            </a:xfrm>
            <a:custGeom>
              <a:avLst/>
              <a:gdLst/>
              <a:ahLst/>
              <a:cxnLst/>
              <a:rect l="l" t="t" r="r" b="b"/>
              <a:pathLst>
                <a:path w="1028" h="1005" extrusionOk="0">
                  <a:moveTo>
                    <a:pt x="526" y="0"/>
                  </a:moveTo>
                  <a:cubicBezTo>
                    <a:pt x="251" y="0"/>
                    <a:pt x="0" y="201"/>
                    <a:pt x="0" y="476"/>
                  </a:cubicBezTo>
                  <a:cubicBezTo>
                    <a:pt x="0" y="777"/>
                    <a:pt x="201" y="1003"/>
                    <a:pt x="476" y="1003"/>
                  </a:cubicBezTo>
                  <a:cubicBezTo>
                    <a:pt x="490" y="1004"/>
                    <a:pt x="504" y="1005"/>
                    <a:pt x="518" y="1005"/>
                  </a:cubicBezTo>
                  <a:cubicBezTo>
                    <a:pt x="777" y="1005"/>
                    <a:pt x="1003" y="788"/>
                    <a:pt x="1003" y="527"/>
                  </a:cubicBezTo>
                  <a:cubicBezTo>
                    <a:pt x="1028" y="251"/>
                    <a:pt x="802" y="25"/>
                    <a:pt x="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67;p32"/>
            <p:cNvSpPr/>
            <p:nvPr/>
          </p:nvSpPr>
          <p:spPr>
            <a:xfrm>
              <a:off x="7516637" y="3080250"/>
              <a:ext cx="77126" cy="75476"/>
            </a:xfrm>
            <a:custGeom>
              <a:avLst/>
              <a:gdLst/>
              <a:ahLst/>
              <a:cxnLst/>
              <a:rect l="l" t="t" r="r" b="b"/>
              <a:pathLst>
                <a:path w="1028" h="1006" extrusionOk="0">
                  <a:moveTo>
                    <a:pt x="484" y="1"/>
                  </a:moveTo>
                  <a:cubicBezTo>
                    <a:pt x="226" y="1"/>
                    <a:pt x="0" y="217"/>
                    <a:pt x="0" y="479"/>
                  </a:cubicBezTo>
                  <a:cubicBezTo>
                    <a:pt x="0" y="755"/>
                    <a:pt x="201" y="980"/>
                    <a:pt x="476" y="1005"/>
                  </a:cubicBezTo>
                  <a:cubicBezTo>
                    <a:pt x="752" y="1005"/>
                    <a:pt x="1003" y="805"/>
                    <a:pt x="1003" y="504"/>
                  </a:cubicBezTo>
                  <a:cubicBezTo>
                    <a:pt x="1028" y="228"/>
                    <a:pt x="802" y="3"/>
                    <a:pt x="526" y="3"/>
                  </a:cubicBezTo>
                  <a:cubicBezTo>
                    <a:pt x="512" y="1"/>
                    <a:pt x="498" y="1"/>
                    <a:pt x="4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68;p32"/>
            <p:cNvSpPr/>
            <p:nvPr/>
          </p:nvSpPr>
          <p:spPr>
            <a:xfrm>
              <a:off x="7497806" y="3129616"/>
              <a:ext cx="120416" cy="35712"/>
            </a:xfrm>
            <a:custGeom>
              <a:avLst/>
              <a:gdLst/>
              <a:ahLst/>
              <a:cxnLst/>
              <a:rect l="l" t="t" r="r" b="b"/>
              <a:pathLst>
                <a:path w="1605" h="476" extrusionOk="0">
                  <a:moveTo>
                    <a:pt x="1268" y="1"/>
                  </a:moveTo>
                  <a:cubicBezTo>
                    <a:pt x="1035" y="1"/>
                    <a:pt x="899" y="117"/>
                    <a:pt x="732" y="117"/>
                  </a:cubicBezTo>
                  <a:cubicBezTo>
                    <a:pt x="677" y="117"/>
                    <a:pt x="618" y="105"/>
                    <a:pt x="552" y="72"/>
                  </a:cubicBezTo>
                  <a:cubicBezTo>
                    <a:pt x="443" y="21"/>
                    <a:pt x="346" y="5"/>
                    <a:pt x="264" y="5"/>
                  </a:cubicBezTo>
                  <a:cubicBezTo>
                    <a:pt x="101" y="5"/>
                    <a:pt x="0" y="72"/>
                    <a:pt x="0" y="72"/>
                  </a:cubicBezTo>
                  <a:cubicBezTo>
                    <a:pt x="0" y="72"/>
                    <a:pt x="25" y="297"/>
                    <a:pt x="226" y="297"/>
                  </a:cubicBezTo>
                  <a:cubicBezTo>
                    <a:pt x="243" y="295"/>
                    <a:pt x="258" y="295"/>
                    <a:pt x="273" y="295"/>
                  </a:cubicBezTo>
                  <a:cubicBezTo>
                    <a:pt x="481" y="295"/>
                    <a:pt x="520" y="449"/>
                    <a:pt x="777" y="473"/>
                  </a:cubicBezTo>
                  <a:cubicBezTo>
                    <a:pt x="804" y="474"/>
                    <a:pt x="828" y="475"/>
                    <a:pt x="849" y="475"/>
                  </a:cubicBezTo>
                  <a:cubicBezTo>
                    <a:pt x="1115" y="475"/>
                    <a:pt x="1041" y="342"/>
                    <a:pt x="1203" y="272"/>
                  </a:cubicBezTo>
                  <a:cubicBezTo>
                    <a:pt x="1272" y="242"/>
                    <a:pt x="1331" y="237"/>
                    <a:pt x="1381" y="237"/>
                  </a:cubicBezTo>
                  <a:cubicBezTo>
                    <a:pt x="1407" y="237"/>
                    <a:pt x="1431" y="238"/>
                    <a:pt x="1452" y="238"/>
                  </a:cubicBezTo>
                  <a:cubicBezTo>
                    <a:pt x="1528" y="238"/>
                    <a:pt x="1577" y="221"/>
                    <a:pt x="1604" y="72"/>
                  </a:cubicBezTo>
                  <a:cubicBezTo>
                    <a:pt x="1471" y="19"/>
                    <a:pt x="1362" y="1"/>
                    <a:pt x="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69;p32"/>
            <p:cNvSpPr/>
            <p:nvPr/>
          </p:nvSpPr>
          <p:spPr>
            <a:xfrm>
              <a:off x="7497806" y="3127440"/>
              <a:ext cx="120416" cy="14630"/>
            </a:xfrm>
            <a:custGeom>
              <a:avLst/>
              <a:gdLst/>
              <a:ahLst/>
              <a:cxnLst/>
              <a:rect l="l" t="t" r="r" b="b"/>
              <a:pathLst>
                <a:path w="1605" h="195" extrusionOk="0">
                  <a:moveTo>
                    <a:pt x="1203" y="0"/>
                  </a:moveTo>
                  <a:cubicBezTo>
                    <a:pt x="1053" y="0"/>
                    <a:pt x="928" y="76"/>
                    <a:pt x="802" y="101"/>
                  </a:cubicBezTo>
                  <a:cubicBezTo>
                    <a:pt x="765" y="113"/>
                    <a:pt x="733" y="119"/>
                    <a:pt x="702" y="119"/>
                  </a:cubicBezTo>
                  <a:cubicBezTo>
                    <a:pt x="671" y="119"/>
                    <a:pt x="640" y="113"/>
                    <a:pt x="602" y="101"/>
                  </a:cubicBezTo>
                  <a:cubicBezTo>
                    <a:pt x="552" y="76"/>
                    <a:pt x="477" y="25"/>
                    <a:pt x="426" y="25"/>
                  </a:cubicBezTo>
                  <a:cubicBezTo>
                    <a:pt x="376" y="17"/>
                    <a:pt x="326" y="11"/>
                    <a:pt x="277" y="11"/>
                  </a:cubicBezTo>
                  <a:cubicBezTo>
                    <a:pt x="179" y="11"/>
                    <a:pt x="84" y="34"/>
                    <a:pt x="0" y="101"/>
                  </a:cubicBezTo>
                  <a:cubicBezTo>
                    <a:pt x="74" y="71"/>
                    <a:pt x="156" y="59"/>
                    <a:pt x="236" y="59"/>
                  </a:cubicBezTo>
                  <a:cubicBezTo>
                    <a:pt x="293" y="59"/>
                    <a:pt x="350" y="65"/>
                    <a:pt x="401" y="76"/>
                  </a:cubicBezTo>
                  <a:cubicBezTo>
                    <a:pt x="477" y="101"/>
                    <a:pt x="527" y="126"/>
                    <a:pt x="577" y="176"/>
                  </a:cubicBezTo>
                  <a:cubicBezTo>
                    <a:pt x="614" y="188"/>
                    <a:pt x="658" y="195"/>
                    <a:pt x="699" y="195"/>
                  </a:cubicBezTo>
                  <a:cubicBezTo>
                    <a:pt x="740" y="195"/>
                    <a:pt x="777" y="188"/>
                    <a:pt x="802" y="176"/>
                  </a:cubicBezTo>
                  <a:cubicBezTo>
                    <a:pt x="953" y="151"/>
                    <a:pt x="1078" y="76"/>
                    <a:pt x="1203" y="76"/>
                  </a:cubicBezTo>
                  <a:cubicBezTo>
                    <a:pt x="1240" y="68"/>
                    <a:pt x="1279" y="65"/>
                    <a:pt x="1319" y="65"/>
                  </a:cubicBezTo>
                  <a:cubicBezTo>
                    <a:pt x="1415" y="65"/>
                    <a:pt x="1516" y="83"/>
                    <a:pt x="1604" y="101"/>
                  </a:cubicBezTo>
                  <a:cubicBezTo>
                    <a:pt x="1479" y="50"/>
                    <a:pt x="1354" y="0"/>
                    <a:pt x="1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70;p32"/>
            <p:cNvSpPr/>
            <p:nvPr/>
          </p:nvSpPr>
          <p:spPr>
            <a:xfrm>
              <a:off x="7136790" y="3125114"/>
              <a:ext cx="120416" cy="36462"/>
            </a:xfrm>
            <a:custGeom>
              <a:avLst/>
              <a:gdLst/>
              <a:ahLst/>
              <a:cxnLst/>
              <a:rect l="l" t="t" r="r" b="b"/>
              <a:pathLst>
                <a:path w="1605" h="486" extrusionOk="0">
                  <a:moveTo>
                    <a:pt x="346" y="0"/>
                  </a:moveTo>
                  <a:cubicBezTo>
                    <a:pt x="250" y="0"/>
                    <a:pt x="138" y="21"/>
                    <a:pt x="0" y="81"/>
                  </a:cubicBezTo>
                  <a:cubicBezTo>
                    <a:pt x="25" y="219"/>
                    <a:pt x="69" y="244"/>
                    <a:pt x="135" y="244"/>
                  </a:cubicBezTo>
                  <a:cubicBezTo>
                    <a:pt x="173" y="244"/>
                    <a:pt x="217" y="236"/>
                    <a:pt x="270" y="236"/>
                  </a:cubicBezTo>
                  <a:cubicBezTo>
                    <a:pt x="309" y="236"/>
                    <a:pt x="353" y="241"/>
                    <a:pt x="401" y="257"/>
                  </a:cubicBezTo>
                  <a:cubicBezTo>
                    <a:pt x="564" y="350"/>
                    <a:pt x="469" y="485"/>
                    <a:pt x="751" y="485"/>
                  </a:cubicBezTo>
                  <a:cubicBezTo>
                    <a:pt x="774" y="485"/>
                    <a:pt x="799" y="484"/>
                    <a:pt x="827" y="482"/>
                  </a:cubicBezTo>
                  <a:cubicBezTo>
                    <a:pt x="1103" y="457"/>
                    <a:pt x="1128" y="282"/>
                    <a:pt x="1379" y="282"/>
                  </a:cubicBezTo>
                  <a:cubicBezTo>
                    <a:pt x="1389" y="283"/>
                    <a:pt x="1399" y="284"/>
                    <a:pt x="1409" y="284"/>
                  </a:cubicBezTo>
                  <a:cubicBezTo>
                    <a:pt x="1582" y="284"/>
                    <a:pt x="1604" y="81"/>
                    <a:pt x="1604" y="81"/>
                  </a:cubicBezTo>
                  <a:cubicBezTo>
                    <a:pt x="1604" y="81"/>
                    <a:pt x="1504" y="15"/>
                    <a:pt x="1341" y="15"/>
                  </a:cubicBezTo>
                  <a:cubicBezTo>
                    <a:pt x="1259" y="15"/>
                    <a:pt x="1162" y="31"/>
                    <a:pt x="1053" y="81"/>
                  </a:cubicBezTo>
                  <a:cubicBezTo>
                    <a:pt x="990" y="113"/>
                    <a:pt x="934" y="125"/>
                    <a:pt x="881" y="125"/>
                  </a:cubicBezTo>
                  <a:cubicBezTo>
                    <a:pt x="712" y="125"/>
                    <a:pt x="578" y="0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71;p32"/>
            <p:cNvSpPr/>
            <p:nvPr/>
          </p:nvSpPr>
          <p:spPr>
            <a:xfrm>
              <a:off x="7136790" y="3123689"/>
              <a:ext cx="120416" cy="14480"/>
            </a:xfrm>
            <a:custGeom>
              <a:avLst/>
              <a:gdLst/>
              <a:ahLst/>
              <a:cxnLst/>
              <a:rect l="l" t="t" r="r" b="b"/>
              <a:pathLst>
                <a:path w="1605" h="193" extrusionOk="0">
                  <a:moveTo>
                    <a:pt x="401" y="0"/>
                  </a:moveTo>
                  <a:cubicBezTo>
                    <a:pt x="251" y="0"/>
                    <a:pt x="126" y="50"/>
                    <a:pt x="0" y="100"/>
                  </a:cubicBezTo>
                  <a:cubicBezTo>
                    <a:pt x="126" y="75"/>
                    <a:pt x="276" y="50"/>
                    <a:pt x="401" y="50"/>
                  </a:cubicBezTo>
                  <a:cubicBezTo>
                    <a:pt x="527" y="75"/>
                    <a:pt x="652" y="151"/>
                    <a:pt x="802" y="176"/>
                  </a:cubicBezTo>
                  <a:cubicBezTo>
                    <a:pt x="823" y="186"/>
                    <a:pt x="852" y="192"/>
                    <a:pt x="883" y="192"/>
                  </a:cubicBezTo>
                  <a:cubicBezTo>
                    <a:pt x="927" y="192"/>
                    <a:pt x="974" y="180"/>
                    <a:pt x="1003" y="151"/>
                  </a:cubicBezTo>
                  <a:cubicBezTo>
                    <a:pt x="1078" y="126"/>
                    <a:pt x="1128" y="100"/>
                    <a:pt x="1203" y="75"/>
                  </a:cubicBezTo>
                  <a:cubicBezTo>
                    <a:pt x="1266" y="63"/>
                    <a:pt x="1335" y="50"/>
                    <a:pt x="1404" y="50"/>
                  </a:cubicBezTo>
                  <a:cubicBezTo>
                    <a:pt x="1473" y="50"/>
                    <a:pt x="1542" y="63"/>
                    <a:pt x="1604" y="100"/>
                  </a:cubicBezTo>
                  <a:cubicBezTo>
                    <a:pt x="1521" y="34"/>
                    <a:pt x="1426" y="11"/>
                    <a:pt x="1328" y="11"/>
                  </a:cubicBezTo>
                  <a:cubicBezTo>
                    <a:pt x="1279" y="11"/>
                    <a:pt x="1228" y="17"/>
                    <a:pt x="1178" y="25"/>
                  </a:cubicBezTo>
                  <a:cubicBezTo>
                    <a:pt x="1128" y="25"/>
                    <a:pt x="1053" y="75"/>
                    <a:pt x="978" y="100"/>
                  </a:cubicBezTo>
                  <a:cubicBezTo>
                    <a:pt x="944" y="100"/>
                    <a:pt x="911" y="112"/>
                    <a:pt x="870" y="112"/>
                  </a:cubicBezTo>
                  <a:cubicBezTo>
                    <a:pt x="850" y="112"/>
                    <a:pt x="827" y="109"/>
                    <a:pt x="802" y="100"/>
                  </a:cubicBezTo>
                  <a:cubicBezTo>
                    <a:pt x="677" y="75"/>
                    <a:pt x="552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72;p32"/>
            <p:cNvSpPr/>
            <p:nvPr/>
          </p:nvSpPr>
          <p:spPr>
            <a:xfrm>
              <a:off x="6887861" y="3210416"/>
              <a:ext cx="480314" cy="443626"/>
            </a:xfrm>
            <a:custGeom>
              <a:avLst/>
              <a:gdLst/>
              <a:ahLst/>
              <a:cxnLst/>
              <a:rect l="l" t="t" r="r" b="b"/>
              <a:pathLst>
                <a:path w="6402" h="5913" extrusionOk="0">
                  <a:moveTo>
                    <a:pt x="5154" y="0"/>
                  </a:moveTo>
                  <a:cubicBezTo>
                    <a:pt x="3873" y="0"/>
                    <a:pt x="1939" y="377"/>
                    <a:pt x="1013" y="2453"/>
                  </a:cubicBezTo>
                  <a:cubicBezTo>
                    <a:pt x="1" y="4759"/>
                    <a:pt x="1382" y="5912"/>
                    <a:pt x="2541" y="5912"/>
                  </a:cubicBezTo>
                  <a:cubicBezTo>
                    <a:pt x="3134" y="5912"/>
                    <a:pt x="3667" y="5611"/>
                    <a:pt x="3795" y="5010"/>
                  </a:cubicBezTo>
                  <a:cubicBezTo>
                    <a:pt x="4438" y="2096"/>
                    <a:pt x="5552" y="1739"/>
                    <a:pt x="6060" y="1739"/>
                  </a:cubicBezTo>
                  <a:cubicBezTo>
                    <a:pt x="6225" y="1739"/>
                    <a:pt x="6326" y="1777"/>
                    <a:pt x="6326" y="1777"/>
                  </a:cubicBezTo>
                  <a:lnTo>
                    <a:pt x="6401" y="122"/>
                  </a:lnTo>
                  <a:cubicBezTo>
                    <a:pt x="6401" y="122"/>
                    <a:pt x="5883" y="0"/>
                    <a:pt x="5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73;p32"/>
            <p:cNvSpPr/>
            <p:nvPr/>
          </p:nvSpPr>
          <p:spPr>
            <a:xfrm>
              <a:off x="6939328" y="3333081"/>
              <a:ext cx="425020" cy="321034"/>
            </a:xfrm>
            <a:custGeom>
              <a:avLst/>
              <a:gdLst/>
              <a:ahLst/>
              <a:cxnLst/>
              <a:rect l="l" t="t" r="r" b="b"/>
              <a:pathLst>
                <a:path w="5665" h="4279" extrusionOk="0">
                  <a:moveTo>
                    <a:pt x="5370" y="0"/>
                  </a:moveTo>
                  <a:cubicBezTo>
                    <a:pt x="3032" y="0"/>
                    <a:pt x="2990" y="3166"/>
                    <a:pt x="1906" y="3575"/>
                  </a:cubicBezTo>
                  <a:cubicBezTo>
                    <a:pt x="1793" y="3618"/>
                    <a:pt x="1679" y="3637"/>
                    <a:pt x="1567" y="3637"/>
                  </a:cubicBezTo>
                  <a:cubicBezTo>
                    <a:pt x="953" y="3637"/>
                    <a:pt x="361" y="3067"/>
                    <a:pt x="1" y="2623"/>
                  </a:cubicBezTo>
                  <a:lnTo>
                    <a:pt x="1" y="2623"/>
                  </a:lnTo>
                  <a:cubicBezTo>
                    <a:pt x="145" y="3722"/>
                    <a:pt x="1057" y="4278"/>
                    <a:pt x="1861" y="4278"/>
                  </a:cubicBezTo>
                  <a:cubicBezTo>
                    <a:pt x="2450" y="4278"/>
                    <a:pt x="2981" y="3979"/>
                    <a:pt x="3109" y="3375"/>
                  </a:cubicBezTo>
                  <a:cubicBezTo>
                    <a:pt x="3752" y="461"/>
                    <a:pt x="4866" y="104"/>
                    <a:pt x="5374" y="104"/>
                  </a:cubicBezTo>
                  <a:cubicBezTo>
                    <a:pt x="5539" y="104"/>
                    <a:pt x="5640" y="142"/>
                    <a:pt x="5640" y="142"/>
                  </a:cubicBezTo>
                  <a:lnTo>
                    <a:pt x="5665" y="16"/>
                  </a:lnTo>
                  <a:cubicBezTo>
                    <a:pt x="5563" y="6"/>
                    <a:pt x="5465" y="0"/>
                    <a:pt x="5370" y="0"/>
                  </a:cubicBezTo>
                  <a:close/>
                </a:path>
              </a:pathLst>
            </a:custGeom>
            <a:solidFill>
              <a:srgbClr val="AE5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74;p32"/>
            <p:cNvSpPr/>
            <p:nvPr/>
          </p:nvSpPr>
          <p:spPr>
            <a:xfrm>
              <a:off x="7364263" y="3216118"/>
              <a:ext cx="452704" cy="459907"/>
            </a:xfrm>
            <a:custGeom>
              <a:avLst/>
              <a:gdLst/>
              <a:ahLst/>
              <a:cxnLst/>
              <a:rect l="l" t="t" r="r" b="b"/>
              <a:pathLst>
                <a:path w="6034" h="6130" extrusionOk="0">
                  <a:moveTo>
                    <a:pt x="791" y="1"/>
                  </a:moveTo>
                  <a:cubicBezTo>
                    <a:pt x="342" y="1"/>
                    <a:pt x="51" y="46"/>
                    <a:pt x="51" y="46"/>
                  </a:cubicBezTo>
                  <a:lnTo>
                    <a:pt x="1" y="1701"/>
                  </a:lnTo>
                  <a:cubicBezTo>
                    <a:pt x="1" y="1701"/>
                    <a:pt x="4" y="1700"/>
                    <a:pt x="10" y="1700"/>
                  </a:cubicBezTo>
                  <a:cubicBezTo>
                    <a:pt x="150" y="1700"/>
                    <a:pt x="1848" y="1770"/>
                    <a:pt x="2257" y="5109"/>
                  </a:cubicBezTo>
                  <a:cubicBezTo>
                    <a:pt x="2339" y="5779"/>
                    <a:pt x="2928" y="6129"/>
                    <a:pt x="3581" y="6129"/>
                  </a:cubicBezTo>
                  <a:cubicBezTo>
                    <a:pt x="4712" y="6129"/>
                    <a:pt x="6034" y="5076"/>
                    <a:pt x="5239" y="2803"/>
                  </a:cubicBezTo>
                  <a:cubicBezTo>
                    <a:pt x="4361" y="334"/>
                    <a:pt x="2002" y="1"/>
                    <a:pt x="7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75;p32"/>
            <p:cNvSpPr/>
            <p:nvPr/>
          </p:nvSpPr>
          <p:spPr>
            <a:xfrm>
              <a:off x="7477099" y="3289117"/>
              <a:ext cx="18906" cy="15155"/>
            </a:xfrm>
            <a:custGeom>
              <a:avLst/>
              <a:gdLst/>
              <a:ahLst/>
              <a:cxnLst/>
              <a:rect l="l" t="t" r="r" b="b"/>
              <a:pathLst>
                <a:path w="252" h="202" extrusionOk="0">
                  <a:moveTo>
                    <a:pt x="126" y="1"/>
                  </a:moveTo>
                  <a:cubicBezTo>
                    <a:pt x="1" y="1"/>
                    <a:pt x="1" y="201"/>
                    <a:pt x="126" y="201"/>
                  </a:cubicBezTo>
                  <a:cubicBezTo>
                    <a:pt x="251" y="201"/>
                    <a:pt x="251" y="1"/>
                    <a:pt x="126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76;p32"/>
            <p:cNvSpPr/>
            <p:nvPr/>
          </p:nvSpPr>
          <p:spPr>
            <a:xfrm>
              <a:off x="7557975" y="3279739"/>
              <a:ext cx="20782" cy="18981"/>
            </a:xfrm>
            <a:custGeom>
              <a:avLst/>
              <a:gdLst/>
              <a:ahLst/>
              <a:cxnLst/>
              <a:rect l="l" t="t" r="r" b="b"/>
              <a:pathLst>
                <a:path w="277" h="253" extrusionOk="0">
                  <a:moveTo>
                    <a:pt x="151" y="0"/>
                  </a:moveTo>
                  <a:cubicBezTo>
                    <a:pt x="101" y="0"/>
                    <a:pt x="51" y="25"/>
                    <a:pt x="25" y="76"/>
                  </a:cubicBezTo>
                  <a:cubicBezTo>
                    <a:pt x="0" y="126"/>
                    <a:pt x="25" y="176"/>
                    <a:pt x="76" y="226"/>
                  </a:cubicBezTo>
                  <a:cubicBezTo>
                    <a:pt x="94" y="245"/>
                    <a:pt x="115" y="253"/>
                    <a:pt x="135" y="253"/>
                  </a:cubicBezTo>
                  <a:cubicBezTo>
                    <a:pt x="165" y="253"/>
                    <a:pt x="196" y="235"/>
                    <a:pt x="221" y="211"/>
                  </a:cubicBezTo>
                  <a:lnTo>
                    <a:pt x="221" y="211"/>
                  </a:lnTo>
                  <a:cubicBezTo>
                    <a:pt x="223" y="216"/>
                    <a:pt x="224" y="221"/>
                    <a:pt x="226" y="226"/>
                  </a:cubicBezTo>
                  <a:cubicBezTo>
                    <a:pt x="260" y="201"/>
                    <a:pt x="274" y="167"/>
                    <a:pt x="273" y="133"/>
                  </a:cubicBezTo>
                  <a:lnTo>
                    <a:pt x="273" y="133"/>
                  </a:lnTo>
                  <a:cubicBezTo>
                    <a:pt x="274" y="131"/>
                    <a:pt x="275" y="128"/>
                    <a:pt x="276" y="126"/>
                  </a:cubicBezTo>
                  <a:cubicBezTo>
                    <a:pt x="276" y="76"/>
                    <a:pt x="226" y="0"/>
                    <a:pt x="151" y="0"/>
                  </a:cubicBezTo>
                  <a:lnTo>
                    <a:pt x="151" y="0"/>
                  </a:lnTo>
                  <a:cubicBezTo>
                    <a:pt x="151" y="0"/>
                    <a:pt x="151" y="0"/>
                    <a:pt x="151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77;p32"/>
            <p:cNvSpPr/>
            <p:nvPr/>
          </p:nvSpPr>
          <p:spPr>
            <a:xfrm>
              <a:off x="7422557" y="3259032"/>
              <a:ext cx="22658" cy="15155"/>
            </a:xfrm>
            <a:custGeom>
              <a:avLst/>
              <a:gdLst/>
              <a:ahLst/>
              <a:cxnLst/>
              <a:rect l="l" t="t" r="r" b="b"/>
              <a:pathLst>
                <a:path w="302" h="202" extrusionOk="0">
                  <a:moveTo>
                    <a:pt x="151" y="1"/>
                  </a:moveTo>
                  <a:cubicBezTo>
                    <a:pt x="1" y="1"/>
                    <a:pt x="26" y="201"/>
                    <a:pt x="176" y="201"/>
                  </a:cubicBezTo>
                  <a:cubicBezTo>
                    <a:pt x="302" y="201"/>
                    <a:pt x="277" y="1"/>
                    <a:pt x="151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78;p32"/>
            <p:cNvSpPr/>
            <p:nvPr/>
          </p:nvSpPr>
          <p:spPr>
            <a:xfrm>
              <a:off x="7499681" y="3255281"/>
              <a:ext cx="15080" cy="11329"/>
            </a:xfrm>
            <a:custGeom>
              <a:avLst/>
              <a:gdLst/>
              <a:ahLst/>
              <a:cxnLst/>
              <a:rect l="l" t="t" r="r" b="b"/>
              <a:pathLst>
                <a:path w="201" h="151" extrusionOk="0">
                  <a:moveTo>
                    <a:pt x="101" y="1"/>
                  </a:moveTo>
                  <a:cubicBezTo>
                    <a:pt x="0" y="1"/>
                    <a:pt x="0" y="151"/>
                    <a:pt x="101" y="151"/>
                  </a:cubicBezTo>
                  <a:cubicBezTo>
                    <a:pt x="201" y="151"/>
                    <a:pt x="201" y="1"/>
                    <a:pt x="101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79;p32"/>
            <p:cNvSpPr/>
            <p:nvPr/>
          </p:nvSpPr>
          <p:spPr>
            <a:xfrm>
              <a:off x="7426383" y="3317326"/>
              <a:ext cx="13205" cy="11404"/>
            </a:xfrm>
            <a:custGeom>
              <a:avLst/>
              <a:gdLst/>
              <a:ahLst/>
              <a:cxnLst/>
              <a:rect l="l" t="t" r="r" b="b"/>
              <a:pathLst>
                <a:path w="176" h="152" extrusionOk="0">
                  <a:moveTo>
                    <a:pt x="75" y="1"/>
                  </a:moveTo>
                  <a:cubicBezTo>
                    <a:pt x="0" y="1"/>
                    <a:pt x="0" y="151"/>
                    <a:pt x="100" y="151"/>
                  </a:cubicBezTo>
                  <a:cubicBezTo>
                    <a:pt x="175" y="151"/>
                    <a:pt x="175" y="1"/>
                    <a:pt x="75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80;p32"/>
            <p:cNvSpPr/>
            <p:nvPr/>
          </p:nvSpPr>
          <p:spPr>
            <a:xfrm>
              <a:off x="7522263" y="3324828"/>
              <a:ext cx="20707" cy="15155"/>
            </a:xfrm>
            <a:custGeom>
              <a:avLst/>
              <a:gdLst/>
              <a:ahLst/>
              <a:cxnLst/>
              <a:rect l="l" t="t" r="r" b="b"/>
              <a:pathLst>
                <a:path w="276" h="202" extrusionOk="0">
                  <a:moveTo>
                    <a:pt x="126" y="1"/>
                  </a:moveTo>
                  <a:cubicBezTo>
                    <a:pt x="0" y="1"/>
                    <a:pt x="25" y="201"/>
                    <a:pt x="151" y="201"/>
                  </a:cubicBezTo>
                  <a:cubicBezTo>
                    <a:pt x="276" y="201"/>
                    <a:pt x="251" y="1"/>
                    <a:pt x="126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1;p32"/>
            <p:cNvSpPr/>
            <p:nvPr/>
          </p:nvSpPr>
          <p:spPr>
            <a:xfrm>
              <a:off x="7277835" y="3294743"/>
              <a:ext cx="20707" cy="15155"/>
            </a:xfrm>
            <a:custGeom>
              <a:avLst/>
              <a:gdLst/>
              <a:ahLst/>
              <a:cxnLst/>
              <a:rect l="l" t="t" r="r" b="b"/>
              <a:pathLst>
                <a:path w="276" h="202" extrusionOk="0">
                  <a:moveTo>
                    <a:pt x="125" y="1"/>
                  </a:moveTo>
                  <a:cubicBezTo>
                    <a:pt x="0" y="1"/>
                    <a:pt x="25" y="201"/>
                    <a:pt x="150" y="201"/>
                  </a:cubicBezTo>
                  <a:cubicBezTo>
                    <a:pt x="276" y="201"/>
                    <a:pt x="251" y="1"/>
                    <a:pt x="125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82;p32"/>
            <p:cNvSpPr/>
            <p:nvPr/>
          </p:nvSpPr>
          <p:spPr>
            <a:xfrm>
              <a:off x="7317298" y="3270361"/>
              <a:ext cx="15080" cy="9453"/>
            </a:xfrm>
            <a:custGeom>
              <a:avLst/>
              <a:gdLst/>
              <a:ahLst/>
              <a:cxnLst/>
              <a:rect l="l" t="t" r="r" b="b"/>
              <a:pathLst>
                <a:path w="201" h="126" extrusionOk="0">
                  <a:moveTo>
                    <a:pt x="101" y="0"/>
                  </a:moveTo>
                  <a:cubicBezTo>
                    <a:pt x="0" y="0"/>
                    <a:pt x="0" y="125"/>
                    <a:pt x="101" y="125"/>
                  </a:cubicBezTo>
                  <a:cubicBezTo>
                    <a:pt x="201" y="125"/>
                    <a:pt x="201" y="0"/>
                    <a:pt x="101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83;p32"/>
            <p:cNvSpPr/>
            <p:nvPr/>
          </p:nvSpPr>
          <p:spPr>
            <a:xfrm>
              <a:off x="7262756" y="3234574"/>
              <a:ext cx="15155" cy="11404"/>
            </a:xfrm>
            <a:custGeom>
              <a:avLst/>
              <a:gdLst/>
              <a:ahLst/>
              <a:cxnLst/>
              <a:rect l="l" t="t" r="r" b="b"/>
              <a:pathLst>
                <a:path w="202" h="152" extrusionOk="0">
                  <a:moveTo>
                    <a:pt x="101" y="1"/>
                  </a:moveTo>
                  <a:cubicBezTo>
                    <a:pt x="1" y="1"/>
                    <a:pt x="1" y="151"/>
                    <a:pt x="101" y="151"/>
                  </a:cubicBezTo>
                  <a:cubicBezTo>
                    <a:pt x="201" y="151"/>
                    <a:pt x="201" y="1"/>
                    <a:pt x="101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84;p32"/>
            <p:cNvSpPr/>
            <p:nvPr/>
          </p:nvSpPr>
          <p:spPr>
            <a:xfrm>
              <a:off x="7255253" y="3270361"/>
              <a:ext cx="9453" cy="7578"/>
            </a:xfrm>
            <a:custGeom>
              <a:avLst/>
              <a:gdLst/>
              <a:ahLst/>
              <a:cxnLst/>
              <a:rect l="l" t="t" r="r" b="b"/>
              <a:pathLst>
                <a:path w="126" h="101" extrusionOk="0">
                  <a:moveTo>
                    <a:pt x="75" y="0"/>
                  </a:moveTo>
                  <a:cubicBezTo>
                    <a:pt x="0" y="0"/>
                    <a:pt x="0" y="100"/>
                    <a:pt x="75" y="100"/>
                  </a:cubicBezTo>
                  <a:cubicBezTo>
                    <a:pt x="126" y="100"/>
                    <a:pt x="126" y="0"/>
                    <a:pt x="75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85;p32"/>
            <p:cNvSpPr/>
            <p:nvPr/>
          </p:nvSpPr>
          <p:spPr>
            <a:xfrm>
              <a:off x="7193208" y="3239826"/>
              <a:ext cx="17781" cy="12379"/>
            </a:xfrm>
            <a:custGeom>
              <a:avLst/>
              <a:gdLst/>
              <a:ahLst/>
              <a:cxnLst/>
              <a:rect l="l" t="t" r="r" b="b"/>
              <a:pathLst>
                <a:path w="237" h="165" extrusionOk="0">
                  <a:moveTo>
                    <a:pt x="124" y="0"/>
                  </a:moveTo>
                  <a:cubicBezTo>
                    <a:pt x="99" y="0"/>
                    <a:pt x="72" y="9"/>
                    <a:pt x="50" y="31"/>
                  </a:cubicBezTo>
                  <a:cubicBezTo>
                    <a:pt x="0" y="98"/>
                    <a:pt x="61" y="165"/>
                    <a:pt x="123" y="165"/>
                  </a:cubicBezTo>
                  <a:cubicBezTo>
                    <a:pt x="153" y="165"/>
                    <a:pt x="184" y="148"/>
                    <a:pt x="201" y="106"/>
                  </a:cubicBezTo>
                  <a:cubicBezTo>
                    <a:pt x="236" y="53"/>
                    <a:pt x="184" y="0"/>
                    <a:pt x="124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86;p32"/>
            <p:cNvSpPr/>
            <p:nvPr/>
          </p:nvSpPr>
          <p:spPr>
            <a:xfrm>
              <a:off x="7206338" y="3279739"/>
              <a:ext cx="13280" cy="9453"/>
            </a:xfrm>
            <a:custGeom>
              <a:avLst/>
              <a:gdLst/>
              <a:ahLst/>
              <a:cxnLst/>
              <a:rect l="l" t="t" r="r" b="b"/>
              <a:pathLst>
                <a:path w="177" h="126" extrusionOk="0">
                  <a:moveTo>
                    <a:pt x="76" y="0"/>
                  </a:moveTo>
                  <a:cubicBezTo>
                    <a:pt x="1" y="0"/>
                    <a:pt x="1" y="126"/>
                    <a:pt x="76" y="126"/>
                  </a:cubicBezTo>
                  <a:cubicBezTo>
                    <a:pt x="176" y="126"/>
                    <a:pt x="176" y="0"/>
                    <a:pt x="76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87;p32"/>
            <p:cNvSpPr/>
            <p:nvPr/>
          </p:nvSpPr>
          <p:spPr>
            <a:xfrm>
              <a:off x="7196960" y="3319201"/>
              <a:ext cx="15080" cy="13280"/>
            </a:xfrm>
            <a:custGeom>
              <a:avLst/>
              <a:gdLst/>
              <a:ahLst/>
              <a:cxnLst/>
              <a:rect l="l" t="t" r="r" b="b"/>
              <a:pathLst>
                <a:path w="201" h="177" extrusionOk="0">
                  <a:moveTo>
                    <a:pt x="101" y="1"/>
                  </a:moveTo>
                  <a:cubicBezTo>
                    <a:pt x="0" y="1"/>
                    <a:pt x="0" y="176"/>
                    <a:pt x="101" y="176"/>
                  </a:cubicBezTo>
                  <a:cubicBezTo>
                    <a:pt x="201" y="176"/>
                    <a:pt x="201" y="1"/>
                    <a:pt x="101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88;p32"/>
            <p:cNvSpPr/>
            <p:nvPr/>
          </p:nvSpPr>
          <p:spPr>
            <a:xfrm>
              <a:off x="7157497" y="3279739"/>
              <a:ext cx="11329" cy="9453"/>
            </a:xfrm>
            <a:custGeom>
              <a:avLst/>
              <a:gdLst/>
              <a:ahLst/>
              <a:cxnLst/>
              <a:rect l="l" t="t" r="r" b="b"/>
              <a:pathLst>
                <a:path w="151" h="126" extrusionOk="0">
                  <a:moveTo>
                    <a:pt x="75" y="0"/>
                  </a:moveTo>
                  <a:cubicBezTo>
                    <a:pt x="0" y="0"/>
                    <a:pt x="0" y="126"/>
                    <a:pt x="75" y="126"/>
                  </a:cubicBezTo>
                  <a:cubicBezTo>
                    <a:pt x="125" y="126"/>
                    <a:pt x="150" y="0"/>
                    <a:pt x="75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89;p32"/>
            <p:cNvSpPr/>
            <p:nvPr/>
          </p:nvSpPr>
          <p:spPr>
            <a:xfrm>
              <a:off x="7364263" y="3334281"/>
              <a:ext cx="418868" cy="341366"/>
            </a:xfrm>
            <a:custGeom>
              <a:avLst/>
              <a:gdLst/>
              <a:ahLst/>
              <a:cxnLst/>
              <a:rect l="l" t="t" r="r" b="b"/>
              <a:pathLst>
                <a:path w="5583" h="4550" extrusionOk="0">
                  <a:moveTo>
                    <a:pt x="1" y="0"/>
                  </a:moveTo>
                  <a:lnTo>
                    <a:pt x="1" y="126"/>
                  </a:lnTo>
                  <a:cubicBezTo>
                    <a:pt x="1" y="126"/>
                    <a:pt x="4" y="125"/>
                    <a:pt x="10" y="125"/>
                  </a:cubicBezTo>
                  <a:cubicBezTo>
                    <a:pt x="150" y="125"/>
                    <a:pt x="1848" y="195"/>
                    <a:pt x="2257" y="3534"/>
                  </a:cubicBezTo>
                  <a:cubicBezTo>
                    <a:pt x="2339" y="4202"/>
                    <a:pt x="2926" y="4550"/>
                    <a:pt x="3577" y="4550"/>
                  </a:cubicBezTo>
                  <a:cubicBezTo>
                    <a:pt x="4515" y="4550"/>
                    <a:pt x="5583" y="3829"/>
                    <a:pt x="5465" y="2306"/>
                  </a:cubicBezTo>
                  <a:lnTo>
                    <a:pt x="5465" y="2306"/>
                  </a:lnTo>
                  <a:cubicBezTo>
                    <a:pt x="5282" y="3557"/>
                    <a:pt x="4411" y="3954"/>
                    <a:pt x="3707" y="3954"/>
                  </a:cubicBezTo>
                  <a:cubicBezTo>
                    <a:pt x="3255" y="3954"/>
                    <a:pt x="2871" y="3790"/>
                    <a:pt x="2783" y="3584"/>
                  </a:cubicBezTo>
                  <a:cubicBezTo>
                    <a:pt x="2532" y="3033"/>
                    <a:pt x="2633" y="276"/>
                    <a:pt x="1" y="0"/>
                  </a:cubicBezTo>
                  <a:close/>
                </a:path>
              </a:pathLst>
            </a:custGeom>
            <a:solidFill>
              <a:srgbClr val="AE5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90;p32"/>
            <p:cNvSpPr/>
            <p:nvPr/>
          </p:nvSpPr>
          <p:spPr>
            <a:xfrm>
              <a:off x="7353009" y="3189485"/>
              <a:ext cx="26409" cy="154253"/>
            </a:xfrm>
            <a:custGeom>
              <a:avLst/>
              <a:gdLst/>
              <a:ahLst/>
              <a:cxnLst/>
              <a:rect l="l" t="t" r="r" b="b"/>
              <a:pathLst>
                <a:path w="352" h="2056" extrusionOk="0">
                  <a:moveTo>
                    <a:pt x="226" y="0"/>
                  </a:moveTo>
                  <a:cubicBezTo>
                    <a:pt x="151" y="0"/>
                    <a:pt x="76" y="51"/>
                    <a:pt x="76" y="126"/>
                  </a:cubicBezTo>
                  <a:lnTo>
                    <a:pt x="1" y="1930"/>
                  </a:lnTo>
                  <a:cubicBezTo>
                    <a:pt x="1" y="2005"/>
                    <a:pt x="76" y="2056"/>
                    <a:pt x="151" y="2056"/>
                  </a:cubicBezTo>
                  <a:cubicBezTo>
                    <a:pt x="226" y="2056"/>
                    <a:pt x="276" y="2005"/>
                    <a:pt x="276" y="1930"/>
                  </a:cubicBezTo>
                  <a:lnTo>
                    <a:pt x="351" y="126"/>
                  </a:lnTo>
                  <a:cubicBezTo>
                    <a:pt x="351" y="51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91;p32"/>
            <p:cNvSpPr/>
            <p:nvPr/>
          </p:nvSpPr>
          <p:spPr>
            <a:xfrm>
              <a:off x="7274009" y="3141019"/>
              <a:ext cx="190040" cy="99334"/>
            </a:xfrm>
            <a:custGeom>
              <a:avLst/>
              <a:gdLst/>
              <a:ahLst/>
              <a:cxnLst/>
              <a:rect l="l" t="t" r="r" b="b"/>
              <a:pathLst>
                <a:path w="2533" h="1324" extrusionOk="0">
                  <a:moveTo>
                    <a:pt x="1210" y="0"/>
                  </a:moveTo>
                  <a:cubicBezTo>
                    <a:pt x="745" y="0"/>
                    <a:pt x="297" y="120"/>
                    <a:pt x="201" y="371"/>
                  </a:cubicBezTo>
                  <a:cubicBezTo>
                    <a:pt x="1" y="922"/>
                    <a:pt x="1304" y="1323"/>
                    <a:pt x="1304" y="1323"/>
                  </a:cubicBezTo>
                  <a:cubicBezTo>
                    <a:pt x="1304" y="1323"/>
                    <a:pt x="2532" y="922"/>
                    <a:pt x="2357" y="421"/>
                  </a:cubicBezTo>
                  <a:cubicBezTo>
                    <a:pt x="2252" y="145"/>
                    <a:pt x="1721" y="0"/>
                    <a:pt x="1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92;p32"/>
            <p:cNvSpPr/>
            <p:nvPr/>
          </p:nvSpPr>
          <p:spPr>
            <a:xfrm>
              <a:off x="7146168" y="3022106"/>
              <a:ext cx="99709" cy="36537"/>
            </a:xfrm>
            <a:custGeom>
              <a:avLst/>
              <a:gdLst/>
              <a:ahLst/>
              <a:cxnLst/>
              <a:rect l="l" t="t" r="r" b="b"/>
              <a:pathLst>
                <a:path w="1329" h="487" extrusionOk="0">
                  <a:moveTo>
                    <a:pt x="1329" y="1"/>
                  </a:moveTo>
                  <a:lnTo>
                    <a:pt x="1329" y="1"/>
                  </a:lnTo>
                  <a:cubicBezTo>
                    <a:pt x="1103" y="101"/>
                    <a:pt x="903" y="201"/>
                    <a:pt x="677" y="201"/>
                  </a:cubicBezTo>
                  <a:cubicBezTo>
                    <a:pt x="627" y="214"/>
                    <a:pt x="577" y="220"/>
                    <a:pt x="527" y="220"/>
                  </a:cubicBezTo>
                  <a:cubicBezTo>
                    <a:pt x="477" y="220"/>
                    <a:pt x="427" y="214"/>
                    <a:pt x="377" y="201"/>
                  </a:cubicBezTo>
                  <a:cubicBezTo>
                    <a:pt x="251" y="201"/>
                    <a:pt x="151" y="151"/>
                    <a:pt x="1" y="126"/>
                  </a:cubicBezTo>
                  <a:lnTo>
                    <a:pt x="1" y="126"/>
                  </a:lnTo>
                  <a:cubicBezTo>
                    <a:pt x="26" y="201"/>
                    <a:pt x="76" y="251"/>
                    <a:pt x="126" y="302"/>
                  </a:cubicBezTo>
                  <a:cubicBezTo>
                    <a:pt x="176" y="327"/>
                    <a:pt x="226" y="377"/>
                    <a:pt x="301" y="402"/>
                  </a:cubicBezTo>
                  <a:cubicBezTo>
                    <a:pt x="395" y="458"/>
                    <a:pt x="503" y="486"/>
                    <a:pt x="615" y="486"/>
                  </a:cubicBezTo>
                  <a:cubicBezTo>
                    <a:pt x="652" y="486"/>
                    <a:pt x="690" y="483"/>
                    <a:pt x="727" y="477"/>
                  </a:cubicBezTo>
                  <a:cubicBezTo>
                    <a:pt x="853" y="477"/>
                    <a:pt x="1003" y="402"/>
                    <a:pt x="1103" y="327"/>
                  </a:cubicBezTo>
                  <a:cubicBezTo>
                    <a:pt x="1204" y="226"/>
                    <a:pt x="1304" y="126"/>
                    <a:pt x="1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93;p32"/>
            <p:cNvSpPr/>
            <p:nvPr/>
          </p:nvSpPr>
          <p:spPr>
            <a:xfrm>
              <a:off x="7503432" y="3031559"/>
              <a:ext cx="99709" cy="42164"/>
            </a:xfrm>
            <a:custGeom>
              <a:avLst/>
              <a:gdLst/>
              <a:ahLst/>
              <a:cxnLst/>
              <a:rect l="l" t="t" r="r" b="b"/>
              <a:pathLst>
                <a:path w="1329" h="562" extrusionOk="0">
                  <a:moveTo>
                    <a:pt x="1" y="0"/>
                  </a:moveTo>
                  <a:lnTo>
                    <a:pt x="1" y="0"/>
                  </a:lnTo>
                  <a:cubicBezTo>
                    <a:pt x="51" y="151"/>
                    <a:pt x="126" y="251"/>
                    <a:pt x="226" y="351"/>
                  </a:cubicBezTo>
                  <a:cubicBezTo>
                    <a:pt x="326" y="451"/>
                    <a:pt x="452" y="501"/>
                    <a:pt x="602" y="552"/>
                  </a:cubicBezTo>
                  <a:cubicBezTo>
                    <a:pt x="636" y="558"/>
                    <a:pt x="671" y="561"/>
                    <a:pt x="708" y="561"/>
                  </a:cubicBezTo>
                  <a:cubicBezTo>
                    <a:pt x="808" y="561"/>
                    <a:pt x="918" y="538"/>
                    <a:pt x="1028" y="501"/>
                  </a:cubicBezTo>
                  <a:cubicBezTo>
                    <a:pt x="1078" y="476"/>
                    <a:pt x="1128" y="426"/>
                    <a:pt x="1204" y="401"/>
                  </a:cubicBezTo>
                  <a:cubicBezTo>
                    <a:pt x="1254" y="351"/>
                    <a:pt x="1304" y="301"/>
                    <a:pt x="1329" y="251"/>
                  </a:cubicBezTo>
                  <a:cubicBezTo>
                    <a:pt x="1204" y="251"/>
                    <a:pt x="1078" y="276"/>
                    <a:pt x="978" y="276"/>
                  </a:cubicBezTo>
                  <a:cubicBezTo>
                    <a:pt x="936" y="284"/>
                    <a:pt x="897" y="287"/>
                    <a:pt x="860" y="287"/>
                  </a:cubicBezTo>
                  <a:cubicBezTo>
                    <a:pt x="786" y="287"/>
                    <a:pt x="719" y="276"/>
                    <a:pt x="652" y="276"/>
                  </a:cubicBezTo>
                  <a:cubicBezTo>
                    <a:pt x="452" y="226"/>
                    <a:pt x="251" y="12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94;p32"/>
            <p:cNvSpPr/>
            <p:nvPr/>
          </p:nvSpPr>
          <p:spPr>
            <a:xfrm>
              <a:off x="7433885" y="3334281"/>
              <a:ext cx="62121" cy="80878"/>
            </a:xfrm>
            <a:custGeom>
              <a:avLst/>
              <a:gdLst/>
              <a:ahLst/>
              <a:cxnLst/>
              <a:rect l="l" t="t" r="r" b="b"/>
              <a:pathLst>
                <a:path w="828" h="1078" extrusionOk="0">
                  <a:moveTo>
                    <a:pt x="677" y="0"/>
                  </a:moveTo>
                  <a:cubicBezTo>
                    <a:pt x="577" y="0"/>
                    <a:pt x="276" y="251"/>
                    <a:pt x="0" y="501"/>
                  </a:cubicBezTo>
                  <a:cubicBezTo>
                    <a:pt x="176" y="627"/>
                    <a:pt x="351" y="827"/>
                    <a:pt x="527" y="1053"/>
                  </a:cubicBezTo>
                  <a:lnTo>
                    <a:pt x="602" y="1078"/>
                  </a:lnTo>
                  <a:cubicBezTo>
                    <a:pt x="577" y="1003"/>
                    <a:pt x="827" y="25"/>
                    <a:pt x="6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95;p32"/>
            <p:cNvSpPr/>
            <p:nvPr/>
          </p:nvSpPr>
          <p:spPr>
            <a:xfrm>
              <a:off x="7230795" y="3328654"/>
              <a:ext cx="50867" cy="79002"/>
            </a:xfrm>
            <a:custGeom>
              <a:avLst/>
              <a:gdLst/>
              <a:ahLst/>
              <a:cxnLst/>
              <a:rect l="l" t="t" r="r" b="b"/>
              <a:pathLst>
                <a:path w="678" h="1053" extrusionOk="0">
                  <a:moveTo>
                    <a:pt x="126" y="0"/>
                  </a:moveTo>
                  <a:cubicBezTo>
                    <a:pt x="0" y="50"/>
                    <a:pt x="101" y="827"/>
                    <a:pt x="126" y="1053"/>
                  </a:cubicBezTo>
                  <a:cubicBezTo>
                    <a:pt x="326" y="777"/>
                    <a:pt x="502" y="602"/>
                    <a:pt x="677" y="451"/>
                  </a:cubicBezTo>
                  <a:cubicBezTo>
                    <a:pt x="452" y="226"/>
                    <a:pt x="226" y="0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96;p32"/>
            <p:cNvSpPr/>
            <p:nvPr/>
          </p:nvSpPr>
          <p:spPr>
            <a:xfrm>
              <a:off x="6775925" y="2664391"/>
              <a:ext cx="518877" cy="393734"/>
            </a:xfrm>
            <a:custGeom>
              <a:avLst/>
              <a:gdLst/>
              <a:ahLst/>
              <a:cxnLst/>
              <a:rect l="l" t="t" r="r" b="b"/>
              <a:pathLst>
                <a:path w="6916" h="5248" extrusionOk="0">
                  <a:moveTo>
                    <a:pt x="5789" y="1"/>
                  </a:moveTo>
                  <a:cubicBezTo>
                    <a:pt x="4475" y="1"/>
                    <a:pt x="0" y="1148"/>
                    <a:pt x="48" y="3841"/>
                  </a:cubicBezTo>
                  <a:cubicBezTo>
                    <a:pt x="66" y="4822"/>
                    <a:pt x="685" y="5248"/>
                    <a:pt x="1381" y="5248"/>
                  </a:cubicBezTo>
                  <a:cubicBezTo>
                    <a:pt x="1698" y="5248"/>
                    <a:pt x="2031" y="5159"/>
                    <a:pt x="2329" y="4994"/>
                  </a:cubicBezTo>
                  <a:cubicBezTo>
                    <a:pt x="2881" y="4694"/>
                    <a:pt x="4284" y="3591"/>
                    <a:pt x="5337" y="2388"/>
                  </a:cubicBezTo>
                  <a:cubicBezTo>
                    <a:pt x="6089" y="1536"/>
                    <a:pt x="6916" y="107"/>
                    <a:pt x="5938" y="7"/>
                  </a:cubicBezTo>
                  <a:cubicBezTo>
                    <a:pt x="5895" y="3"/>
                    <a:pt x="5845" y="1"/>
                    <a:pt x="57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97;p32"/>
            <p:cNvSpPr/>
            <p:nvPr/>
          </p:nvSpPr>
          <p:spPr>
            <a:xfrm>
              <a:off x="5436974" y="3236450"/>
              <a:ext cx="2012036" cy="806750"/>
            </a:xfrm>
            <a:custGeom>
              <a:avLst/>
              <a:gdLst/>
              <a:ahLst/>
              <a:cxnLst/>
              <a:rect l="l" t="t" r="r" b="b"/>
              <a:pathLst>
                <a:path w="26818" h="10753" extrusionOk="0">
                  <a:moveTo>
                    <a:pt x="12833" y="1"/>
                  </a:moveTo>
                  <a:cubicBezTo>
                    <a:pt x="12833" y="1"/>
                    <a:pt x="1" y="327"/>
                    <a:pt x="3585" y="10753"/>
                  </a:cubicBezTo>
                  <a:lnTo>
                    <a:pt x="22908" y="10753"/>
                  </a:lnTo>
                  <a:cubicBezTo>
                    <a:pt x="22908" y="10753"/>
                    <a:pt x="26818" y="1003"/>
                    <a:pt x="128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98;p32"/>
            <p:cNvSpPr/>
            <p:nvPr/>
          </p:nvSpPr>
          <p:spPr>
            <a:xfrm>
              <a:off x="5649442" y="3234574"/>
              <a:ext cx="1562633" cy="808626"/>
            </a:xfrm>
            <a:custGeom>
              <a:avLst/>
              <a:gdLst/>
              <a:ahLst/>
              <a:cxnLst/>
              <a:rect l="l" t="t" r="r" b="b"/>
              <a:pathLst>
                <a:path w="20828" h="10778" extrusionOk="0">
                  <a:moveTo>
                    <a:pt x="10001" y="1"/>
                  </a:moveTo>
                  <a:cubicBezTo>
                    <a:pt x="10001" y="1"/>
                    <a:pt x="8647" y="51"/>
                    <a:pt x="6943" y="452"/>
                  </a:cubicBezTo>
                  <a:cubicBezTo>
                    <a:pt x="6843" y="1129"/>
                    <a:pt x="6342" y="3836"/>
                    <a:pt x="4988" y="4688"/>
                  </a:cubicBezTo>
                  <a:cubicBezTo>
                    <a:pt x="4988" y="4688"/>
                    <a:pt x="7294" y="7394"/>
                    <a:pt x="11254" y="8372"/>
                  </a:cubicBezTo>
                  <a:cubicBezTo>
                    <a:pt x="9976" y="8798"/>
                    <a:pt x="9299" y="9575"/>
                    <a:pt x="8973" y="10126"/>
                  </a:cubicBezTo>
                  <a:cubicBezTo>
                    <a:pt x="8948" y="9700"/>
                    <a:pt x="8798" y="9249"/>
                    <a:pt x="8472" y="8748"/>
                  </a:cubicBezTo>
                  <a:cubicBezTo>
                    <a:pt x="8118" y="8198"/>
                    <a:pt x="7414" y="8003"/>
                    <a:pt x="6584" y="8003"/>
                  </a:cubicBezTo>
                  <a:cubicBezTo>
                    <a:pt x="4654" y="8003"/>
                    <a:pt x="2038" y="9054"/>
                    <a:pt x="1530" y="9124"/>
                  </a:cubicBezTo>
                  <a:cubicBezTo>
                    <a:pt x="1514" y="9126"/>
                    <a:pt x="1499" y="9128"/>
                    <a:pt x="1484" y="9128"/>
                  </a:cubicBezTo>
                  <a:cubicBezTo>
                    <a:pt x="755" y="9128"/>
                    <a:pt x="226" y="6241"/>
                    <a:pt x="201" y="6216"/>
                  </a:cubicBezTo>
                  <a:lnTo>
                    <a:pt x="201" y="6216"/>
                  </a:lnTo>
                  <a:cubicBezTo>
                    <a:pt x="1" y="7470"/>
                    <a:pt x="126" y="8973"/>
                    <a:pt x="753" y="10778"/>
                  </a:cubicBezTo>
                  <a:lnTo>
                    <a:pt x="20076" y="10778"/>
                  </a:lnTo>
                  <a:cubicBezTo>
                    <a:pt x="20076" y="10778"/>
                    <a:pt x="20828" y="8873"/>
                    <a:pt x="20477" y="6668"/>
                  </a:cubicBezTo>
                  <a:cubicBezTo>
                    <a:pt x="20051" y="3861"/>
                    <a:pt x="17820" y="577"/>
                    <a:pt x="10001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99;p32"/>
            <p:cNvSpPr/>
            <p:nvPr/>
          </p:nvSpPr>
          <p:spPr>
            <a:xfrm>
              <a:off x="5702108" y="3437664"/>
              <a:ext cx="126793" cy="359748"/>
            </a:xfrm>
            <a:custGeom>
              <a:avLst/>
              <a:gdLst/>
              <a:ahLst/>
              <a:cxnLst/>
              <a:rect l="l" t="t" r="r" b="b"/>
              <a:pathLst>
                <a:path w="1690" h="4795" extrusionOk="0">
                  <a:moveTo>
                    <a:pt x="1479" y="1"/>
                  </a:moveTo>
                  <a:lnTo>
                    <a:pt x="1479" y="1"/>
                  </a:lnTo>
                  <a:cubicBezTo>
                    <a:pt x="878" y="527"/>
                    <a:pt x="401" y="1129"/>
                    <a:pt x="26" y="1880"/>
                  </a:cubicBezTo>
                  <a:cubicBezTo>
                    <a:pt x="0" y="2407"/>
                    <a:pt x="51" y="3008"/>
                    <a:pt x="226" y="3610"/>
                  </a:cubicBezTo>
                  <a:cubicBezTo>
                    <a:pt x="500" y="4475"/>
                    <a:pt x="826" y="4794"/>
                    <a:pt x="1094" y="4794"/>
                  </a:cubicBezTo>
                  <a:cubicBezTo>
                    <a:pt x="1440" y="4794"/>
                    <a:pt x="1689" y="4264"/>
                    <a:pt x="1604" y="3685"/>
                  </a:cubicBezTo>
                  <a:cubicBezTo>
                    <a:pt x="1479" y="2908"/>
                    <a:pt x="1404" y="1254"/>
                    <a:pt x="14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00;p32"/>
            <p:cNvSpPr/>
            <p:nvPr/>
          </p:nvSpPr>
          <p:spPr>
            <a:xfrm>
              <a:off x="5876989" y="3328654"/>
              <a:ext cx="128669" cy="324786"/>
            </a:xfrm>
            <a:custGeom>
              <a:avLst/>
              <a:gdLst/>
              <a:ahLst/>
              <a:cxnLst/>
              <a:rect l="l" t="t" r="r" b="b"/>
              <a:pathLst>
                <a:path w="1715" h="4329" extrusionOk="0">
                  <a:moveTo>
                    <a:pt x="1479" y="0"/>
                  </a:moveTo>
                  <a:cubicBezTo>
                    <a:pt x="1028" y="201"/>
                    <a:pt x="577" y="426"/>
                    <a:pt x="151" y="702"/>
                  </a:cubicBezTo>
                  <a:cubicBezTo>
                    <a:pt x="25" y="1379"/>
                    <a:pt x="0" y="2256"/>
                    <a:pt x="276" y="3133"/>
                  </a:cubicBezTo>
                  <a:cubicBezTo>
                    <a:pt x="538" y="4006"/>
                    <a:pt x="857" y="4328"/>
                    <a:pt x="1121" y="4328"/>
                  </a:cubicBezTo>
                  <a:cubicBezTo>
                    <a:pt x="1464" y="4328"/>
                    <a:pt x="1714" y="3788"/>
                    <a:pt x="1629" y="3208"/>
                  </a:cubicBezTo>
                  <a:cubicBezTo>
                    <a:pt x="1529" y="2531"/>
                    <a:pt x="1454" y="1178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01;p32"/>
            <p:cNvSpPr/>
            <p:nvPr/>
          </p:nvSpPr>
          <p:spPr>
            <a:xfrm>
              <a:off x="5506521" y="3714053"/>
              <a:ext cx="851915" cy="504772"/>
            </a:xfrm>
            <a:custGeom>
              <a:avLst/>
              <a:gdLst/>
              <a:ahLst/>
              <a:cxnLst/>
              <a:rect l="l" t="t" r="r" b="b"/>
              <a:pathLst>
                <a:path w="11355" h="6728" extrusionOk="0">
                  <a:moveTo>
                    <a:pt x="2081" y="1"/>
                  </a:moveTo>
                  <a:cubicBezTo>
                    <a:pt x="2081" y="1"/>
                    <a:pt x="1" y="978"/>
                    <a:pt x="1" y="3084"/>
                  </a:cubicBezTo>
                  <a:cubicBezTo>
                    <a:pt x="1" y="5044"/>
                    <a:pt x="1468" y="6727"/>
                    <a:pt x="4323" y="6727"/>
                  </a:cubicBezTo>
                  <a:cubicBezTo>
                    <a:pt x="5008" y="6727"/>
                    <a:pt x="5773" y="6630"/>
                    <a:pt x="6617" y="6417"/>
                  </a:cubicBezTo>
                  <a:cubicBezTo>
                    <a:pt x="11354" y="5214"/>
                    <a:pt x="10853" y="2858"/>
                    <a:pt x="9274" y="2206"/>
                  </a:cubicBezTo>
                  <a:cubicBezTo>
                    <a:pt x="9054" y="2117"/>
                    <a:pt x="8790" y="2079"/>
                    <a:pt x="8495" y="2079"/>
                  </a:cubicBezTo>
                  <a:cubicBezTo>
                    <a:pt x="6835" y="2079"/>
                    <a:pt x="4225" y="3286"/>
                    <a:pt x="3251" y="3286"/>
                  </a:cubicBezTo>
                  <a:cubicBezTo>
                    <a:pt x="3139" y="3286"/>
                    <a:pt x="3048" y="3270"/>
                    <a:pt x="2983" y="3234"/>
                  </a:cubicBezTo>
                  <a:cubicBezTo>
                    <a:pt x="2231" y="2858"/>
                    <a:pt x="2081" y="1"/>
                    <a:pt x="20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02;p32"/>
            <p:cNvSpPr/>
            <p:nvPr/>
          </p:nvSpPr>
          <p:spPr>
            <a:xfrm>
              <a:off x="5775407" y="4016325"/>
              <a:ext cx="135496" cy="202344"/>
            </a:xfrm>
            <a:custGeom>
              <a:avLst/>
              <a:gdLst/>
              <a:ahLst/>
              <a:cxnLst/>
              <a:rect l="l" t="t" r="r" b="b"/>
              <a:pathLst>
                <a:path w="1806" h="2697" extrusionOk="0">
                  <a:moveTo>
                    <a:pt x="892" y="0"/>
                  </a:moveTo>
                  <a:cubicBezTo>
                    <a:pt x="631" y="0"/>
                    <a:pt x="335" y="235"/>
                    <a:pt x="176" y="809"/>
                  </a:cubicBezTo>
                  <a:cubicBezTo>
                    <a:pt x="1" y="1461"/>
                    <a:pt x="1" y="2162"/>
                    <a:pt x="76" y="2664"/>
                  </a:cubicBezTo>
                  <a:cubicBezTo>
                    <a:pt x="284" y="2684"/>
                    <a:pt x="504" y="2697"/>
                    <a:pt x="738" y="2697"/>
                  </a:cubicBezTo>
                  <a:cubicBezTo>
                    <a:pt x="1068" y="2697"/>
                    <a:pt x="1424" y="2672"/>
                    <a:pt x="1805" y="2614"/>
                  </a:cubicBezTo>
                  <a:cubicBezTo>
                    <a:pt x="1379" y="2037"/>
                    <a:pt x="1404" y="1260"/>
                    <a:pt x="1404" y="659"/>
                  </a:cubicBezTo>
                  <a:cubicBezTo>
                    <a:pt x="1404" y="260"/>
                    <a:pt x="1167" y="0"/>
                    <a:pt x="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03;p32"/>
            <p:cNvSpPr/>
            <p:nvPr/>
          </p:nvSpPr>
          <p:spPr>
            <a:xfrm>
              <a:off x="5506521" y="3866126"/>
              <a:ext cx="124242" cy="165807"/>
            </a:xfrm>
            <a:custGeom>
              <a:avLst/>
              <a:gdLst/>
              <a:ahLst/>
              <a:cxnLst/>
              <a:rect l="l" t="t" r="r" b="b"/>
              <a:pathLst>
                <a:path w="1656" h="2210" extrusionOk="0">
                  <a:moveTo>
                    <a:pt x="769" y="1"/>
                  </a:moveTo>
                  <a:cubicBezTo>
                    <a:pt x="557" y="1"/>
                    <a:pt x="337" y="84"/>
                    <a:pt x="126" y="230"/>
                  </a:cubicBezTo>
                  <a:cubicBezTo>
                    <a:pt x="51" y="480"/>
                    <a:pt x="1" y="756"/>
                    <a:pt x="1" y="1057"/>
                  </a:cubicBezTo>
                  <a:cubicBezTo>
                    <a:pt x="1" y="1458"/>
                    <a:pt x="76" y="1834"/>
                    <a:pt x="176" y="2210"/>
                  </a:cubicBezTo>
                  <a:cubicBezTo>
                    <a:pt x="352" y="1834"/>
                    <a:pt x="577" y="1408"/>
                    <a:pt x="878" y="1207"/>
                  </a:cubicBezTo>
                  <a:cubicBezTo>
                    <a:pt x="1505" y="756"/>
                    <a:pt x="1655" y="355"/>
                    <a:pt x="1104" y="79"/>
                  </a:cubicBezTo>
                  <a:cubicBezTo>
                    <a:pt x="997" y="26"/>
                    <a:pt x="884" y="1"/>
                    <a:pt x="7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04;p32"/>
            <p:cNvSpPr/>
            <p:nvPr/>
          </p:nvSpPr>
          <p:spPr>
            <a:xfrm>
              <a:off x="5974370" y="3979488"/>
              <a:ext cx="197917" cy="206620"/>
            </a:xfrm>
            <a:custGeom>
              <a:avLst/>
              <a:gdLst/>
              <a:ahLst/>
              <a:cxnLst/>
              <a:rect l="l" t="t" r="r" b="b"/>
              <a:pathLst>
                <a:path w="2638" h="2754" extrusionOk="0">
                  <a:moveTo>
                    <a:pt x="702" y="0"/>
                  </a:moveTo>
                  <a:cubicBezTo>
                    <a:pt x="258" y="0"/>
                    <a:pt x="1" y="429"/>
                    <a:pt x="156" y="1250"/>
                  </a:cubicBezTo>
                  <a:cubicBezTo>
                    <a:pt x="281" y="1801"/>
                    <a:pt x="607" y="2378"/>
                    <a:pt x="858" y="2754"/>
                  </a:cubicBezTo>
                  <a:cubicBezTo>
                    <a:pt x="1585" y="2528"/>
                    <a:pt x="2186" y="2277"/>
                    <a:pt x="2637" y="2027"/>
                  </a:cubicBezTo>
                  <a:cubicBezTo>
                    <a:pt x="1735" y="1501"/>
                    <a:pt x="1334" y="147"/>
                    <a:pt x="883" y="22"/>
                  </a:cubicBezTo>
                  <a:cubicBezTo>
                    <a:pt x="820" y="8"/>
                    <a:pt x="759" y="0"/>
                    <a:pt x="7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05;p32"/>
            <p:cNvSpPr/>
            <p:nvPr/>
          </p:nvSpPr>
          <p:spPr>
            <a:xfrm>
              <a:off x="5581770" y="3983764"/>
              <a:ext cx="112913" cy="209847"/>
            </a:xfrm>
            <a:custGeom>
              <a:avLst/>
              <a:gdLst/>
              <a:ahLst/>
              <a:cxnLst/>
              <a:rect l="l" t="t" r="r" b="b"/>
              <a:pathLst>
                <a:path w="1505" h="2797" extrusionOk="0">
                  <a:moveTo>
                    <a:pt x="1029" y="1"/>
                  </a:moveTo>
                  <a:cubicBezTo>
                    <a:pt x="876" y="1"/>
                    <a:pt x="687" y="166"/>
                    <a:pt x="477" y="566"/>
                  </a:cubicBezTo>
                  <a:cubicBezTo>
                    <a:pt x="226" y="1017"/>
                    <a:pt x="76" y="1519"/>
                    <a:pt x="0" y="1945"/>
                  </a:cubicBezTo>
                  <a:cubicBezTo>
                    <a:pt x="351" y="2296"/>
                    <a:pt x="802" y="2596"/>
                    <a:pt x="1329" y="2797"/>
                  </a:cubicBezTo>
                  <a:cubicBezTo>
                    <a:pt x="1304" y="2045"/>
                    <a:pt x="1504" y="1418"/>
                    <a:pt x="1429" y="767"/>
                  </a:cubicBezTo>
                  <a:cubicBezTo>
                    <a:pt x="1385" y="316"/>
                    <a:pt x="1241" y="1"/>
                    <a:pt x="1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06;p32"/>
            <p:cNvSpPr/>
            <p:nvPr/>
          </p:nvSpPr>
          <p:spPr>
            <a:xfrm>
              <a:off x="5506521" y="3823138"/>
              <a:ext cx="844413" cy="395685"/>
            </a:xfrm>
            <a:custGeom>
              <a:avLst/>
              <a:gdLst/>
              <a:ahLst/>
              <a:cxnLst/>
              <a:rect l="l" t="t" r="r" b="b"/>
              <a:pathLst>
                <a:path w="11255" h="5274" extrusionOk="0">
                  <a:moveTo>
                    <a:pt x="477" y="1"/>
                  </a:moveTo>
                  <a:cubicBezTo>
                    <a:pt x="201" y="427"/>
                    <a:pt x="1" y="978"/>
                    <a:pt x="1" y="1630"/>
                  </a:cubicBezTo>
                  <a:cubicBezTo>
                    <a:pt x="1" y="3590"/>
                    <a:pt x="1468" y="5273"/>
                    <a:pt x="4323" y="5273"/>
                  </a:cubicBezTo>
                  <a:cubicBezTo>
                    <a:pt x="5008" y="5273"/>
                    <a:pt x="5773" y="5176"/>
                    <a:pt x="6617" y="4963"/>
                  </a:cubicBezTo>
                  <a:cubicBezTo>
                    <a:pt x="11254" y="3785"/>
                    <a:pt x="10878" y="1504"/>
                    <a:pt x="9374" y="803"/>
                  </a:cubicBezTo>
                  <a:lnTo>
                    <a:pt x="9374" y="803"/>
                  </a:lnTo>
                  <a:cubicBezTo>
                    <a:pt x="9374" y="803"/>
                    <a:pt x="9976" y="1329"/>
                    <a:pt x="9851" y="1905"/>
                  </a:cubicBezTo>
                  <a:cubicBezTo>
                    <a:pt x="9582" y="3228"/>
                    <a:pt x="7427" y="4150"/>
                    <a:pt x="4660" y="4150"/>
                  </a:cubicBezTo>
                  <a:cubicBezTo>
                    <a:pt x="4335" y="4150"/>
                    <a:pt x="4001" y="4137"/>
                    <a:pt x="3660" y="4111"/>
                  </a:cubicBezTo>
                  <a:cubicBezTo>
                    <a:pt x="978" y="3910"/>
                    <a:pt x="402" y="1680"/>
                    <a:pt x="47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07;p32"/>
            <p:cNvSpPr/>
            <p:nvPr/>
          </p:nvSpPr>
          <p:spPr>
            <a:xfrm>
              <a:off x="5499019" y="3714053"/>
              <a:ext cx="793621" cy="509649"/>
            </a:xfrm>
            <a:custGeom>
              <a:avLst/>
              <a:gdLst/>
              <a:ahLst/>
              <a:cxnLst/>
              <a:rect l="l" t="t" r="r" b="b"/>
              <a:pathLst>
                <a:path w="10578" h="6793" extrusionOk="0">
                  <a:moveTo>
                    <a:pt x="2181" y="1"/>
                  </a:moveTo>
                  <a:lnTo>
                    <a:pt x="2181" y="1"/>
                  </a:lnTo>
                  <a:cubicBezTo>
                    <a:pt x="1930" y="126"/>
                    <a:pt x="1680" y="277"/>
                    <a:pt x="1454" y="452"/>
                  </a:cubicBezTo>
                  <a:cubicBezTo>
                    <a:pt x="1229" y="653"/>
                    <a:pt x="1003" y="853"/>
                    <a:pt x="828" y="1079"/>
                  </a:cubicBezTo>
                  <a:cubicBezTo>
                    <a:pt x="452" y="1505"/>
                    <a:pt x="201" y="2056"/>
                    <a:pt x="101" y="2658"/>
                  </a:cubicBezTo>
                  <a:cubicBezTo>
                    <a:pt x="1" y="3234"/>
                    <a:pt x="76" y="3836"/>
                    <a:pt x="301" y="4387"/>
                  </a:cubicBezTo>
                  <a:cubicBezTo>
                    <a:pt x="502" y="4938"/>
                    <a:pt x="853" y="5440"/>
                    <a:pt x="1304" y="5815"/>
                  </a:cubicBezTo>
                  <a:cubicBezTo>
                    <a:pt x="1780" y="6191"/>
                    <a:pt x="2331" y="6442"/>
                    <a:pt x="2883" y="6592"/>
                  </a:cubicBezTo>
                  <a:cubicBezTo>
                    <a:pt x="3033" y="6643"/>
                    <a:pt x="3184" y="6668"/>
                    <a:pt x="3334" y="6693"/>
                  </a:cubicBezTo>
                  <a:lnTo>
                    <a:pt x="3760" y="6768"/>
                  </a:lnTo>
                  <a:cubicBezTo>
                    <a:pt x="3910" y="6768"/>
                    <a:pt x="4061" y="6768"/>
                    <a:pt x="4211" y="6793"/>
                  </a:cubicBezTo>
                  <a:lnTo>
                    <a:pt x="4637" y="6793"/>
                  </a:lnTo>
                  <a:cubicBezTo>
                    <a:pt x="4938" y="6768"/>
                    <a:pt x="5239" y="6768"/>
                    <a:pt x="5514" y="6718"/>
                  </a:cubicBezTo>
                  <a:lnTo>
                    <a:pt x="5966" y="6643"/>
                  </a:lnTo>
                  <a:lnTo>
                    <a:pt x="6392" y="6567"/>
                  </a:lnTo>
                  <a:cubicBezTo>
                    <a:pt x="6968" y="6442"/>
                    <a:pt x="7519" y="6267"/>
                    <a:pt x="8071" y="6066"/>
                  </a:cubicBezTo>
                  <a:cubicBezTo>
                    <a:pt x="8622" y="5866"/>
                    <a:pt x="9149" y="5590"/>
                    <a:pt x="9625" y="5239"/>
                  </a:cubicBezTo>
                  <a:cubicBezTo>
                    <a:pt x="9850" y="5064"/>
                    <a:pt x="10076" y="4838"/>
                    <a:pt x="10251" y="4587"/>
                  </a:cubicBezTo>
                  <a:cubicBezTo>
                    <a:pt x="10402" y="4337"/>
                    <a:pt x="10552" y="4061"/>
                    <a:pt x="10552" y="3735"/>
                  </a:cubicBezTo>
                  <a:cubicBezTo>
                    <a:pt x="10577" y="3435"/>
                    <a:pt x="10477" y="3134"/>
                    <a:pt x="10301" y="2883"/>
                  </a:cubicBezTo>
                  <a:cubicBezTo>
                    <a:pt x="10151" y="2607"/>
                    <a:pt x="9900" y="2407"/>
                    <a:pt x="9650" y="2257"/>
                  </a:cubicBezTo>
                  <a:cubicBezTo>
                    <a:pt x="9525" y="2181"/>
                    <a:pt x="9374" y="2131"/>
                    <a:pt x="9224" y="2081"/>
                  </a:cubicBezTo>
                  <a:cubicBezTo>
                    <a:pt x="9073" y="2056"/>
                    <a:pt x="8923" y="2031"/>
                    <a:pt x="8773" y="2031"/>
                  </a:cubicBezTo>
                  <a:cubicBezTo>
                    <a:pt x="8699" y="2024"/>
                    <a:pt x="8623" y="2021"/>
                    <a:pt x="8546" y="2021"/>
                  </a:cubicBezTo>
                  <a:cubicBezTo>
                    <a:pt x="8336" y="2021"/>
                    <a:pt x="8116" y="2044"/>
                    <a:pt x="7895" y="2081"/>
                  </a:cubicBezTo>
                  <a:cubicBezTo>
                    <a:pt x="6743" y="2257"/>
                    <a:pt x="5640" y="2683"/>
                    <a:pt x="4537" y="3008"/>
                  </a:cubicBezTo>
                  <a:cubicBezTo>
                    <a:pt x="4236" y="3084"/>
                    <a:pt x="3961" y="3159"/>
                    <a:pt x="3685" y="3234"/>
                  </a:cubicBezTo>
                  <a:cubicBezTo>
                    <a:pt x="3579" y="3252"/>
                    <a:pt x="3485" y="3269"/>
                    <a:pt x="3386" y="3269"/>
                  </a:cubicBezTo>
                  <a:cubicBezTo>
                    <a:pt x="3345" y="3269"/>
                    <a:pt x="3303" y="3266"/>
                    <a:pt x="3259" y="3259"/>
                  </a:cubicBezTo>
                  <a:cubicBezTo>
                    <a:pt x="3108" y="3259"/>
                    <a:pt x="2983" y="3184"/>
                    <a:pt x="2908" y="3059"/>
                  </a:cubicBezTo>
                  <a:cubicBezTo>
                    <a:pt x="2733" y="2833"/>
                    <a:pt x="2632" y="2557"/>
                    <a:pt x="2557" y="2282"/>
                  </a:cubicBezTo>
                  <a:cubicBezTo>
                    <a:pt x="2457" y="2008"/>
                    <a:pt x="2407" y="1709"/>
                    <a:pt x="2358" y="1435"/>
                  </a:cubicBezTo>
                  <a:lnTo>
                    <a:pt x="2358" y="1435"/>
                  </a:lnTo>
                  <a:cubicBezTo>
                    <a:pt x="2407" y="1709"/>
                    <a:pt x="2457" y="2008"/>
                    <a:pt x="2532" y="2282"/>
                  </a:cubicBezTo>
                  <a:cubicBezTo>
                    <a:pt x="2607" y="2557"/>
                    <a:pt x="2682" y="2858"/>
                    <a:pt x="2883" y="3084"/>
                  </a:cubicBezTo>
                  <a:cubicBezTo>
                    <a:pt x="2908" y="3134"/>
                    <a:pt x="2958" y="3209"/>
                    <a:pt x="3033" y="3234"/>
                  </a:cubicBezTo>
                  <a:cubicBezTo>
                    <a:pt x="3058" y="3259"/>
                    <a:pt x="3108" y="3284"/>
                    <a:pt x="3134" y="3284"/>
                  </a:cubicBezTo>
                  <a:cubicBezTo>
                    <a:pt x="3184" y="3309"/>
                    <a:pt x="3209" y="3309"/>
                    <a:pt x="3259" y="3309"/>
                  </a:cubicBezTo>
                  <a:cubicBezTo>
                    <a:pt x="3303" y="3317"/>
                    <a:pt x="3347" y="3320"/>
                    <a:pt x="3390" y="3320"/>
                  </a:cubicBezTo>
                  <a:cubicBezTo>
                    <a:pt x="3495" y="3320"/>
                    <a:pt x="3596" y="3302"/>
                    <a:pt x="3685" y="3284"/>
                  </a:cubicBezTo>
                  <a:cubicBezTo>
                    <a:pt x="3986" y="3234"/>
                    <a:pt x="4261" y="3159"/>
                    <a:pt x="4537" y="3084"/>
                  </a:cubicBezTo>
                  <a:cubicBezTo>
                    <a:pt x="5665" y="2758"/>
                    <a:pt x="6768" y="2357"/>
                    <a:pt x="7921" y="2206"/>
                  </a:cubicBezTo>
                  <a:cubicBezTo>
                    <a:pt x="8122" y="2170"/>
                    <a:pt x="8338" y="2146"/>
                    <a:pt x="8547" y="2146"/>
                  </a:cubicBezTo>
                  <a:cubicBezTo>
                    <a:pt x="8623" y="2146"/>
                    <a:pt x="8699" y="2150"/>
                    <a:pt x="8773" y="2156"/>
                  </a:cubicBezTo>
                  <a:cubicBezTo>
                    <a:pt x="8923" y="2156"/>
                    <a:pt x="9048" y="2181"/>
                    <a:pt x="9199" y="2206"/>
                  </a:cubicBezTo>
                  <a:cubicBezTo>
                    <a:pt x="9324" y="2257"/>
                    <a:pt x="9449" y="2307"/>
                    <a:pt x="9575" y="2382"/>
                  </a:cubicBezTo>
                  <a:cubicBezTo>
                    <a:pt x="9825" y="2532"/>
                    <a:pt x="10051" y="2708"/>
                    <a:pt x="10201" y="2958"/>
                  </a:cubicBezTo>
                  <a:cubicBezTo>
                    <a:pt x="10276" y="3059"/>
                    <a:pt x="10327" y="3184"/>
                    <a:pt x="10352" y="3334"/>
                  </a:cubicBezTo>
                  <a:cubicBezTo>
                    <a:pt x="10402" y="3460"/>
                    <a:pt x="10427" y="3585"/>
                    <a:pt x="10402" y="3735"/>
                  </a:cubicBezTo>
                  <a:cubicBezTo>
                    <a:pt x="10402" y="4011"/>
                    <a:pt x="10276" y="4287"/>
                    <a:pt x="10126" y="4512"/>
                  </a:cubicBezTo>
                  <a:cubicBezTo>
                    <a:pt x="9976" y="4738"/>
                    <a:pt x="9750" y="4938"/>
                    <a:pt x="9525" y="5114"/>
                  </a:cubicBezTo>
                  <a:cubicBezTo>
                    <a:pt x="9073" y="5465"/>
                    <a:pt x="8547" y="5715"/>
                    <a:pt x="8021" y="5916"/>
                  </a:cubicBezTo>
                  <a:cubicBezTo>
                    <a:pt x="7469" y="6116"/>
                    <a:pt x="6918" y="6292"/>
                    <a:pt x="6367" y="6417"/>
                  </a:cubicBezTo>
                  <a:lnTo>
                    <a:pt x="5941" y="6517"/>
                  </a:lnTo>
                  <a:lnTo>
                    <a:pt x="5489" y="6567"/>
                  </a:lnTo>
                  <a:cubicBezTo>
                    <a:pt x="5214" y="6618"/>
                    <a:pt x="4938" y="6618"/>
                    <a:pt x="4637" y="6643"/>
                  </a:cubicBezTo>
                  <a:cubicBezTo>
                    <a:pt x="4587" y="6651"/>
                    <a:pt x="4540" y="6654"/>
                    <a:pt x="4493" y="6654"/>
                  </a:cubicBezTo>
                  <a:cubicBezTo>
                    <a:pt x="4401" y="6654"/>
                    <a:pt x="4311" y="6643"/>
                    <a:pt x="4211" y="6643"/>
                  </a:cubicBezTo>
                  <a:cubicBezTo>
                    <a:pt x="4061" y="6643"/>
                    <a:pt x="3910" y="6643"/>
                    <a:pt x="3785" y="6618"/>
                  </a:cubicBezTo>
                  <a:lnTo>
                    <a:pt x="3359" y="6567"/>
                  </a:lnTo>
                  <a:cubicBezTo>
                    <a:pt x="3209" y="6542"/>
                    <a:pt x="3058" y="6492"/>
                    <a:pt x="2933" y="6467"/>
                  </a:cubicBezTo>
                  <a:cubicBezTo>
                    <a:pt x="2382" y="6317"/>
                    <a:pt x="1830" y="6091"/>
                    <a:pt x="1379" y="5715"/>
                  </a:cubicBezTo>
                  <a:cubicBezTo>
                    <a:pt x="953" y="5364"/>
                    <a:pt x="577" y="4888"/>
                    <a:pt x="377" y="4362"/>
                  </a:cubicBezTo>
                  <a:cubicBezTo>
                    <a:pt x="176" y="3810"/>
                    <a:pt x="101" y="3234"/>
                    <a:pt x="176" y="2658"/>
                  </a:cubicBezTo>
                  <a:cubicBezTo>
                    <a:pt x="251" y="2081"/>
                    <a:pt x="477" y="1530"/>
                    <a:pt x="853" y="1104"/>
                  </a:cubicBezTo>
                  <a:cubicBezTo>
                    <a:pt x="1028" y="878"/>
                    <a:pt x="1254" y="653"/>
                    <a:pt x="1479" y="477"/>
                  </a:cubicBezTo>
                  <a:cubicBezTo>
                    <a:pt x="1705" y="302"/>
                    <a:pt x="1930" y="126"/>
                    <a:pt x="2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08;p32"/>
            <p:cNvSpPr/>
            <p:nvPr/>
          </p:nvSpPr>
          <p:spPr>
            <a:xfrm>
              <a:off x="6362094" y="3875805"/>
              <a:ext cx="428771" cy="195592"/>
            </a:xfrm>
            <a:custGeom>
              <a:avLst/>
              <a:gdLst/>
              <a:ahLst/>
              <a:cxnLst/>
              <a:rect l="l" t="t" r="r" b="b"/>
              <a:pathLst>
                <a:path w="5715" h="2607" extrusionOk="0">
                  <a:moveTo>
                    <a:pt x="2657" y="0"/>
                  </a:moveTo>
                  <a:cubicBezTo>
                    <a:pt x="878" y="0"/>
                    <a:pt x="0" y="2256"/>
                    <a:pt x="0" y="2256"/>
                  </a:cubicBezTo>
                  <a:cubicBezTo>
                    <a:pt x="0" y="2256"/>
                    <a:pt x="1103" y="2607"/>
                    <a:pt x="3108" y="2607"/>
                  </a:cubicBezTo>
                  <a:cubicBezTo>
                    <a:pt x="4737" y="2607"/>
                    <a:pt x="5715" y="2256"/>
                    <a:pt x="5715" y="2256"/>
                  </a:cubicBezTo>
                  <a:cubicBezTo>
                    <a:pt x="5715" y="2256"/>
                    <a:pt x="4437" y="0"/>
                    <a:pt x="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09;p32"/>
            <p:cNvSpPr/>
            <p:nvPr/>
          </p:nvSpPr>
          <p:spPr>
            <a:xfrm>
              <a:off x="6634730" y="3943476"/>
              <a:ext cx="103535" cy="114789"/>
            </a:xfrm>
            <a:custGeom>
              <a:avLst/>
              <a:gdLst/>
              <a:ahLst/>
              <a:cxnLst/>
              <a:rect l="l" t="t" r="r" b="b"/>
              <a:pathLst>
                <a:path w="1380" h="1530" extrusionOk="0">
                  <a:moveTo>
                    <a:pt x="1" y="1"/>
                  </a:moveTo>
                  <a:cubicBezTo>
                    <a:pt x="326" y="176"/>
                    <a:pt x="627" y="351"/>
                    <a:pt x="853" y="602"/>
                  </a:cubicBezTo>
                  <a:cubicBezTo>
                    <a:pt x="978" y="727"/>
                    <a:pt x="1078" y="878"/>
                    <a:pt x="1179" y="1028"/>
                  </a:cubicBezTo>
                  <a:cubicBezTo>
                    <a:pt x="1279" y="1179"/>
                    <a:pt x="1329" y="1354"/>
                    <a:pt x="1379" y="1529"/>
                  </a:cubicBezTo>
                  <a:cubicBezTo>
                    <a:pt x="1379" y="1354"/>
                    <a:pt x="1354" y="1153"/>
                    <a:pt x="1279" y="978"/>
                  </a:cubicBezTo>
                  <a:cubicBezTo>
                    <a:pt x="1229" y="803"/>
                    <a:pt x="1103" y="652"/>
                    <a:pt x="978" y="502"/>
                  </a:cubicBezTo>
                  <a:cubicBezTo>
                    <a:pt x="853" y="377"/>
                    <a:pt x="677" y="251"/>
                    <a:pt x="527" y="176"/>
                  </a:cubicBezTo>
                  <a:cubicBezTo>
                    <a:pt x="351" y="76"/>
                    <a:pt x="176" y="26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10;p32"/>
            <p:cNvSpPr/>
            <p:nvPr/>
          </p:nvSpPr>
          <p:spPr>
            <a:xfrm>
              <a:off x="6595268" y="3967934"/>
              <a:ext cx="95958" cy="97833"/>
            </a:xfrm>
            <a:custGeom>
              <a:avLst/>
              <a:gdLst/>
              <a:ahLst/>
              <a:cxnLst/>
              <a:rect l="l" t="t" r="r" b="b"/>
              <a:pathLst>
                <a:path w="1279" h="1304" extrusionOk="0">
                  <a:moveTo>
                    <a:pt x="0" y="0"/>
                  </a:moveTo>
                  <a:lnTo>
                    <a:pt x="0" y="0"/>
                  </a:lnTo>
                  <a:cubicBezTo>
                    <a:pt x="151" y="76"/>
                    <a:pt x="276" y="151"/>
                    <a:pt x="401" y="251"/>
                  </a:cubicBezTo>
                  <a:cubicBezTo>
                    <a:pt x="527" y="326"/>
                    <a:pt x="652" y="426"/>
                    <a:pt x="752" y="552"/>
                  </a:cubicBezTo>
                  <a:cubicBezTo>
                    <a:pt x="852" y="652"/>
                    <a:pt x="953" y="777"/>
                    <a:pt x="1028" y="903"/>
                  </a:cubicBezTo>
                  <a:cubicBezTo>
                    <a:pt x="1078" y="978"/>
                    <a:pt x="1103" y="1028"/>
                    <a:pt x="1153" y="1103"/>
                  </a:cubicBezTo>
                  <a:cubicBezTo>
                    <a:pt x="1203" y="1178"/>
                    <a:pt x="1228" y="1254"/>
                    <a:pt x="1278" y="1304"/>
                  </a:cubicBezTo>
                  <a:cubicBezTo>
                    <a:pt x="1253" y="1228"/>
                    <a:pt x="1253" y="1153"/>
                    <a:pt x="1228" y="1078"/>
                  </a:cubicBezTo>
                  <a:cubicBezTo>
                    <a:pt x="1203" y="1003"/>
                    <a:pt x="1178" y="928"/>
                    <a:pt x="1128" y="853"/>
                  </a:cubicBezTo>
                  <a:cubicBezTo>
                    <a:pt x="1078" y="702"/>
                    <a:pt x="978" y="552"/>
                    <a:pt x="852" y="452"/>
                  </a:cubicBezTo>
                  <a:cubicBezTo>
                    <a:pt x="752" y="326"/>
                    <a:pt x="602" y="226"/>
                    <a:pt x="476" y="151"/>
                  </a:cubicBezTo>
                  <a:cubicBezTo>
                    <a:pt x="326" y="76"/>
                    <a:pt x="151" y="2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11;p32"/>
            <p:cNvSpPr/>
            <p:nvPr/>
          </p:nvSpPr>
          <p:spPr>
            <a:xfrm>
              <a:off x="6781402" y="3875805"/>
              <a:ext cx="428771" cy="195592"/>
            </a:xfrm>
            <a:custGeom>
              <a:avLst/>
              <a:gdLst/>
              <a:ahLst/>
              <a:cxnLst/>
              <a:rect l="l" t="t" r="r" b="b"/>
              <a:pathLst>
                <a:path w="5715" h="2607" extrusionOk="0">
                  <a:moveTo>
                    <a:pt x="3033" y="0"/>
                  </a:moveTo>
                  <a:cubicBezTo>
                    <a:pt x="1254" y="0"/>
                    <a:pt x="0" y="2256"/>
                    <a:pt x="0" y="2256"/>
                  </a:cubicBezTo>
                  <a:cubicBezTo>
                    <a:pt x="0" y="2256"/>
                    <a:pt x="1254" y="2607"/>
                    <a:pt x="3058" y="2607"/>
                  </a:cubicBezTo>
                  <a:cubicBezTo>
                    <a:pt x="4863" y="2607"/>
                    <a:pt x="5715" y="2256"/>
                    <a:pt x="5715" y="2256"/>
                  </a:cubicBezTo>
                  <a:cubicBezTo>
                    <a:pt x="5715" y="2256"/>
                    <a:pt x="4838" y="0"/>
                    <a:pt x="30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12;p32"/>
            <p:cNvSpPr/>
            <p:nvPr/>
          </p:nvSpPr>
          <p:spPr>
            <a:xfrm>
              <a:off x="6832193" y="3943476"/>
              <a:ext cx="105336" cy="112913"/>
            </a:xfrm>
            <a:custGeom>
              <a:avLst/>
              <a:gdLst/>
              <a:ahLst/>
              <a:cxnLst/>
              <a:rect l="l" t="t" r="r" b="b"/>
              <a:pathLst>
                <a:path w="1404" h="1505" extrusionOk="0">
                  <a:moveTo>
                    <a:pt x="1404" y="1"/>
                  </a:moveTo>
                  <a:cubicBezTo>
                    <a:pt x="1228" y="26"/>
                    <a:pt x="1053" y="101"/>
                    <a:pt x="902" y="201"/>
                  </a:cubicBezTo>
                  <a:cubicBezTo>
                    <a:pt x="727" y="276"/>
                    <a:pt x="577" y="377"/>
                    <a:pt x="451" y="527"/>
                  </a:cubicBezTo>
                  <a:cubicBezTo>
                    <a:pt x="326" y="652"/>
                    <a:pt x="201" y="803"/>
                    <a:pt x="125" y="953"/>
                  </a:cubicBezTo>
                  <a:cubicBezTo>
                    <a:pt x="25" y="1128"/>
                    <a:pt x="0" y="1329"/>
                    <a:pt x="0" y="1504"/>
                  </a:cubicBezTo>
                  <a:cubicBezTo>
                    <a:pt x="75" y="1329"/>
                    <a:pt x="125" y="1179"/>
                    <a:pt x="226" y="1028"/>
                  </a:cubicBezTo>
                  <a:cubicBezTo>
                    <a:pt x="326" y="878"/>
                    <a:pt x="426" y="752"/>
                    <a:pt x="552" y="627"/>
                  </a:cubicBezTo>
                  <a:cubicBezTo>
                    <a:pt x="677" y="502"/>
                    <a:pt x="827" y="402"/>
                    <a:pt x="953" y="301"/>
                  </a:cubicBezTo>
                  <a:cubicBezTo>
                    <a:pt x="1103" y="201"/>
                    <a:pt x="1253" y="101"/>
                    <a:pt x="1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13;p32"/>
            <p:cNvSpPr/>
            <p:nvPr/>
          </p:nvSpPr>
          <p:spPr>
            <a:xfrm>
              <a:off x="6882910" y="3975436"/>
              <a:ext cx="86580" cy="86580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1154" y="1"/>
                  </a:moveTo>
                  <a:cubicBezTo>
                    <a:pt x="1003" y="26"/>
                    <a:pt x="853" y="51"/>
                    <a:pt x="728" y="126"/>
                  </a:cubicBezTo>
                  <a:cubicBezTo>
                    <a:pt x="602" y="176"/>
                    <a:pt x="452" y="251"/>
                    <a:pt x="352" y="352"/>
                  </a:cubicBezTo>
                  <a:cubicBezTo>
                    <a:pt x="226" y="452"/>
                    <a:pt x="151" y="577"/>
                    <a:pt x="76" y="702"/>
                  </a:cubicBezTo>
                  <a:cubicBezTo>
                    <a:pt x="26" y="853"/>
                    <a:pt x="1" y="1003"/>
                    <a:pt x="26" y="1154"/>
                  </a:cubicBezTo>
                  <a:cubicBezTo>
                    <a:pt x="76" y="1003"/>
                    <a:pt x="126" y="878"/>
                    <a:pt x="176" y="753"/>
                  </a:cubicBezTo>
                  <a:cubicBezTo>
                    <a:pt x="252" y="652"/>
                    <a:pt x="352" y="552"/>
                    <a:pt x="452" y="477"/>
                  </a:cubicBezTo>
                  <a:cubicBezTo>
                    <a:pt x="552" y="377"/>
                    <a:pt x="678" y="301"/>
                    <a:pt x="778" y="226"/>
                  </a:cubicBezTo>
                  <a:cubicBezTo>
                    <a:pt x="903" y="151"/>
                    <a:pt x="1028" y="76"/>
                    <a:pt x="11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14;p32"/>
            <p:cNvSpPr/>
            <p:nvPr/>
          </p:nvSpPr>
          <p:spPr>
            <a:xfrm>
              <a:off x="6211671" y="3559878"/>
              <a:ext cx="968430" cy="293875"/>
            </a:xfrm>
            <a:custGeom>
              <a:avLst/>
              <a:gdLst/>
              <a:ahLst/>
              <a:cxnLst/>
              <a:rect l="l" t="t" r="r" b="b"/>
              <a:pathLst>
                <a:path w="12908" h="3917" extrusionOk="0">
                  <a:moveTo>
                    <a:pt x="0" y="1"/>
                  </a:moveTo>
                  <a:cubicBezTo>
                    <a:pt x="0" y="1"/>
                    <a:pt x="1892" y="3916"/>
                    <a:pt x="6665" y="3916"/>
                  </a:cubicBezTo>
                  <a:cubicBezTo>
                    <a:pt x="6987" y="3916"/>
                    <a:pt x="7321" y="3898"/>
                    <a:pt x="7670" y="3860"/>
                  </a:cubicBezTo>
                  <a:cubicBezTo>
                    <a:pt x="12908" y="3309"/>
                    <a:pt x="12833" y="251"/>
                    <a:pt x="12833" y="2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15;p32"/>
            <p:cNvSpPr/>
            <p:nvPr/>
          </p:nvSpPr>
          <p:spPr>
            <a:xfrm>
              <a:off x="6713731" y="3817436"/>
              <a:ext cx="142924" cy="137747"/>
            </a:xfrm>
            <a:custGeom>
              <a:avLst/>
              <a:gdLst/>
              <a:ahLst/>
              <a:cxnLst/>
              <a:rect l="l" t="t" r="r" b="b"/>
              <a:pathLst>
                <a:path w="1905" h="1836" extrusionOk="0">
                  <a:moveTo>
                    <a:pt x="958" y="0"/>
                  </a:moveTo>
                  <a:cubicBezTo>
                    <a:pt x="476" y="0"/>
                    <a:pt x="74" y="392"/>
                    <a:pt x="25" y="879"/>
                  </a:cubicBezTo>
                  <a:cubicBezTo>
                    <a:pt x="0" y="1380"/>
                    <a:pt x="401" y="1806"/>
                    <a:pt x="902" y="1831"/>
                  </a:cubicBezTo>
                  <a:cubicBezTo>
                    <a:pt x="931" y="1834"/>
                    <a:pt x="959" y="1835"/>
                    <a:pt x="987" y="1835"/>
                  </a:cubicBezTo>
                  <a:cubicBezTo>
                    <a:pt x="1451" y="1835"/>
                    <a:pt x="1831" y="1452"/>
                    <a:pt x="1855" y="979"/>
                  </a:cubicBezTo>
                  <a:cubicBezTo>
                    <a:pt x="1905" y="478"/>
                    <a:pt x="1504" y="52"/>
                    <a:pt x="1003" y="1"/>
                  </a:cubicBezTo>
                  <a:cubicBezTo>
                    <a:pt x="988" y="1"/>
                    <a:pt x="973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16;p32"/>
            <p:cNvSpPr/>
            <p:nvPr/>
          </p:nvSpPr>
          <p:spPr>
            <a:xfrm>
              <a:off x="6713731" y="3862600"/>
              <a:ext cx="141048" cy="92582"/>
            </a:xfrm>
            <a:custGeom>
              <a:avLst/>
              <a:gdLst/>
              <a:ahLst/>
              <a:cxnLst/>
              <a:rect l="l" t="t" r="r" b="b"/>
              <a:pathLst>
                <a:path w="1880" h="1234" extrusionOk="0">
                  <a:moveTo>
                    <a:pt x="100" y="1"/>
                  </a:moveTo>
                  <a:cubicBezTo>
                    <a:pt x="50" y="101"/>
                    <a:pt x="50" y="176"/>
                    <a:pt x="25" y="277"/>
                  </a:cubicBezTo>
                  <a:cubicBezTo>
                    <a:pt x="0" y="778"/>
                    <a:pt x="401" y="1204"/>
                    <a:pt x="902" y="1229"/>
                  </a:cubicBezTo>
                  <a:cubicBezTo>
                    <a:pt x="931" y="1232"/>
                    <a:pt x="959" y="1233"/>
                    <a:pt x="987" y="1233"/>
                  </a:cubicBezTo>
                  <a:cubicBezTo>
                    <a:pt x="1451" y="1233"/>
                    <a:pt x="1831" y="850"/>
                    <a:pt x="1855" y="377"/>
                  </a:cubicBezTo>
                  <a:cubicBezTo>
                    <a:pt x="1880" y="277"/>
                    <a:pt x="1855" y="176"/>
                    <a:pt x="1830" y="101"/>
                  </a:cubicBezTo>
                  <a:cubicBezTo>
                    <a:pt x="1710" y="436"/>
                    <a:pt x="1363" y="679"/>
                    <a:pt x="983" y="679"/>
                  </a:cubicBezTo>
                  <a:cubicBezTo>
                    <a:pt x="964" y="679"/>
                    <a:pt x="946" y="679"/>
                    <a:pt x="928" y="678"/>
                  </a:cubicBezTo>
                  <a:cubicBezTo>
                    <a:pt x="527" y="678"/>
                    <a:pt x="201" y="377"/>
                    <a:pt x="10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617;p32"/>
            <p:cNvSpPr/>
            <p:nvPr/>
          </p:nvSpPr>
          <p:spPr>
            <a:xfrm>
              <a:off x="7078497" y="3180182"/>
              <a:ext cx="101585" cy="75176"/>
            </a:xfrm>
            <a:custGeom>
              <a:avLst/>
              <a:gdLst/>
              <a:ahLst/>
              <a:cxnLst/>
              <a:rect l="l" t="t" r="r" b="b"/>
              <a:pathLst>
                <a:path w="1354" h="1002" extrusionOk="0">
                  <a:moveTo>
                    <a:pt x="319" y="1"/>
                  </a:moveTo>
                  <a:cubicBezTo>
                    <a:pt x="127" y="1"/>
                    <a:pt x="0" y="473"/>
                    <a:pt x="0" y="601"/>
                  </a:cubicBezTo>
                  <a:cubicBezTo>
                    <a:pt x="0" y="751"/>
                    <a:pt x="1354" y="1002"/>
                    <a:pt x="1354" y="1002"/>
                  </a:cubicBezTo>
                  <a:cubicBezTo>
                    <a:pt x="1354" y="1002"/>
                    <a:pt x="702" y="275"/>
                    <a:pt x="426" y="49"/>
                  </a:cubicBezTo>
                  <a:cubicBezTo>
                    <a:pt x="389" y="15"/>
                    <a:pt x="353" y="1"/>
                    <a:pt x="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618;p32"/>
            <p:cNvSpPr/>
            <p:nvPr/>
          </p:nvSpPr>
          <p:spPr>
            <a:xfrm>
              <a:off x="6151502" y="3129240"/>
              <a:ext cx="122292" cy="62196"/>
            </a:xfrm>
            <a:custGeom>
              <a:avLst/>
              <a:gdLst/>
              <a:ahLst/>
              <a:cxnLst/>
              <a:rect l="l" t="t" r="r" b="b"/>
              <a:pathLst>
                <a:path w="1630" h="829" extrusionOk="0">
                  <a:moveTo>
                    <a:pt x="1133" y="1"/>
                  </a:moveTo>
                  <a:cubicBezTo>
                    <a:pt x="658" y="1"/>
                    <a:pt x="0" y="828"/>
                    <a:pt x="0" y="828"/>
                  </a:cubicBezTo>
                  <a:cubicBezTo>
                    <a:pt x="401" y="778"/>
                    <a:pt x="1404" y="553"/>
                    <a:pt x="1404" y="553"/>
                  </a:cubicBezTo>
                  <a:cubicBezTo>
                    <a:pt x="1404" y="553"/>
                    <a:pt x="1630" y="52"/>
                    <a:pt x="1153" y="1"/>
                  </a:cubicBezTo>
                  <a:cubicBezTo>
                    <a:pt x="1146" y="1"/>
                    <a:pt x="1139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619;p32"/>
            <p:cNvSpPr/>
            <p:nvPr/>
          </p:nvSpPr>
          <p:spPr>
            <a:xfrm>
              <a:off x="6117666" y="3004701"/>
              <a:ext cx="1130185" cy="798422"/>
            </a:xfrm>
            <a:custGeom>
              <a:avLst/>
              <a:gdLst/>
              <a:ahLst/>
              <a:cxnLst/>
              <a:rect l="l" t="t" r="r" b="b"/>
              <a:pathLst>
                <a:path w="15064" h="10642" extrusionOk="0">
                  <a:moveTo>
                    <a:pt x="6170" y="1"/>
                  </a:moveTo>
                  <a:cubicBezTo>
                    <a:pt x="5989" y="1"/>
                    <a:pt x="5804" y="3"/>
                    <a:pt x="5614" y="7"/>
                  </a:cubicBezTo>
                  <a:cubicBezTo>
                    <a:pt x="1504" y="82"/>
                    <a:pt x="0" y="2463"/>
                    <a:pt x="376" y="2488"/>
                  </a:cubicBezTo>
                  <a:cubicBezTo>
                    <a:pt x="752" y="2488"/>
                    <a:pt x="1429" y="1837"/>
                    <a:pt x="1429" y="1837"/>
                  </a:cubicBezTo>
                  <a:lnTo>
                    <a:pt x="1429" y="1837"/>
                  </a:lnTo>
                  <a:cubicBezTo>
                    <a:pt x="1429" y="1837"/>
                    <a:pt x="1103" y="6098"/>
                    <a:pt x="126" y="6925"/>
                  </a:cubicBezTo>
                  <a:cubicBezTo>
                    <a:pt x="126" y="6925"/>
                    <a:pt x="2772" y="10642"/>
                    <a:pt x="7920" y="10642"/>
                  </a:cubicBezTo>
                  <a:cubicBezTo>
                    <a:pt x="8284" y="10642"/>
                    <a:pt x="8660" y="10623"/>
                    <a:pt x="9048" y="10584"/>
                  </a:cubicBezTo>
                  <a:cubicBezTo>
                    <a:pt x="15063" y="10007"/>
                    <a:pt x="14913" y="6574"/>
                    <a:pt x="14913" y="6574"/>
                  </a:cubicBezTo>
                  <a:cubicBezTo>
                    <a:pt x="14913" y="6574"/>
                    <a:pt x="13334" y="4544"/>
                    <a:pt x="13208" y="2689"/>
                  </a:cubicBezTo>
                  <a:lnTo>
                    <a:pt x="13208" y="2689"/>
                  </a:lnTo>
                  <a:cubicBezTo>
                    <a:pt x="13208" y="2689"/>
                    <a:pt x="13847" y="3350"/>
                    <a:pt x="14113" y="3350"/>
                  </a:cubicBezTo>
                  <a:cubicBezTo>
                    <a:pt x="14131" y="3350"/>
                    <a:pt x="14147" y="3347"/>
                    <a:pt x="14161" y="3341"/>
                  </a:cubicBezTo>
                  <a:cubicBezTo>
                    <a:pt x="14381" y="3243"/>
                    <a:pt x="13219" y="1"/>
                    <a:pt x="61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20;p32"/>
            <p:cNvSpPr/>
            <p:nvPr/>
          </p:nvSpPr>
          <p:spPr>
            <a:xfrm>
              <a:off x="6200417" y="3225196"/>
              <a:ext cx="201744" cy="148701"/>
            </a:xfrm>
            <a:custGeom>
              <a:avLst/>
              <a:gdLst/>
              <a:ahLst/>
              <a:cxnLst/>
              <a:rect l="l" t="t" r="r" b="b"/>
              <a:pathLst>
                <a:path w="2689" h="1982" extrusionOk="0">
                  <a:moveTo>
                    <a:pt x="201" y="1"/>
                  </a:moveTo>
                  <a:cubicBezTo>
                    <a:pt x="150" y="427"/>
                    <a:pt x="75" y="928"/>
                    <a:pt x="0" y="1404"/>
                  </a:cubicBezTo>
                  <a:cubicBezTo>
                    <a:pt x="826" y="1831"/>
                    <a:pt x="1455" y="1982"/>
                    <a:pt x="1874" y="1982"/>
                  </a:cubicBezTo>
                  <a:cubicBezTo>
                    <a:pt x="2562" y="1982"/>
                    <a:pt x="2688" y="1578"/>
                    <a:pt x="2206" y="1329"/>
                  </a:cubicBezTo>
                  <a:cubicBezTo>
                    <a:pt x="1629" y="1028"/>
                    <a:pt x="702" y="351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21;p32"/>
            <p:cNvSpPr/>
            <p:nvPr/>
          </p:nvSpPr>
          <p:spPr>
            <a:xfrm>
              <a:off x="6502989" y="3419433"/>
              <a:ext cx="575596" cy="384281"/>
            </a:xfrm>
            <a:custGeom>
              <a:avLst/>
              <a:gdLst/>
              <a:ahLst/>
              <a:cxnLst/>
              <a:rect l="l" t="t" r="r" b="b"/>
              <a:pathLst>
                <a:path w="7672" h="5122" extrusionOk="0">
                  <a:moveTo>
                    <a:pt x="4140" y="1"/>
                  </a:moveTo>
                  <a:cubicBezTo>
                    <a:pt x="2574" y="1"/>
                    <a:pt x="1" y="2371"/>
                    <a:pt x="478" y="4855"/>
                  </a:cubicBezTo>
                  <a:cubicBezTo>
                    <a:pt x="1178" y="5013"/>
                    <a:pt x="1952" y="5121"/>
                    <a:pt x="2790" y="5121"/>
                  </a:cubicBezTo>
                  <a:cubicBezTo>
                    <a:pt x="3152" y="5121"/>
                    <a:pt x="3526" y="5101"/>
                    <a:pt x="3912" y="5056"/>
                  </a:cubicBezTo>
                  <a:cubicBezTo>
                    <a:pt x="5591" y="4905"/>
                    <a:pt x="6794" y="4504"/>
                    <a:pt x="7646" y="4028"/>
                  </a:cubicBezTo>
                  <a:cubicBezTo>
                    <a:pt x="7671" y="3076"/>
                    <a:pt x="7421" y="544"/>
                    <a:pt x="4363" y="18"/>
                  </a:cubicBezTo>
                  <a:cubicBezTo>
                    <a:pt x="4291" y="6"/>
                    <a:pt x="4217" y="1"/>
                    <a:pt x="4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22;p32"/>
            <p:cNvSpPr/>
            <p:nvPr/>
          </p:nvSpPr>
          <p:spPr>
            <a:xfrm>
              <a:off x="6159004" y="3377495"/>
              <a:ext cx="224176" cy="152377"/>
            </a:xfrm>
            <a:custGeom>
              <a:avLst/>
              <a:gdLst/>
              <a:ahLst/>
              <a:cxnLst/>
              <a:rect l="l" t="t" r="r" b="b"/>
              <a:pathLst>
                <a:path w="2988" h="2031" extrusionOk="0">
                  <a:moveTo>
                    <a:pt x="427" y="1"/>
                  </a:moveTo>
                  <a:cubicBezTo>
                    <a:pt x="301" y="477"/>
                    <a:pt x="151" y="953"/>
                    <a:pt x="1" y="1304"/>
                  </a:cubicBezTo>
                  <a:cubicBezTo>
                    <a:pt x="965" y="1846"/>
                    <a:pt x="1688" y="2031"/>
                    <a:pt x="2156" y="2031"/>
                  </a:cubicBezTo>
                  <a:cubicBezTo>
                    <a:pt x="2856" y="2031"/>
                    <a:pt x="2987" y="1619"/>
                    <a:pt x="2507" y="1379"/>
                  </a:cubicBezTo>
                  <a:cubicBezTo>
                    <a:pt x="1880" y="1053"/>
                    <a:pt x="853" y="327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23;p32"/>
            <p:cNvSpPr/>
            <p:nvPr/>
          </p:nvSpPr>
          <p:spPr>
            <a:xfrm>
              <a:off x="6561432" y="3003350"/>
              <a:ext cx="122292" cy="131070"/>
            </a:xfrm>
            <a:custGeom>
              <a:avLst/>
              <a:gdLst/>
              <a:ahLst/>
              <a:cxnLst/>
              <a:rect l="l" t="t" r="r" b="b"/>
              <a:pathLst>
                <a:path w="1630" h="1747" extrusionOk="0">
                  <a:moveTo>
                    <a:pt x="0" y="0"/>
                  </a:moveTo>
                  <a:cubicBezTo>
                    <a:pt x="328" y="633"/>
                    <a:pt x="962" y="1746"/>
                    <a:pt x="1289" y="1746"/>
                  </a:cubicBezTo>
                  <a:cubicBezTo>
                    <a:pt x="1312" y="1746"/>
                    <a:pt x="1334" y="1741"/>
                    <a:pt x="1354" y="1730"/>
                  </a:cubicBezTo>
                  <a:cubicBezTo>
                    <a:pt x="1629" y="1529"/>
                    <a:pt x="1379" y="602"/>
                    <a:pt x="1178" y="25"/>
                  </a:cubicBezTo>
                  <a:cubicBezTo>
                    <a:pt x="802" y="25"/>
                    <a:pt x="42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24;p32"/>
            <p:cNvSpPr/>
            <p:nvPr/>
          </p:nvSpPr>
          <p:spPr>
            <a:xfrm>
              <a:off x="6702402" y="3008977"/>
              <a:ext cx="118540" cy="172934"/>
            </a:xfrm>
            <a:custGeom>
              <a:avLst/>
              <a:gdLst/>
              <a:ahLst/>
              <a:cxnLst/>
              <a:rect l="l" t="t" r="r" b="b"/>
              <a:pathLst>
                <a:path w="1580" h="2305" extrusionOk="0">
                  <a:moveTo>
                    <a:pt x="1" y="0"/>
                  </a:moveTo>
                  <a:cubicBezTo>
                    <a:pt x="188" y="681"/>
                    <a:pt x="705" y="2305"/>
                    <a:pt x="1141" y="2305"/>
                  </a:cubicBezTo>
                  <a:cubicBezTo>
                    <a:pt x="1171" y="2305"/>
                    <a:pt x="1200" y="2297"/>
                    <a:pt x="1229" y="2281"/>
                  </a:cubicBezTo>
                  <a:cubicBezTo>
                    <a:pt x="1580" y="2056"/>
                    <a:pt x="1530" y="903"/>
                    <a:pt x="1454" y="176"/>
                  </a:cubicBezTo>
                  <a:cubicBezTo>
                    <a:pt x="1003" y="101"/>
                    <a:pt x="527" y="5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25;p32"/>
            <p:cNvSpPr/>
            <p:nvPr/>
          </p:nvSpPr>
          <p:spPr>
            <a:xfrm>
              <a:off x="6839696" y="3027808"/>
              <a:ext cx="75251" cy="124392"/>
            </a:xfrm>
            <a:custGeom>
              <a:avLst/>
              <a:gdLst/>
              <a:ahLst/>
              <a:cxnLst/>
              <a:rect l="l" t="t" r="r" b="b"/>
              <a:pathLst>
                <a:path w="1003" h="165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582"/>
                    <a:pt x="360" y="1658"/>
                    <a:pt x="580" y="1658"/>
                  </a:cubicBezTo>
                  <a:cubicBezTo>
                    <a:pt x="587" y="1658"/>
                    <a:pt x="595" y="1657"/>
                    <a:pt x="602" y="1654"/>
                  </a:cubicBezTo>
                  <a:cubicBezTo>
                    <a:pt x="802" y="1604"/>
                    <a:pt x="953" y="777"/>
                    <a:pt x="1003" y="276"/>
                  </a:cubicBezTo>
                  <a:cubicBezTo>
                    <a:pt x="702" y="175"/>
                    <a:pt x="376" y="75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626;p32"/>
            <p:cNvSpPr/>
            <p:nvPr/>
          </p:nvSpPr>
          <p:spPr>
            <a:xfrm>
              <a:off x="6127044" y="3497833"/>
              <a:ext cx="1115105" cy="305279"/>
            </a:xfrm>
            <a:custGeom>
              <a:avLst/>
              <a:gdLst/>
              <a:ahLst/>
              <a:cxnLst/>
              <a:rect l="l" t="t" r="r" b="b"/>
              <a:pathLst>
                <a:path w="14863" h="4069" extrusionOk="0">
                  <a:moveTo>
                    <a:pt x="14788" y="1"/>
                  </a:moveTo>
                  <a:lnTo>
                    <a:pt x="14788" y="1"/>
                  </a:lnTo>
                  <a:cubicBezTo>
                    <a:pt x="14788" y="1"/>
                    <a:pt x="13760" y="2357"/>
                    <a:pt x="9149" y="3284"/>
                  </a:cubicBezTo>
                  <a:cubicBezTo>
                    <a:pt x="8654" y="3383"/>
                    <a:pt x="8160" y="3428"/>
                    <a:pt x="7673" y="3428"/>
                  </a:cubicBezTo>
                  <a:cubicBezTo>
                    <a:pt x="3616" y="3428"/>
                    <a:pt x="1" y="352"/>
                    <a:pt x="1" y="352"/>
                  </a:cubicBezTo>
                  <a:lnTo>
                    <a:pt x="1" y="352"/>
                  </a:lnTo>
                  <a:cubicBezTo>
                    <a:pt x="1" y="352"/>
                    <a:pt x="2647" y="4069"/>
                    <a:pt x="7795" y="4069"/>
                  </a:cubicBezTo>
                  <a:cubicBezTo>
                    <a:pt x="8159" y="4069"/>
                    <a:pt x="8535" y="4050"/>
                    <a:pt x="8923" y="4011"/>
                  </a:cubicBezTo>
                  <a:cubicBezTo>
                    <a:pt x="11905" y="3735"/>
                    <a:pt x="13384" y="2733"/>
                    <a:pt x="14086" y="1805"/>
                  </a:cubicBezTo>
                  <a:cubicBezTo>
                    <a:pt x="14863" y="803"/>
                    <a:pt x="14788" y="1"/>
                    <a:pt x="1478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627;p32"/>
            <p:cNvSpPr/>
            <p:nvPr/>
          </p:nvSpPr>
          <p:spPr>
            <a:xfrm>
              <a:off x="6119541" y="3136818"/>
              <a:ext cx="676956" cy="668328"/>
            </a:xfrm>
            <a:custGeom>
              <a:avLst/>
              <a:gdLst/>
              <a:ahLst/>
              <a:cxnLst/>
              <a:rect l="l" t="t" r="r" b="b"/>
              <a:pathLst>
                <a:path w="9023" h="8908" extrusionOk="0">
                  <a:moveTo>
                    <a:pt x="1429" y="1"/>
                  </a:moveTo>
                  <a:lnTo>
                    <a:pt x="1404" y="51"/>
                  </a:lnTo>
                  <a:cubicBezTo>
                    <a:pt x="1254" y="201"/>
                    <a:pt x="1078" y="352"/>
                    <a:pt x="903" y="452"/>
                  </a:cubicBezTo>
                  <a:cubicBezTo>
                    <a:pt x="827" y="527"/>
                    <a:pt x="727" y="577"/>
                    <a:pt x="652" y="627"/>
                  </a:cubicBezTo>
                  <a:cubicBezTo>
                    <a:pt x="552" y="677"/>
                    <a:pt x="452" y="727"/>
                    <a:pt x="351" y="727"/>
                  </a:cubicBezTo>
                  <a:cubicBezTo>
                    <a:pt x="452" y="727"/>
                    <a:pt x="552" y="677"/>
                    <a:pt x="652" y="652"/>
                  </a:cubicBezTo>
                  <a:cubicBezTo>
                    <a:pt x="752" y="602"/>
                    <a:pt x="853" y="552"/>
                    <a:pt x="928" y="477"/>
                  </a:cubicBezTo>
                  <a:cubicBezTo>
                    <a:pt x="1082" y="389"/>
                    <a:pt x="1237" y="261"/>
                    <a:pt x="1374" y="147"/>
                  </a:cubicBezTo>
                  <a:lnTo>
                    <a:pt x="1374" y="147"/>
                  </a:lnTo>
                  <a:cubicBezTo>
                    <a:pt x="1346" y="552"/>
                    <a:pt x="1276" y="977"/>
                    <a:pt x="1228" y="1379"/>
                  </a:cubicBezTo>
                  <a:cubicBezTo>
                    <a:pt x="1153" y="1830"/>
                    <a:pt x="1078" y="2256"/>
                    <a:pt x="978" y="2682"/>
                  </a:cubicBezTo>
                  <a:cubicBezTo>
                    <a:pt x="903" y="3133"/>
                    <a:pt x="802" y="3560"/>
                    <a:pt x="652" y="3961"/>
                  </a:cubicBezTo>
                  <a:cubicBezTo>
                    <a:pt x="602" y="4186"/>
                    <a:pt x="527" y="4387"/>
                    <a:pt x="426" y="4587"/>
                  </a:cubicBezTo>
                  <a:cubicBezTo>
                    <a:pt x="326" y="4763"/>
                    <a:pt x="201" y="4963"/>
                    <a:pt x="51" y="5088"/>
                  </a:cubicBezTo>
                  <a:lnTo>
                    <a:pt x="0" y="5139"/>
                  </a:lnTo>
                  <a:lnTo>
                    <a:pt x="51" y="5189"/>
                  </a:lnTo>
                  <a:cubicBezTo>
                    <a:pt x="552" y="5865"/>
                    <a:pt x="1178" y="6467"/>
                    <a:pt x="1855" y="6968"/>
                  </a:cubicBezTo>
                  <a:cubicBezTo>
                    <a:pt x="2532" y="7469"/>
                    <a:pt x="3284" y="7870"/>
                    <a:pt x="4061" y="8196"/>
                  </a:cubicBezTo>
                  <a:cubicBezTo>
                    <a:pt x="4838" y="8522"/>
                    <a:pt x="5665" y="8722"/>
                    <a:pt x="6492" y="8823"/>
                  </a:cubicBezTo>
                  <a:cubicBezTo>
                    <a:pt x="6894" y="8882"/>
                    <a:pt x="7291" y="8908"/>
                    <a:pt x="7688" y="8908"/>
                  </a:cubicBezTo>
                  <a:cubicBezTo>
                    <a:pt x="8131" y="8908"/>
                    <a:pt x="8573" y="8876"/>
                    <a:pt x="9023" y="8823"/>
                  </a:cubicBezTo>
                  <a:lnTo>
                    <a:pt x="9023" y="8823"/>
                  </a:lnTo>
                  <a:cubicBezTo>
                    <a:pt x="8703" y="8851"/>
                    <a:pt x="8387" y="8865"/>
                    <a:pt x="8074" y="8865"/>
                  </a:cubicBezTo>
                  <a:cubicBezTo>
                    <a:pt x="7551" y="8865"/>
                    <a:pt x="7034" y="8826"/>
                    <a:pt x="6517" y="8748"/>
                  </a:cubicBezTo>
                  <a:cubicBezTo>
                    <a:pt x="5690" y="8622"/>
                    <a:pt x="4888" y="8397"/>
                    <a:pt x="4111" y="8071"/>
                  </a:cubicBezTo>
                  <a:cubicBezTo>
                    <a:pt x="3334" y="7745"/>
                    <a:pt x="2607" y="7344"/>
                    <a:pt x="1955" y="6843"/>
                  </a:cubicBezTo>
                  <a:cubicBezTo>
                    <a:pt x="1317" y="6352"/>
                    <a:pt x="703" y="5789"/>
                    <a:pt x="207" y="5154"/>
                  </a:cubicBezTo>
                  <a:lnTo>
                    <a:pt x="207" y="5154"/>
                  </a:lnTo>
                  <a:cubicBezTo>
                    <a:pt x="354" y="4994"/>
                    <a:pt x="463" y="4815"/>
                    <a:pt x="552" y="4637"/>
                  </a:cubicBezTo>
                  <a:cubicBezTo>
                    <a:pt x="652" y="4437"/>
                    <a:pt x="727" y="4236"/>
                    <a:pt x="777" y="4011"/>
                  </a:cubicBezTo>
                  <a:cubicBezTo>
                    <a:pt x="928" y="3585"/>
                    <a:pt x="1028" y="3159"/>
                    <a:pt x="1103" y="2707"/>
                  </a:cubicBezTo>
                  <a:cubicBezTo>
                    <a:pt x="1252" y="1839"/>
                    <a:pt x="1376" y="971"/>
                    <a:pt x="1427" y="102"/>
                  </a:cubicBezTo>
                  <a:lnTo>
                    <a:pt x="1427" y="102"/>
                  </a:lnTo>
                  <a:cubicBezTo>
                    <a:pt x="1428" y="102"/>
                    <a:pt x="1428" y="101"/>
                    <a:pt x="1429" y="101"/>
                  </a:cubicBezTo>
                  <a:lnTo>
                    <a:pt x="1428" y="100"/>
                  </a:lnTo>
                  <a:lnTo>
                    <a:pt x="1428" y="100"/>
                  </a:lnTo>
                  <a:cubicBezTo>
                    <a:pt x="1428" y="92"/>
                    <a:pt x="1428" y="84"/>
                    <a:pt x="1429" y="76"/>
                  </a:cubicBezTo>
                  <a:lnTo>
                    <a:pt x="14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628;p32"/>
            <p:cNvSpPr/>
            <p:nvPr/>
          </p:nvSpPr>
          <p:spPr>
            <a:xfrm>
              <a:off x="6661064" y="3341783"/>
              <a:ext cx="62121" cy="60396"/>
            </a:xfrm>
            <a:custGeom>
              <a:avLst/>
              <a:gdLst/>
              <a:ahLst/>
              <a:cxnLst/>
              <a:rect l="l" t="t" r="r" b="b"/>
              <a:pathLst>
                <a:path w="828" h="805" extrusionOk="0">
                  <a:moveTo>
                    <a:pt x="452" y="0"/>
                  </a:moveTo>
                  <a:cubicBezTo>
                    <a:pt x="226" y="0"/>
                    <a:pt x="26" y="151"/>
                    <a:pt x="26" y="376"/>
                  </a:cubicBezTo>
                  <a:cubicBezTo>
                    <a:pt x="0" y="602"/>
                    <a:pt x="176" y="803"/>
                    <a:pt x="401" y="803"/>
                  </a:cubicBezTo>
                  <a:cubicBezTo>
                    <a:pt x="416" y="804"/>
                    <a:pt x="430" y="805"/>
                    <a:pt x="444" y="805"/>
                  </a:cubicBezTo>
                  <a:cubicBezTo>
                    <a:pt x="649" y="805"/>
                    <a:pt x="804" y="638"/>
                    <a:pt x="828" y="427"/>
                  </a:cubicBezTo>
                  <a:cubicBezTo>
                    <a:pt x="828" y="201"/>
                    <a:pt x="677" y="26"/>
                    <a:pt x="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629;p32"/>
            <p:cNvSpPr/>
            <p:nvPr/>
          </p:nvSpPr>
          <p:spPr>
            <a:xfrm>
              <a:off x="6948781" y="3356788"/>
              <a:ext cx="62121" cy="62196"/>
            </a:xfrm>
            <a:custGeom>
              <a:avLst/>
              <a:gdLst/>
              <a:ahLst/>
              <a:cxnLst/>
              <a:rect l="l" t="t" r="r" b="b"/>
              <a:pathLst>
                <a:path w="828" h="829" extrusionOk="0">
                  <a:moveTo>
                    <a:pt x="451" y="1"/>
                  </a:moveTo>
                  <a:cubicBezTo>
                    <a:pt x="226" y="1"/>
                    <a:pt x="25" y="176"/>
                    <a:pt x="25" y="402"/>
                  </a:cubicBezTo>
                  <a:cubicBezTo>
                    <a:pt x="0" y="628"/>
                    <a:pt x="176" y="803"/>
                    <a:pt x="401" y="828"/>
                  </a:cubicBezTo>
                  <a:cubicBezTo>
                    <a:pt x="627" y="828"/>
                    <a:pt x="802" y="653"/>
                    <a:pt x="827" y="427"/>
                  </a:cubicBezTo>
                  <a:cubicBezTo>
                    <a:pt x="827" y="201"/>
                    <a:pt x="677" y="26"/>
                    <a:pt x="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30;p32"/>
            <p:cNvSpPr/>
            <p:nvPr/>
          </p:nvSpPr>
          <p:spPr>
            <a:xfrm>
              <a:off x="6581839" y="3384997"/>
              <a:ext cx="66173" cy="28060"/>
            </a:xfrm>
            <a:custGeom>
              <a:avLst/>
              <a:gdLst/>
              <a:ahLst/>
              <a:cxnLst/>
              <a:rect l="l" t="t" r="r" b="b"/>
              <a:pathLst>
                <a:path w="882" h="374" extrusionOk="0">
                  <a:moveTo>
                    <a:pt x="831" y="0"/>
                  </a:moveTo>
                  <a:cubicBezTo>
                    <a:pt x="645" y="0"/>
                    <a:pt x="0" y="19"/>
                    <a:pt x="129" y="277"/>
                  </a:cubicBezTo>
                  <a:cubicBezTo>
                    <a:pt x="156" y="346"/>
                    <a:pt x="205" y="373"/>
                    <a:pt x="267" y="373"/>
                  </a:cubicBezTo>
                  <a:cubicBezTo>
                    <a:pt x="493" y="373"/>
                    <a:pt x="881" y="1"/>
                    <a:pt x="881" y="1"/>
                  </a:cubicBezTo>
                  <a:cubicBezTo>
                    <a:pt x="881" y="1"/>
                    <a:pt x="863" y="0"/>
                    <a:pt x="8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31;p32"/>
            <p:cNvSpPr/>
            <p:nvPr/>
          </p:nvSpPr>
          <p:spPr>
            <a:xfrm>
              <a:off x="6597144" y="3398202"/>
              <a:ext cx="62046" cy="53568"/>
            </a:xfrm>
            <a:custGeom>
              <a:avLst/>
              <a:gdLst/>
              <a:ahLst/>
              <a:cxnLst/>
              <a:rect l="l" t="t" r="r" b="b"/>
              <a:pathLst>
                <a:path w="827" h="714" extrusionOk="0">
                  <a:moveTo>
                    <a:pt x="727" y="0"/>
                  </a:moveTo>
                  <a:cubicBezTo>
                    <a:pt x="727" y="0"/>
                    <a:pt x="0" y="426"/>
                    <a:pt x="426" y="677"/>
                  </a:cubicBezTo>
                  <a:cubicBezTo>
                    <a:pt x="474" y="702"/>
                    <a:pt x="514" y="713"/>
                    <a:pt x="549" y="713"/>
                  </a:cubicBezTo>
                  <a:cubicBezTo>
                    <a:pt x="826" y="713"/>
                    <a:pt x="727" y="0"/>
                    <a:pt x="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632;p32"/>
            <p:cNvSpPr/>
            <p:nvPr/>
          </p:nvSpPr>
          <p:spPr>
            <a:xfrm>
              <a:off x="7001372" y="3422659"/>
              <a:ext cx="43365" cy="39313"/>
            </a:xfrm>
            <a:custGeom>
              <a:avLst/>
              <a:gdLst/>
              <a:ahLst/>
              <a:cxnLst/>
              <a:rect l="l" t="t" r="r" b="b"/>
              <a:pathLst>
                <a:path w="578" h="524" extrusionOk="0">
                  <a:moveTo>
                    <a:pt x="1" y="0"/>
                  </a:moveTo>
                  <a:cubicBezTo>
                    <a:pt x="1" y="0"/>
                    <a:pt x="122" y="524"/>
                    <a:pt x="291" y="524"/>
                  </a:cubicBezTo>
                  <a:cubicBezTo>
                    <a:pt x="311" y="524"/>
                    <a:pt x="331" y="517"/>
                    <a:pt x="352" y="501"/>
                  </a:cubicBezTo>
                  <a:cubicBezTo>
                    <a:pt x="577" y="35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633;p32"/>
            <p:cNvSpPr/>
            <p:nvPr/>
          </p:nvSpPr>
          <p:spPr>
            <a:xfrm>
              <a:off x="7016452" y="3407580"/>
              <a:ext cx="79002" cy="41039"/>
            </a:xfrm>
            <a:custGeom>
              <a:avLst/>
              <a:gdLst/>
              <a:ahLst/>
              <a:cxnLst/>
              <a:rect l="l" t="t" r="r" b="b"/>
              <a:pathLst>
                <a:path w="1053" h="547" extrusionOk="0">
                  <a:moveTo>
                    <a:pt x="0" y="1"/>
                  </a:moveTo>
                  <a:cubicBezTo>
                    <a:pt x="0" y="1"/>
                    <a:pt x="578" y="546"/>
                    <a:pt x="847" y="546"/>
                  </a:cubicBezTo>
                  <a:cubicBezTo>
                    <a:pt x="915" y="546"/>
                    <a:pt x="963" y="512"/>
                    <a:pt x="978" y="427"/>
                  </a:cubicBezTo>
                  <a:cubicBezTo>
                    <a:pt x="1053" y="2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634;p32"/>
            <p:cNvSpPr/>
            <p:nvPr/>
          </p:nvSpPr>
          <p:spPr>
            <a:xfrm>
              <a:off x="6815238" y="3518465"/>
              <a:ext cx="163706" cy="56569"/>
            </a:xfrm>
            <a:custGeom>
              <a:avLst/>
              <a:gdLst/>
              <a:ahLst/>
              <a:cxnLst/>
              <a:rect l="l" t="t" r="r" b="b"/>
              <a:pathLst>
                <a:path w="2182" h="754" extrusionOk="0">
                  <a:moveTo>
                    <a:pt x="1390" y="1"/>
                  </a:moveTo>
                  <a:cubicBezTo>
                    <a:pt x="1378" y="1"/>
                    <a:pt x="1366" y="1"/>
                    <a:pt x="1354" y="1"/>
                  </a:cubicBezTo>
                  <a:cubicBezTo>
                    <a:pt x="1028" y="1"/>
                    <a:pt x="702" y="202"/>
                    <a:pt x="427" y="352"/>
                  </a:cubicBezTo>
                  <a:cubicBezTo>
                    <a:pt x="326" y="427"/>
                    <a:pt x="151" y="528"/>
                    <a:pt x="126" y="528"/>
                  </a:cubicBezTo>
                  <a:cubicBezTo>
                    <a:pt x="51" y="528"/>
                    <a:pt x="1" y="553"/>
                    <a:pt x="1" y="628"/>
                  </a:cubicBezTo>
                  <a:cubicBezTo>
                    <a:pt x="1" y="678"/>
                    <a:pt x="51" y="728"/>
                    <a:pt x="101" y="753"/>
                  </a:cubicBezTo>
                  <a:lnTo>
                    <a:pt x="126" y="753"/>
                  </a:lnTo>
                  <a:cubicBezTo>
                    <a:pt x="226" y="753"/>
                    <a:pt x="326" y="678"/>
                    <a:pt x="552" y="553"/>
                  </a:cubicBezTo>
                  <a:cubicBezTo>
                    <a:pt x="803" y="402"/>
                    <a:pt x="1103" y="227"/>
                    <a:pt x="1354" y="227"/>
                  </a:cubicBezTo>
                  <a:cubicBezTo>
                    <a:pt x="1366" y="226"/>
                    <a:pt x="1378" y="226"/>
                    <a:pt x="1390" y="226"/>
                  </a:cubicBezTo>
                  <a:cubicBezTo>
                    <a:pt x="1766" y="226"/>
                    <a:pt x="1931" y="603"/>
                    <a:pt x="1956" y="603"/>
                  </a:cubicBezTo>
                  <a:cubicBezTo>
                    <a:pt x="1974" y="659"/>
                    <a:pt x="2021" y="687"/>
                    <a:pt x="2065" y="687"/>
                  </a:cubicBezTo>
                  <a:cubicBezTo>
                    <a:pt x="2079" y="687"/>
                    <a:pt x="2093" y="684"/>
                    <a:pt x="2106" y="678"/>
                  </a:cubicBezTo>
                  <a:cubicBezTo>
                    <a:pt x="2156" y="653"/>
                    <a:pt x="2181" y="578"/>
                    <a:pt x="2156" y="528"/>
                  </a:cubicBezTo>
                  <a:cubicBezTo>
                    <a:pt x="2132" y="503"/>
                    <a:pt x="1892" y="1"/>
                    <a:pt x="13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635;p32"/>
            <p:cNvSpPr/>
            <p:nvPr/>
          </p:nvSpPr>
          <p:spPr>
            <a:xfrm>
              <a:off x="6670442" y="3508112"/>
              <a:ext cx="161830" cy="66923"/>
            </a:xfrm>
            <a:custGeom>
              <a:avLst/>
              <a:gdLst/>
              <a:ahLst/>
              <a:cxnLst/>
              <a:rect l="l" t="t" r="r" b="b"/>
              <a:pathLst>
                <a:path w="2157" h="892" extrusionOk="0">
                  <a:moveTo>
                    <a:pt x="740" y="1"/>
                  </a:moveTo>
                  <a:cubicBezTo>
                    <a:pt x="295" y="1"/>
                    <a:pt x="26" y="417"/>
                    <a:pt x="26" y="440"/>
                  </a:cubicBezTo>
                  <a:cubicBezTo>
                    <a:pt x="1" y="490"/>
                    <a:pt x="1" y="565"/>
                    <a:pt x="51" y="591"/>
                  </a:cubicBezTo>
                  <a:cubicBezTo>
                    <a:pt x="72" y="601"/>
                    <a:pt x="97" y="607"/>
                    <a:pt x="121" y="607"/>
                  </a:cubicBezTo>
                  <a:cubicBezTo>
                    <a:pt x="155" y="607"/>
                    <a:pt x="187" y="595"/>
                    <a:pt x="201" y="565"/>
                  </a:cubicBezTo>
                  <a:cubicBezTo>
                    <a:pt x="225" y="542"/>
                    <a:pt x="425" y="210"/>
                    <a:pt x="780" y="210"/>
                  </a:cubicBezTo>
                  <a:cubicBezTo>
                    <a:pt x="804" y="210"/>
                    <a:pt x="828" y="211"/>
                    <a:pt x="853" y="215"/>
                  </a:cubicBezTo>
                  <a:cubicBezTo>
                    <a:pt x="1104" y="265"/>
                    <a:pt x="1379" y="465"/>
                    <a:pt x="1605" y="641"/>
                  </a:cubicBezTo>
                  <a:cubicBezTo>
                    <a:pt x="1830" y="791"/>
                    <a:pt x="1931" y="866"/>
                    <a:pt x="2031" y="891"/>
                  </a:cubicBezTo>
                  <a:cubicBezTo>
                    <a:pt x="2106" y="891"/>
                    <a:pt x="2131" y="841"/>
                    <a:pt x="2156" y="791"/>
                  </a:cubicBezTo>
                  <a:cubicBezTo>
                    <a:pt x="2156" y="716"/>
                    <a:pt x="2106" y="666"/>
                    <a:pt x="2056" y="666"/>
                  </a:cubicBezTo>
                  <a:cubicBezTo>
                    <a:pt x="2006" y="641"/>
                    <a:pt x="1855" y="540"/>
                    <a:pt x="1755" y="465"/>
                  </a:cubicBezTo>
                  <a:cubicBezTo>
                    <a:pt x="1505" y="290"/>
                    <a:pt x="1179" y="64"/>
                    <a:pt x="878" y="14"/>
                  </a:cubicBezTo>
                  <a:cubicBezTo>
                    <a:pt x="830" y="5"/>
                    <a:pt x="784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636;p32"/>
            <p:cNvSpPr/>
            <p:nvPr/>
          </p:nvSpPr>
          <p:spPr>
            <a:xfrm>
              <a:off x="6815238" y="3443291"/>
              <a:ext cx="24533" cy="126118"/>
            </a:xfrm>
            <a:custGeom>
              <a:avLst/>
              <a:gdLst/>
              <a:ahLst/>
              <a:cxnLst/>
              <a:rect l="l" t="t" r="r" b="b"/>
              <a:pathLst>
                <a:path w="327" h="1681" extrusionOk="0">
                  <a:moveTo>
                    <a:pt x="201" y="1"/>
                  </a:moveTo>
                  <a:cubicBezTo>
                    <a:pt x="151" y="1"/>
                    <a:pt x="101" y="51"/>
                    <a:pt x="101" y="101"/>
                  </a:cubicBezTo>
                  <a:lnTo>
                    <a:pt x="1" y="1555"/>
                  </a:lnTo>
                  <a:cubicBezTo>
                    <a:pt x="1" y="1605"/>
                    <a:pt x="51" y="1655"/>
                    <a:pt x="126" y="1680"/>
                  </a:cubicBezTo>
                  <a:cubicBezTo>
                    <a:pt x="176" y="1680"/>
                    <a:pt x="226" y="1630"/>
                    <a:pt x="226" y="1555"/>
                  </a:cubicBezTo>
                  <a:lnTo>
                    <a:pt x="301" y="126"/>
                  </a:lnTo>
                  <a:cubicBezTo>
                    <a:pt x="326" y="51"/>
                    <a:pt x="276" y="1"/>
                    <a:pt x="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637;p32"/>
            <p:cNvSpPr/>
            <p:nvPr/>
          </p:nvSpPr>
          <p:spPr>
            <a:xfrm>
              <a:off x="6753193" y="3404879"/>
              <a:ext cx="152377" cy="79902"/>
            </a:xfrm>
            <a:custGeom>
              <a:avLst/>
              <a:gdLst/>
              <a:ahLst/>
              <a:cxnLst/>
              <a:rect l="l" t="t" r="r" b="b"/>
              <a:pathLst>
                <a:path w="2031" h="1065" extrusionOk="0">
                  <a:moveTo>
                    <a:pt x="952" y="0"/>
                  </a:moveTo>
                  <a:cubicBezTo>
                    <a:pt x="588" y="0"/>
                    <a:pt x="246" y="90"/>
                    <a:pt x="176" y="287"/>
                  </a:cubicBezTo>
                  <a:cubicBezTo>
                    <a:pt x="1" y="713"/>
                    <a:pt x="1028" y="1064"/>
                    <a:pt x="1028" y="1064"/>
                  </a:cubicBezTo>
                  <a:cubicBezTo>
                    <a:pt x="1028" y="1064"/>
                    <a:pt x="2031" y="764"/>
                    <a:pt x="1905" y="337"/>
                  </a:cubicBezTo>
                  <a:cubicBezTo>
                    <a:pt x="1824" y="122"/>
                    <a:pt x="1374" y="0"/>
                    <a:pt x="9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38;p32"/>
            <p:cNvSpPr/>
            <p:nvPr/>
          </p:nvSpPr>
          <p:spPr>
            <a:xfrm>
              <a:off x="6651686" y="3307948"/>
              <a:ext cx="80878" cy="28960"/>
            </a:xfrm>
            <a:custGeom>
              <a:avLst/>
              <a:gdLst/>
              <a:ahLst/>
              <a:cxnLst/>
              <a:rect l="l" t="t" r="r" b="b"/>
              <a:pathLst>
                <a:path w="1078" h="386" extrusionOk="0">
                  <a:moveTo>
                    <a:pt x="1078" y="0"/>
                  </a:moveTo>
                  <a:lnTo>
                    <a:pt x="1078" y="0"/>
                  </a:lnTo>
                  <a:cubicBezTo>
                    <a:pt x="902" y="76"/>
                    <a:pt x="727" y="151"/>
                    <a:pt x="552" y="151"/>
                  </a:cubicBezTo>
                  <a:cubicBezTo>
                    <a:pt x="501" y="151"/>
                    <a:pt x="451" y="162"/>
                    <a:pt x="394" y="162"/>
                  </a:cubicBezTo>
                  <a:cubicBezTo>
                    <a:pt x="365" y="162"/>
                    <a:pt x="334" y="159"/>
                    <a:pt x="301" y="151"/>
                  </a:cubicBezTo>
                  <a:cubicBezTo>
                    <a:pt x="201" y="126"/>
                    <a:pt x="125" y="101"/>
                    <a:pt x="0" y="76"/>
                  </a:cubicBezTo>
                  <a:lnTo>
                    <a:pt x="0" y="76"/>
                  </a:lnTo>
                  <a:cubicBezTo>
                    <a:pt x="75" y="176"/>
                    <a:pt x="151" y="251"/>
                    <a:pt x="251" y="301"/>
                  </a:cubicBezTo>
                  <a:cubicBezTo>
                    <a:pt x="326" y="358"/>
                    <a:pt x="415" y="386"/>
                    <a:pt x="497" y="386"/>
                  </a:cubicBezTo>
                  <a:cubicBezTo>
                    <a:pt x="525" y="386"/>
                    <a:pt x="552" y="383"/>
                    <a:pt x="577" y="376"/>
                  </a:cubicBezTo>
                  <a:cubicBezTo>
                    <a:pt x="702" y="376"/>
                    <a:pt x="802" y="326"/>
                    <a:pt x="902" y="251"/>
                  </a:cubicBezTo>
                  <a:cubicBezTo>
                    <a:pt x="978" y="176"/>
                    <a:pt x="1053" y="101"/>
                    <a:pt x="1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39;p32"/>
            <p:cNvSpPr/>
            <p:nvPr/>
          </p:nvSpPr>
          <p:spPr>
            <a:xfrm>
              <a:off x="6941203" y="3319201"/>
              <a:ext cx="79077" cy="33311"/>
            </a:xfrm>
            <a:custGeom>
              <a:avLst/>
              <a:gdLst/>
              <a:ahLst/>
              <a:cxnLst/>
              <a:rect l="l" t="t" r="r" b="b"/>
              <a:pathLst>
                <a:path w="1054" h="444" extrusionOk="0">
                  <a:moveTo>
                    <a:pt x="1" y="1"/>
                  </a:moveTo>
                  <a:lnTo>
                    <a:pt x="1" y="1"/>
                  </a:lnTo>
                  <a:cubicBezTo>
                    <a:pt x="26" y="101"/>
                    <a:pt x="76" y="201"/>
                    <a:pt x="151" y="276"/>
                  </a:cubicBezTo>
                  <a:cubicBezTo>
                    <a:pt x="251" y="352"/>
                    <a:pt x="352" y="402"/>
                    <a:pt x="452" y="427"/>
                  </a:cubicBezTo>
                  <a:cubicBezTo>
                    <a:pt x="504" y="437"/>
                    <a:pt x="556" y="443"/>
                    <a:pt x="606" y="443"/>
                  </a:cubicBezTo>
                  <a:cubicBezTo>
                    <a:pt x="677" y="443"/>
                    <a:pt x="744" y="431"/>
                    <a:pt x="803" y="402"/>
                  </a:cubicBezTo>
                  <a:cubicBezTo>
                    <a:pt x="903" y="352"/>
                    <a:pt x="1003" y="276"/>
                    <a:pt x="1053" y="201"/>
                  </a:cubicBezTo>
                  <a:cubicBezTo>
                    <a:pt x="953" y="201"/>
                    <a:pt x="853" y="226"/>
                    <a:pt x="753" y="226"/>
                  </a:cubicBezTo>
                  <a:cubicBezTo>
                    <a:pt x="678" y="226"/>
                    <a:pt x="577" y="226"/>
                    <a:pt x="502" y="201"/>
                  </a:cubicBezTo>
                  <a:cubicBezTo>
                    <a:pt x="352" y="176"/>
                    <a:pt x="176" y="10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40;p32"/>
            <p:cNvSpPr/>
            <p:nvPr/>
          </p:nvSpPr>
          <p:spPr>
            <a:xfrm>
              <a:off x="6922447" y="3460246"/>
              <a:ext cx="167382" cy="24533"/>
            </a:xfrm>
            <a:custGeom>
              <a:avLst/>
              <a:gdLst/>
              <a:ahLst/>
              <a:cxnLst/>
              <a:rect l="l" t="t" r="r" b="b"/>
              <a:pathLst>
                <a:path w="2231" h="327" extrusionOk="0">
                  <a:moveTo>
                    <a:pt x="2231" y="0"/>
                  </a:moveTo>
                  <a:cubicBezTo>
                    <a:pt x="1855" y="26"/>
                    <a:pt x="1479" y="76"/>
                    <a:pt x="1103" y="126"/>
                  </a:cubicBezTo>
                  <a:cubicBezTo>
                    <a:pt x="727" y="176"/>
                    <a:pt x="351" y="226"/>
                    <a:pt x="0" y="326"/>
                  </a:cubicBezTo>
                  <a:cubicBezTo>
                    <a:pt x="376" y="301"/>
                    <a:pt x="752" y="251"/>
                    <a:pt x="1128" y="201"/>
                  </a:cubicBezTo>
                  <a:cubicBezTo>
                    <a:pt x="1504" y="126"/>
                    <a:pt x="1880" y="76"/>
                    <a:pt x="2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41;p32"/>
            <p:cNvSpPr/>
            <p:nvPr/>
          </p:nvSpPr>
          <p:spPr>
            <a:xfrm>
              <a:off x="6926198" y="3497833"/>
              <a:ext cx="235130" cy="13280"/>
            </a:xfrm>
            <a:custGeom>
              <a:avLst/>
              <a:gdLst/>
              <a:ahLst/>
              <a:cxnLst/>
              <a:rect l="l" t="t" r="r" b="b"/>
              <a:pathLst>
                <a:path w="3134" h="177" extrusionOk="0">
                  <a:moveTo>
                    <a:pt x="0" y="1"/>
                  </a:moveTo>
                  <a:cubicBezTo>
                    <a:pt x="527" y="51"/>
                    <a:pt x="1028" y="76"/>
                    <a:pt x="1554" y="126"/>
                  </a:cubicBezTo>
                  <a:cubicBezTo>
                    <a:pt x="2081" y="151"/>
                    <a:pt x="2607" y="176"/>
                    <a:pt x="3133" y="176"/>
                  </a:cubicBezTo>
                  <a:cubicBezTo>
                    <a:pt x="2607" y="101"/>
                    <a:pt x="2081" y="76"/>
                    <a:pt x="1554" y="51"/>
                  </a:cubicBezTo>
                  <a:cubicBezTo>
                    <a:pt x="1053" y="26"/>
                    <a:pt x="52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42;p32"/>
            <p:cNvSpPr/>
            <p:nvPr/>
          </p:nvSpPr>
          <p:spPr>
            <a:xfrm>
              <a:off x="6926198" y="3507287"/>
              <a:ext cx="189965" cy="37663"/>
            </a:xfrm>
            <a:custGeom>
              <a:avLst/>
              <a:gdLst/>
              <a:ahLst/>
              <a:cxnLst/>
              <a:rect l="l" t="t" r="r" b="b"/>
              <a:pathLst>
                <a:path w="2532" h="502" extrusionOk="0">
                  <a:moveTo>
                    <a:pt x="0" y="0"/>
                  </a:moveTo>
                  <a:cubicBezTo>
                    <a:pt x="401" y="100"/>
                    <a:pt x="827" y="201"/>
                    <a:pt x="1253" y="276"/>
                  </a:cubicBezTo>
                  <a:cubicBezTo>
                    <a:pt x="1680" y="351"/>
                    <a:pt x="2106" y="451"/>
                    <a:pt x="2532" y="501"/>
                  </a:cubicBezTo>
                  <a:cubicBezTo>
                    <a:pt x="2106" y="376"/>
                    <a:pt x="1680" y="301"/>
                    <a:pt x="1279" y="201"/>
                  </a:cubicBezTo>
                  <a:cubicBezTo>
                    <a:pt x="852" y="125"/>
                    <a:pt x="426" y="5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43;p32"/>
            <p:cNvSpPr/>
            <p:nvPr/>
          </p:nvSpPr>
          <p:spPr>
            <a:xfrm>
              <a:off x="6568935" y="3432037"/>
              <a:ext cx="165506" cy="43290"/>
            </a:xfrm>
            <a:custGeom>
              <a:avLst/>
              <a:gdLst/>
              <a:ahLst/>
              <a:cxnLst/>
              <a:rect l="l" t="t" r="r" b="b"/>
              <a:pathLst>
                <a:path w="2206" h="577" extrusionOk="0">
                  <a:moveTo>
                    <a:pt x="0" y="1"/>
                  </a:moveTo>
                  <a:lnTo>
                    <a:pt x="0" y="1"/>
                  </a:lnTo>
                  <a:cubicBezTo>
                    <a:pt x="351" y="126"/>
                    <a:pt x="727" y="226"/>
                    <a:pt x="1103" y="326"/>
                  </a:cubicBezTo>
                  <a:cubicBezTo>
                    <a:pt x="1454" y="402"/>
                    <a:pt x="1830" y="502"/>
                    <a:pt x="2206" y="577"/>
                  </a:cubicBezTo>
                  <a:cubicBezTo>
                    <a:pt x="1855" y="452"/>
                    <a:pt x="1479" y="351"/>
                    <a:pt x="1103" y="251"/>
                  </a:cubicBezTo>
                  <a:cubicBezTo>
                    <a:pt x="752" y="151"/>
                    <a:pt x="376" y="5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44;p32"/>
            <p:cNvSpPr/>
            <p:nvPr/>
          </p:nvSpPr>
          <p:spPr>
            <a:xfrm>
              <a:off x="6493686" y="3474501"/>
              <a:ext cx="235130" cy="12154"/>
            </a:xfrm>
            <a:custGeom>
              <a:avLst/>
              <a:gdLst/>
              <a:ahLst/>
              <a:cxnLst/>
              <a:rect l="l" t="t" r="r" b="b"/>
              <a:pathLst>
                <a:path w="3134" h="162" extrusionOk="0">
                  <a:moveTo>
                    <a:pt x="463" y="1"/>
                  </a:moveTo>
                  <a:cubicBezTo>
                    <a:pt x="309" y="1"/>
                    <a:pt x="155" y="4"/>
                    <a:pt x="1" y="11"/>
                  </a:cubicBezTo>
                  <a:cubicBezTo>
                    <a:pt x="527" y="61"/>
                    <a:pt x="1054" y="86"/>
                    <a:pt x="1555" y="111"/>
                  </a:cubicBezTo>
                  <a:cubicBezTo>
                    <a:pt x="2081" y="136"/>
                    <a:pt x="2607" y="161"/>
                    <a:pt x="3134" y="161"/>
                  </a:cubicBezTo>
                  <a:cubicBezTo>
                    <a:pt x="2607" y="111"/>
                    <a:pt x="2081" y="86"/>
                    <a:pt x="1580" y="36"/>
                  </a:cubicBezTo>
                  <a:cubicBezTo>
                    <a:pt x="1208" y="18"/>
                    <a:pt x="836" y="1"/>
                    <a:pt x="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45;p32"/>
            <p:cNvSpPr/>
            <p:nvPr/>
          </p:nvSpPr>
          <p:spPr>
            <a:xfrm>
              <a:off x="6535099" y="3495958"/>
              <a:ext cx="193716" cy="17031"/>
            </a:xfrm>
            <a:custGeom>
              <a:avLst/>
              <a:gdLst/>
              <a:ahLst/>
              <a:cxnLst/>
              <a:rect l="l" t="t" r="r" b="b"/>
              <a:pathLst>
                <a:path w="2582" h="227" extrusionOk="0">
                  <a:moveTo>
                    <a:pt x="2582" y="1"/>
                  </a:moveTo>
                  <a:cubicBezTo>
                    <a:pt x="2131" y="1"/>
                    <a:pt x="1705" y="51"/>
                    <a:pt x="1278" y="76"/>
                  </a:cubicBezTo>
                  <a:cubicBezTo>
                    <a:pt x="852" y="126"/>
                    <a:pt x="426" y="151"/>
                    <a:pt x="0" y="226"/>
                  </a:cubicBezTo>
                  <a:cubicBezTo>
                    <a:pt x="426" y="226"/>
                    <a:pt x="852" y="176"/>
                    <a:pt x="1278" y="151"/>
                  </a:cubicBezTo>
                  <a:cubicBezTo>
                    <a:pt x="1730" y="101"/>
                    <a:pt x="2156" y="76"/>
                    <a:pt x="2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46;p32"/>
            <p:cNvSpPr/>
            <p:nvPr/>
          </p:nvSpPr>
          <p:spPr>
            <a:xfrm>
              <a:off x="5608103" y="1997353"/>
              <a:ext cx="3446750" cy="883876"/>
            </a:xfrm>
            <a:custGeom>
              <a:avLst/>
              <a:gdLst/>
              <a:ahLst/>
              <a:cxnLst/>
              <a:rect l="l" t="t" r="r" b="b"/>
              <a:pathLst>
                <a:path w="45941" h="11781" extrusionOk="0">
                  <a:moveTo>
                    <a:pt x="2883" y="1"/>
                  </a:moveTo>
                  <a:lnTo>
                    <a:pt x="0" y="11780"/>
                  </a:lnTo>
                  <a:lnTo>
                    <a:pt x="45940" y="11154"/>
                  </a:lnTo>
                  <a:lnTo>
                    <a:pt x="42933" y="978"/>
                  </a:lnTo>
                  <a:lnTo>
                    <a:pt x="35690" y="4086"/>
                  </a:lnTo>
                  <a:lnTo>
                    <a:pt x="35690" y="4111"/>
                  </a:lnTo>
                  <a:lnTo>
                    <a:pt x="10151" y="4437"/>
                  </a:lnTo>
                  <a:lnTo>
                    <a:pt x="3284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47;p32"/>
            <p:cNvSpPr/>
            <p:nvPr/>
          </p:nvSpPr>
          <p:spPr>
            <a:xfrm>
              <a:off x="5275297" y="1769805"/>
              <a:ext cx="4040953" cy="641319"/>
            </a:xfrm>
            <a:custGeom>
              <a:avLst/>
              <a:gdLst/>
              <a:ahLst/>
              <a:cxnLst/>
              <a:rect l="l" t="t" r="r" b="b"/>
              <a:pathLst>
                <a:path w="53861" h="8548" extrusionOk="0">
                  <a:moveTo>
                    <a:pt x="49750" y="1"/>
                  </a:moveTo>
                  <a:lnTo>
                    <a:pt x="5965" y="1530"/>
                  </a:lnTo>
                  <a:lnTo>
                    <a:pt x="0" y="8547"/>
                  </a:lnTo>
                  <a:lnTo>
                    <a:pt x="53860" y="7495"/>
                  </a:lnTo>
                  <a:lnTo>
                    <a:pt x="497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48;p32"/>
            <p:cNvSpPr/>
            <p:nvPr/>
          </p:nvSpPr>
          <p:spPr>
            <a:xfrm>
              <a:off x="5275297" y="1769805"/>
              <a:ext cx="4040953" cy="641319"/>
            </a:xfrm>
            <a:custGeom>
              <a:avLst/>
              <a:gdLst/>
              <a:ahLst/>
              <a:cxnLst/>
              <a:rect l="l" t="t" r="r" b="b"/>
              <a:pathLst>
                <a:path w="53861" h="8548" extrusionOk="0">
                  <a:moveTo>
                    <a:pt x="49750" y="1"/>
                  </a:moveTo>
                  <a:lnTo>
                    <a:pt x="52507" y="6542"/>
                  </a:lnTo>
                  <a:lnTo>
                    <a:pt x="2857" y="7495"/>
                  </a:lnTo>
                  <a:lnTo>
                    <a:pt x="5965" y="1530"/>
                  </a:lnTo>
                  <a:lnTo>
                    <a:pt x="0" y="8547"/>
                  </a:lnTo>
                  <a:lnTo>
                    <a:pt x="53860" y="7495"/>
                  </a:lnTo>
                  <a:lnTo>
                    <a:pt x="49750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" name="Google Shape;649;p32"/>
            <p:cNvGrpSpPr/>
            <p:nvPr/>
          </p:nvGrpSpPr>
          <p:grpSpPr>
            <a:xfrm>
              <a:off x="5634437" y="1863885"/>
              <a:ext cx="3261896" cy="1555104"/>
              <a:chOff x="5634437" y="1863885"/>
              <a:chExt cx="3261896" cy="1555104"/>
            </a:xfrm>
          </p:grpSpPr>
          <p:sp>
            <p:nvSpPr>
              <p:cNvPr id="133" name="Google Shape;650;p32"/>
              <p:cNvSpPr/>
              <p:nvPr/>
            </p:nvSpPr>
            <p:spPr>
              <a:xfrm>
                <a:off x="8610935" y="2525747"/>
                <a:ext cx="285397" cy="77426"/>
              </a:xfrm>
              <a:custGeom>
                <a:avLst/>
                <a:gdLst/>
                <a:ahLst/>
                <a:cxnLst/>
                <a:rect l="l" t="t" r="r" b="b"/>
                <a:pathLst>
                  <a:path w="3804" h="1032" extrusionOk="0">
                    <a:moveTo>
                      <a:pt x="26" y="0"/>
                    </a:moveTo>
                    <a:cubicBezTo>
                      <a:pt x="26" y="0"/>
                      <a:pt x="1" y="25"/>
                      <a:pt x="26" y="25"/>
                    </a:cubicBezTo>
                    <a:cubicBezTo>
                      <a:pt x="1279" y="276"/>
                      <a:pt x="2482" y="627"/>
                      <a:pt x="3685" y="1028"/>
                    </a:cubicBezTo>
                    <a:cubicBezTo>
                      <a:pt x="3692" y="1030"/>
                      <a:pt x="3698" y="1031"/>
                      <a:pt x="3704" y="1031"/>
                    </a:cubicBezTo>
                    <a:cubicBezTo>
                      <a:pt x="3768" y="1031"/>
                      <a:pt x="3803" y="925"/>
                      <a:pt x="3735" y="902"/>
                    </a:cubicBezTo>
                    <a:cubicBezTo>
                      <a:pt x="2532" y="426"/>
                      <a:pt x="1304" y="151"/>
                      <a:pt x="26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651;p32"/>
              <p:cNvSpPr/>
              <p:nvPr/>
            </p:nvSpPr>
            <p:spPr>
              <a:xfrm>
                <a:off x="8629766" y="2557707"/>
                <a:ext cx="263265" cy="77126"/>
              </a:xfrm>
              <a:custGeom>
                <a:avLst/>
                <a:gdLst/>
                <a:ahLst/>
                <a:cxnLst/>
                <a:rect l="l" t="t" r="r" b="b"/>
                <a:pathLst>
                  <a:path w="3509" h="1028" extrusionOk="0">
                    <a:moveTo>
                      <a:pt x="50" y="0"/>
                    </a:moveTo>
                    <a:cubicBezTo>
                      <a:pt x="25" y="0"/>
                      <a:pt x="0" y="25"/>
                      <a:pt x="25" y="50"/>
                    </a:cubicBezTo>
                    <a:cubicBezTo>
                      <a:pt x="1153" y="401"/>
                      <a:pt x="2281" y="777"/>
                      <a:pt x="3409" y="1028"/>
                    </a:cubicBezTo>
                    <a:cubicBezTo>
                      <a:pt x="3484" y="1028"/>
                      <a:pt x="3509" y="928"/>
                      <a:pt x="3459" y="903"/>
                    </a:cubicBezTo>
                    <a:cubicBezTo>
                      <a:pt x="2331" y="527"/>
                      <a:pt x="1178" y="276"/>
                      <a:pt x="50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652;p32"/>
              <p:cNvSpPr/>
              <p:nvPr/>
            </p:nvSpPr>
            <p:spPr>
              <a:xfrm>
                <a:off x="8684309" y="2599046"/>
                <a:ext cx="157554" cy="47416"/>
              </a:xfrm>
              <a:custGeom>
                <a:avLst/>
                <a:gdLst/>
                <a:ahLst/>
                <a:cxnLst/>
                <a:rect l="l" t="t" r="r" b="b"/>
                <a:pathLst>
                  <a:path w="2100" h="632" extrusionOk="0">
                    <a:moveTo>
                      <a:pt x="0" y="1"/>
                    </a:moveTo>
                    <a:cubicBezTo>
                      <a:pt x="0" y="1"/>
                      <a:pt x="0" y="26"/>
                      <a:pt x="0" y="26"/>
                    </a:cubicBezTo>
                    <a:cubicBezTo>
                      <a:pt x="702" y="176"/>
                      <a:pt x="1378" y="402"/>
                      <a:pt x="2030" y="627"/>
                    </a:cubicBezTo>
                    <a:cubicBezTo>
                      <a:pt x="2036" y="630"/>
                      <a:pt x="2041" y="631"/>
                      <a:pt x="2046" y="631"/>
                    </a:cubicBezTo>
                    <a:cubicBezTo>
                      <a:pt x="2085" y="631"/>
                      <a:pt x="2100" y="552"/>
                      <a:pt x="2055" y="552"/>
                    </a:cubicBezTo>
                    <a:cubicBezTo>
                      <a:pt x="1404" y="276"/>
                      <a:pt x="702" y="126"/>
                      <a:pt x="0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653;p32"/>
              <p:cNvSpPr/>
              <p:nvPr/>
            </p:nvSpPr>
            <p:spPr>
              <a:xfrm>
                <a:off x="8721896" y="2495137"/>
                <a:ext cx="100909" cy="166257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2216" extrusionOk="0">
                    <a:moveTo>
                      <a:pt x="1258" y="1"/>
                    </a:moveTo>
                    <a:cubicBezTo>
                      <a:pt x="1248" y="1"/>
                      <a:pt x="1238" y="3"/>
                      <a:pt x="1228" y="7"/>
                    </a:cubicBezTo>
                    <a:cubicBezTo>
                      <a:pt x="652" y="609"/>
                      <a:pt x="251" y="1361"/>
                      <a:pt x="0" y="2163"/>
                    </a:cubicBezTo>
                    <a:cubicBezTo>
                      <a:pt x="0" y="2194"/>
                      <a:pt x="39" y="2215"/>
                      <a:pt x="68" y="2215"/>
                    </a:cubicBezTo>
                    <a:cubicBezTo>
                      <a:pt x="86" y="2215"/>
                      <a:pt x="101" y="2207"/>
                      <a:pt x="101" y="2188"/>
                    </a:cubicBezTo>
                    <a:cubicBezTo>
                      <a:pt x="376" y="1411"/>
                      <a:pt x="802" y="734"/>
                      <a:pt x="1304" y="82"/>
                    </a:cubicBezTo>
                    <a:cubicBezTo>
                      <a:pt x="1344" y="41"/>
                      <a:pt x="1302" y="1"/>
                      <a:pt x="1258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654;p32"/>
              <p:cNvSpPr/>
              <p:nvPr/>
            </p:nvSpPr>
            <p:spPr>
              <a:xfrm>
                <a:off x="8772612" y="2511342"/>
                <a:ext cx="76376" cy="134296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790" extrusionOk="0">
                    <a:moveTo>
                      <a:pt x="917" y="1"/>
                    </a:moveTo>
                    <a:cubicBezTo>
                      <a:pt x="903" y="1"/>
                      <a:pt x="889" y="6"/>
                      <a:pt x="878" y="17"/>
                    </a:cubicBezTo>
                    <a:cubicBezTo>
                      <a:pt x="427" y="518"/>
                      <a:pt x="126" y="1120"/>
                      <a:pt x="1" y="1771"/>
                    </a:cubicBezTo>
                    <a:cubicBezTo>
                      <a:pt x="1" y="1784"/>
                      <a:pt x="7" y="1790"/>
                      <a:pt x="14" y="1790"/>
                    </a:cubicBezTo>
                    <a:cubicBezTo>
                      <a:pt x="20" y="1790"/>
                      <a:pt x="26" y="1784"/>
                      <a:pt x="26" y="1771"/>
                    </a:cubicBezTo>
                    <a:cubicBezTo>
                      <a:pt x="227" y="1170"/>
                      <a:pt x="552" y="618"/>
                      <a:pt x="978" y="117"/>
                    </a:cubicBezTo>
                    <a:cubicBezTo>
                      <a:pt x="1017" y="59"/>
                      <a:pt x="966" y="1"/>
                      <a:pt x="917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655;p32"/>
              <p:cNvSpPr/>
              <p:nvPr/>
            </p:nvSpPr>
            <p:spPr>
              <a:xfrm>
                <a:off x="5636312" y="3183708"/>
                <a:ext cx="235505" cy="216449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885" extrusionOk="0">
                    <a:moveTo>
                      <a:pt x="3042" y="0"/>
                    </a:moveTo>
                    <a:cubicBezTo>
                      <a:pt x="3023" y="0"/>
                      <a:pt x="3002" y="8"/>
                      <a:pt x="2983" y="27"/>
                    </a:cubicBezTo>
                    <a:cubicBezTo>
                      <a:pt x="1980" y="955"/>
                      <a:pt x="1003" y="1907"/>
                      <a:pt x="0" y="2834"/>
                    </a:cubicBezTo>
                    <a:cubicBezTo>
                      <a:pt x="0" y="2859"/>
                      <a:pt x="25" y="2884"/>
                      <a:pt x="50" y="2884"/>
                    </a:cubicBezTo>
                    <a:cubicBezTo>
                      <a:pt x="1053" y="1957"/>
                      <a:pt x="2080" y="1030"/>
                      <a:pt x="3083" y="102"/>
                    </a:cubicBezTo>
                    <a:cubicBezTo>
                      <a:pt x="3139" y="65"/>
                      <a:pt x="3098" y="0"/>
                      <a:pt x="3042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656;p32"/>
              <p:cNvSpPr/>
              <p:nvPr/>
            </p:nvSpPr>
            <p:spPr>
              <a:xfrm>
                <a:off x="5645690" y="3113860"/>
                <a:ext cx="228978" cy="209997"/>
              </a:xfrm>
              <a:custGeom>
                <a:avLst/>
                <a:gdLst/>
                <a:ahLst/>
                <a:cxnLst/>
                <a:rect l="l" t="t" r="r" b="b"/>
                <a:pathLst>
                  <a:path w="3052" h="2799" extrusionOk="0">
                    <a:moveTo>
                      <a:pt x="2954" y="1"/>
                    </a:moveTo>
                    <a:cubicBezTo>
                      <a:pt x="2947" y="1"/>
                      <a:pt x="2940" y="2"/>
                      <a:pt x="2933" y="6"/>
                    </a:cubicBezTo>
                    <a:cubicBezTo>
                      <a:pt x="1930" y="908"/>
                      <a:pt x="978" y="1835"/>
                      <a:pt x="1" y="2763"/>
                    </a:cubicBezTo>
                    <a:cubicBezTo>
                      <a:pt x="1" y="2781"/>
                      <a:pt x="1" y="2798"/>
                      <a:pt x="9" y="2798"/>
                    </a:cubicBezTo>
                    <a:cubicBezTo>
                      <a:pt x="13" y="2798"/>
                      <a:pt x="18" y="2795"/>
                      <a:pt x="26" y="2788"/>
                    </a:cubicBezTo>
                    <a:cubicBezTo>
                      <a:pt x="1028" y="1886"/>
                      <a:pt x="2031" y="1008"/>
                      <a:pt x="3008" y="106"/>
                    </a:cubicBezTo>
                    <a:cubicBezTo>
                      <a:pt x="3051" y="63"/>
                      <a:pt x="3001" y="1"/>
                      <a:pt x="2954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657;p32"/>
              <p:cNvSpPr/>
              <p:nvPr/>
            </p:nvSpPr>
            <p:spPr>
              <a:xfrm>
                <a:off x="5634437" y="3150322"/>
                <a:ext cx="151252" cy="26866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81" extrusionOk="0">
                    <a:moveTo>
                      <a:pt x="1941" y="0"/>
                    </a:moveTo>
                    <a:cubicBezTo>
                      <a:pt x="1926" y="0"/>
                      <a:pt x="1912" y="6"/>
                      <a:pt x="1905" y="21"/>
                    </a:cubicBezTo>
                    <a:cubicBezTo>
                      <a:pt x="1178" y="1149"/>
                      <a:pt x="577" y="2352"/>
                      <a:pt x="0" y="3555"/>
                    </a:cubicBezTo>
                    <a:cubicBezTo>
                      <a:pt x="0" y="3580"/>
                      <a:pt x="25" y="3580"/>
                      <a:pt x="25" y="3580"/>
                    </a:cubicBezTo>
                    <a:cubicBezTo>
                      <a:pt x="652" y="2377"/>
                      <a:pt x="1303" y="1224"/>
                      <a:pt x="1980" y="71"/>
                    </a:cubicBezTo>
                    <a:cubicBezTo>
                      <a:pt x="2016" y="36"/>
                      <a:pt x="1976" y="0"/>
                      <a:pt x="1941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658;p32"/>
              <p:cNvSpPr/>
              <p:nvPr/>
            </p:nvSpPr>
            <p:spPr>
              <a:xfrm>
                <a:off x="5739695" y="3104107"/>
                <a:ext cx="84179" cy="231679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3088" extrusionOk="0">
                    <a:moveTo>
                      <a:pt x="1056" y="1"/>
                    </a:moveTo>
                    <a:cubicBezTo>
                      <a:pt x="1045" y="1"/>
                      <a:pt x="1035" y="4"/>
                      <a:pt x="1028" y="11"/>
                    </a:cubicBezTo>
                    <a:cubicBezTo>
                      <a:pt x="502" y="963"/>
                      <a:pt x="151" y="1991"/>
                      <a:pt x="1" y="3068"/>
                    </a:cubicBezTo>
                    <a:cubicBezTo>
                      <a:pt x="1" y="3081"/>
                      <a:pt x="7" y="3087"/>
                      <a:pt x="13" y="3087"/>
                    </a:cubicBezTo>
                    <a:cubicBezTo>
                      <a:pt x="19" y="3087"/>
                      <a:pt x="26" y="3081"/>
                      <a:pt x="26" y="3068"/>
                    </a:cubicBezTo>
                    <a:cubicBezTo>
                      <a:pt x="251" y="2016"/>
                      <a:pt x="602" y="1013"/>
                      <a:pt x="1103" y="61"/>
                    </a:cubicBezTo>
                    <a:cubicBezTo>
                      <a:pt x="1122" y="24"/>
                      <a:pt x="1086" y="1"/>
                      <a:pt x="1056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659;p32"/>
              <p:cNvSpPr/>
              <p:nvPr/>
            </p:nvSpPr>
            <p:spPr>
              <a:xfrm>
                <a:off x="8137076" y="1863885"/>
                <a:ext cx="353593" cy="353518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827" y="401"/>
                    </a:moveTo>
                    <a:cubicBezTo>
                      <a:pt x="852" y="451"/>
                      <a:pt x="878" y="476"/>
                      <a:pt x="878" y="501"/>
                    </a:cubicBezTo>
                    <a:cubicBezTo>
                      <a:pt x="827" y="501"/>
                      <a:pt x="777" y="401"/>
                      <a:pt x="827" y="401"/>
                    </a:cubicBezTo>
                    <a:close/>
                    <a:moveTo>
                      <a:pt x="1680" y="627"/>
                    </a:moveTo>
                    <a:lnTo>
                      <a:pt x="1629" y="702"/>
                    </a:lnTo>
                    <a:cubicBezTo>
                      <a:pt x="1629" y="702"/>
                      <a:pt x="1629" y="727"/>
                      <a:pt x="1629" y="727"/>
                    </a:cubicBezTo>
                    <a:lnTo>
                      <a:pt x="1680" y="727"/>
                    </a:lnTo>
                    <a:cubicBezTo>
                      <a:pt x="1680" y="702"/>
                      <a:pt x="1680" y="677"/>
                      <a:pt x="1680" y="627"/>
                    </a:cubicBezTo>
                    <a:close/>
                    <a:moveTo>
                      <a:pt x="928" y="1379"/>
                    </a:moveTo>
                    <a:cubicBezTo>
                      <a:pt x="963" y="1414"/>
                      <a:pt x="986" y="1449"/>
                      <a:pt x="1014" y="1449"/>
                    </a:cubicBezTo>
                    <a:cubicBezTo>
                      <a:pt x="1026" y="1449"/>
                      <a:pt x="1038" y="1443"/>
                      <a:pt x="1053" y="1429"/>
                    </a:cubicBezTo>
                    <a:lnTo>
                      <a:pt x="1053" y="1429"/>
                    </a:lnTo>
                    <a:cubicBezTo>
                      <a:pt x="1078" y="1529"/>
                      <a:pt x="1028" y="1579"/>
                      <a:pt x="1028" y="1654"/>
                    </a:cubicBezTo>
                    <a:lnTo>
                      <a:pt x="953" y="1654"/>
                    </a:lnTo>
                    <a:cubicBezTo>
                      <a:pt x="914" y="1596"/>
                      <a:pt x="920" y="1538"/>
                      <a:pt x="890" y="1538"/>
                    </a:cubicBezTo>
                    <a:cubicBezTo>
                      <a:pt x="881" y="1538"/>
                      <a:pt x="869" y="1543"/>
                      <a:pt x="852" y="1554"/>
                    </a:cubicBezTo>
                    <a:cubicBezTo>
                      <a:pt x="827" y="1479"/>
                      <a:pt x="878" y="1454"/>
                      <a:pt x="827" y="1379"/>
                    </a:cubicBezTo>
                    <a:lnTo>
                      <a:pt x="878" y="1379"/>
                    </a:lnTo>
                    <a:cubicBezTo>
                      <a:pt x="903" y="1404"/>
                      <a:pt x="878" y="1404"/>
                      <a:pt x="903" y="1429"/>
                    </a:cubicBezTo>
                    <a:cubicBezTo>
                      <a:pt x="909" y="1441"/>
                      <a:pt x="913" y="1446"/>
                      <a:pt x="917" y="1446"/>
                    </a:cubicBezTo>
                    <a:cubicBezTo>
                      <a:pt x="928" y="1446"/>
                      <a:pt x="928" y="1398"/>
                      <a:pt x="928" y="1379"/>
                    </a:cubicBezTo>
                    <a:close/>
                    <a:moveTo>
                      <a:pt x="2832" y="1554"/>
                    </a:moveTo>
                    <a:lnTo>
                      <a:pt x="2832" y="1554"/>
                    </a:lnTo>
                    <a:cubicBezTo>
                      <a:pt x="2933" y="1654"/>
                      <a:pt x="2857" y="1780"/>
                      <a:pt x="2908" y="1905"/>
                    </a:cubicBezTo>
                    <a:cubicBezTo>
                      <a:pt x="2857" y="1805"/>
                      <a:pt x="2832" y="1629"/>
                      <a:pt x="2832" y="1554"/>
                    </a:cubicBezTo>
                    <a:close/>
                    <a:moveTo>
                      <a:pt x="2883" y="1980"/>
                    </a:moveTo>
                    <a:lnTo>
                      <a:pt x="2883" y="1980"/>
                    </a:lnTo>
                    <a:cubicBezTo>
                      <a:pt x="2933" y="2005"/>
                      <a:pt x="2908" y="2080"/>
                      <a:pt x="2908" y="2130"/>
                    </a:cubicBezTo>
                    <a:cubicBezTo>
                      <a:pt x="2883" y="2105"/>
                      <a:pt x="2883" y="2005"/>
                      <a:pt x="2883" y="1980"/>
                    </a:cubicBezTo>
                    <a:close/>
                    <a:moveTo>
                      <a:pt x="2908" y="2156"/>
                    </a:moveTo>
                    <a:cubicBezTo>
                      <a:pt x="2983" y="2206"/>
                      <a:pt x="2908" y="2281"/>
                      <a:pt x="2958" y="2331"/>
                    </a:cubicBezTo>
                    <a:cubicBezTo>
                      <a:pt x="2908" y="2306"/>
                      <a:pt x="2908" y="2206"/>
                      <a:pt x="2908" y="2156"/>
                    </a:cubicBezTo>
                    <a:close/>
                    <a:moveTo>
                      <a:pt x="1279" y="2256"/>
                    </a:moveTo>
                    <a:lnTo>
                      <a:pt x="1279" y="2256"/>
                    </a:lnTo>
                    <a:cubicBezTo>
                      <a:pt x="1354" y="2281"/>
                      <a:pt x="1279" y="2356"/>
                      <a:pt x="1304" y="2406"/>
                    </a:cubicBezTo>
                    <a:cubicBezTo>
                      <a:pt x="1228" y="2381"/>
                      <a:pt x="1304" y="2306"/>
                      <a:pt x="1279" y="2256"/>
                    </a:cubicBezTo>
                    <a:close/>
                    <a:moveTo>
                      <a:pt x="3083" y="2506"/>
                    </a:moveTo>
                    <a:cubicBezTo>
                      <a:pt x="3083" y="2557"/>
                      <a:pt x="3083" y="2582"/>
                      <a:pt x="3083" y="2607"/>
                    </a:cubicBezTo>
                    <a:cubicBezTo>
                      <a:pt x="3058" y="2607"/>
                      <a:pt x="3033" y="2506"/>
                      <a:pt x="3083" y="2506"/>
                    </a:cubicBezTo>
                    <a:close/>
                    <a:moveTo>
                      <a:pt x="451" y="0"/>
                    </a:moveTo>
                    <a:lnTo>
                      <a:pt x="0" y="727"/>
                    </a:lnTo>
                    <a:lnTo>
                      <a:pt x="376" y="727"/>
                    </a:lnTo>
                    <a:lnTo>
                      <a:pt x="1529" y="3960"/>
                    </a:lnTo>
                    <a:lnTo>
                      <a:pt x="2181" y="3960"/>
                    </a:lnTo>
                    <a:lnTo>
                      <a:pt x="1028" y="727"/>
                    </a:lnTo>
                    <a:lnTo>
                      <a:pt x="1404" y="727"/>
                    </a:lnTo>
                    <a:lnTo>
                      <a:pt x="1028" y="451"/>
                    </a:lnTo>
                    <a:lnTo>
                      <a:pt x="1028" y="451"/>
                    </a:lnTo>
                    <a:cubicBezTo>
                      <a:pt x="1028" y="451"/>
                      <a:pt x="1028" y="476"/>
                      <a:pt x="1053" y="501"/>
                    </a:cubicBezTo>
                    <a:cubicBezTo>
                      <a:pt x="1028" y="501"/>
                      <a:pt x="1003" y="451"/>
                      <a:pt x="1028" y="451"/>
                    </a:cubicBezTo>
                    <a:cubicBezTo>
                      <a:pt x="1003" y="426"/>
                      <a:pt x="978" y="401"/>
                      <a:pt x="953" y="401"/>
                    </a:cubicBezTo>
                    <a:cubicBezTo>
                      <a:pt x="953" y="401"/>
                      <a:pt x="928" y="376"/>
                      <a:pt x="928" y="376"/>
                    </a:cubicBezTo>
                    <a:lnTo>
                      <a:pt x="451" y="0"/>
                    </a:lnTo>
                    <a:close/>
                    <a:moveTo>
                      <a:pt x="2081" y="0"/>
                    </a:moveTo>
                    <a:lnTo>
                      <a:pt x="1780" y="451"/>
                    </a:lnTo>
                    <a:cubicBezTo>
                      <a:pt x="1805" y="552"/>
                      <a:pt x="1830" y="627"/>
                      <a:pt x="1880" y="727"/>
                    </a:cubicBezTo>
                    <a:lnTo>
                      <a:pt x="1930" y="727"/>
                    </a:lnTo>
                    <a:cubicBezTo>
                      <a:pt x="1930" y="577"/>
                      <a:pt x="1855" y="376"/>
                      <a:pt x="1905" y="301"/>
                    </a:cubicBezTo>
                    <a:lnTo>
                      <a:pt x="1905" y="301"/>
                    </a:lnTo>
                    <a:cubicBezTo>
                      <a:pt x="1980" y="526"/>
                      <a:pt x="2005" y="727"/>
                      <a:pt x="2081" y="953"/>
                    </a:cubicBezTo>
                    <a:lnTo>
                      <a:pt x="2206" y="1278"/>
                    </a:lnTo>
                    <a:cubicBezTo>
                      <a:pt x="2231" y="1303"/>
                      <a:pt x="2256" y="1303"/>
                      <a:pt x="2306" y="1328"/>
                    </a:cubicBezTo>
                    <a:cubicBezTo>
                      <a:pt x="2256" y="1529"/>
                      <a:pt x="2532" y="1880"/>
                      <a:pt x="2507" y="2105"/>
                    </a:cubicBezTo>
                    <a:cubicBezTo>
                      <a:pt x="2482" y="2080"/>
                      <a:pt x="2482" y="2055"/>
                      <a:pt x="2456" y="2030"/>
                    </a:cubicBezTo>
                    <a:lnTo>
                      <a:pt x="2456" y="2030"/>
                    </a:lnTo>
                    <a:lnTo>
                      <a:pt x="3158" y="3960"/>
                    </a:lnTo>
                    <a:lnTo>
                      <a:pt x="3208" y="3960"/>
                    </a:lnTo>
                    <a:cubicBezTo>
                      <a:pt x="3208" y="3935"/>
                      <a:pt x="3208" y="3910"/>
                      <a:pt x="3183" y="3885"/>
                    </a:cubicBezTo>
                    <a:lnTo>
                      <a:pt x="3183" y="3885"/>
                    </a:lnTo>
                    <a:cubicBezTo>
                      <a:pt x="3208" y="3910"/>
                      <a:pt x="3233" y="3935"/>
                      <a:pt x="3233" y="3960"/>
                    </a:cubicBezTo>
                    <a:lnTo>
                      <a:pt x="3384" y="3960"/>
                    </a:lnTo>
                    <a:cubicBezTo>
                      <a:pt x="3284" y="3534"/>
                      <a:pt x="3258" y="3133"/>
                      <a:pt x="3309" y="2807"/>
                    </a:cubicBezTo>
                    <a:lnTo>
                      <a:pt x="3309" y="2807"/>
                    </a:lnTo>
                    <a:cubicBezTo>
                      <a:pt x="3359" y="3183"/>
                      <a:pt x="3459" y="3584"/>
                      <a:pt x="3534" y="3960"/>
                    </a:cubicBezTo>
                    <a:lnTo>
                      <a:pt x="3785" y="3960"/>
                    </a:lnTo>
                    <a:lnTo>
                      <a:pt x="2632" y="727"/>
                    </a:lnTo>
                    <a:lnTo>
                      <a:pt x="2807" y="727"/>
                    </a:lnTo>
                    <a:cubicBezTo>
                      <a:pt x="2807" y="702"/>
                      <a:pt x="2832" y="677"/>
                      <a:pt x="2832" y="652"/>
                    </a:cubicBezTo>
                    <a:cubicBezTo>
                      <a:pt x="2857" y="677"/>
                      <a:pt x="2857" y="702"/>
                      <a:pt x="2857" y="727"/>
                    </a:cubicBezTo>
                    <a:lnTo>
                      <a:pt x="3033" y="727"/>
                    </a:lnTo>
                    <a:lnTo>
                      <a:pt x="2206" y="100"/>
                    </a:lnTo>
                    <a:lnTo>
                      <a:pt x="2206" y="100"/>
                    </a:lnTo>
                    <a:cubicBezTo>
                      <a:pt x="2231" y="201"/>
                      <a:pt x="2231" y="301"/>
                      <a:pt x="2256" y="376"/>
                    </a:cubicBezTo>
                    <a:cubicBezTo>
                      <a:pt x="2156" y="251"/>
                      <a:pt x="2131" y="151"/>
                      <a:pt x="2131" y="50"/>
                    </a:cubicBezTo>
                    <a:lnTo>
                      <a:pt x="2081" y="0"/>
                    </a:lnTo>
                    <a:close/>
                    <a:moveTo>
                      <a:pt x="1905" y="4411"/>
                    </a:moveTo>
                    <a:lnTo>
                      <a:pt x="1905" y="4411"/>
                    </a:lnTo>
                    <a:cubicBezTo>
                      <a:pt x="1980" y="4461"/>
                      <a:pt x="1955" y="4537"/>
                      <a:pt x="1980" y="4587"/>
                    </a:cubicBezTo>
                    <a:cubicBezTo>
                      <a:pt x="1930" y="4562"/>
                      <a:pt x="1880" y="4461"/>
                      <a:pt x="1905" y="4411"/>
                    </a:cubicBezTo>
                    <a:close/>
                    <a:moveTo>
                      <a:pt x="1103" y="4361"/>
                    </a:moveTo>
                    <a:cubicBezTo>
                      <a:pt x="1053" y="4361"/>
                      <a:pt x="1003" y="4361"/>
                      <a:pt x="1003" y="4411"/>
                    </a:cubicBezTo>
                    <a:cubicBezTo>
                      <a:pt x="1053" y="4486"/>
                      <a:pt x="1103" y="4587"/>
                      <a:pt x="1128" y="4687"/>
                    </a:cubicBezTo>
                    <a:cubicBezTo>
                      <a:pt x="1153" y="4712"/>
                      <a:pt x="1178" y="4712"/>
                      <a:pt x="1228" y="4712"/>
                    </a:cubicBezTo>
                    <a:lnTo>
                      <a:pt x="1253" y="4712"/>
                    </a:lnTo>
                    <a:cubicBezTo>
                      <a:pt x="1228" y="4687"/>
                      <a:pt x="1228" y="4637"/>
                      <a:pt x="1203" y="4587"/>
                    </a:cubicBezTo>
                    <a:lnTo>
                      <a:pt x="1203" y="4587"/>
                    </a:lnTo>
                    <a:cubicBezTo>
                      <a:pt x="1228" y="4637"/>
                      <a:pt x="1253" y="4687"/>
                      <a:pt x="1279" y="4712"/>
                    </a:cubicBezTo>
                    <a:lnTo>
                      <a:pt x="1705" y="4712"/>
                    </a:lnTo>
                    <a:cubicBezTo>
                      <a:pt x="1680" y="4612"/>
                      <a:pt x="1654" y="4461"/>
                      <a:pt x="1629" y="4361"/>
                    </a:cubicBezTo>
                    <a:close/>
                    <a:moveTo>
                      <a:pt x="1680" y="4361"/>
                    </a:moveTo>
                    <a:cubicBezTo>
                      <a:pt x="1730" y="4461"/>
                      <a:pt x="1780" y="4587"/>
                      <a:pt x="1830" y="4712"/>
                    </a:cubicBezTo>
                    <a:lnTo>
                      <a:pt x="1880" y="4712"/>
                    </a:lnTo>
                    <a:cubicBezTo>
                      <a:pt x="1830" y="4587"/>
                      <a:pt x="1805" y="4461"/>
                      <a:pt x="1805" y="4361"/>
                    </a:cubicBezTo>
                    <a:close/>
                    <a:moveTo>
                      <a:pt x="1830" y="4361"/>
                    </a:moveTo>
                    <a:cubicBezTo>
                      <a:pt x="1880" y="4461"/>
                      <a:pt x="1905" y="4587"/>
                      <a:pt x="1930" y="4712"/>
                    </a:cubicBezTo>
                    <a:lnTo>
                      <a:pt x="1980" y="4712"/>
                    </a:lnTo>
                    <a:cubicBezTo>
                      <a:pt x="1980" y="4687"/>
                      <a:pt x="1980" y="4637"/>
                      <a:pt x="1955" y="4612"/>
                    </a:cubicBezTo>
                    <a:lnTo>
                      <a:pt x="1955" y="4612"/>
                    </a:lnTo>
                    <a:cubicBezTo>
                      <a:pt x="1980" y="4637"/>
                      <a:pt x="2005" y="4687"/>
                      <a:pt x="2030" y="4712"/>
                    </a:cubicBezTo>
                    <a:lnTo>
                      <a:pt x="2081" y="4712"/>
                    </a:lnTo>
                    <a:cubicBezTo>
                      <a:pt x="2055" y="4612"/>
                      <a:pt x="2055" y="4486"/>
                      <a:pt x="2005" y="4386"/>
                    </a:cubicBezTo>
                    <a:lnTo>
                      <a:pt x="2005" y="4386"/>
                    </a:lnTo>
                    <a:cubicBezTo>
                      <a:pt x="2081" y="4461"/>
                      <a:pt x="2106" y="4587"/>
                      <a:pt x="2131" y="4712"/>
                    </a:cubicBezTo>
                    <a:lnTo>
                      <a:pt x="3033" y="4712"/>
                    </a:lnTo>
                    <a:cubicBezTo>
                      <a:pt x="3033" y="4687"/>
                      <a:pt x="3033" y="4637"/>
                      <a:pt x="3058" y="4612"/>
                    </a:cubicBezTo>
                    <a:cubicBezTo>
                      <a:pt x="3045" y="4587"/>
                      <a:pt x="3027" y="4587"/>
                      <a:pt x="3008" y="4587"/>
                    </a:cubicBezTo>
                    <a:cubicBezTo>
                      <a:pt x="2989" y="4587"/>
                      <a:pt x="2970" y="4587"/>
                      <a:pt x="2958" y="4562"/>
                    </a:cubicBezTo>
                    <a:cubicBezTo>
                      <a:pt x="2983" y="4486"/>
                      <a:pt x="2933" y="4436"/>
                      <a:pt x="2908" y="4361"/>
                    </a:cubicBezTo>
                    <a:lnTo>
                      <a:pt x="1930" y="4361"/>
                    </a:lnTo>
                    <a:cubicBezTo>
                      <a:pt x="1930" y="4386"/>
                      <a:pt x="1930" y="4411"/>
                      <a:pt x="1930" y="4411"/>
                    </a:cubicBezTo>
                    <a:cubicBezTo>
                      <a:pt x="1905" y="4411"/>
                      <a:pt x="1880" y="4386"/>
                      <a:pt x="1880" y="4361"/>
                    </a:cubicBezTo>
                    <a:close/>
                    <a:moveTo>
                      <a:pt x="3058" y="4361"/>
                    </a:moveTo>
                    <a:cubicBezTo>
                      <a:pt x="3108" y="4461"/>
                      <a:pt x="3158" y="4587"/>
                      <a:pt x="3233" y="4712"/>
                    </a:cubicBezTo>
                    <a:lnTo>
                      <a:pt x="3334" y="4712"/>
                    </a:lnTo>
                    <a:cubicBezTo>
                      <a:pt x="3258" y="4612"/>
                      <a:pt x="3233" y="4436"/>
                      <a:pt x="3258" y="4361"/>
                    </a:cubicBezTo>
                    <a:lnTo>
                      <a:pt x="3258" y="4361"/>
                    </a:lnTo>
                    <a:cubicBezTo>
                      <a:pt x="3359" y="4461"/>
                      <a:pt x="3384" y="4587"/>
                      <a:pt x="3434" y="4712"/>
                    </a:cubicBezTo>
                    <a:lnTo>
                      <a:pt x="3509" y="4712"/>
                    </a:lnTo>
                    <a:cubicBezTo>
                      <a:pt x="3484" y="4662"/>
                      <a:pt x="3484" y="4587"/>
                      <a:pt x="3509" y="4562"/>
                    </a:cubicBezTo>
                    <a:cubicBezTo>
                      <a:pt x="3484" y="4486"/>
                      <a:pt x="3484" y="4411"/>
                      <a:pt x="3459" y="4361"/>
                    </a:cubicBezTo>
                    <a:close/>
                    <a:moveTo>
                      <a:pt x="3609" y="4361"/>
                    </a:moveTo>
                    <a:cubicBezTo>
                      <a:pt x="3609" y="4486"/>
                      <a:pt x="3634" y="4587"/>
                      <a:pt x="3660" y="4712"/>
                    </a:cubicBezTo>
                    <a:lnTo>
                      <a:pt x="4236" y="4712"/>
                    </a:lnTo>
                    <a:cubicBezTo>
                      <a:pt x="4186" y="4587"/>
                      <a:pt x="4186" y="4461"/>
                      <a:pt x="4186" y="4361"/>
                    </a:cubicBezTo>
                    <a:lnTo>
                      <a:pt x="4111" y="4361"/>
                    </a:lnTo>
                    <a:cubicBezTo>
                      <a:pt x="4111" y="4436"/>
                      <a:pt x="4111" y="4486"/>
                      <a:pt x="4111" y="4562"/>
                    </a:cubicBezTo>
                    <a:cubicBezTo>
                      <a:pt x="4086" y="4562"/>
                      <a:pt x="4086" y="4537"/>
                      <a:pt x="4061" y="4511"/>
                    </a:cubicBezTo>
                    <a:cubicBezTo>
                      <a:pt x="4061" y="4461"/>
                      <a:pt x="4061" y="4411"/>
                      <a:pt x="4061" y="4361"/>
                    </a:cubicBezTo>
                    <a:close/>
                    <a:moveTo>
                      <a:pt x="4261" y="4361"/>
                    </a:moveTo>
                    <a:cubicBezTo>
                      <a:pt x="4261" y="4486"/>
                      <a:pt x="4286" y="4587"/>
                      <a:pt x="4286" y="4712"/>
                    </a:cubicBezTo>
                    <a:lnTo>
                      <a:pt x="4361" y="4712"/>
                    </a:lnTo>
                    <a:cubicBezTo>
                      <a:pt x="4361" y="4687"/>
                      <a:pt x="4386" y="4662"/>
                      <a:pt x="4411" y="4662"/>
                    </a:cubicBezTo>
                    <a:cubicBezTo>
                      <a:pt x="4411" y="4687"/>
                      <a:pt x="4411" y="4687"/>
                      <a:pt x="4411" y="4712"/>
                    </a:cubicBezTo>
                    <a:lnTo>
                      <a:pt x="4562" y="4712"/>
                    </a:lnTo>
                    <a:cubicBezTo>
                      <a:pt x="4662" y="4712"/>
                      <a:pt x="4712" y="4637"/>
                      <a:pt x="4662" y="4537"/>
                    </a:cubicBezTo>
                    <a:cubicBezTo>
                      <a:pt x="4637" y="4436"/>
                      <a:pt x="4537" y="4361"/>
                      <a:pt x="4436" y="436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660;p32"/>
              <p:cNvSpPr/>
              <p:nvPr/>
            </p:nvSpPr>
            <p:spPr>
              <a:xfrm>
                <a:off x="5737820" y="1980472"/>
                <a:ext cx="472061" cy="45165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602" extrusionOk="0">
                    <a:moveTo>
                      <a:pt x="6216" y="0"/>
                    </a:moveTo>
                    <a:cubicBezTo>
                      <a:pt x="4136" y="100"/>
                      <a:pt x="2081" y="301"/>
                      <a:pt x="26" y="551"/>
                    </a:cubicBezTo>
                    <a:cubicBezTo>
                      <a:pt x="1" y="576"/>
                      <a:pt x="1" y="602"/>
                      <a:pt x="26" y="602"/>
                    </a:cubicBezTo>
                    <a:cubicBezTo>
                      <a:pt x="2081" y="376"/>
                      <a:pt x="4161" y="226"/>
                      <a:pt x="6216" y="100"/>
                    </a:cubicBezTo>
                    <a:cubicBezTo>
                      <a:pt x="6291" y="100"/>
                      <a:pt x="6291" y="0"/>
                      <a:pt x="6216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661;p32"/>
              <p:cNvSpPr/>
              <p:nvPr/>
            </p:nvSpPr>
            <p:spPr>
              <a:xfrm>
                <a:off x="5675775" y="2021661"/>
                <a:ext cx="705240" cy="49142"/>
              </a:xfrm>
              <a:custGeom>
                <a:avLst/>
                <a:gdLst/>
                <a:ahLst/>
                <a:cxnLst/>
                <a:rect l="l" t="t" r="r" b="b"/>
                <a:pathLst>
                  <a:path w="9400" h="655" extrusionOk="0">
                    <a:moveTo>
                      <a:pt x="8829" y="1"/>
                    </a:moveTo>
                    <a:cubicBezTo>
                      <a:pt x="5881" y="1"/>
                      <a:pt x="2954" y="223"/>
                      <a:pt x="51" y="604"/>
                    </a:cubicBezTo>
                    <a:cubicBezTo>
                      <a:pt x="1" y="604"/>
                      <a:pt x="26" y="654"/>
                      <a:pt x="51" y="654"/>
                    </a:cubicBezTo>
                    <a:cubicBezTo>
                      <a:pt x="3133" y="328"/>
                      <a:pt x="6216" y="178"/>
                      <a:pt x="9299" y="153"/>
                    </a:cubicBezTo>
                    <a:cubicBezTo>
                      <a:pt x="9399" y="153"/>
                      <a:pt x="9399" y="2"/>
                      <a:pt x="9299" y="2"/>
                    </a:cubicBezTo>
                    <a:cubicBezTo>
                      <a:pt x="9142" y="1"/>
                      <a:pt x="8986" y="1"/>
                      <a:pt x="8829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662;p32"/>
              <p:cNvSpPr/>
              <p:nvPr/>
            </p:nvSpPr>
            <p:spPr>
              <a:xfrm>
                <a:off x="5816820" y="2070726"/>
                <a:ext cx="584824" cy="18831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251" extrusionOk="0">
                    <a:moveTo>
                      <a:pt x="7720" y="0"/>
                    </a:moveTo>
                    <a:cubicBezTo>
                      <a:pt x="5163" y="50"/>
                      <a:pt x="2607" y="125"/>
                      <a:pt x="25" y="226"/>
                    </a:cubicBezTo>
                    <a:cubicBezTo>
                      <a:pt x="0" y="226"/>
                      <a:pt x="0" y="251"/>
                      <a:pt x="25" y="251"/>
                    </a:cubicBezTo>
                    <a:cubicBezTo>
                      <a:pt x="2607" y="226"/>
                      <a:pt x="5163" y="175"/>
                      <a:pt x="7720" y="100"/>
                    </a:cubicBezTo>
                    <a:cubicBezTo>
                      <a:pt x="7795" y="100"/>
                      <a:pt x="7795" y="0"/>
                      <a:pt x="7720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663;p32"/>
              <p:cNvSpPr/>
              <p:nvPr/>
            </p:nvSpPr>
            <p:spPr>
              <a:xfrm>
                <a:off x="5918327" y="1972445"/>
                <a:ext cx="15155" cy="169108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254" extrusionOk="0">
                    <a:moveTo>
                      <a:pt x="164" y="1"/>
                    </a:moveTo>
                    <a:cubicBezTo>
                      <a:pt x="145" y="1"/>
                      <a:pt x="126" y="19"/>
                      <a:pt x="126" y="57"/>
                    </a:cubicBezTo>
                    <a:cubicBezTo>
                      <a:pt x="51" y="759"/>
                      <a:pt x="26" y="1511"/>
                      <a:pt x="1" y="2212"/>
                    </a:cubicBezTo>
                    <a:cubicBezTo>
                      <a:pt x="1" y="2242"/>
                      <a:pt x="18" y="2254"/>
                      <a:pt x="32" y="2254"/>
                    </a:cubicBezTo>
                    <a:cubicBezTo>
                      <a:pt x="42" y="2254"/>
                      <a:pt x="51" y="2248"/>
                      <a:pt x="51" y="2237"/>
                    </a:cubicBezTo>
                    <a:cubicBezTo>
                      <a:pt x="101" y="1511"/>
                      <a:pt x="176" y="784"/>
                      <a:pt x="201" y="57"/>
                    </a:cubicBezTo>
                    <a:cubicBezTo>
                      <a:pt x="201" y="19"/>
                      <a:pt x="182" y="1"/>
                      <a:pt x="164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664;p32"/>
              <p:cNvSpPr/>
              <p:nvPr/>
            </p:nvSpPr>
            <p:spPr>
              <a:xfrm>
                <a:off x="5948412" y="1928706"/>
                <a:ext cx="15155" cy="2187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915" extrusionOk="0">
                    <a:moveTo>
                      <a:pt x="173" y="1"/>
                    </a:moveTo>
                    <a:cubicBezTo>
                      <a:pt x="157" y="1"/>
                      <a:pt x="139" y="13"/>
                      <a:pt x="126" y="38"/>
                    </a:cubicBezTo>
                    <a:cubicBezTo>
                      <a:pt x="26" y="991"/>
                      <a:pt x="1" y="1918"/>
                      <a:pt x="51" y="2896"/>
                    </a:cubicBezTo>
                    <a:cubicBezTo>
                      <a:pt x="51" y="2908"/>
                      <a:pt x="63" y="2914"/>
                      <a:pt x="76" y="2914"/>
                    </a:cubicBezTo>
                    <a:cubicBezTo>
                      <a:pt x="88" y="2914"/>
                      <a:pt x="101" y="2908"/>
                      <a:pt x="101" y="2896"/>
                    </a:cubicBezTo>
                    <a:cubicBezTo>
                      <a:pt x="76" y="1943"/>
                      <a:pt x="126" y="991"/>
                      <a:pt x="201" y="38"/>
                    </a:cubicBezTo>
                    <a:cubicBezTo>
                      <a:pt x="201" y="13"/>
                      <a:pt x="189" y="1"/>
                      <a:pt x="173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665;p32"/>
              <p:cNvSpPr/>
              <p:nvPr/>
            </p:nvSpPr>
            <p:spPr>
              <a:xfrm>
                <a:off x="5980372" y="1909650"/>
                <a:ext cx="20782" cy="256512"/>
              </a:xfrm>
              <a:custGeom>
                <a:avLst/>
                <a:gdLst/>
                <a:ahLst/>
                <a:cxnLst/>
                <a:rect l="l" t="t" r="r" b="b"/>
                <a:pathLst>
                  <a:path w="277" h="3419" extrusionOk="0">
                    <a:moveTo>
                      <a:pt x="240" y="0"/>
                    </a:moveTo>
                    <a:cubicBezTo>
                      <a:pt x="226" y="0"/>
                      <a:pt x="212" y="6"/>
                      <a:pt x="201" y="17"/>
                    </a:cubicBezTo>
                    <a:cubicBezTo>
                      <a:pt x="26" y="1145"/>
                      <a:pt x="1" y="2272"/>
                      <a:pt x="76" y="3400"/>
                    </a:cubicBezTo>
                    <a:cubicBezTo>
                      <a:pt x="76" y="3413"/>
                      <a:pt x="82" y="3419"/>
                      <a:pt x="88" y="3419"/>
                    </a:cubicBezTo>
                    <a:cubicBezTo>
                      <a:pt x="95" y="3419"/>
                      <a:pt x="101" y="3413"/>
                      <a:pt x="101" y="3400"/>
                    </a:cubicBezTo>
                    <a:cubicBezTo>
                      <a:pt x="51" y="2272"/>
                      <a:pt x="126" y="1145"/>
                      <a:pt x="276" y="42"/>
                    </a:cubicBezTo>
                    <a:cubicBezTo>
                      <a:pt x="276" y="12"/>
                      <a:pt x="259" y="0"/>
                      <a:pt x="240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" name="Google Shape;666;p32"/>
            <p:cNvSpPr/>
            <p:nvPr/>
          </p:nvSpPr>
          <p:spPr>
            <a:xfrm>
              <a:off x="6519944" y="2474956"/>
              <a:ext cx="186289" cy="195667"/>
            </a:xfrm>
            <a:custGeom>
              <a:avLst/>
              <a:gdLst/>
              <a:ahLst/>
              <a:cxnLst/>
              <a:rect l="l" t="t" r="r" b="b"/>
              <a:pathLst>
                <a:path w="2483" h="2608" extrusionOk="0">
                  <a:moveTo>
                    <a:pt x="1184" y="1"/>
                  </a:moveTo>
                  <a:cubicBezTo>
                    <a:pt x="517" y="1"/>
                    <a:pt x="0" y="513"/>
                    <a:pt x="177" y="1103"/>
                  </a:cubicBezTo>
                  <a:cubicBezTo>
                    <a:pt x="478" y="2306"/>
                    <a:pt x="2107" y="2582"/>
                    <a:pt x="2433" y="2607"/>
                  </a:cubicBezTo>
                  <a:lnTo>
                    <a:pt x="2483" y="1880"/>
                  </a:lnTo>
                  <a:lnTo>
                    <a:pt x="1731" y="1905"/>
                  </a:lnTo>
                  <a:cubicBezTo>
                    <a:pt x="1706" y="1905"/>
                    <a:pt x="1681" y="1905"/>
                    <a:pt x="1681" y="1880"/>
                  </a:cubicBezTo>
                  <a:cubicBezTo>
                    <a:pt x="1656" y="1855"/>
                    <a:pt x="1656" y="1830"/>
                    <a:pt x="1681" y="1805"/>
                  </a:cubicBezTo>
                  <a:lnTo>
                    <a:pt x="2408" y="1128"/>
                  </a:lnTo>
                  <a:lnTo>
                    <a:pt x="1656" y="1028"/>
                  </a:lnTo>
                  <a:cubicBezTo>
                    <a:pt x="1631" y="1028"/>
                    <a:pt x="1606" y="1003"/>
                    <a:pt x="1606" y="978"/>
                  </a:cubicBezTo>
                  <a:cubicBezTo>
                    <a:pt x="1606" y="978"/>
                    <a:pt x="1606" y="953"/>
                    <a:pt x="1606" y="928"/>
                  </a:cubicBezTo>
                  <a:lnTo>
                    <a:pt x="1856" y="552"/>
                  </a:lnTo>
                  <a:lnTo>
                    <a:pt x="1756" y="126"/>
                  </a:lnTo>
                  <a:cubicBezTo>
                    <a:pt x="1562" y="39"/>
                    <a:pt x="1367" y="1"/>
                    <a:pt x="1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667;p32"/>
            <p:cNvSpPr/>
            <p:nvPr/>
          </p:nvSpPr>
          <p:spPr>
            <a:xfrm>
              <a:off x="6676069" y="2446297"/>
              <a:ext cx="165581" cy="222451"/>
            </a:xfrm>
            <a:custGeom>
              <a:avLst/>
              <a:gdLst/>
              <a:ahLst/>
              <a:cxnLst/>
              <a:rect l="l" t="t" r="r" b="b"/>
              <a:pathLst>
                <a:path w="2207" h="2965" extrusionOk="0">
                  <a:moveTo>
                    <a:pt x="1159" y="1"/>
                  </a:moveTo>
                  <a:cubicBezTo>
                    <a:pt x="846" y="1"/>
                    <a:pt x="504" y="134"/>
                    <a:pt x="227" y="433"/>
                  </a:cubicBezTo>
                  <a:lnTo>
                    <a:pt x="277" y="909"/>
                  </a:lnTo>
                  <a:cubicBezTo>
                    <a:pt x="277" y="909"/>
                    <a:pt x="277" y="934"/>
                    <a:pt x="277" y="934"/>
                  </a:cubicBezTo>
                  <a:lnTo>
                    <a:pt x="1" y="1235"/>
                  </a:lnTo>
                  <a:lnTo>
                    <a:pt x="778" y="1435"/>
                  </a:lnTo>
                  <a:cubicBezTo>
                    <a:pt x="803" y="1435"/>
                    <a:pt x="828" y="1460"/>
                    <a:pt x="828" y="1485"/>
                  </a:cubicBezTo>
                  <a:cubicBezTo>
                    <a:pt x="828" y="1510"/>
                    <a:pt x="803" y="1535"/>
                    <a:pt x="803" y="1535"/>
                  </a:cubicBezTo>
                  <a:lnTo>
                    <a:pt x="1" y="2112"/>
                  </a:lnTo>
                  <a:lnTo>
                    <a:pt x="678" y="2187"/>
                  </a:lnTo>
                  <a:lnTo>
                    <a:pt x="703" y="2187"/>
                  </a:lnTo>
                  <a:cubicBezTo>
                    <a:pt x="728" y="2212"/>
                    <a:pt x="728" y="2237"/>
                    <a:pt x="728" y="2237"/>
                  </a:cubicBezTo>
                  <a:lnTo>
                    <a:pt x="577" y="2964"/>
                  </a:lnTo>
                  <a:cubicBezTo>
                    <a:pt x="878" y="2789"/>
                    <a:pt x="2206" y="1936"/>
                    <a:pt x="2056" y="733"/>
                  </a:cubicBezTo>
                  <a:cubicBezTo>
                    <a:pt x="1997" y="276"/>
                    <a:pt x="1607" y="1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668;p32"/>
            <p:cNvSpPr/>
            <p:nvPr/>
          </p:nvSpPr>
          <p:spPr>
            <a:xfrm>
              <a:off x="6439218" y="2724636"/>
              <a:ext cx="137297" cy="184788"/>
            </a:xfrm>
            <a:custGeom>
              <a:avLst/>
              <a:gdLst/>
              <a:ahLst/>
              <a:cxnLst/>
              <a:rect l="l" t="t" r="r" b="b"/>
              <a:pathLst>
                <a:path w="1830" h="2463" extrusionOk="0">
                  <a:moveTo>
                    <a:pt x="848" y="1"/>
                  </a:moveTo>
                  <a:cubicBezTo>
                    <a:pt x="462" y="1"/>
                    <a:pt x="131" y="239"/>
                    <a:pt x="100" y="632"/>
                  </a:cubicBezTo>
                  <a:cubicBezTo>
                    <a:pt x="0" y="1635"/>
                    <a:pt x="1153" y="2337"/>
                    <a:pt x="1379" y="2462"/>
                  </a:cubicBezTo>
                  <a:lnTo>
                    <a:pt x="1654" y="1911"/>
                  </a:lnTo>
                  <a:lnTo>
                    <a:pt x="1053" y="1710"/>
                  </a:lnTo>
                  <a:cubicBezTo>
                    <a:pt x="1028" y="1710"/>
                    <a:pt x="1028" y="1685"/>
                    <a:pt x="1028" y="1660"/>
                  </a:cubicBezTo>
                  <a:cubicBezTo>
                    <a:pt x="1028" y="1635"/>
                    <a:pt x="1028" y="1635"/>
                    <a:pt x="1053" y="1610"/>
                  </a:cubicBezTo>
                  <a:lnTo>
                    <a:pt x="1830" y="1309"/>
                  </a:lnTo>
                  <a:lnTo>
                    <a:pt x="1253" y="983"/>
                  </a:lnTo>
                  <a:cubicBezTo>
                    <a:pt x="1253" y="983"/>
                    <a:pt x="1228" y="983"/>
                    <a:pt x="1228" y="958"/>
                  </a:cubicBezTo>
                  <a:cubicBezTo>
                    <a:pt x="1228" y="933"/>
                    <a:pt x="1253" y="933"/>
                    <a:pt x="1253" y="908"/>
                  </a:cubicBezTo>
                  <a:lnTo>
                    <a:pt x="1554" y="708"/>
                  </a:lnTo>
                  <a:lnTo>
                    <a:pt x="1604" y="332"/>
                  </a:lnTo>
                  <a:cubicBezTo>
                    <a:pt x="1376" y="103"/>
                    <a:pt x="1100" y="1"/>
                    <a:pt x="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669;p32"/>
            <p:cNvSpPr/>
            <p:nvPr/>
          </p:nvSpPr>
          <p:spPr>
            <a:xfrm>
              <a:off x="6544477" y="2748343"/>
              <a:ext cx="159204" cy="162956"/>
            </a:xfrm>
            <a:custGeom>
              <a:avLst/>
              <a:gdLst/>
              <a:ahLst/>
              <a:cxnLst/>
              <a:rect l="l" t="t" r="r" b="b"/>
              <a:pathLst>
                <a:path w="2122" h="2172" extrusionOk="0">
                  <a:moveTo>
                    <a:pt x="1178" y="0"/>
                  </a:moveTo>
                  <a:cubicBezTo>
                    <a:pt x="1019" y="0"/>
                    <a:pt x="849" y="36"/>
                    <a:pt x="677" y="116"/>
                  </a:cubicBezTo>
                  <a:lnTo>
                    <a:pt x="602" y="492"/>
                  </a:lnTo>
                  <a:cubicBezTo>
                    <a:pt x="577" y="492"/>
                    <a:pt x="577" y="517"/>
                    <a:pt x="577" y="517"/>
                  </a:cubicBezTo>
                  <a:lnTo>
                    <a:pt x="276" y="642"/>
                  </a:lnTo>
                  <a:lnTo>
                    <a:pt x="803" y="1043"/>
                  </a:lnTo>
                  <a:cubicBezTo>
                    <a:pt x="828" y="1068"/>
                    <a:pt x="828" y="1068"/>
                    <a:pt x="828" y="1093"/>
                  </a:cubicBezTo>
                  <a:cubicBezTo>
                    <a:pt x="828" y="1118"/>
                    <a:pt x="803" y="1118"/>
                    <a:pt x="778" y="1118"/>
                  </a:cubicBezTo>
                  <a:lnTo>
                    <a:pt x="1" y="1319"/>
                  </a:lnTo>
                  <a:lnTo>
                    <a:pt x="502" y="1570"/>
                  </a:lnTo>
                  <a:cubicBezTo>
                    <a:pt x="502" y="1595"/>
                    <a:pt x="502" y="1595"/>
                    <a:pt x="527" y="1620"/>
                  </a:cubicBezTo>
                  <a:cubicBezTo>
                    <a:pt x="527" y="1620"/>
                    <a:pt x="527" y="1645"/>
                    <a:pt x="502" y="1645"/>
                  </a:cubicBezTo>
                  <a:lnTo>
                    <a:pt x="176" y="2171"/>
                  </a:lnTo>
                  <a:cubicBezTo>
                    <a:pt x="477" y="2121"/>
                    <a:pt x="1755" y="1870"/>
                    <a:pt x="2006" y="893"/>
                  </a:cubicBezTo>
                  <a:cubicBezTo>
                    <a:pt x="2122" y="409"/>
                    <a:pt x="1715" y="0"/>
                    <a:pt x="1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670;p32"/>
            <p:cNvSpPr/>
            <p:nvPr/>
          </p:nvSpPr>
          <p:spPr>
            <a:xfrm>
              <a:off x="6301249" y="2587267"/>
              <a:ext cx="149301" cy="108337"/>
            </a:xfrm>
            <a:custGeom>
              <a:avLst/>
              <a:gdLst/>
              <a:ahLst/>
              <a:cxnLst/>
              <a:rect l="l" t="t" r="r" b="b"/>
              <a:pathLst>
                <a:path w="1990" h="1444" extrusionOk="0">
                  <a:moveTo>
                    <a:pt x="923" y="1"/>
                  </a:moveTo>
                  <a:cubicBezTo>
                    <a:pt x="340" y="1"/>
                    <a:pt x="1" y="534"/>
                    <a:pt x="260" y="935"/>
                  </a:cubicBezTo>
                  <a:cubicBezTo>
                    <a:pt x="536" y="1348"/>
                    <a:pt x="1037" y="1444"/>
                    <a:pt x="1436" y="1444"/>
                  </a:cubicBezTo>
                  <a:cubicBezTo>
                    <a:pt x="1689" y="1444"/>
                    <a:pt x="1902" y="1405"/>
                    <a:pt x="1989" y="1386"/>
                  </a:cubicBezTo>
                  <a:lnTo>
                    <a:pt x="1864" y="935"/>
                  </a:lnTo>
                  <a:lnTo>
                    <a:pt x="1388" y="1110"/>
                  </a:lnTo>
                  <a:cubicBezTo>
                    <a:pt x="1388" y="1110"/>
                    <a:pt x="1363" y="1110"/>
                    <a:pt x="1363" y="1085"/>
                  </a:cubicBezTo>
                  <a:cubicBezTo>
                    <a:pt x="1338" y="1085"/>
                    <a:pt x="1338" y="1060"/>
                    <a:pt x="1363" y="1060"/>
                  </a:cubicBezTo>
                  <a:lnTo>
                    <a:pt x="1664" y="458"/>
                  </a:lnTo>
                  <a:lnTo>
                    <a:pt x="1664" y="458"/>
                  </a:lnTo>
                  <a:lnTo>
                    <a:pt x="1162" y="584"/>
                  </a:lnTo>
                  <a:cubicBezTo>
                    <a:pt x="1137" y="584"/>
                    <a:pt x="1137" y="559"/>
                    <a:pt x="1137" y="559"/>
                  </a:cubicBezTo>
                  <a:cubicBezTo>
                    <a:pt x="1112" y="559"/>
                    <a:pt x="1112" y="534"/>
                    <a:pt x="1112" y="534"/>
                  </a:cubicBezTo>
                  <a:lnTo>
                    <a:pt x="1187" y="233"/>
                  </a:lnTo>
                  <a:lnTo>
                    <a:pt x="1037" y="7"/>
                  </a:lnTo>
                  <a:cubicBezTo>
                    <a:pt x="998" y="3"/>
                    <a:pt x="960" y="1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671;p32"/>
            <p:cNvSpPr/>
            <p:nvPr/>
          </p:nvSpPr>
          <p:spPr>
            <a:xfrm>
              <a:off x="6399681" y="2536626"/>
              <a:ext cx="116665" cy="149001"/>
            </a:xfrm>
            <a:custGeom>
              <a:avLst/>
              <a:gdLst/>
              <a:ahLst/>
              <a:cxnLst/>
              <a:rect l="l" t="t" r="r" b="b"/>
              <a:pathLst>
                <a:path w="1555" h="1986" extrusionOk="0">
                  <a:moveTo>
                    <a:pt x="720" y="1"/>
                  </a:moveTo>
                  <a:cubicBezTo>
                    <a:pt x="446" y="1"/>
                    <a:pt x="147" y="181"/>
                    <a:pt x="1" y="532"/>
                  </a:cubicBezTo>
                  <a:lnTo>
                    <a:pt x="151" y="783"/>
                  </a:lnTo>
                  <a:cubicBezTo>
                    <a:pt x="151" y="808"/>
                    <a:pt x="151" y="808"/>
                    <a:pt x="151" y="833"/>
                  </a:cubicBezTo>
                  <a:lnTo>
                    <a:pt x="51" y="1058"/>
                  </a:lnTo>
                  <a:lnTo>
                    <a:pt x="51" y="1058"/>
                  </a:lnTo>
                  <a:lnTo>
                    <a:pt x="577" y="1008"/>
                  </a:lnTo>
                  <a:cubicBezTo>
                    <a:pt x="602" y="1008"/>
                    <a:pt x="602" y="1008"/>
                    <a:pt x="602" y="1033"/>
                  </a:cubicBezTo>
                  <a:cubicBezTo>
                    <a:pt x="627" y="1033"/>
                    <a:pt x="627" y="1058"/>
                    <a:pt x="602" y="1058"/>
                  </a:cubicBezTo>
                  <a:lnTo>
                    <a:pt x="251" y="1610"/>
                  </a:lnTo>
                  <a:lnTo>
                    <a:pt x="677" y="1484"/>
                  </a:lnTo>
                  <a:lnTo>
                    <a:pt x="702" y="1484"/>
                  </a:lnTo>
                  <a:cubicBezTo>
                    <a:pt x="728" y="1509"/>
                    <a:pt x="728" y="1509"/>
                    <a:pt x="728" y="1509"/>
                  </a:cubicBezTo>
                  <a:lnTo>
                    <a:pt x="803" y="1986"/>
                  </a:lnTo>
                  <a:cubicBezTo>
                    <a:pt x="953" y="1810"/>
                    <a:pt x="1555" y="983"/>
                    <a:pt x="1204" y="281"/>
                  </a:cubicBezTo>
                  <a:cubicBezTo>
                    <a:pt x="1099" y="93"/>
                    <a:pt x="916" y="1"/>
                    <a:pt x="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2683;p63">
            <a:extLst>
              <a:ext uri="{FF2B5EF4-FFF2-40B4-BE49-F238E27FC236}">
                <a16:creationId xmlns:a16="http://schemas.microsoft.com/office/drawing/2014/main" id="{5DF76ED1-1972-47E7-9ADC-87EAAB755CF2}"/>
              </a:ext>
            </a:extLst>
          </p:cNvPr>
          <p:cNvGrpSpPr/>
          <p:nvPr/>
        </p:nvGrpSpPr>
        <p:grpSpPr>
          <a:xfrm rot="2129344">
            <a:off x="6124556" y="1980585"/>
            <a:ext cx="762606" cy="498468"/>
            <a:chOff x="2167950" y="1658675"/>
            <a:chExt cx="500175" cy="330800"/>
          </a:xfrm>
        </p:grpSpPr>
        <p:sp>
          <p:nvSpPr>
            <p:cNvPr id="161" name="Google Shape;2684;p63">
              <a:extLst>
                <a:ext uri="{FF2B5EF4-FFF2-40B4-BE49-F238E27FC236}">
                  <a16:creationId xmlns:a16="http://schemas.microsoft.com/office/drawing/2014/main" id="{2FC32225-1EB9-433C-8A85-831EFB24B1C8}"/>
                </a:ext>
              </a:extLst>
            </p:cNvPr>
            <p:cNvSpPr/>
            <p:nvPr/>
          </p:nvSpPr>
          <p:spPr>
            <a:xfrm>
              <a:off x="2167950" y="1658675"/>
              <a:ext cx="500175" cy="330800"/>
            </a:xfrm>
            <a:custGeom>
              <a:avLst/>
              <a:gdLst/>
              <a:ahLst/>
              <a:cxnLst/>
              <a:rect l="l" t="t" r="r" b="b"/>
              <a:pathLst>
                <a:path w="20007" h="13232" extrusionOk="0">
                  <a:moveTo>
                    <a:pt x="12614" y="0"/>
                  </a:moveTo>
                  <a:cubicBezTo>
                    <a:pt x="11413" y="0"/>
                    <a:pt x="10111" y="525"/>
                    <a:pt x="8969" y="1732"/>
                  </a:cubicBezTo>
                  <a:cubicBezTo>
                    <a:pt x="7830" y="526"/>
                    <a:pt x="6530" y="2"/>
                    <a:pt x="5330" y="2"/>
                  </a:cubicBezTo>
                  <a:cubicBezTo>
                    <a:pt x="2358" y="2"/>
                    <a:pt x="0" y="3216"/>
                    <a:pt x="2225" y="7245"/>
                  </a:cubicBezTo>
                  <a:lnTo>
                    <a:pt x="5900" y="9636"/>
                  </a:lnTo>
                  <a:lnTo>
                    <a:pt x="8327" y="12919"/>
                  </a:lnTo>
                  <a:cubicBezTo>
                    <a:pt x="8452" y="13008"/>
                    <a:pt x="8577" y="13080"/>
                    <a:pt x="8719" y="13151"/>
                  </a:cubicBezTo>
                  <a:cubicBezTo>
                    <a:pt x="8800" y="13204"/>
                    <a:pt x="8889" y="13231"/>
                    <a:pt x="8978" y="13231"/>
                  </a:cubicBezTo>
                  <a:cubicBezTo>
                    <a:pt x="9067" y="13231"/>
                    <a:pt x="9156" y="13204"/>
                    <a:pt x="9237" y="13151"/>
                  </a:cubicBezTo>
                  <a:cubicBezTo>
                    <a:pt x="20006" y="6899"/>
                    <a:pt x="16973" y="0"/>
                    <a:pt x="12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685;p63">
              <a:extLst>
                <a:ext uri="{FF2B5EF4-FFF2-40B4-BE49-F238E27FC236}">
                  <a16:creationId xmlns:a16="http://schemas.microsoft.com/office/drawing/2014/main" id="{E6B5D338-F7B5-4612-83A3-856095AA5F94}"/>
                </a:ext>
              </a:extLst>
            </p:cNvPr>
            <p:cNvSpPr/>
            <p:nvPr/>
          </p:nvSpPr>
          <p:spPr>
            <a:xfrm>
              <a:off x="2371650" y="1976275"/>
              <a:ext cx="20975" cy="12975"/>
            </a:xfrm>
            <a:custGeom>
              <a:avLst/>
              <a:gdLst/>
              <a:ahLst/>
              <a:cxnLst/>
              <a:rect l="l" t="t" r="r" b="b"/>
              <a:pathLst>
                <a:path w="839" h="519" extrusionOk="0">
                  <a:moveTo>
                    <a:pt x="0" y="1"/>
                  </a:moveTo>
                  <a:lnTo>
                    <a:pt x="179" y="215"/>
                  </a:lnTo>
                  <a:cubicBezTo>
                    <a:pt x="250" y="269"/>
                    <a:pt x="304" y="304"/>
                    <a:pt x="375" y="340"/>
                  </a:cubicBezTo>
                  <a:cubicBezTo>
                    <a:pt x="429" y="376"/>
                    <a:pt x="589" y="465"/>
                    <a:pt x="589" y="465"/>
                  </a:cubicBezTo>
                  <a:cubicBezTo>
                    <a:pt x="643" y="483"/>
                    <a:pt x="678" y="500"/>
                    <a:pt x="732" y="518"/>
                  </a:cubicBezTo>
                  <a:lnTo>
                    <a:pt x="839" y="518"/>
                  </a:lnTo>
                  <a:cubicBezTo>
                    <a:pt x="554" y="340"/>
                    <a:pt x="268" y="179"/>
                    <a:pt x="0" y="1"/>
                  </a:cubicBezTo>
                  <a:close/>
                </a:path>
              </a:pathLst>
            </a:custGeom>
            <a:solidFill>
              <a:srgbClr val="609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686;p63">
              <a:extLst>
                <a:ext uri="{FF2B5EF4-FFF2-40B4-BE49-F238E27FC236}">
                  <a16:creationId xmlns:a16="http://schemas.microsoft.com/office/drawing/2014/main" id="{712794DA-C3B5-45EE-9AB9-ECAE13058256}"/>
                </a:ext>
              </a:extLst>
            </p:cNvPr>
            <p:cNvSpPr/>
            <p:nvPr/>
          </p:nvSpPr>
          <p:spPr>
            <a:xfrm>
              <a:off x="2223550" y="1717300"/>
              <a:ext cx="273925" cy="264375"/>
            </a:xfrm>
            <a:custGeom>
              <a:avLst/>
              <a:gdLst/>
              <a:ahLst/>
              <a:cxnLst/>
              <a:rect l="l" t="t" r="r" b="b"/>
              <a:pathLst>
                <a:path w="10957" h="10575" extrusionOk="0">
                  <a:moveTo>
                    <a:pt x="5438" y="1"/>
                  </a:moveTo>
                  <a:cubicBezTo>
                    <a:pt x="5077" y="1"/>
                    <a:pt x="4693" y="154"/>
                    <a:pt x="4390" y="457"/>
                  </a:cubicBezTo>
                  <a:cubicBezTo>
                    <a:pt x="3748" y="1082"/>
                    <a:pt x="1535" y="3330"/>
                    <a:pt x="1" y="4900"/>
                  </a:cubicBezTo>
                  <a:cubicBezTo>
                    <a:pt x="1000" y="6702"/>
                    <a:pt x="2909" y="8665"/>
                    <a:pt x="6103" y="10574"/>
                  </a:cubicBezTo>
                  <a:cubicBezTo>
                    <a:pt x="7905" y="8843"/>
                    <a:pt x="9832" y="6970"/>
                    <a:pt x="10349" y="6452"/>
                  </a:cubicBezTo>
                  <a:cubicBezTo>
                    <a:pt x="10885" y="5917"/>
                    <a:pt x="10956" y="5078"/>
                    <a:pt x="10492" y="4615"/>
                  </a:cubicBezTo>
                  <a:cubicBezTo>
                    <a:pt x="10296" y="4418"/>
                    <a:pt x="10028" y="4311"/>
                    <a:pt x="9743" y="4311"/>
                  </a:cubicBezTo>
                  <a:cubicBezTo>
                    <a:pt x="9778" y="4276"/>
                    <a:pt x="9814" y="4240"/>
                    <a:pt x="9850" y="4204"/>
                  </a:cubicBezTo>
                  <a:cubicBezTo>
                    <a:pt x="10403" y="3651"/>
                    <a:pt x="10474" y="2830"/>
                    <a:pt x="10010" y="2366"/>
                  </a:cubicBezTo>
                  <a:cubicBezTo>
                    <a:pt x="9805" y="2161"/>
                    <a:pt x="9528" y="2061"/>
                    <a:pt x="9235" y="2061"/>
                  </a:cubicBezTo>
                  <a:cubicBezTo>
                    <a:pt x="9043" y="2061"/>
                    <a:pt x="8845" y="2103"/>
                    <a:pt x="8654" y="2188"/>
                  </a:cubicBezTo>
                  <a:cubicBezTo>
                    <a:pt x="8868" y="1706"/>
                    <a:pt x="8815" y="1171"/>
                    <a:pt x="8476" y="814"/>
                  </a:cubicBezTo>
                  <a:cubicBezTo>
                    <a:pt x="8269" y="607"/>
                    <a:pt x="7990" y="506"/>
                    <a:pt x="7696" y="506"/>
                  </a:cubicBezTo>
                  <a:cubicBezTo>
                    <a:pt x="7332" y="506"/>
                    <a:pt x="6944" y="661"/>
                    <a:pt x="6638" y="957"/>
                  </a:cubicBezTo>
                  <a:cubicBezTo>
                    <a:pt x="6602" y="993"/>
                    <a:pt x="6567" y="1046"/>
                    <a:pt x="6531" y="1082"/>
                  </a:cubicBezTo>
                  <a:cubicBezTo>
                    <a:pt x="6531" y="796"/>
                    <a:pt x="6424" y="511"/>
                    <a:pt x="6228" y="315"/>
                  </a:cubicBezTo>
                  <a:cubicBezTo>
                    <a:pt x="6018" y="105"/>
                    <a:pt x="5736" y="1"/>
                    <a:pt x="5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687;p63">
              <a:extLst>
                <a:ext uri="{FF2B5EF4-FFF2-40B4-BE49-F238E27FC236}">
                  <a16:creationId xmlns:a16="http://schemas.microsoft.com/office/drawing/2014/main" id="{BAA3A3D7-3708-4AAE-9EA2-5FC07F1A0C27}"/>
                </a:ext>
              </a:extLst>
            </p:cNvPr>
            <p:cNvSpPr/>
            <p:nvPr/>
          </p:nvSpPr>
          <p:spPr>
            <a:xfrm>
              <a:off x="2191000" y="1658825"/>
              <a:ext cx="171750" cy="197950"/>
            </a:xfrm>
            <a:custGeom>
              <a:avLst/>
              <a:gdLst/>
              <a:ahLst/>
              <a:cxnLst/>
              <a:rect l="l" t="t" r="r" b="b"/>
              <a:pathLst>
                <a:path w="6870" h="7918" extrusionOk="0">
                  <a:moveTo>
                    <a:pt x="4399" y="0"/>
                  </a:moveTo>
                  <a:cubicBezTo>
                    <a:pt x="4003" y="0"/>
                    <a:pt x="3608" y="56"/>
                    <a:pt x="3230" y="173"/>
                  </a:cubicBezTo>
                  <a:cubicBezTo>
                    <a:pt x="2516" y="387"/>
                    <a:pt x="1856" y="816"/>
                    <a:pt x="1374" y="1387"/>
                  </a:cubicBezTo>
                  <a:cubicBezTo>
                    <a:pt x="553" y="2368"/>
                    <a:pt x="286" y="3706"/>
                    <a:pt x="482" y="4955"/>
                  </a:cubicBezTo>
                  <a:cubicBezTo>
                    <a:pt x="482" y="4973"/>
                    <a:pt x="500" y="4973"/>
                    <a:pt x="500" y="4991"/>
                  </a:cubicBezTo>
                  <a:cubicBezTo>
                    <a:pt x="625" y="5776"/>
                    <a:pt x="910" y="6525"/>
                    <a:pt x="1303" y="7239"/>
                  </a:cubicBezTo>
                  <a:lnTo>
                    <a:pt x="2355" y="7917"/>
                  </a:lnTo>
                  <a:cubicBezTo>
                    <a:pt x="2302" y="7846"/>
                    <a:pt x="2266" y="7774"/>
                    <a:pt x="2213" y="7685"/>
                  </a:cubicBezTo>
                  <a:cubicBezTo>
                    <a:pt x="0" y="3672"/>
                    <a:pt x="2354" y="456"/>
                    <a:pt x="5325" y="456"/>
                  </a:cubicBezTo>
                  <a:cubicBezTo>
                    <a:pt x="5829" y="456"/>
                    <a:pt x="6350" y="548"/>
                    <a:pt x="6870" y="744"/>
                  </a:cubicBezTo>
                  <a:cubicBezTo>
                    <a:pt x="6673" y="619"/>
                    <a:pt x="6459" y="495"/>
                    <a:pt x="6245" y="405"/>
                  </a:cubicBezTo>
                  <a:cubicBezTo>
                    <a:pt x="5664" y="142"/>
                    <a:pt x="5029" y="0"/>
                    <a:pt x="439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688;p63">
              <a:extLst>
                <a:ext uri="{FF2B5EF4-FFF2-40B4-BE49-F238E27FC236}">
                  <a16:creationId xmlns:a16="http://schemas.microsoft.com/office/drawing/2014/main" id="{79FC7ED9-F983-4A70-B983-493A5CFDDE65}"/>
                </a:ext>
              </a:extLst>
            </p:cNvPr>
            <p:cNvSpPr/>
            <p:nvPr/>
          </p:nvSpPr>
          <p:spPr>
            <a:xfrm>
              <a:off x="2381025" y="1751925"/>
              <a:ext cx="40150" cy="35275"/>
            </a:xfrm>
            <a:custGeom>
              <a:avLst/>
              <a:gdLst/>
              <a:ahLst/>
              <a:cxnLst/>
              <a:rect l="l" t="t" r="r" b="b"/>
              <a:pathLst>
                <a:path w="1606" h="1411" extrusionOk="0">
                  <a:moveTo>
                    <a:pt x="1004" y="0"/>
                  </a:moveTo>
                  <a:cubicBezTo>
                    <a:pt x="799" y="0"/>
                    <a:pt x="571" y="97"/>
                    <a:pt x="393" y="286"/>
                  </a:cubicBezTo>
                  <a:cubicBezTo>
                    <a:pt x="71" y="589"/>
                    <a:pt x="0" y="1035"/>
                    <a:pt x="250" y="1267"/>
                  </a:cubicBezTo>
                  <a:cubicBezTo>
                    <a:pt x="347" y="1364"/>
                    <a:pt x="481" y="1411"/>
                    <a:pt x="626" y="1411"/>
                  </a:cubicBezTo>
                  <a:cubicBezTo>
                    <a:pt x="829" y="1411"/>
                    <a:pt x="1054" y="1319"/>
                    <a:pt x="1231" y="1142"/>
                  </a:cubicBezTo>
                  <a:cubicBezTo>
                    <a:pt x="1552" y="821"/>
                    <a:pt x="1606" y="375"/>
                    <a:pt x="1374" y="143"/>
                  </a:cubicBezTo>
                  <a:cubicBezTo>
                    <a:pt x="1279" y="47"/>
                    <a:pt x="1147" y="0"/>
                    <a:pt x="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689;p63">
              <a:extLst>
                <a:ext uri="{FF2B5EF4-FFF2-40B4-BE49-F238E27FC236}">
                  <a16:creationId xmlns:a16="http://schemas.microsoft.com/office/drawing/2014/main" id="{54ACD55D-221E-497F-BC30-02CEAC72E4D7}"/>
                </a:ext>
              </a:extLst>
            </p:cNvPr>
            <p:cNvSpPr/>
            <p:nvPr/>
          </p:nvSpPr>
          <p:spPr>
            <a:xfrm>
              <a:off x="2330600" y="1741800"/>
              <a:ext cx="39725" cy="35425"/>
            </a:xfrm>
            <a:custGeom>
              <a:avLst/>
              <a:gdLst/>
              <a:ahLst/>
              <a:cxnLst/>
              <a:rect l="l" t="t" r="r" b="b"/>
              <a:pathLst>
                <a:path w="1589" h="1417" extrusionOk="0">
                  <a:moveTo>
                    <a:pt x="997" y="0"/>
                  </a:moveTo>
                  <a:cubicBezTo>
                    <a:pt x="790" y="0"/>
                    <a:pt x="557" y="99"/>
                    <a:pt x="376" y="280"/>
                  </a:cubicBezTo>
                  <a:cubicBezTo>
                    <a:pt x="54" y="583"/>
                    <a:pt x="1" y="1030"/>
                    <a:pt x="233" y="1279"/>
                  </a:cubicBezTo>
                  <a:cubicBezTo>
                    <a:pt x="326" y="1372"/>
                    <a:pt x="453" y="1417"/>
                    <a:pt x="592" y="1417"/>
                  </a:cubicBezTo>
                  <a:cubicBezTo>
                    <a:pt x="800" y="1417"/>
                    <a:pt x="1033" y="1318"/>
                    <a:pt x="1214" y="1137"/>
                  </a:cubicBezTo>
                  <a:cubicBezTo>
                    <a:pt x="1535" y="815"/>
                    <a:pt x="1589" y="387"/>
                    <a:pt x="1357" y="137"/>
                  </a:cubicBezTo>
                  <a:cubicBezTo>
                    <a:pt x="1264" y="44"/>
                    <a:pt x="1136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690;p63">
              <a:extLst>
                <a:ext uri="{FF2B5EF4-FFF2-40B4-BE49-F238E27FC236}">
                  <a16:creationId xmlns:a16="http://schemas.microsoft.com/office/drawing/2014/main" id="{E8E5BEAB-3E00-4DB3-8535-DE2D874A0656}"/>
                </a:ext>
              </a:extLst>
            </p:cNvPr>
            <p:cNvSpPr/>
            <p:nvPr/>
          </p:nvSpPr>
          <p:spPr>
            <a:xfrm>
              <a:off x="2419825" y="1790500"/>
              <a:ext cx="39725" cy="35475"/>
            </a:xfrm>
            <a:custGeom>
              <a:avLst/>
              <a:gdLst/>
              <a:ahLst/>
              <a:cxnLst/>
              <a:rect l="l" t="t" r="r" b="b"/>
              <a:pathLst>
                <a:path w="1589" h="1419" extrusionOk="0">
                  <a:moveTo>
                    <a:pt x="985" y="1"/>
                  </a:moveTo>
                  <a:cubicBezTo>
                    <a:pt x="781" y="1"/>
                    <a:pt x="553" y="99"/>
                    <a:pt x="375" y="277"/>
                  </a:cubicBezTo>
                  <a:cubicBezTo>
                    <a:pt x="54" y="598"/>
                    <a:pt x="0" y="1044"/>
                    <a:pt x="232" y="1276"/>
                  </a:cubicBezTo>
                  <a:cubicBezTo>
                    <a:pt x="328" y="1372"/>
                    <a:pt x="460" y="1419"/>
                    <a:pt x="603" y="1419"/>
                  </a:cubicBezTo>
                  <a:cubicBezTo>
                    <a:pt x="807" y="1419"/>
                    <a:pt x="1035" y="1322"/>
                    <a:pt x="1214" y="1133"/>
                  </a:cubicBezTo>
                  <a:cubicBezTo>
                    <a:pt x="1535" y="830"/>
                    <a:pt x="1588" y="384"/>
                    <a:pt x="1356" y="152"/>
                  </a:cubicBezTo>
                  <a:cubicBezTo>
                    <a:pt x="1261" y="49"/>
                    <a:pt x="1129" y="1"/>
                    <a:pt x="9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691;p63">
              <a:extLst>
                <a:ext uri="{FF2B5EF4-FFF2-40B4-BE49-F238E27FC236}">
                  <a16:creationId xmlns:a16="http://schemas.microsoft.com/office/drawing/2014/main" id="{27BCBC1A-8000-4FF7-90E0-2ED6A60BA952}"/>
                </a:ext>
              </a:extLst>
            </p:cNvPr>
            <p:cNvSpPr/>
            <p:nvPr/>
          </p:nvSpPr>
          <p:spPr>
            <a:xfrm>
              <a:off x="2431425" y="1843800"/>
              <a:ext cx="40175" cy="35300"/>
            </a:xfrm>
            <a:custGeom>
              <a:avLst/>
              <a:gdLst/>
              <a:ahLst/>
              <a:cxnLst/>
              <a:rect l="l" t="t" r="r" b="b"/>
              <a:pathLst>
                <a:path w="1607" h="1412" extrusionOk="0">
                  <a:moveTo>
                    <a:pt x="1004" y="1"/>
                  </a:moveTo>
                  <a:cubicBezTo>
                    <a:pt x="799" y="1"/>
                    <a:pt x="571" y="97"/>
                    <a:pt x="393" y="286"/>
                  </a:cubicBezTo>
                  <a:cubicBezTo>
                    <a:pt x="72" y="589"/>
                    <a:pt x="0" y="1036"/>
                    <a:pt x="232" y="1267"/>
                  </a:cubicBezTo>
                  <a:cubicBezTo>
                    <a:pt x="336" y="1364"/>
                    <a:pt x="472" y="1411"/>
                    <a:pt x="617" y="1411"/>
                  </a:cubicBezTo>
                  <a:cubicBezTo>
                    <a:pt x="821" y="1411"/>
                    <a:pt x="1044" y="1319"/>
                    <a:pt x="1231" y="1143"/>
                  </a:cubicBezTo>
                  <a:cubicBezTo>
                    <a:pt x="1553" y="821"/>
                    <a:pt x="1606" y="375"/>
                    <a:pt x="1374" y="143"/>
                  </a:cubicBezTo>
                  <a:cubicBezTo>
                    <a:pt x="1279" y="48"/>
                    <a:pt x="1147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692;p63">
              <a:extLst>
                <a:ext uri="{FF2B5EF4-FFF2-40B4-BE49-F238E27FC236}">
                  <a16:creationId xmlns:a16="http://schemas.microsoft.com/office/drawing/2014/main" id="{C17F63E7-C7B6-4C62-9EBF-8B489DBA27DC}"/>
                </a:ext>
              </a:extLst>
            </p:cNvPr>
            <p:cNvSpPr/>
            <p:nvPr/>
          </p:nvSpPr>
          <p:spPr>
            <a:xfrm>
              <a:off x="2296700" y="1796050"/>
              <a:ext cx="124050" cy="112600"/>
            </a:xfrm>
            <a:custGeom>
              <a:avLst/>
              <a:gdLst/>
              <a:ahLst/>
              <a:cxnLst/>
              <a:rect l="l" t="t" r="r" b="b"/>
              <a:pathLst>
                <a:path w="4962" h="4504" extrusionOk="0">
                  <a:moveTo>
                    <a:pt x="1586" y="0"/>
                  </a:moveTo>
                  <a:cubicBezTo>
                    <a:pt x="1073" y="0"/>
                    <a:pt x="451" y="337"/>
                    <a:pt x="268" y="1054"/>
                  </a:cubicBezTo>
                  <a:cubicBezTo>
                    <a:pt x="1" y="2107"/>
                    <a:pt x="1107" y="2303"/>
                    <a:pt x="1767" y="2963"/>
                  </a:cubicBezTo>
                  <a:cubicBezTo>
                    <a:pt x="2358" y="3554"/>
                    <a:pt x="2563" y="4503"/>
                    <a:pt x="3355" y="4503"/>
                  </a:cubicBezTo>
                  <a:cubicBezTo>
                    <a:pt x="3448" y="4503"/>
                    <a:pt x="3548" y="4490"/>
                    <a:pt x="3659" y="4462"/>
                  </a:cubicBezTo>
                  <a:cubicBezTo>
                    <a:pt x="4711" y="4212"/>
                    <a:pt x="4961" y="2999"/>
                    <a:pt x="4515" y="2571"/>
                  </a:cubicBezTo>
                  <a:cubicBezTo>
                    <a:pt x="3962" y="2000"/>
                    <a:pt x="4533" y="1482"/>
                    <a:pt x="3908" y="840"/>
                  </a:cubicBezTo>
                  <a:cubicBezTo>
                    <a:pt x="3266" y="198"/>
                    <a:pt x="2731" y="769"/>
                    <a:pt x="2178" y="216"/>
                  </a:cubicBezTo>
                  <a:cubicBezTo>
                    <a:pt x="2041" y="74"/>
                    <a:pt x="1826" y="0"/>
                    <a:pt x="1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693;p63">
              <a:extLst>
                <a:ext uri="{FF2B5EF4-FFF2-40B4-BE49-F238E27FC236}">
                  <a16:creationId xmlns:a16="http://schemas.microsoft.com/office/drawing/2014/main" id="{F77EC28F-9723-4A4F-B36B-510386C99F82}"/>
                </a:ext>
              </a:extLst>
            </p:cNvPr>
            <p:cNvSpPr/>
            <p:nvPr/>
          </p:nvSpPr>
          <p:spPr>
            <a:xfrm>
              <a:off x="2223550" y="182730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482" y="0"/>
                  </a:moveTo>
                  <a:cubicBezTo>
                    <a:pt x="304" y="179"/>
                    <a:pt x="143" y="339"/>
                    <a:pt x="1" y="500"/>
                  </a:cubicBezTo>
                  <a:cubicBezTo>
                    <a:pt x="357" y="1142"/>
                    <a:pt x="839" y="1803"/>
                    <a:pt x="1446" y="2498"/>
                  </a:cubicBezTo>
                  <a:cubicBezTo>
                    <a:pt x="1499" y="2552"/>
                    <a:pt x="1553" y="2605"/>
                    <a:pt x="1606" y="2677"/>
                  </a:cubicBezTo>
                  <a:cubicBezTo>
                    <a:pt x="1910" y="2998"/>
                    <a:pt x="2249" y="3319"/>
                    <a:pt x="2606" y="3658"/>
                  </a:cubicBezTo>
                  <a:cubicBezTo>
                    <a:pt x="2641" y="3676"/>
                    <a:pt x="2677" y="3712"/>
                    <a:pt x="2713" y="3747"/>
                  </a:cubicBezTo>
                  <a:cubicBezTo>
                    <a:pt x="3391" y="4354"/>
                    <a:pt x="4194" y="4943"/>
                    <a:pt x="5104" y="5550"/>
                  </a:cubicBezTo>
                  <a:cubicBezTo>
                    <a:pt x="5139" y="5585"/>
                    <a:pt x="5193" y="5621"/>
                    <a:pt x="5229" y="5639"/>
                  </a:cubicBezTo>
                  <a:cubicBezTo>
                    <a:pt x="5514" y="5817"/>
                    <a:pt x="5799" y="5996"/>
                    <a:pt x="6103" y="6174"/>
                  </a:cubicBezTo>
                  <a:cubicBezTo>
                    <a:pt x="6121" y="6156"/>
                    <a:pt x="6156" y="6138"/>
                    <a:pt x="6174" y="6120"/>
                  </a:cubicBezTo>
                  <a:cubicBezTo>
                    <a:pt x="3480" y="4372"/>
                    <a:pt x="1821" y="2588"/>
                    <a:pt x="911" y="946"/>
                  </a:cubicBezTo>
                  <a:cubicBezTo>
                    <a:pt x="750" y="625"/>
                    <a:pt x="589" y="322"/>
                    <a:pt x="48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2446;p63">
            <a:extLst>
              <a:ext uri="{FF2B5EF4-FFF2-40B4-BE49-F238E27FC236}">
                <a16:creationId xmlns:a16="http://schemas.microsoft.com/office/drawing/2014/main" id="{75A75EE9-9520-4122-8202-2E43458D14EE}"/>
              </a:ext>
            </a:extLst>
          </p:cNvPr>
          <p:cNvGrpSpPr/>
          <p:nvPr/>
        </p:nvGrpSpPr>
        <p:grpSpPr>
          <a:xfrm>
            <a:off x="104978" y="4701436"/>
            <a:ext cx="1654475" cy="2084430"/>
            <a:chOff x="5402174" y="4119146"/>
            <a:chExt cx="409769" cy="467458"/>
          </a:xfrm>
        </p:grpSpPr>
        <p:sp>
          <p:nvSpPr>
            <p:cNvPr id="172" name="Google Shape;2447;p63">
              <a:extLst>
                <a:ext uri="{FF2B5EF4-FFF2-40B4-BE49-F238E27FC236}">
                  <a16:creationId xmlns:a16="http://schemas.microsoft.com/office/drawing/2014/main" id="{D330D1E7-42B1-4A6B-A14C-31C253E8E861}"/>
                </a:ext>
              </a:extLst>
            </p:cNvPr>
            <p:cNvSpPr/>
            <p:nvPr/>
          </p:nvSpPr>
          <p:spPr>
            <a:xfrm>
              <a:off x="5402174" y="4407712"/>
              <a:ext cx="88604" cy="83303"/>
            </a:xfrm>
            <a:custGeom>
              <a:avLst/>
              <a:gdLst/>
              <a:ahLst/>
              <a:cxnLst/>
              <a:rect l="l" t="t" r="r" b="b"/>
              <a:pathLst>
                <a:path w="2892" h="2719" extrusionOk="0">
                  <a:moveTo>
                    <a:pt x="1124" y="1"/>
                  </a:moveTo>
                  <a:cubicBezTo>
                    <a:pt x="993" y="1"/>
                    <a:pt x="867" y="74"/>
                    <a:pt x="804" y="200"/>
                  </a:cubicBezTo>
                  <a:cubicBezTo>
                    <a:pt x="750" y="289"/>
                    <a:pt x="661" y="361"/>
                    <a:pt x="536" y="378"/>
                  </a:cubicBezTo>
                  <a:cubicBezTo>
                    <a:pt x="358" y="414"/>
                    <a:pt x="215" y="592"/>
                    <a:pt x="251" y="789"/>
                  </a:cubicBezTo>
                  <a:cubicBezTo>
                    <a:pt x="268" y="914"/>
                    <a:pt x="233" y="1021"/>
                    <a:pt x="144" y="1092"/>
                  </a:cubicBezTo>
                  <a:cubicBezTo>
                    <a:pt x="1" y="1235"/>
                    <a:pt x="1" y="1467"/>
                    <a:pt x="144" y="1610"/>
                  </a:cubicBezTo>
                  <a:cubicBezTo>
                    <a:pt x="215" y="1699"/>
                    <a:pt x="268" y="1806"/>
                    <a:pt x="251" y="1913"/>
                  </a:cubicBezTo>
                  <a:cubicBezTo>
                    <a:pt x="215" y="2109"/>
                    <a:pt x="358" y="2288"/>
                    <a:pt x="536" y="2323"/>
                  </a:cubicBezTo>
                  <a:cubicBezTo>
                    <a:pt x="661" y="2341"/>
                    <a:pt x="750" y="2412"/>
                    <a:pt x="804" y="2519"/>
                  </a:cubicBezTo>
                  <a:cubicBezTo>
                    <a:pt x="867" y="2646"/>
                    <a:pt x="993" y="2718"/>
                    <a:pt x="1124" y="2718"/>
                  </a:cubicBezTo>
                  <a:cubicBezTo>
                    <a:pt x="1178" y="2718"/>
                    <a:pt x="1233" y="2706"/>
                    <a:pt x="1285" y="2680"/>
                  </a:cubicBezTo>
                  <a:cubicBezTo>
                    <a:pt x="1339" y="2653"/>
                    <a:pt x="1397" y="2640"/>
                    <a:pt x="1453" y="2640"/>
                  </a:cubicBezTo>
                  <a:cubicBezTo>
                    <a:pt x="1508" y="2640"/>
                    <a:pt x="1562" y="2653"/>
                    <a:pt x="1607" y="2680"/>
                  </a:cubicBezTo>
                  <a:cubicBezTo>
                    <a:pt x="1659" y="2706"/>
                    <a:pt x="1714" y="2718"/>
                    <a:pt x="1768" y="2718"/>
                  </a:cubicBezTo>
                  <a:cubicBezTo>
                    <a:pt x="1899" y="2718"/>
                    <a:pt x="2025" y="2646"/>
                    <a:pt x="2088" y="2519"/>
                  </a:cubicBezTo>
                  <a:cubicBezTo>
                    <a:pt x="2142" y="2412"/>
                    <a:pt x="2249" y="2341"/>
                    <a:pt x="2356" y="2323"/>
                  </a:cubicBezTo>
                  <a:cubicBezTo>
                    <a:pt x="2552" y="2288"/>
                    <a:pt x="2677" y="2109"/>
                    <a:pt x="2659" y="1913"/>
                  </a:cubicBezTo>
                  <a:cubicBezTo>
                    <a:pt x="2641" y="1806"/>
                    <a:pt x="2677" y="1699"/>
                    <a:pt x="2749" y="1610"/>
                  </a:cubicBezTo>
                  <a:cubicBezTo>
                    <a:pt x="2891" y="1467"/>
                    <a:pt x="2891" y="1235"/>
                    <a:pt x="2749" y="1092"/>
                  </a:cubicBezTo>
                  <a:cubicBezTo>
                    <a:pt x="2677" y="1021"/>
                    <a:pt x="2641" y="914"/>
                    <a:pt x="2659" y="789"/>
                  </a:cubicBezTo>
                  <a:cubicBezTo>
                    <a:pt x="2677" y="592"/>
                    <a:pt x="2552" y="414"/>
                    <a:pt x="2356" y="378"/>
                  </a:cubicBezTo>
                  <a:cubicBezTo>
                    <a:pt x="2249" y="361"/>
                    <a:pt x="2142" y="289"/>
                    <a:pt x="2088" y="200"/>
                  </a:cubicBezTo>
                  <a:cubicBezTo>
                    <a:pt x="2025" y="74"/>
                    <a:pt x="1899" y="1"/>
                    <a:pt x="1768" y="1"/>
                  </a:cubicBezTo>
                  <a:cubicBezTo>
                    <a:pt x="1714" y="1"/>
                    <a:pt x="1659" y="13"/>
                    <a:pt x="1607" y="39"/>
                  </a:cubicBezTo>
                  <a:cubicBezTo>
                    <a:pt x="1562" y="57"/>
                    <a:pt x="1508" y="66"/>
                    <a:pt x="1453" y="66"/>
                  </a:cubicBezTo>
                  <a:cubicBezTo>
                    <a:pt x="1397" y="66"/>
                    <a:pt x="1339" y="57"/>
                    <a:pt x="1285" y="39"/>
                  </a:cubicBezTo>
                  <a:cubicBezTo>
                    <a:pt x="1233" y="13"/>
                    <a:pt x="1178" y="1"/>
                    <a:pt x="1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448;p63">
              <a:extLst>
                <a:ext uri="{FF2B5EF4-FFF2-40B4-BE49-F238E27FC236}">
                  <a16:creationId xmlns:a16="http://schemas.microsoft.com/office/drawing/2014/main" id="{E6FA1320-AEE4-4D2F-9EAB-45FCF9421C27}"/>
                </a:ext>
              </a:extLst>
            </p:cNvPr>
            <p:cNvSpPr/>
            <p:nvPr/>
          </p:nvSpPr>
          <p:spPr>
            <a:xfrm>
              <a:off x="5438816" y="4419844"/>
              <a:ext cx="51961" cy="71171"/>
            </a:xfrm>
            <a:custGeom>
              <a:avLst/>
              <a:gdLst/>
              <a:ahLst/>
              <a:cxnLst/>
              <a:rect l="l" t="t" r="r" b="b"/>
              <a:pathLst>
                <a:path w="1696" h="2323" extrusionOk="0">
                  <a:moveTo>
                    <a:pt x="1214" y="0"/>
                  </a:moveTo>
                  <a:cubicBezTo>
                    <a:pt x="1142" y="54"/>
                    <a:pt x="1089" y="125"/>
                    <a:pt x="1017" y="179"/>
                  </a:cubicBezTo>
                  <a:cubicBezTo>
                    <a:pt x="446" y="767"/>
                    <a:pt x="89" y="1499"/>
                    <a:pt x="0" y="2302"/>
                  </a:cubicBezTo>
                  <a:cubicBezTo>
                    <a:pt x="36" y="2302"/>
                    <a:pt x="72" y="2284"/>
                    <a:pt x="89" y="2284"/>
                  </a:cubicBezTo>
                  <a:cubicBezTo>
                    <a:pt x="143" y="2257"/>
                    <a:pt x="201" y="2244"/>
                    <a:pt x="257" y="2244"/>
                  </a:cubicBezTo>
                  <a:cubicBezTo>
                    <a:pt x="312" y="2244"/>
                    <a:pt x="366" y="2257"/>
                    <a:pt x="411" y="2284"/>
                  </a:cubicBezTo>
                  <a:cubicBezTo>
                    <a:pt x="463" y="2310"/>
                    <a:pt x="518" y="2322"/>
                    <a:pt x="572" y="2322"/>
                  </a:cubicBezTo>
                  <a:cubicBezTo>
                    <a:pt x="703" y="2322"/>
                    <a:pt x="829" y="2250"/>
                    <a:pt x="892" y="2123"/>
                  </a:cubicBezTo>
                  <a:cubicBezTo>
                    <a:pt x="946" y="2016"/>
                    <a:pt x="1053" y="1945"/>
                    <a:pt x="1160" y="1927"/>
                  </a:cubicBezTo>
                  <a:cubicBezTo>
                    <a:pt x="1356" y="1892"/>
                    <a:pt x="1481" y="1713"/>
                    <a:pt x="1463" y="1517"/>
                  </a:cubicBezTo>
                  <a:cubicBezTo>
                    <a:pt x="1445" y="1410"/>
                    <a:pt x="1481" y="1303"/>
                    <a:pt x="1553" y="1214"/>
                  </a:cubicBezTo>
                  <a:cubicBezTo>
                    <a:pt x="1695" y="1071"/>
                    <a:pt x="1695" y="839"/>
                    <a:pt x="1553" y="696"/>
                  </a:cubicBezTo>
                  <a:cubicBezTo>
                    <a:pt x="1481" y="625"/>
                    <a:pt x="1445" y="518"/>
                    <a:pt x="1463" y="393"/>
                  </a:cubicBezTo>
                  <a:cubicBezTo>
                    <a:pt x="1481" y="214"/>
                    <a:pt x="1374" y="54"/>
                    <a:pt x="1214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449;p63">
              <a:extLst>
                <a:ext uri="{FF2B5EF4-FFF2-40B4-BE49-F238E27FC236}">
                  <a16:creationId xmlns:a16="http://schemas.microsoft.com/office/drawing/2014/main" id="{F41CE08E-08B4-4FB6-9BA4-5B73E29D7CCB}"/>
                </a:ext>
              </a:extLst>
            </p:cNvPr>
            <p:cNvSpPr/>
            <p:nvPr/>
          </p:nvSpPr>
          <p:spPr>
            <a:xfrm>
              <a:off x="5461762" y="4417118"/>
              <a:ext cx="220345" cy="169487"/>
            </a:xfrm>
            <a:custGeom>
              <a:avLst/>
              <a:gdLst/>
              <a:ahLst/>
              <a:cxnLst/>
              <a:rect l="l" t="t" r="r" b="b"/>
              <a:pathLst>
                <a:path w="7192" h="5532" extrusionOk="0">
                  <a:moveTo>
                    <a:pt x="2766" y="0"/>
                  </a:moveTo>
                  <a:cubicBezTo>
                    <a:pt x="1232" y="0"/>
                    <a:pt x="1" y="1249"/>
                    <a:pt x="1" y="2766"/>
                  </a:cubicBezTo>
                  <a:cubicBezTo>
                    <a:pt x="1" y="4300"/>
                    <a:pt x="1232" y="5531"/>
                    <a:pt x="2766" y="5531"/>
                  </a:cubicBezTo>
                  <a:lnTo>
                    <a:pt x="5996" y="5531"/>
                  </a:lnTo>
                  <a:cubicBezTo>
                    <a:pt x="6388" y="5531"/>
                    <a:pt x="6638" y="5103"/>
                    <a:pt x="6424" y="4764"/>
                  </a:cubicBezTo>
                  <a:cubicBezTo>
                    <a:pt x="6281" y="4514"/>
                    <a:pt x="6067" y="4300"/>
                    <a:pt x="5728" y="4300"/>
                  </a:cubicBezTo>
                  <a:cubicBezTo>
                    <a:pt x="6817" y="3640"/>
                    <a:pt x="7191" y="2373"/>
                    <a:pt x="7191" y="2373"/>
                  </a:cubicBezTo>
                  <a:lnTo>
                    <a:pt x="5193" y="1481"/>
                  </a:lnTo>
                  <a:cubicBezTo>
                    <a:pt x="4747" y="607"/>
                    <a:pt x="3819" y="0"/>
                    <a:pt x="27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450;p63">
              <a:extLst>
                <a:ext uri="{FF2B5EF4-FFF2-40B4-BE49-F238E27FC236}">
                  <a16:creationId xmlns:a16="http://schemas.microsoft.com/office/drawing/2014/main" id="{7B5C2125-8DB8-4722-A36D-2D51866BE15D}"/>
                </a:ext>
              </a:extLst>
            </p:cNvPr>
            <p:cNvSpPr/>
            <p:nvPr/>
          </p:nvSpPr>
          <p:spPr>
            <a:xfrm>
              <a:off x="5521044" y="4119146"/>
              <a:ext cx="126073" cy="194854"/>
            </a:xfrm>
            <a:custGeom>
              <a:avLst/>
              <a:gdLst/>
              <a:ahLst/>
              <a:cxnLst/>
              <a:rect l="l" t="t" r="r" b="b"/>
              <a:pathLst>
                <a:path w="4115" h="6360" extrusionOk="0">
                  <a:moveTo>
                    <a:pt x="1212" y="0"/>
                  </a:moveTo>
                  <a:cubicBezTo>
                    <a:pt x="496" y="0"/>
                    <a:pt x="1" y="901"/>
                    <a:pt x="599" y="2339"/>
                  </a:cubicBezTo>
                  <a:cubicBezTo>
                    <a:pt x="1553" y="4632"/>
                    <a:pt x="2774" y="6359"/>
                    <a:pt x="3407" y="6359"/>
                  </a:cubicBezTo>
                  <a:cubicBezTo>
                    <a:pt x="3449" y="6359"/>
                    <a:pt x="3489" y="6351"/>
                    <a:pt x="3525" y="6336"/>
                  </a:cubicBezTo>
                  <a:cubicBezTo>
                    <a:pt x="4114" y="6086"/>
                    <a:pt x="3757" y="3909"/>
                    <a:pt x="2740" y="1447"/>
                  </a:cubicBezTo>
                  <a:cubicBezTo>
                    <a:pt x="2322" y="441"/>
                    <a:pt x="1713" y="0"/>
                    <a:pt x="12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451;p63">
              <a:extLst>
                <a:ext uri="{FF2B5EF4-FFF2-40B4-BE49-F238E27FC236}">
                  <a16:creationId xmlns:a16="http://schemas.microsoft.com/office/drawing/2014/main" id="{F795D511-BC5F-4074-BFC6-8AB1E03E8D2E}"/>
                </a:ext>
              </a:extLst>
            </p:cNvPr>
            <p:cNvSpPr/>
            <p:nvPr/>
          </p:nvSpPr>
          <p:spPr>
            <a:xfrm>
              <a:off x="5686421" y="4119146"/>
              <a:ext cx="125522" cy="194854"/>
            </a:xfrm>
            <a:custGeom>
              <a:avLst/>
              <a:gdLst/>
              <a:ahLst/>
              <a:cxnLst/>
              <a:rect l="l" t="t" r="r" b="b"/>
              <a:pathLst>
                <a:path w="4097" h="6360" extrusionOk="0">
                  <a:moveTo>
                    <a:pt x="2886" y="0"/>
                  </a:moveTo>
                  <a:cubicBezTo>
                    <a:pt x="2385" y="0"/>
                    <a:pt x="1776" y="441"/>
                    <a:pt x="1357" y="1447"/>
                  </a:cubicBezTo>
                  <a:cubicBezTo>
                    <a:pt x="340" y="3909"/>
                    <a:pt x="1" y="6086"/>
                    <a:pt x="590" y="6336"/>
                  </a:cubicBezTo>
                  <a:cubicBezTo>
                    <a:pt x="626" y="6351"/>
                    <a:pt x="666" y="6359"/>
                    <a:pt x="708" y="6359"/>
                  </a:cubicBezTo>
                  <a:cubicBezTo>
                    <a:pt x="1339" y="6359"/>
                    <a:pt x="2544" y="4632"/>
                    <a:pt x="3498" y="2339"/>
                  </a:cubicBezTo>
                  <a:cubicBezTo>
                    <a:pt x="4097" y="901"/>
                    <a:pt x="3602" y="0"/>
                    <a:pt x="28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452;p63">
              <a:extLst>
                <a:ext uri="{FF2B5EF4-FFF2-40B4-BE49-F238E27FC236}">
                  <a16:creationId xmlns:a16="http://schemas.microsoft.com/office/drawing/2014/main" id="{4D4FE7D5-F6A6-42F1-AED7-36EDCE2E3438}"/>
                </a:ext>
              </a:extLst>
            </p:cNvPr>
            <p:cNvSpPr/>
            <p:nvPr/>
          </p:nvSpPr>
          <p:spPr>
            <a:xfrm>
              <a:off x="5580388" y="4248187"/>
              <a:ext cx="59621" cy="65779"/>
            </a:xfrm>
            <a:custGeom>
              <a:avLst/>
              <a:gdLst/>
              <a:ahLst/>
              <a:cxnLst/>
              <a:rect l="l" t="t" r="r" b="b"/>
              <a:pathLst>
                <a:path w="1946" h="2147" extrusionOk="0">
                  <a:moveTo>
                    <a:pt x="1696" y="1"/>
                  </a:moveTo>
                  <a:lnTo>
                    <a:pt x="1696" y="1"/>
                  </a:lnTo>
                  <a:cubicBezTo>
                    <a:pt x="1053" y="126"/>
                    <a:pt x="482" y="375"/>
                    <a:pt x="0" y="714"/>
                  </a:cubicBezTo>
                  <a:cubicBezTo>
                    <a:pt x="576" y="1609"/>
                    <a:pt x="1108" y="2146"/>
                    <a:pt x="1469" y="2146"/>
                  </a:cubicBezTo>
                  <a:cubicBezTo>
                    <a:pt x="1511" y="2146"/>
                    <a:pt x="1551" y="2139"/>
                    <a:pt x="1588" y="2124"/>
                  </a:cubicBezTo>
                  <a:cubicBezTo>
                    <a:pt x="1927" y="1981"/>
                    <a:pt x="1945" y="1160"/>
                    <a:pt x="169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453;p63">
              <a:extLst>
                <a:ext uri="{FF2B5EF4-FFF2-40B4-BE49-F238E27FC236}">
                  <a16:creationId xmlns:a16="http://schemas.microsoft.com/office/drawing/2014/main" id="{BAA93535-CBF6-4F5C-861F-706EFA8EC500}"/>
                </a:ext>
              </a:extLst>
            </p:cNvPr>
            <p:cNvSpPr/>
            <p:nvPr/>
          </p:nvSpPr>
          <p:spPr>
            <a:xfrm>
              <a:off x="5693008" y="4248187"/>
              <a:ext cx="59590" cy="65779"/>
            </a:xfrm>
            <a:custGeom>
              <a:avLst/>
              <a:gdLst/>
              <a:ahLst/>
              <a:cxnLst/>
              <a:rect l="l" t="t" r="r" b="b"/>
              <a:pathLst>
                <a:path w="1945" h="2147" extrusionOk="0">
                  <a:moveTo>
                    <a:pt x="250" y="1"/>
                  </a:moveTo>
                  <a:lnTo>
                    <a:pt x="250" y="1"/>
                  </a:lnTo>
                  <a:cubicBezTo>
                    <a:pt x="0" y="1160"/>
                    <a:pt x="18" y="1981"/>
                    <a:pt x="375" y="2124"/>
                  </a:cubicBezTo>
                  <a:cubicBezTo>
                    <a:pt x="410" y="2139"/>
                    <a:pt x="449" y="2146"/>
                    <a:pt x="490" y="2146"/>
                  </a:cubicBezTo>
                  <a:cubicBezTo>
                    <a:pt x="841" y="2146"/>
                    <a:pt x="1386" y="1609"/>
                    <a:pt x="1945" y="714"/>
                  </a:cubicBezTo>
                  <a:cubicBezTo>
                    <a:pt x="1481" y="375"/>
                    <a:pt x="910" y="126"/>
                    <a:pt x="25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454;p63">
              <a:extLst>
                <a:ext uri="{FF2B5EF4-FFF2-40B4-BE49-F238E27FC236}">
                  <a16:creationId xmlns:a16="http://schemas.microsoft.com/office/drawing/2014/main" id="{DF02BDFA-8CD6-4538-9249-9AC15E31FB8E}"/>
                </a:ext>
              </a:extLst>
            </p:cNvPr>
            <p:cNvSpPr/>
            <p:nvPr/>
          </p:nvSpPr>
          <p:spPr>
            <a:xfrm>
              <a:off x="5533391" y="4417118"/>
              <a:ext cx="148714" cy="96784"/>
            </a:xfrm>
            <a:custGeom>
              <a:avLst/>
              <a:gdLst/>
              <a:ahLst/>
              <a:cxnLst/>
              <a:rect l="l" t="t" r="r" b="b"/>
              <a:pathLst>
                <a:path w="4854" h="3159" extrusionOk="0">
                  <a:moveTo>
                    <a:pt x="428" y="0"/>
                  </a:moveTo>
                  <a:cubicBezTo>
                    <a:pt x="285" y="0"/>
                    <a:pt x="143" y="18"/>
                    <a:pt x="0" y="36"/>
                  </a:cubicBezTo>
                  <a:cubicBezTo>
                    <a:pt x="18" y="500"/>
                    <a:pt x="107" y="1249"/>
                    <a:pt x="660" y="1909"/>
                  </a:cubicBezTo>
                  <a:cubicBezTo>
                    <a:pt x="1374" y="2748"/>
                    <a:pt x="2587" y="3158"/>
                    <a:pt x="4354" y="3158"/>
                  </a:cubicBezTo>
                  <a:lnTo>
                    <a:pt x="4496" y="3158"/>
                  </a:lnTo>
                  <a:cubicBezTo>
                    <a:pt x="4746" y="2730"/>
                    <a:pt x="4853" y="2373"/>
                    <a:pt x="4853" y="2373"/>
                  </a:cubicBezTo>
                  <a:lnTo>
                    <a:pt x="2855" y="1481"/>
                  </a:lnTo>
                  <a:cubicBezTo>
                    <a:pt x="2409" y="607"/>
                    <a:pt x="1481" y="0"/>
                    <a:pt x="428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455;p63">
              <a:extLst>
                <a:ext uri="{FF2B5EF4-FFF2-40B4-BE49-F238E27FC236}">
                  <a16:creationId xmlns:a16="http://schemas.microsoft.com/office/drawing/2014/main" id="{80447051-B686-4FA9-A630-1048ACD71A48}"/>
                </a:ext>
              </a:extLst>
            </p:cNvPr>
            <p:cNvSpPr/>
            <p:nvPr/>
          </p:nvSpPr>
          <p:spPr>
            <a:xfrm>
              <a:off x="5547576" y="4273340"/>
              <a:ext cx="238390" cy="217036"/>
            </a:xfrm>
            <a:custGeom>
              <a:avLst/>
              <a:gdLst/>
              <a:ahLst/>
              <a:cxnLst/>
              <a:rect l="l" t="t" r="r" b="b"/>
              <a:pathLst>
                <a:path w="7781" h="7084" extrusionOk="0">
                  <a:moveTo>
                    <a:pt x="3891" y="0"/>
                  </a:moveTo>
                  <a:cubicBezTo>
                    <a:pt x="1" y="0"/>
                    <a:pt x="304" y="3694"/>
                    <a:pt x="304" y="4515"/>
                  </a:cubicBezTo>
                  <a:cubicBezTo>
                    <a:pt x="304" y="5353"/>
                    <a:pt x="393" y="7084"/>
                    <a:pt x="3891" y="7084"/>
                  </a:cubicBezTo>
                  <a:cubicBezTo>
                    <a:pt x="7388" y="7084"/>
                    <a:pt x="7459" y="5353"/>
                    <a:pt x="7459" y="4515"/>
                  </a:cubicBezTo>
                  <a:cubicBezTo>
                    <a:pt x="7459" y="3694"/>
                    <a:pt x="7780" y="0"/>
                    <a:pt x="38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456;p63">
              <a:extLst>
                <a:ext uri="{FF2B5EF4-FFF2-40B4-BE49-F238E27FC236}">
                  <a16:creationId xmlns:a16="http://schemas.microsoft.com/office/drawing/2014/main" id="{B377405B-8B4D-4499-945A-66597C96E790}"/>
                </a:ext>
              </a:extLst>
            </p:cNvPr>
            <p:cNvSpPr/>
            <p:nvPr/>
          </p:nvSpPr>
          <p:spPr>
            <a:xfrm>
              <a:off x="5604989" y="4377198"/>
              <a:ext cx="13695" cy="24081"/>
            </a:xfrm>
            <a:custGeom>
              <a:avLst/>
              <a:gdLst/>
              <a:ahLst/>
              <a:cxnLst/>
              <a:rect l="l" t="t" r="r" b="b"/>
              <a:pathLst>
                <a:path w="447" h="786" extrusionOk="0">
                  <a:moveTo>
                    <a:pt x="215" y="0"/>
                  </a:moveTo>
                  <a:cubicBezTo>
                    <a:pt x="90" y="0"/>
                    <a:pt x="0" y="90"/>
                    <a:pt x="0" y="232"/>
                  </a:cubicBezTo>
                  <a:lnTo>
                    <a:pt x="0" y="554"/>
                  </a:lnTo>
                  <a:cubicBezTo>
                    <a:pt x="0" y="679"/>
                    <a:pt x="90" y="786"/>
                    <a:pt x="215" y="786"/>
                  </a:cubicBezTo>
                  <a:cubicBezTo>
                    <a:pt x="357" y="786"/>
                    <a:pt x="446" y="679"/>
                    <a:pt x="446" y="554"/>
                  </a:cubicBezTo>
                  <a:lnTo>
                    <a:pt x="446" y="232"/>
                  </a:lnTo>
                  <a:cubicBezTo>
                    <a:pt x="446" y="90"/>
                    <a:pt x="357" y="0"/>
                    <a:pt x="215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457;p63">
              <a:extLst>
                <a:ext uri="{FF2B5EF4-FFF2-40B4-BE49-F238E27FC236}">
                  <a16:creationId xmlns:a16="http://schemas.microsoft.com/office/drawing/2014/main" id="{63DDE002-0C17-425C-A4D2-E80E5E5FE65C}"/>
                </a:ext>
              </a:extLst>
            </p:cNvPr>
            <p:cNvSpPr/>
            <p:nvPr/>
          </p:nvSpPr>
          <p:spPr>
            <a:xfrm>
              <a:off x="5714301" y="4377198"/>
              <a:ext cx="14246" cy="24081"/>
            </a:xfrm>
            <a:custGeom>
              <a:avLst/>
              <a:gdLst/>
              <a:ahLst/>
              <a:cxnLst/>
              <a:rect l="l" t="t" r="r" b="b"/>
              <a:pathLst>
                <a:path w="465" h="786" extrusionOk="0">
                  <a:moveTo>
                    <a:pt x="233" y="0"/>
                  </a:moveTo>
                  <a:cubicBezTo>
                    <a:pt x="108" y="0"/>
                    <a:pt x="1" y="90"/>
                    <a:pt x="1" y="232"/>
                  </a:cubicBezTo>
                  <a:lnTo>
                    <a:pt x="1" y="554"/>
                  </a:lnTo>
                  <a:cubicBezTo>
                    <a:pt x="1" y="679"/>
                    <a:pt x="108" y="786"/>
                    <a:pt x="233" y="786"/>
                  </a:cubicBezTo>
                  <a:cubicBezTo>
                    <a:pt x="358" y="786"/>
                    <a:pt x="465" y="679"/>
                    <a:pt x="465" y="554"/>
                  </a:cubicBezTo>
                  <a:lnTo>
                    <a:pt x="465" y="232"/>
                  </a:lnTo>
                  <a:cubicBezTo>
                    <a:pt x="465" y="90"/>
                    <a:pt x="358" y="0"/>
                    <a:pt x="233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458;p63">
              <a:extLst>
                <a:ext uri="{FF2B5EF4-FFF2-40B4-BE49-F238E27FC236}">
                  <a16:creationId xmlns:a16="http://schemas.microsoft.com/office/drawing/2014/main" id="{25AE02EE-B37C-47A3-BE7D-5AA7661F0CC6}"/>
                </a:ext>
              </a:extLst>
            </p:cNvPr>
            <p:cNvSpPr/>
            <p:nvPr/>
          </p:nvSpPr>
          <p:spPr>
            <a:xfrm>
              <a:off x="5649259" y="4389238"/>
              <a:ext cx="34467" cy="10938"/>
            </a:xfrm>
            <a:custGeom>
              <a:avLst/>
              <a:gdLst/>
              <a:ahLst/>
              <a:cxnLst/>
              <a:rect l="l" t="t" r="r" b="b"/>
              <a:pathLst>
                <a:path w="1125" h="357" extrusionOk="0">
                  <a:moveTo>
                    <a:pt x="197" y="0"/>
                  </a:moveTo>
                  <a:cubicBezTo>
                    <a:pt x="54" y="0"/>
                    <a:pt x="1" y="214"/>
                    <a:pt x="143" y="268"/>
                  </a:cubicBezTo>
                  <a:cubicBezTo>
                    <a:pt x="268" y="321"/>
                    <a:pt x="411" y="357"/>
                    <a:pt x="572" y="357"/>
                  </a:cubicBezTo>
                  <a:cubicBezTo>
                    <a:pt x="714" y="357"/>
                    <a:pt x="857" y="321"/>
                    <a:pt x="1000" y="268"/>
                  </a:cubicBezTo>
                  <a:cubicBezTo>
                    <a:pt x="1125" y="214"/>
                    <a:pt x="1089" y="0"/>
                    <a:pt x="946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459;p63">
              <a:extLst>
                <a:ext uri="{FF2B5EF4-FFF2-40B4-BE49-F238E27FC236}">
                  <a16:creationId xmlns:a16="http://schemas.microsoft.com/office/drawing/2014/main" id="{1DE9F15A-A8A2-439E-B59B-7BD4C10B5498}"/>
                </a:ext>
              </a:extLst>
            </p:cNvPr>
            <p:cNvSpPr/>
            <p:nvPr/>
          </p:nvSpPr>
          <p:spPr>
            <a:xfrm>
              <a:off x="5634492" y="4405476"/>
              <a:ext cx="64002" cy="19302"/>
            </a:xfrm>
            <a:custGeom>
              <a:avLst/>
              <a:gdLst/>
              <a:ahLst/>
              <a:cxnLst/>
              <a:rect l="l" t="t" r="r" b="b"/>
              <a:pathLst>
                <a:path w="2089" h="630" extrusionOk="0">
                  <a:moveTo>
                    <a:pt x="251" y="0"/>
                  </a:moveTo>
                  <a:cubicBezTo>
                    <a:pt x="199" y="0"/>
                    <a:pt x="148" y="19"/>
                    <a:pt x="108" y="59"/>
                  </a:cubicBezTo>
                  <a:cubicBezTo>
                    <a:pt x="1" y="148"/>
                    <a:pt x="1" y="291"/>
                    <a:pt x="90" y="380"/>
                  </a:cubicBezTo>
                  <a:cubicBezTo>
                    <a:pt x="233" y="541"/>
                    <a:pt x="429" y="630"/>
                    <a:pt x="661" y="630"/>
                  </a:cubicBezTo>
                  <a:cubicBezTo>
                    <a:pt x="804" y="630"/>
                    <a:pt x="929" y="594"/>
                    <a:pt x="1054" y="523"/>
                  </a:cubicBezTo>
                  <a:cubicBezTo>
                    <a:pt x="1161" y="594"/>
                    <a:pt x="1303" y="630"/>
                    <a:pt x="1446" y="630"/>
                  </a:cubicBezTo>
                  <a:cubicBezTo>
                    <a:pt x="1660" y="630"/>
                    <a:pt x="1874" y="541"/>
                    <a:pt x="2017" y="380"/>
                  </a:cubicBezTo>
                  <a:cubicBezTo>
                    <a:pt x="2088" y="291"/>
                    <a:pt x="2088" y="148"/>
                    <a:pt x="1999" y="59"/>
                  </a:cubicBezTo>
                  <a:cubicBezTo>
                    <a:pt x="1951" y="19"/>
                    <a:pt x="1896" y="0"/>
                    <a:pt x="1841" y="0"/>
                  </a:cubicBezTo>
                  <a:cubicBezTo>
                    <a:pt x="1774" y="0"/>
                    <a:pt x="1709" y="28"/>
                    <a:pt x="1660" y="77"/>
                  </a:cubicBezTo>
                  <a:cubicBezTo>
                    <a:pt x="1607" y="148"/>
                    <a:pt x="1535" y="184"/>
                    <a:pt x="1446" y="184"/>
                  </a:cubicBezTo>
                  <a:cubicBezTo>
                    <a:pt x="1357" y="184"/>
                    <a:pt x="1268" y="148"/>
                    <a:pt x="1214" y="77"/>
                  </a:cubicBezTo>
                  <a:cubicBezTo>
                    <a:pt x="1179" y="23"/>
                    <a:pt x="1107" y="5"/>
                    <a:pt x="1054" y="5"/>
                  </a:cubicBezTo>
                  <a:cubicBezTo>
                    <a:pt x="982" y="5"/>
                    <a:pt x="911" y="23"/>
                    <a:pt x="875" y="77"/>
                  </a:cubicBezTo>
                  <a:cubicBezTo>
                    <a:pt x="822" y="148"/>
                    <a:pt x="732" y="184"/>
                    <a:pt x="661" y="184"/>
                  </a:cubicBezTo>
                  <a:cubicBezTo>
                    <a:pt x="572" y="184"/>
                    <a:pt x="483" y="148"/>
                    <a:pt x="429" y="77"/>
                  </a:cubicBezTo>
                  <a:cubicBezTo>
                    <a:pt x="380" y="28"/>
                    <a:pt x="315" y="0"/>
                    <a:pt x="251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460;p63">
              <a:extLst>
                <a:ext uri="{FF2B5EF4-FFF2-40B4-BE49-F238E27FC236}">
                  <a16:creationId xmlns:a16="http://schemas.microsoft.com/office/drawing/2014/main" id="{12B4D9D0-7B40-4FDA-894E-BD3348D8926E}"/>
                </a:ext>
              </a:extLst>
            </p:cNvPr>
            <p:cNvSpPr/>
            <p:nvPr/>
          </p:nvSpPr>
          <p:spPr>
            <a:xfrm>
              <a:off x="5539396" y="4501828"/>
              <a:ext cx="74909" cy="84774"/>
            </a:xfrm>
            <a:custGeom>
              <a:avLst/>
              <a:gdLst/>
              <a:ahLst/>
              <a:cxnLst/>
              <a:rect l="l" t="t" r="r" b="b"/>
              <a:pathLst>
                <a:path w="2445" h="2767" extrusionOk="0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357"/>
                    <a:pt x="107" y="465"/>
                    <a:pt x="232" y="465"/>
                  </a:cubicBezTo>
                  <a:cubicBezTo>
                    <a:pt x="518" y="465"/>
                    <a:pt x="750" y="554"/>
                    <a:pt x="910" y="714"/>
                  </a:cubicBezTo>
                  <a:cubicBezTo>
                    <a:pt x="1231" y="1089"/>
                    <a:pt x="1178" y="1731"/>
                    <a:pt x="1178" y="1731"/>
                  </a:cubicBezTo>
                  <a:cubicBezTo>
                    <a:pt x="1178" y="1803"/>
                    <a:pt x="1196" y="1874"/>
                    <a:pt x="1231" y="1910"/>
                  </a:cubicBezTo>
                  <a:cubicBezTo>
                    <a:pt x="1285" y="1963"/>
                    <a:pt x="1338" y="1999"/>
                    <a:pt x="1410" y="1999"/>
                  </a:cubicBezTo>
                  <a:cubicBezTo>
                    <a:pt x="1606" y="1999"/>
                    <a:pt x="1767" y="2106"/>
                    <a:pt x="1909" y="2338"/>
                  </a:cubicBezTo>
                  <a:cubicBezTo>
                    <a:pt x="1963" y="2427"/>
                    <a:pt x="1963" y="2534"/>
                    <a:pt x="1909" y="2623"/>
                  </a:cubicBezTo>
                  <a:cubicBezTo>
                    <a:pt x="1892" y="2659"/>
                    <a:pt x="1820" y="2766"/>
                    <a:pt x="1660" y="2766"/>
                  </a:cubicBezTo>
                  <a:lnTo>
                    <a:pt x="2356" y="2766"/>
                  </a:lnTo>
                  <a:cubicBezTo>
                    <a:pt x="2445" y="2552"/>
                    <a:pt x="2427" y="2302"/>
                    <a:pt x="2302" y="2106"/>
                  </a:cubicBezTo>
                  <a:cubicBezTo>
                    <a:pt x="2106" y="1767"/>
                    <a:pt x="1856" y="1624"/>
                    <a:pt x="1642" y="1553"/>
                  </a:cubicBezTo>
                  <a:cubicBezTo>
                    <a:pt x="1642" y="1267"/>
                    <a:pt x="1570" y="768"/>
                    <a:pt x="1249" y="411"/>
                  </a:cubicBezTo>
                  <a:cubicBezTo>
                    <a:pt x="999" y="143"/>
                    <a:pt x="660" y="1"/>
                    <a:pt x="232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CA71B32-3FB9-4A09-ABFF-FCE011A01D05}"/>
              </a:ext>
            </a:extLst>
          </p:cNvPr>
          <p:cNvSpPr txBox="1"/>
          <p:nvPr/>
        </p:nvSpPr>
        <p:spPr>
          <a:xfrm>
            <a:off x="1567624" y="5342829"/>
            <a:ext cx="3182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      Anuj Sijapati</a:t>
            </a:r>
            <a:br>
              <a:rPr lang="en-US" dirty="0"/>
            </a:br>
            <a:r>
              <a:rPr lang="en-US" dirty="0"/>
              <a:t>      Saait Pradhan</a:t>
            </a:r>
          </a:p>
        </p:txBody>
      </p:sp>
    </p:spTree>
    <p:extLst>
      <p:ext uri="{BB962C8B-B14F-4D97-AF65-F5344CB8AC3E}">
        <p14:creationId xmlns:p14="http://schemas.microsoft.com/office/powerpoint/2010/main" val="381121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000" y="1391035"/>
            <a:ext cx="10272000" cy="763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Specialized Features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pet care with tailored 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0" y="2431914"/>
            <a:ext cx="10272000" cy="224622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 Training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Veterinary Support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Grooming Services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oogle Shape;3007;p64">
            <a:extLst>
              <a:ext uri="{FF2B5EF4-FFF2-40B4-BE49-F238E27FC236}">
                <a16:creationId xmlns:a16="http://schemas.microsoft.com/office/drawing/2014/main" id="{11D3A072-5314-4A63-99C6-0881174BE9A3}"/>
              </a:ext>
            </a:extLst>
          </p:cNvPr>
          <p:cNvGrpSpPr/>
          <p:nvPr/>
        </p:nvGrpSpPr>
        <p:grpSpPr>
          <a:xfrm>
            <a:off x="1288943" y="614960"/>
            <a:ext cx="1655779" cy="1667100"/>
            <a:chOff x="713100" y="3178415"/>
            <a:chExt cx="1355871" cy="1423978"/>
          </a:xfrm>
        </p:grpSpPr>
        <p:sp>
          <p:nvSpPr>
            <p:cNvPr id="5" name="Google Shape;3008;p64">
              <a:extLst>
                <a:ext uri="{FF2B5EF4-FFF2-40B4-BE49-F238E27FC236}">
                  <a16:creationId xmlns:a16="http://schemas.microsoft.com/office/drawing/2014/main" id="{933369A9-69FC-4C76-81C8-D41A4138DC6B}"/>
                </a:ext>
              </a:extLst>
            </p:cNvPr>
            <p:cNvSpPr/>
            <p:nvPr/>
          </p:nvSpPr>
          <p:spPr>
            <a:xfrm>
              <a:off x="713100" y="4425443"/>
              <a:ext cx="1355871" cy="176950"/>
            </a:xfrm>
            <a:custGeom>
              <a:avLst/>
              <a:gdLst/>
              <a:ahLst/>
              <a:cxnLst/>
              <a:rect l="l" t="t" r="r" b="b"/>
              <a:pathLst>
                <a:path w="19976" h="2607" extrusionOk="0">
                  <a:moveTo>
                    <a:pt x="10001" y="0"/>
                  </a:moveTo>
                  <a:cubicBezTo>
                    <a:pt x="4487" y="0"/>
                    <a:pt x="0" y="577"/>
                    <a:pt x="0" y="1303"/>
                  </a:cubicBezTo>
                  <a:cubicBezTo>
                    <a:pt x="0" y="2030"/>
                    <a:pt x="4487" y="2607"/>
                    <a:pt x="10001" y="2607"/>
                  </a:cubicBezTo>
                  <a:cubicBezTo>
                    <a:pt x="15514" y="2607"/>
                    <a:pt x="19976" y="2030"/>
                    <a:pt x="19976" y="1303"/>
                  </a:cubicBezTo>
                  <a:cubicBezTo>
                    <a:pt x="19976" y="577"/>
                    <a:pt x="15514" y="0"/>
                    <a:pt x="1000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009;p64">
              <a:extLst>
                <a:ext uri="{FF2B5EF4-FFF2-40B4-BE49-F238E27FC236}">
                  <a16:creationId xmlns:a16="http://schemas.microsoft.com/office/drawing/2014/main" id="{130DE6CA-9412-4CFC-B76E-81D0B7ECFE1B}"/>
                </a:ext>
              </a:extLst>
            </p:cNvPr>
            <p:cNvSpPr/>
            <p:nvPr/>
          </p:nvSpPr>
          <p:spPr>
            <a:xfrm>
              <a:off x="713100" y="4362453"/>
              <a:ext cx="476347" cy="163375"/>
            </a:xfrm>
            <a:custGeom>
              <a:avLst/>
              <a:gdLst/>
              <a:ahLst/>
              <a:cxnLst/>
              <a:rect l="l" t="t" r="r" b="b"/>
              <a:pathLst>
                <a:path w="7018" h="2407" extrusionOk="0">
                  <a:moveTo>
                    <a:pt x="5665" y="1"/>
                  </a:moveTo>
                  <a:cubicBezTo>
                    <a:pt x="5664" y="1"/>
                    <a:pt x="3842" y="963"/>
                    <a:pt x="2474" y="963"/>
                  </a:cubicBezTo>
                  <a:cubicBezTo>
                    <a:pt x="2329" y="963"/>
                    <a:pt x="2188" y="952"/>
                    <a:pt x="2056" y="928"/>
                  </a:cubicBezTo>
                  <a:cubicBezTo>
                    <a:pt x="702" y="678"/>
                    <a:pt x="1" y="327"/>
                    <a:pt x="0" y="327"/>
                  </a:cubicBezTo>
                  <a:lnTo>
                    <a:pt x="0" y="327"/>
                  </a:lnTo>
                  <a:cubicBezTo>
                    <a:pt x="1" y="327"/>
                    <a:pt x="828" y="2407"/>
                    <a:pt x="3910" y="2407"/>
                  </a:cubicBezTo>
                  <a:cubicBezTo>
                    <a:pt x="7018" y="2407"/>
                    <a:pt x="5665" y="1"/>
                    <a:pt x="56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010;p64">
              <a:extLst>
                <a:ext uri="{FF2B5EF4-FFF2-40B4-BE49-F238E27FC236}">
                  <a16:creationId xmlns:a16="http://schemas.microsoft.com/office/drawing/2014/main" id="{525367AB-26D9-45EA-AEA4-A74D1E4A7A4C}"/>
                </a:ext>
              </a:extLst>
            </p:cNvPr>
            <p:cNvSpPr/>
            <p:nvPr/>
          </p:nvSpPr>
          <p:spPr>
            <a:xfrm>
              <a:off x="924060" y="3992730"/>
              <a:ext cx="333470" cy="533090"/>
            </a:xfrm>
            <a:custGeom>
              <a:avLst/>
              <a:gdLst/>
              <a:ahLst/>
              <a:cxnLst/>
              <a:rect l="l" t="t" r="r" b="b"/>
              <a:pathLst>
                <a:path w="4913" h="7854" extrusionOk="0">
                  <a:moveTo>
                    <a:pt x="2053" y="0"/>
                  </a:moveTo>
                  <a:cubicBezTo>
                    <a:pt x="1542" y="0"/>
                    <a:pt x="1086" y="288"/>
                    <a:pt x="827" y="987"/>
                  </a:cubicBezTo>
                  <a:cubicBezTo>
                    <a:pt x="0" y="3217"/>
                    <a:pt x="2106" y="6325"/>
                    <a:pt x="2106" y="6325"/>
                  </a:cubicBezTo>
                  <a:cubicBezTo>
                    <a:pt x="2072" y="6323"/>
                    <a:pt x="2040" y="6322"/>
                    <a:pt x="2008" y="6322"/>
                  </a:cubicBezTo>
                  <a:cubicBezTo>
                    <a:pt x="660" y="6322"/>
                    <a:pt x="827" y="7854"/>
                    <a:pt x="827" y="7854"/>
                  </a:cubicBezTo>
                  <a:lnTo>
                    <a:pt x="3935" y="7854"/>
                  </a:lnTo>
                  <a:cubicBezTo>
                    <a:pt x="3935" y="7854"/>
                    <a:pt x="4913" y="5047"/>
                    <a:pt x="4712" y="2866"/>
                  </a:cubicBezTo>
                  <a:cubicBezTo>
                    <a:pt x="4557" y="1386"/>
                    <a:pt x="3173" y="0"/>
                    <a:pt x="20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11;p64">
              <a:extLst>
                <a:ext uri="{FF2B5EF4-FFF2-40B4-BE49-F238E27FC236}">
                  <a16:creationId xmlns:a16="http://schemas.microsoft.com/office/drawing/2014/main" id="{6B350CAB-4B03-4864-B71F-6F25EF61D2D9}"/>
                </a:ext>
              </a:extLst>
            </p:cNvPr>
            <p:cNvSpPr/>
            <p:nvPr/>
          </p:nvSpPr>
          <p:spPr>
            <a:xfrm>
              <a:off x="1005715" y="4459449"/>
              <a:ext cx="30680" cy="64685"/>
            </a:xfrm>
            <a:custGeom>
              <a:avLst/>
              <a:gdLst/>
              <a:ahLst/>
              <a:cxnLst/>
              <a:rect l="l" t="t" r="r" b="b"/>
              <a:pathLst>
                <a:path w="452" h="953" extrusionOk="0">
                  <a:moveTo>
                    <a:pt x="451" y="0"/>
                  </a:moveTo>
                  <a:lnTo>
                    <a:pt x="451" y="0"/>
                  </a:lnTo>
                  <a:cubicBezTo>
                    <a:pt x="376" y="25"/>
                    <a:pt x="276" y="76"/>
                    <a:pt x="201" y="151"/>
                  </a:cubicBezTo>
                  <a:cubicBezTo>
                    <a:pt x="151" y="201"/>
                    <a:pt x="75" y="301"/>
                    <a:pt x="50" y="401"/>
                  </a:cubicBezTo>
                  <a:cubicBezTo>
                    <a:pt x="25" y="477"/>
                    <a:pt x="0" y="577"/>
                    <a:pt x="0" y="677"/>
                  </a:cubicBezTo>
                  <a:cubicBezTo>
                    <a:pt x="0" y="777"/>
                    <a:pt x="25" y="878"/>
                    <a:pt x="75" y="953"/>
                  </a:cubicBezTo>
                  <a:cubicBezTo>
                    <a:pt x="75" y="777"/>
                    <a:pt x="101" y="602"/>
                    <a:pt x="176" y="426"/>
                  </a:cubicBezTo>
                  <a:cubicBezTo>
                    <a:pt x="201" y="351"/>
                    <a:pt x="226" y="276"/>
                    <a:pt x="276" y="201"/>
                  </a:cubicBezTo>
                  <a:cubicBezTo>
                    <a:pt x="326" y="126"/>
                    <a:pt x="401" y="76"/>
                    <a:pt x="4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012;p64">
              <a:extLst>
                <a:ext uri="{FF2B5EF4-FFF2-40B4-BE49-F238E27FC236}">
                  <a16:creationId xmlns:a16="http://schemas.microsoft.com/office/drawing/2014/main" id="{E4092A6E-5C17-4A58-BE7D-76D80B9F6E9D}"/>
                </a:ext>
              </a:extLst>
            </p:cNvPr>
            <p:cNvSpPr/>
            <p:nvPr/>
          </p:nvSpPr>
          <p:spPr>
            <a:xfrm>
              <a:off x="1044812" y="4459449"/>
              <a:ext cx="30680" cy="64685"/>
            </a:xfrm>
            <a:custGeom>
              <a:avLst/>
              <a:gdLst/>
              <a:ahLst/>
              <a:cxnLst/>
              <a:rect l="l" t="t" r="r" b="b"/>
              <a:pathLst>
                <a:path w="452" h="953" extrusionOk="0">
                  <a:moveTo>
                    <a:pt x="452" y="0"/>
                  </a:moveTo>
                  <a:cubicBezTo>
                    <a:pt x="377" y="25"/>
                    <a:pt x="276" y="76"/>
                    <a:pt x="226" y="151"/>
                  </a:cubicBezTo>
                  <a:cubicBezTo>
                    <a:pt x="151" y="201"/>
                    <a:pt x="101" y="301"/>
                    <a:pt x="51" y="401"/>
                  </a:cubicBezTo>
                  <a:cubicBezTo>
                    <a:pt x="26" y="477"/>
                    <a:pt x="1" y="577"/>
                    <a:pt x="1" y="677"/>
                  </a:cubicBezTo>
                  <a:cubicBezTo>
                    <a:pt x="1" y="777"/>
                    <a:pt x="26" y="878"/>
                    <a:pt x="76" y="953"/>
                  </a:cubicBezTo>
                  <a:cubicBezTo>
                    <a:pt x="101" y="777"/>
                    <a:pt x="126" y="602"/>
                    <a:pt x="176" y="426"/>
                  </a:cubicBezTo>
                  <a:cubicBezTo>
                    <a:pt x="201" y="351"/>
                    <a:pt x="251" y="276"/>
                    <a:pt x="301" y="201"/>
                  </a:cubicBezTo>
                  <a:cubicBezTo>
                    <a:pt x="352" y="126"/>
                    <a:pt x="402" y="76"/>
                    <a:pt x="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013;p64">
              <a:extLst>
                <a:ext uri="{FF2B5EF4-FFF2-40B4-BE49-F238E27FC236}">
                  <a16:creationId xmlns:a16="http://schemas.microsoft.com/office/drawing/2014/main" id="{69E975E3-1DE4-4DCC-8581-B2E9E89BDA07}"/>
                </a:ext>
              </a:extLst>
            </p:cNvPr>
            <p:cNvSpPr/>
            <p:nvPr/>
          </p:nvSpPr>
          <p:spPr>
            <a:xfrm>
              <a:off x="980194" y="3995037"/>
              <a:ext cx="277337" cy="530782"/>
            </a:xfrm>
            <a:custGeom>
              <a:avLst/>
              <a:gdLst/>
              <a:ahLst/>
              <a:cxnLst/>
              <a:rect l="l" t="t" r="r" b="b"/>
              <a:pathLst>
                <a:path w="4086" h="7820" extrusionOk="0">
                  <a:moveTo>
                    <a:pt x="1579" y="0"/>
                  </a:moveTo>
                  <a:cubicBezTo>
                    <a:pt x="1228" y="527"/>
                    <a:pt x="627" y="1454"/>
                    <a:pt x="827" y="3183"/>
                  </a:cubicBezTo>
                  <a:cubicBezTo>
                    <a:pt x="1178" y="6141"/>
                    <a:pt x="2231" y="7494"/>
                    <a:pt x="2231" y="7494"/>
                  </a:cubicBezTo>
                  <a:lnTo>
                    <a:pt x="0" y="7820"/>
                  </a:lnTo>
                  <a:lnTo>
                    <a:pt x="3108" y="7820"/>
                  </a:lnTo>
                  <a:cubicBezTo>
                    <a:pt x="3108" y="7820"/>
                    <a:pt x="4086" y="5013"/>
                    <a:pt x="3885" y="2832"/>
                  </a:cubicBezTo>
                  <a:cubicBezTo>
                    <a:pt x="3760" y="1504"/>
                    <a:pt x="2607" y="226"/>
                    <a:pt x="157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14;p64">
              <a:extLst>
                <a:ext uri="{FF2B5EF4-FFF2-40B4-BE49-F238E27FC236}">
                  <a16:creationId xmlns:a16="http://schemas.microsoft.com/office/drawing/2014/main" id="{7FB39B54-F4EF-405C-BC16-B529EDE23125}"/>
                </a:ext>
              </a:extLst>
            </p:cNvPr>
            <p:cNvSpPr/>
            <p:nvPr/>
          </p:nvSpPr>
          <p:spPr>
            <a:xfrm>
              <a:off x="1609612" y="3992730"/>
              <a:ext cx="333470" cy="533090"/>
            </a:xfrm>
            <a:custGeom>
              <a:avLst/>
              <a:gdLst/>
              <a:ahLst/>
              <a:cxnLst/>
              <a:rect l="l" t="t" r="r" b="b"/>
              <a:pathLst>
                <a:path w="4913" h="7854" extrusionOk="0">
                  <a:moveTo>
                    <a:pt x="2861" y="0"/>
                  </a:moveTo>
                  <a:cubicBezTo>
                    <a:pt x="1741" y="0"/>
                    <a:pt x="356" y="1386"/>
                    <a:pt x="201" y="2866"/>
                  </a:cubicBezTo>
                  <a:cubicBezTo>
                    <a:pt x="1" y="5047"/>
                    <a:pt x="1003" y="7854"/>
                    <a:pt x="1003" y="7854"/>
                  </a:cubicBezTo>
                  <a:lnTo>
                    <a:pt x="4086" y="7854"/>
                  </a:lnTo>
                  <a:cubicBezTo>
                    <a:pt x="4086" y="7854"/>
                    <a:pt x="4253" y="6322"/>
                    <a:pt x="2905" y="6322"/>
                  </a:cubicBezTo>
                  <a:cubicBezTo>
                    <a:pt x="2873" y="6322"/>
                    <a:pt x="2841" y="6323"/>
                    <a:pt x="2808" y="6325"/>
                  </a:cubicBezTo>
                  <a:cubicBezTo>
                    <a:pt x="2808" y="6325"/>
                    <a:pt x="4913" y="3217"/>
                    <a:pt x="4086" y="987"/>
                  </a:cubicBezTo>
                  <a:cubicBezTo>
                    <a:pt x="3827" y="288"/>
                    <a:pt x="3371" y="0"/>
                    <a:pt x="28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15;p64">
              <a:extLst>
                <a:ext uri="{FF2B5EF4-FFF2-40B4-BE49-F238E27FC236}">
                  <a16:creationId xmlns:a16="http://schemas.microsoft.com/office/drawing/2014/main" id="{AB13843A-C79B-4DDD-B139-9846C8BC6EEC}"/>
                </a:ext>
              </a:extLst>
            </p:cNvPr>
            <p:cNvSpPr/>
            <p:nvPr/>
          </p:nvSpPr>
          <p:spPr>
            <a:xfrm>
              <a:off x="1830753" y="4459449"/>
              <a:ext cx="30679" cy="64685"/>
            </a:xfrm>
            <a:custGeom>
              <a:avLst/>
              <a:gdLst/>
              <a:ahLst/>
              <a:cxnLst/>
              <a:rect l="l" t="t" r="r" b="b"/>
              <a:pathLst>
                <a:path w="452" h="953" extrusionOk="0">
                  <a:moveTo>
                    <a:pt x="1" y="0"/>
                  </a:moveTo>
                  <a:lnTo>
                    <a:pt x="1" y="0"/>
                  </a:lnTo>
                  <a:cubicBezTo>
                    <a:pt x="51" y="76"/>
                    <a:pt x="126" y="126"/>
                    <a:pt x="176" y="201"/>
                  </a:cubicBezTo>
                  <a:cubicBezTo>
                    <a:pt x="226" y="276"/>
                    <a:pt x="251" y="351"/>
                    <a:pt x="276" y="426"/>
                  </a:cubicBezTo>
                  <a:cubicBezTo>
                    <a:pt x="352" y="602"/>
                    <a:pt x="377" y="777"/>
                    <a:pt x="377" y="953"/>
                  </a:cubicBezTo>
                  <a:cubicBezTo>
                    <a:pt x="427" y="878"/>
                    <a:pt x="452" y="777"/>
                    <a:pt x="452" y="677"/>
                  </a:cubicBezTo>
                  <a:cubicBezTo>
                    <a:pt x="452" y="577"/>
                    <a:pt x="427" y="477"/>
                    <a:pt x="402" y="401"/>
                  </a:cubicBezTo>
                  <a:cubicBezTo>
                    <a:pt x="377" y="301"/>
                    <a:pt x="327" y="201"/>
                    <a:pt x="251" y="151"/>
                  </a:cubicBezTo>
                  <a:cubicBezTo>
                    <a:pt x="176" y="76"/>
                    <a:pt x="101" y="2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16;p64">
              <a:extLst>
                <a:ext uri="{FF2B5EF4-FFF2-40B4-BE49-F238E27FC236}">
                  <a16:creationId xmlns:a16="http://schemas.microsoft.com/office/drawing/2014/main" id="{34D62E03-09C1-4DB6-8615-12D04EA276A1}"/>
                </a:ext>
              </a:extLst>
            </p:cNvPr>
            <p:cNvSpPr/>
            <p:nvPr/>
          </p:nvSpPr>
          <p:spPr>
            <a:xfrm>
              <a:off x="1791656" y="4459449"/>
              <a:ext cx="30679" cy="64685"/>
            </a:xfrm>
            <a:custGeom>
              <a:avLst/>
              <a:gdLst/>
              <a:ahLst/>
              <a:cxnLst/>
              <a:rect l="l" t="t" r="r" b="b"/>
              <a:pathLst>
                <a:path w="452" h="953" extrusionOk="0">
                  <a:moveTo>
                    <a:pt x="0" y="0"/>
                  </a:moveTo>
                  <a:lnTo>
                    <a:pt x="0" y="0"/>
                  </a:lnTo>
                  <a:cubicBezTo>
                    <a:pt x="50" y="76"/>
                    <a:pt x="126" y="126"/>
                    <a:pt x="151" y="201"/>
                  </a:cubicBezTo>
                  <a:cubicBezTo>
                    <a:pt x="201" y="276"/>
                    <a:pt x="251" y="351"/>
                    <a:pt x="276" y="426"/>
                  </a:cubicBezTo>
                  <a:cubicBezTo>
                    <a:pt x="351" y="602"/>
                    <a:pt x="376" y="777"/>
                    <a:pt x="376" y="953"/>
                  </a:cubicBezTo>
                  <a:cubicBezTo>
                    <a:pt x="426" y="878"/>
                    <a:pt x="451" y="777"/>
                    <a:pt x="451" y="677"/>
                  </a:cubicBezTo>
                  <a:cubicBezTo>
                    <a:pt x="451" y="577"/>
                    <a:pt x="426" y="477"/>
                    <a:pt x="401" y="401"/>
                  </a:cubicBezTo>
                  <a:cubicBezTo>
                    <a:pt x="376" y="301"/>
                    <a:pt x="301" y="201"/>
                    <a:pt x="251" y="151"/>
                  </a:cubicBezTo>
                  <a:cubicBezTo>
                    <a:pt x="176" y="76"/>
                    <a:pt x="75" y="2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17;p64">
              <a:extLst>
                <a:ext uri="{FF2B5EF4-FFF2-40B4-BE49-F238E27FC236}">
                  <a16:creationId xmlns:a16="http://schemas.microsoft.com/office/drawing/2014/main" id="{F2B94ADD-FFB4-4AF9-8330-3BBF745C694E}"/>
                </a:ext>
              </a:extLst>
            </p:cNvPr>
            <p:cNvSpPr/>
            <p:nvPr/>
          </p:nvSpPr>
          <p:spPr>
            <a:xfrm>
              <a:off x="1609612" y="3995037"/>
              <a:ext cx="277337" cy="530782"/>
            </a:xfrm>
            <a:custGeom>
              <a:avLst/>
              <a:gdLst/>
              <a:ahLst/>
              <a:cxnLst/>
              <a:rect l="l" t="t" r="r" b="b"/>
              <a:pathLst>
                <a:path w="4086" h="7820" extrusionOk="0">
                  <a:moveTo>
                    <a:pt x="2532" y="0"/>
                  </a:moveTo>
                  <a:cubicBezTo>
                    <a:pt x="1479" y="226"/>
                    <a:pt x="351" y="1504"/>
                    <a:pt x="201" y="2832"/>
                  </a:cubicBezTo>
                  <a:cubicBezTo>
                    <a:pt x="1" y="5013"/>
                    <a:pt x="1003" y="7820"/>
                    <a:pt x="1003" y="7820"/>
                  </a:cubicBezTo>
                  <a:lnTo>
                    <a:pt x="4086" y="7820"/>
                  </a:lnTo>
                  <a:lnTo>
                    <a:pt x="1855" y="7494"/>
                  </a:lnTo>
                  <a:cubicBezTo>
                    <a:pt x="1855" y="7494"/>
                    <a:pt x="2908" y="6141"/>
                    <a:pt x="3259" y="3183"/>
                  </a:cubicBezTo>
                  <a:cubicBezTo>
                    <a:pt x="3459" y="1454"/>
                    <a:pt x="2858" y="527"/>
                    <a:pt x="253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18;p64">
              <a:extLst>
                <a:ext uri="{FF2B5EF4-FFF2-40B4-BE49-F238E27FC236}">
                  <a16:creationId xmlns:a16="http://schemas.microsoft.com/office/drawing/2014/main" id="{B27D8671-F99D-4A75-B7C4-BB475C009B71}"/>
                </a:ext>
              </a:extLst>
            </p:cNvPr>
            <p:cNvSpPr/>
            <p:nvPr/>
          </p:nvSpPr>
          <p:spPr>
            <a:xfrm>
              <a:off x="1039721" y="3702422"/>
              <a:ext cx="787689" cy="823392"/>
            </a:xfrm>
            <a:custGeom>
              <a:avLst/>
              <a:gdLst/>
              <a:ahLst/>
              <a:cxnLst/>
              <a:rect l="l" t="t" r="r" b="b"/>
              <a:pathLst>
                <a:path w="11605" h="12131" extrusionOk="0">
                  <a:moveTo>
                    <a:pt x="5815" y="0"/>
                  </a:moveTo>
                  <a:cubicBezTo>
                    <a:pt x="2858" y="0"/>
                    <a:pt x="727" y="2607"/>
                    <a:pt x="351" y="5890"/>
                  </a:cubicBezTo>
                  <a:cubicBezTo>
                    <a:pt x="1" y="8848"/>
                    <a:pt x="1905" y="12131"/>
                    <a:pt x="1905" y="12131"/>
                  </a:cubicBezTo>
                  <a:lnTo>
                    <a:pt x="9725" y="12131"/>
                  </a:lnTo>
                  <a:cubicBezTo>
                    <a:pt x="9725" y="12131"/>
                    <a:pt x="11605" y="8848"/>
                    <a:pt x="11254" y="5890"/>
                  </a:cubicBezTo>
                  <a:cubicBezTo>
                    <a:pt x="10878" y="2607"/>
                    <a:pt x="8747" y="0"/>
                    <a:pt x="58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19;p64">
              <a:extLst>
                <a:ext uri="{FF2B5EF4-FFF2-40B4-BE49-F238E27FC236}">
                  <a16:creationId xmlns:a16="http://schemas.microsoft.com/office/drawing/2014/main" id="{0F6D999F-4BC4-4235-8EE7-C25DF994BF1C}"/>
                </a:ext>
              </a:extLst>
            </p:cNvPr>
            <p:cNvSpPr/>
            <p:nvPr/>
          </p:nvSpPr>
          <p:spPr>
            <a:xfrm>
              <a:off x="1199910" y="3812992"/>
              <a:ext cx="467319" cy="590377"/>
            </a:xfrm>
            <a:custGeom>
              <a:avLst/>
              <a:gdLst/>
              <a:ahLst/>
              <a:cxnLst/>
              <a:rect l="l" t="t" r="r" b="b"/>
              <a:pathLst>
                <a:path w="6885" h="8698" extrusionOk="0">
                  <a:moveTo>
                    <a:pt x="949" y="1"/>
                  </a:moveTo>
                  <a:cubicBezTo>
                    <a:pt x="949" y="1"/>
                    <a:pt x="1500" y="1780"/>
                    <a:pt x="1099" y="2632"/>
                  </a:cubicBezTo>
                  <a:cubicBezTo>
                    <a:pt x="648" y="3610"/>
                    <a:pt x="172" y="4236"/>
                    <a:pt x="122" y="5489"/>
                  </a:cubicBezTo>
                  <a:cubicBezTo>
                    <a:pt x="0" y="8650"/>
                    <a:pt x="3110" y="8697"/>
                    <a:pt x="3433" y="8697"/>
                  </a:cubicBezTo>
                  <a:cubicBezTo>
                    <a:pt x="3443" y="8697"/>
                    <a:pt x="3451" y="8697"/>
                    <a:pt x="3455" y="8697"/>
                  </a:cubicBezTo>
                  <a:cubicBezTo>
                    <a:pt x="3459" y="8697"/>
                    <a:pt x="3465" y="8697"/>
                    <a:pt x="3475" y="8697"/>
                  </a:cubicBezTo>
                  <a:cubicBezTo>
                    <a:pt x="3775" y="8697"/>
                    <a:pt x="6885" y="8650"/>
                    <a:pt x="6763" y="5489"/>
                  </a:cubicBezTo>
                  <a:cubicBezTo>
                    <a:pt x="6713" y="4236"/>
                    <a:pt x="6237" y="3610"/>
                    <a:pt x="5786" y="2632"/>
                  </a:cubicBezTo>
                  <a:cubicBezTo>
                    <a:pt x="5385" y="1780"/>
                    <a:pt x="5961" y="1"/>
                    <a:pt x="5961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20;p64">
              <a:extLst>
                <a:ext uri="{FF2B5EF4-FFF2-40B4-BE49-F238E27FC236}">
                  <a16:creationId xmlns:a16="http://schemas.microsoft.com/office/drawing/2014/main" id="{093FC4F3-5D6E-4CDF-9007-1ACAB87C1C43}"/>
                </a:ext>
              </a:extLst>
            </p:cNvPr>
            <p:cNvSpPr/>
            <p:nvPr/>
          </p:nvSpPr>
          <p:spPr>
            <a:xfrm>
              <a:off x="1180904" y="3750071"/>
              <a:ext cx="505329" cy="236476"/>
            </a:xfrm>
            <a:custGeom>
              <a:avLst/>
              <a:gdLst/>
              <a:ahLst/>
              <a:cxnLst/>
              <a:rect l="l" t="t" r="r" b="b"/>
              <a:pathLst>
                <a:path w="7445" h="3484" extrusionOk="0">
                  <a:moveTo>
                    <a:pt x="1254" y="0"/>
                  </a:moveTo>
                  <a:cubicBezTo>
                    <a:pt x="803" y="276"/>
                    <a:pt x="377" y="627"/>
                    <a:pt x="1" y="1053"/>
                  </a:cubicBezTo>
                  <a:cubicBezTo>
                    <a:pt x="352" y="1329"/>
                    <a:pt x="1204" y="1905"/>
                    <a:pt x="3033" y="2030"/>
                  </a:cubicBezTo>
                  <a:cubicBezTo>
                    <a:pt x="2908" y="2181"/>
                    <a:pt x="2833" y="2381"/>
                    <a:pt x="2833" y="2607"/>
                  </a:cubicBezTo>
                  <a:cubicBezTo>
                    <a:pt x="2833" y="3083"/>
                    <a:pt x="3234" y="3484"/>
                    <a:pt x="3735" y="3484"/>
                  </a:cubicBezTo>
                  <a:cubicBezTo>
                    <a:pt x="4211" y="3484"/>
                    <a:pt x="4612" y="3083"/>
                    <a:pt x="4612" y="2607"/>
                  </a:cubicBezTo>
                  <a:cubicBezTo>
                    <a:pt x="4612" y="2381"/>
                    <a:pt x="4537" y="2181"/>
                    <a:pt x="4412" y="2030"/>
                  </a:cubicBezTo>
                  <a:cubicBezTo>
                    <a:pt x="6292" y="1905"/>
                    <a:pt x="7144" y="1329"/>
                    <a:pt x="7444" y="1053"/>
                  </a:cubicBezTo>
                  <a:cubicBezTo>
                    <a:pt x="7068" y="627"/>
                    <a:pt x="6642" y="276"/>
                    <a:pt x="619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21;p64">
              <a:extLst>
                <a:ext uri="{FF2B5EF4-FFF2-40B4-BE49-F238E27FC236}">
                  <a16:creationId xmlns:a16="http://schemas.microsoft.com/office/drawing/2014/main" id="{9FDEFD7F-2CE0-4C62-B809-4A9EE0F3EC30}"/>
                </a:ext>
              </a:extLst>
            </p:cNvPr>
            <p:cNvSpPr/>
            <p:nvPr/>
          </p:nvSpPr>
          <p:spPr>
            <a:xfrm>
              <a:off x="1699752" y="3991644"/>
              <a:ext cx="112401" cy="534176"/>
            </a:xfrm>
            <a:custGeom>
              <a:avLst/>
              <a:gdLst/>
              <a:ahLst/>
              <a:cxnLst/>
              <a:rect l="l" t="t" r="r" b="b"/>
              <a:pathLst>
                <a:path w="1656" h="7870" extrusionOk="0">
                  <a:moveTo>
                    <a:pt x="1179" y="0"/>
                  </a:moveTo>
                  <a:cubicBezTo>
                    <a:pt x="1279" y="326"/>
                    <a:pt x="1354" y="677"/>
                    <a:pt x="1404" y="1003"/>
                  </a:cubicBezTo>
                  <a:cubicBezTo>
                    <a:pt x="1455" y="1328"/>
                    <a:pt x="1505" y="1679"/>
                    <a:pt x="1505" y="2005"/>
                  </a:cubicBezTo>
                  <a:cubicBezTo>
                    <a:pt x="1530" y="2682"/>
                    <a:pt x="1480" y="3359"/>
                    <a:pt x="1329" y="4035"/>
                  </a:cubicBezTo>
                  <a:cubicBezTo>
                    <a:pt x="1204" y="4687"/>
                    <a:pt x="1028" y="5338"/>
                    <a:pt x="778" y="5990"/>
                  </a:cubicBezTo>
                  <a:cubicBezTo>
                    <a:pt x="552" y="6617"/>
                    <a:pt x="302" y="7243"/>
                    <a:pt x="1" y="7870"/>
                  </a:cubicBezTo>
                  <a:cubicBezTo>
                    <a:pt x="352" y="7268"/>
                    <a:pt x="627" y="6667"/>
                    <a:pt x="878" y="6015"/>
                  </a:cubicBezTo>
                  <a:cubicBezTo>
                    <a:pt x="1129" y="5389"/>
                    <a:pt x="1329" y="4737"/>
                    <a:pt x="1455" y="4060"/>
                  </a:cubicBezTo>
                  <a:cubicBezTo>
                    <a:pt x="1580" y="3384"/>
                    <a:pt x="1655" y="2682"/>
                    <a:pt x="1605" y="2005"/>
                  </a:cubicBezTo>
                  <a:cubicBezTo>
                    <a:pt x="1555" y="1328"/>
                    <a:pt x="1404" y="652"/>
                    <a:pt x="1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22;p64">
              <a:extLst>
                <a:ext uri="{FF2B5EF4-FFF2-40B4-BE49-F238E27FC236}">
                  <a16:creationId xmlns:a16="http://schemas.microsoft.com/office/drawing/2014/main" id="{5D558511-707B-4B50-BC98-12FD4EF6845D}"/>
                </a:ext>
              </a:extLst>
            </p:cNvPr>
            <p:cNvSpPr/>
            <p:nvPr/>
          </p:nvSpPr>
          <p:spPr>
            <a:xfrm>
              <a:off x="1055061" y="3991644"/>
              <a:ext cx="114030" cy="534176"/>
            </a:xfrm>
            <a:custGeom>
              <a:avLst/>
              <a:gdLst/>
              <a:ahLst/>
              <a:cxnLst/>
              <a:rect l="l" t="t" r="r" b="b"/>
              <a:pathLst>
                <a:path w="1680" h="7870" extrusionOk="0">
                  <a:moveTo>
                    <a:pt x="476" y="0"/>
                  </a:moveTo>
                  <a:cubicBezTo>
                    <a:pt x="251" y="652"/>
                    <a:pt x="100" y="1328"/>
                    <a:pt x="50" y="2005"/>
                  </a:cubicBezTo>
                  <a:cubicBezTo>
                    <a:pt x="0" y="2682"/>
                    <a:pt x="75" y="3384"/>
                    <a:pt x="201" y="4060"/>
                  </a:cubicBezTo>
                  <a:cubicBezTo>
                    <a:pt x="326" y="4712"/>
                    <a:pt x="526" y="5389"/>
                    <a:pt x="777" y="6015"/>
                  </a:cubicBezTo>
                  <a:cubicBezTo>
                    <a:pt x="1028" y="6667"/>
                    <a:pt x="1328" y="7268"/>
                    <a:pt x="1679" y="7870"/>
                  </a:cubicBezTo>
                  <a:cubicBezTo>
                    <a:pt x="1353" y="7243"/>
                    <a:pt x="1103" y="6617"/>
                    <a:pt x="877" y="5990"/>
                  </a:cubicBezTo>
                  <a:cubicBezTo>
                    <a:pt x="652" y="5338"/>
                    <a:pt x="451" y="4687"/>
                    <a:pt x="326" y="4035"/>
                  </a:cubicBezTo>
                  <a:cubicBezTo>
                    <a:pt x="201" y="3359"/>
                    <a:pt x="125" y="2682"/>
                    <a:pt x="150" y="2005"/>
                  </a:cubicBezTo>
                  <a:cubicBezTo>
                    <a:pt x="150" y="1679"/>
                    <a:pt x="201" y="1328"/>
                    <a:pt x="251" y="1003"/>
                  </a:cubicBezTo>
                  <a:cubicBezTo>
                    <a:pt x="301" y="677"/>
                    <a:pt x="376" y="326"/>
                    <a:pt x="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23;p64">
              <a:extLst>
                <a:ext uri="{FF2B5EF4-FFF2-40B4-BE49-F238E27FC236}">
                  <a16:creationId xmlns:a16="http://schemas.microsoft.com/office/drawing/2014/main" id="{BB798060-F1D7-413C-B190-AAC427B4C8DD}"/>
                </a:ext>
              </a:extLst>
            </p:cNvPr>
            <p:cNvSpPr/>
            <p:nvPr/>
          </p:nvSpPr>
          <p:spPr>
            <a:xfrm>
              <a:off x="1170723" y="3731337"/>
              <a:ext cx="523995" cy="141248"/>
            </a:xfrm>
            <a:custGeom>
              <a:avLst/>
              <a:gdLst/>
              <a:ahLst/>
              <a:cxnLst/>
              <a:rect l="l" t="t" r="r" b="b"/>
              <a:pathLst>
                <a:path w="7720" h="2081" extrusionOk="0">
                  <a:moveTo>
                    <a:pt x="477" y="1"/>
                  </a:moveTo>
                  <a:lnTo>
                    <a:pt x="0" y="878"/>
                  </a:lnTo>
                  <a:cubicBezTo>
                    <a:pt x="0" y="878"/>
                    <a:pt x="802" y="2081"/>
                    <a:pt x="3885" y="2081"/>
                  </a:cubicBezTo>
                  <a:cubicBezTo>
                    <a:pt x="6943" y="2081"/>
                    <a:pt x="7720" y="928"/>
                    <a:pt x="7720" y="928"/>
                  </a:cubicBezTo>
                  <a:lnTo>
                    <a:pt x="7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24;p64">
              <a:extLst>
                <a:ext uri="{FF2B5EF4-FFF2-40B4-BE49-F238E27FC236}">
                  <a16:creationId xmlns:a16="http://schemas.microsoft.com/office/drawing/2014/main" id="{A02D4BB5-217C-44B5-8872-4F385A23AEF5}"/>
                </a:ext>
              </a:extLst>
            </p:cNvPr>
            <p:cNvSpPr/>
            <p:nvPr/>
          </p:nvSpPr>
          <p:spPr>
            <a:xfrm>
              <a:off x="1373130" y="3848696"/>
              <a:ext cx="120885" cy="120885"/>
            </a:xfrm>
            <a:custGeom>
              <a:avLst/>
              <a:gdLst/>
              <a:ahLst/>
              <a:cxnLst/>
              <a:rect l="l" t="t" r="r" b="b"/>
              <a:pathLst>
                <a:path w="1781" h="1781" extrusionOk="0">
                  <a:moveTo>
                    <a:pt x="903" y="1"/>
                  </a:moveTo>
                  <a:cubicBezTo>
                    <a:pt x="402" y="1"/>
                    <a:pt x="1" y="402"/>
                    <a:pt x="1" y="878"/>
                  </a:cubicBezTo>
                  <a:cubicBezTo>
                    <a:pt x="1" y="1379"/>
                    <a:pt x="402" y="1780"/>
                    <a:pt x="903" y="1780"/>
                  </a:cubicBezTo>
                  <a:cubicBezTo>
                    <a:pt x="1379" y="1780"/>
                    <a:pt x="1780" y="1379"/>
                    <a:pt x="1780" y="878"/>
                  </a:cubicBezTo>
                  <a:cubicBezTo>
                    <a:pt x="1780" y="402"/>
                    <a:pt x="1379" y="1"/>
                    <a:pt x="9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25;p64">
              <a:extLst>
                <a:ext uri="{FF2B5EF4-FFF2-40B4-BE49-F238E27FC236}">
                  <a16:creationId xmlns:a16="http://schemas.microsoft.com/office/drawing/2014/main" id="{A5910115-B3F1-43A1-9653-B26BCCF26F0B}"/>
                </a:ext>
              </a:extLst>
            </p:cNvPr>
            <p:cNvSpPr/>
            <p:nvPr/>
          </p:nvSpPr>
          <p:spPr>
            <a:xfrm>
              <a:off x="1391864" y="3865733"/>
              <a:ext cx="85115" cy="85115"/>
            </a:xfrm>
            <a:custGeom>
              <a:avLst/>
              <a:gdLst/>
              <a:ahLst/>
              <a:cxnLst/>
              <a:rect l="l" t="t" r="r" b="b"/>
              <a:pathLst>
                <a:path w="1254" h="1254" extrusionOk="0">
                  <a:moveTo>
                    <a:pt x="627" y="0"/>
                  </a:moveTo>
                  <a:cubicBezTo>
                    <a:pt x="276" y="0"/>
                    <a:pt x="1" y="301"/>
                    <a:pt x="1" y="627"/>
                  </a:cubicBezTo>
                  <a:cubicBezTo>
                    <a:pt x="1" y="978"/>
                    <a:pt x="276" y="1254"/>
                    <a:pt x="627" y="1254"/>
                  </a:cubicBezTo>
                  <a:cubicBezTo>
                    <a:pt x="953" y="1254"/>
                    <a:pt x="1254" y="978"/>
                    <a:pt x="1254" y="627"/>
                  </a:cubicBezTo>
                  <a:cubicBezTo>
                    <a:pt x="1254" y="301"/>
                    <a:pt x="953" y="0"/>
                    <a:pt x="62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26;p64">
              <a:extLst>
                <a:ext uri="{FF2B5EF4-FFF2-40B4-BE49-F238E27FC236}">
                  <a16:creationId xmlns:a16="http://schemas.microsoft.com/office/drawing/2014/main" id="{4FF6034F-53AB-4EC9-8D43-6ED6941CC101}"/>
                </a:ext>
              </a:extLst>
            </p:cNvPr>
            <p:cNvSpPr/>
            <p:nvPr/>
          </p:nvSpPr>
          <p:spPr>
            <a:xfrm>
              <a:off x="1204729" y="4080222"/>
              <a:ext cx="229757" cy="445599"/>
            </a:xfrm>
            <a:custGeom>
              <a:avLst/>
              <a:gdLst/>
              <a:ahLst/>
              <a:cxnLst/>
              <a:rect l="l" t="t" r="r" b="b"/>
              <a:pathLst>
                <a:path w="3385" h="6565" extrusionOk="0">
                  <a:moveTo>
                    <a:pt x="1545" y="0"/>
                  </a:moveTo>
                  <a:cubicBezTo>
                    <a:pt x="1437" y="0"/>
                    <a:pt x="1324" y="8"/>
                    <a:pt x="1204" y="23"/>
                  </a:cubicBezTo>
                  <a:cubicBezTo>
                    <a:pt x="151" y="174"/>
                    <a:pt x="1" y="1402"/>
                    <a:pt x="1" y="2204"/>
                  </a:cubicBezTo>
                  <a:cubicBezTo>
                    <a:pt x="1" y="4134"/>
                    <a:pt x="1204" y="5462"/>
                    <a:pt x="1204" y="5462"/>
                  </a:cubicBezTo>
                  <a:cubicBezTo>
                    <a:pt x="251" y="5888"/>
                    <a:pt x="151" y="6565"/>
                    <a:pt x="151" y="6565"/>
                  </a:cubicBezTo>
                  <a:lnTo>
                    <a:pt x="3384" y="6565"/>
                  </a:lnTo>
                  <a:cubicBezTo>
                    <a:pt x="3384" y="6565"/>
                    <a:pt x="3359" y="2755"/>
                    <a:pt x="3384" y="2204"/>
                  </a:cubicBezTo>
                  <a:cubicBezTo>
                    <a:pt x="3384" y="1319"/>
                    <a:pt x="2973" y="0"/>
                    <a:pt x="1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27;p64">
              <a:extLst>
                <a:ext uri="{FF2B5EF4-FFF2-40B4-BE49-F238E27FC236}">
                  <a16:creationId xmlns:a16="http://schemas.microsoft.com/office/drawing/2014/main" id="{75541122-D45B-487B-A8E2-892A69F69F94}"/>
                </a:ext>
              </a:extLst>
            </p:cNvPr>
            <p:cNvSpPr/>
            <p:nvPr/>
          </p:nvSpPr>
          <p:spPr>
            <a:xfrm>
              <a:off x="1245591" y="4476486"/>
              <a:ext cx="40861" cy="49345"/>
            </a:xfrm>
            <a:custGeom>
              <a:avLst/>
              <a:gdLst/>
              <a:ahLst/>
              <a:cxnLst/>
              <a:rect l="l" t="t" r="r" b="b"/>
              <a:pathLst>
                <a:path w="602" h="727" extrusionOk="0">
                  <a:moveTo>
                    <a:pt x="602" y="0"/>
                  </a:moveTo>
                  <a:cubicBezTo>
                    <a:pt x="426" y="0"/>
                    <a:pt x="251" y="100"/>
                    <a:pt x="151" y="226"/>
                  </a:cubicBezTo>
                  <a:cubicBezTo>
                    <a:pt x="100" y="301"/>
                    <a:pt x="50" y="376"/>
                    <a:pt x="25" y="451"/>
                  </a:cubicBezTo>
                  <a:cubicBezTo>
                    <a:pt x="0" y="551"/>
                    <a:pt x="0" y="627"/>
                    <a:pt x="25" y="727"/>
                  </a:cubicBezTo>
                  <a:cubicBezTo>
                    <a:pt x="75" y="551"/>
                    <a:pt x="151" y="426"/>
                    <a:pt x="251" y="301"/>
                  </a:cubicBezTo>
                  <a:cubicBezTo>
                    <a:pt x="301" y="251"/>
                    <a:pt x="351" y="201"/>
                    <a:pt x="401" y="150"/>
                  </a:cubicBezTo>
                  <a:cubicBezTo>
                    <a:pt x="451" y="100"/>
                    <a:pt x="526" y="50"/>
                    <a:pt x="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28;p64">
              <a:extLst>
                <a:ext uri="{FF2B5EF4-FFF2-40B4-BE49-F238E27FC236}">
                  <a16:creationId xmlns:a16="http://schemas.microsoft.com/office/drawing/2014/main" id="{101D2B68-E56D-4864-9D65-9E19C78794A6}"/>
                </a:ext>
              </a:extLst>
            </p:cNvPr>
            <p:cNvSpPr/>
            <p:nvPr/>
          </p:nvSpPr>
          <p:spPr>
            <a:xfrm>
              <a:off x="1277900" y="4476486"/>
              <a:ext cx="39164" cy="49345"/>
            </a:xfrm>
            <a:custGeom>
              <a:avLst/>
              <a:gdLst/>
              <a:ahLst/>
              <a:cxnLst/>
              <a:rect l="l" t="t" r="r" b="b"/>
              <a:pathLst>
                <a:path w="577" h="727" extrusionOk="0">
                  <a:moveTo>
                    <a:pt x="577" y="0"/>
                  </a:moveTo>
                  <a:cubicBezTo>
                    <a:pt x="401" y="0"/>
                    <a:pt x="251" y="100"/>
                    <a:pt x="126" y="226"/>
                  </a:cubicBezTo>
                  <a:cubicBezTo>
                    <a:pt x="76" y="301"/>
                    <a:pt x="25" y="376"/>
                    <a:pt x="25" y="451"/>
                  </a:cubicBezTo>
                  <a:cubicBezTo>
                    <a:pt x="0" y="551"/>
                    <a:pt x="0" y="627"/>
                    <a:pt x="0" y="727"/>
                  </a:cubicBezTo>
                  <a:cubicBezTo>
                    <a:pt x="76" y="551"/>
                    <a:pt x="126" y="426"/>
                    <a:pt x="226" y="301"/>
                  </a:cubicBezTo>
                  <a:cubicBezTo>
                    <a:pt x="276" y="251"/>
                    <a:pt x="326" y="201"/>
                    <a:pt x="376" y="150"/>
                  </a:cubicBezTo>
                  <a:cubicBezTo>
                    <a:pt x="451" y="100"/>
                    <a:pt x="502" y="5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29;p64">
              <a:extLst>
                <a:ext uri="{FF2B5EF4-FFF2-40B4-BE49-F238E27FC236}">
                  <a16:creationId xmlns:a16="http://schemas.microsoft.com/office/drawing/2014/main" id="{DF946D81-DCDE-4046-AD6B-37107569D200}"/>
                </a:ext>
              </a:extLst>
            </p:cNvPr>
            <p:cNvSpPr/>
            <p:nvPr/>
          </p:nvSpPr>
          <p:spPr>
            <a:xfrm>
              <a:off x="1204729" y="4240004"/>
              <a:ext cx="85115" cy="285822"/>
            </a:xfrm>
            <a:custGeom>
              <a:avLst/>
              <a:gdLst/>
              <a:ahLst/>
              <a:cxnLst/>
              <a:rect l="l" t="t" r="r" b="b"/>
              <a:pathLst>
                <a:path w="1254" h="4211" extrusionOk="0">
                  <a:moveTo>
                    <a:pt x="26" y="0"/>
                  </a:moveTo>
                  <a:lnTo>
                    <a:pt x="26" y="0"/>
                  </a:lnTo>
                  <a:cubicBezTo>
                    <a:pt x="1" y="301"/>
                    <a:pt x="26" y="577"/>
                    <a:pt x="101" y="852"/>
                  </a:cubicBezTo>
                  <a:cubicBezTo>
                    <a:pt x="151" y="1128"/>
                    <a:pt x="226" y="1379"/>
                    <a:pt x="352" y="1654"/>
                  </a:cubicBezTo>
                  <a:cubicBezTo>
                    <a:pt x="452" y="1905"/>
                    <a:pt x="577" y="2181"/>
                    <a:pt x="702" y="2406"/>
                  </a:cubicBezTo>
                  <a:cubicBezTo>
                    <a:pt x="818" y="2638"/>
                    <a:pt x="955" y="2870"/>
                    <a:pt x="1114" y="3081"/>
                  </a:cubicBezTo>
                  <a:lnTo>
                    <a:pt x="1114" y="3081"/>
                  </a:lnTo>
                  <a:cubicBezTo>
                    <a:pt x="1070" y="3099"/>
                    <a:pt x="1030" y="3116"/>
                    <a:pt x="978" y="3133"/>
                  </a:cubicBezTo>
                  <a:cubicBezTo>
                    <a:pt x="928" y="3158"/>
                    <a:pt x="878" y="3183"/>
                    <a:pt x="803" y="3233"/>
                  </a:cubicBezTo>
                  <a:cubicBezTo>
                    <a:pt x="702" y="3309"/>
                    <a:pt x="602" y="3384"/>
                    <a:pt x="502" y="3484"/>
                  </a:cubicBezTo>
                  <a:cubicBezTo>
                    <a:pt x="402" y="3584"/>
                    <a:pt x="326" y="3710"/>
                    <a:pt x="276" y="3810"/>
                  </a:cubicBezTo>
                  <a:cubicBezTo>
                    <a:pt x="201" y="3935"/>
                    <a:pt x="176" y="4060"/>
                    <a:pt x="151" y="4211"/>
                  </a:cubicBezTo>
                  <a:cubicBezTo>
                    <a:pt x="201" y="4086"/>
                    <a:pt x="276" y="3960"/>
                    <a:pt x="326" y="3860"/>
                  </a:cubicBezTo>
                  <a:cubicBezTo>
                    <a:pt x="402" y="3760"/>
                    <a:pt x="502" y="3659"/>
                    <a:pt x="577" y="3559"/>
                  </a:cubicBezTo>
                  <a:cubicBezTo>
                    <a:pt x="677" y="3484"/>
                    <a:pt x="778" y="3409"/>
                    <a:pt x="878" y="3334"/>
                  </a:cubicBezTo>
                  <a:cubicBezTo>
                    <a:pt x="978" y="3258"/>
                    <a:pt x="1103" y="3208"/>
                    <a:pt x="1204" y="3158"/>
                  </a:cubicBezTo>
                  <a:lnTo>
                    <a:pt x="1229" y="3158"/>
                  </a:lnTo>
                  <a:cubicBezTo>
                    <a:pt x="1229" y="3158"/>
                    <a:pt x="1229" y="3133"/>
                    <a:pt x="1229" y="3133"/>
                  </a:cubicBezTo>
                  <a:cubicBezTo>
                    <a:pt x="1254" y="3133"/>
                    <a:pt x="1254" y="3083"/>
                    <a:pt x="1229" y="3058"/>
                  </a:cubicBezTo>
                  <a:cubicBezTo>
                    <a:pt x="1078" y="2857"/>
                    <a:pt x="928" y="2607"/>
                    <a:pt x="778" y="2381"/>
                  </a:cubicBezTo>
                  <a:cubicBezTo>
                    <a:pt x="652" y="2131"/>
                    <a:pt x="527" y="1880"/>
                    <a:pt x="402" y="1629"/>
                  </a:cubicBezTo>
                  <a:cubicBezTo>
                    <a:pt x="176" y="1103"/>
                    <a:pt x="26" y="577"/>
                    <a:pt x="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30;p64">
              <a:extLst>
                <a:ext uri="{FF2B5EF4-FFF2-40B4-BE49-F238E27FC236}">
                  <a16:creationId xmlns:a16="http://schemas.microsoft.com/office/drawing/2014/main" id="{E5E43E61-F3A0-4C57-9364-9239BF196286}"/>
                </a:ext>
              </a:extLst>
            </p:cNvPr>
            <p:cNvSpPr/>
            <p:nvPr/>
          </p:nvSpPr>
          <p:spPr>
            <a:xfrm>
              <a:off x="1432794" y="4080222"/>
              <a:ext cx="229621" cy="445599"/>
            </a:xfrm>
            <a:custGeom>
              <a:avLst/>
              <a:gdLst/>
              <a:ahLst/>
              <a:cxnLst/>
              <a:rect l="l" t="t" r="r" b="b"/>
              <a:pathLst>
                <a:path w="3383" h="6565" extrusionOk="0">
                  <a:moveTo>
                    <a:pt x="1862" y="0"/>
                  </a:moveTo>
                  <a:cubicBezTo>
                    <a:pt x="432" y="0"/>
                    <a:pt x="1" y="1319"/>
                    <a:pt x="24" y="2204"/>
                  </a:cubicBezTo>
                  <a:cubicBezTo>
                    <a:pt x="24" y="2755"/>
                    <a:pt x="24" y="6565"/>
                    <a:pt x="24" y="6565"/>
                  </a:cubicBezTo>
                  <a:lnTo>
                    <a:pt x="3232" y="6565"/>
                  </a:lnTo>
                  <a:cubicBezTo>
                    <a:pt x="3232" y="6565"/>
                    <a:pt x="3132" y="5888"/>
                    <a:pt x="2205" y="5462"/>
                  </a:cubicBezTo>
                  <a:cubicBezTo>
                    <a:pt x="2205" y="5462"/>
                    <a:pt x="3383" y="4134"/>
                    <a:pt x="3383" y="2204"/>
                  </a:cubicBezTo>
                  <a:cubicBezTo>
                    <a:pt x="3383" y="1402"/>
                    <a:pt x="3232" y="174"/>
                    <a:pt x="2205" y="23"/>
                  </a:cubicBezTo>
                  <a:cubicBezTo>
                    <a:pt x="2085" y="8"/>
                    <a:pt x="1971" y="0"/>
                    <a:pt x="1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31;p64">
              <a:extLst>
                <a:ext uri="{FF2B5EF4-FFF2-40B4-BE49-F238E27FC236}">
                  <a16:creationId xmlns:a16="http://schemas.microsoft.com/office/drawing/2014/main" id="{3A901639-D837-494D-A832-18E3EA7CE2EA}"/>
                </a:ext>
              </a:extLst>
            </p:cNvPr>
            <p:cNvSpPr/>
            <p:nvPr/>
          </p:nvSpPr>
          <p:spPr>
            <a:xfrm>
              <a:off x="1582393" y="4476486"/>
              <a:ext cx="39164" cy="49345"/>
            </a:xfrm>
            <a:custGeom>
              <a:avLst/>
              <a:gdLst/>
              <a:ahLst/>
              <a:cxnLst/>
              <a:rect l="l" t="t" r="r" b="b"/>
              <a:pathLst>
                <a:path w="577" h="727" extrusionOk="0">
                  <a:moveTo>
                    <a:pt x="1" y="0"/>
                  </a:moveTo>
                  <a:cubicBezTo>
                    <a:pt x="51" y="50"/>
                    <a:pt x="126" y="100"/>
                    <a:pt x="176" y="150"/>
                  </a:cubicBezTo>
                  <a:cubicBezTo>
                    <a:pt x="251" y="201"/>
                    <a:pt x="301" y="251"/>
                    <a:pt x="326" y="301"/>
                  </a:cubicBezTo>
                  <a:cubicBezTo>
                    <a:pt x="427" y="426"/>
                    <a:pt x="502" y="551"/>
                    <a:pt x="552" y="727"/>
                  </a:cubicBezTo>
                  <a:cubicBezTo>
                    <a:pt x="577" y="627"/>
                    <a:pt x="577" y="551"/>
                    <a:pt x="552" y="451"/>
                  </a:cubicBezTo>
                  <a:cubicBezTo>
                    <a:pt x="527" y="376"/>
                    <a:pt x="502" y="301"/>
                    <a:pt x="427" y="226"/>
                  </a:cubicBezTo>
                  <a:cubicBezTo>
                    <a:pt x="326" y="100"/>
                    <a:pt x="15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32;p64">
              <a:extLst>
                <a:ext uri="{FF2B5EF4-FFF2-40B4-BE49-F238E27FC236}">
                  <a16:creationId xmlns:a16="http://schemas.microsoft.com/office/drawing/2014/main" id="{BA8680F6-448E-4A95-807D-64A0EC1FFC00}"/>
                </a:ext>
              </a:extLst>
            </p:cNvPr>
            <p:cNvSpPr/>
            <p:nvPr/>
          </p:nvSpPr>
          <p:spPr>
            <a:xfrm>
              <a:off x="1550084" y="4476486"/>
              <a:ext cx="40861" cy="49345"/>
            </a:xfrm>
            <a:custGeom>
              <a:avLst/>
              <a:gdLst/>
              <a:ahLst/>
              <a:cxnLst/>
              <a:rect l="l" t="t" r="r" b="b"/>
              <a:pathLst>
                <a:path w="602" h="727" extrusionOk="0">
                  <a:moveTo>
                    <a:pt x="0" y="0"/>
                  </a:moveTo>
                  <a:cubicBezTo>
                    <a:pt x="76" y="50"/>
                    <a:pt x="126" y="100"/>
                    <a:pt x="201" y="150"/>
                  </a:cubicBezTo>
                  <a:cubicBezTo>
                    <a:pt x="251" y="201"/>
                    <a:pt x="301" y="251"/>
                    <a:pt x="351" y="301"/>
                  </a:cubicBezTo>
                  <a:cubicBezTo>
                    <a:pt x="452" y="426"/>
                    <a:pt x="502" y="551"/>
                    <a:pt x="577" y="727"/>
                  </a:cubicBezTo>
                  <a:cubicBezTo>
                    <a:pt x="602" y="627"/>
                    <a:pt x="577" y="551"/>
                    <a:pt x="577" y="451"/>
                  </a:cubicBezTo>
                  <a:cubicBezTo>
                    <a:pt x="552" y="376"/>
                    <a:pt x="502" y="301"/>
                    <a:pt x="452" y="226"/>
                  </a:cubicBezTo>
                  <a:cubicBezTo>
                    <a:pt x="351" y="100"/>
                    <a:pt x="176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33;p64">
              <a:extLst>
                <a:ext uri="{FF2B5EF4-FFF2-40B4-BE49-F238E27FC236}">
                  <a16:creationId xmlns:a16="http://schemas.microsoft.com/office/drawing/2014/main" id="{5C5AFA7F-56D9-4D6E-9B01-185723B7951C}"/>
                </a:ext>
              </a:extLst>
            </p:cNvPr>
            <p:cNvSpPr/>
            <p:nvPr/>
          </p:nvSpPr>
          <p:spPr>
            <a:xfrm>
              <a:off x="1429264" y="4229754"/>
              <a:ext cx="8620" cy="296071"/>
            </a:xfrm>
            <a:custGeom>
              <a:avLst/>
              <a:gdLst/>
              <a:ahLst/>
              <a:cxnLst/>
              <a:rect l="l" t="t" r="r" b="b"/>
              <a:pathLst>
                <a:path w="127" h="4362" extrusionOk="0">
                  <a:moveTo>
                    <a:pt x="76" y="1"/>
                  </a:moveTo>
                  <a:cubicBezTo>
                    <a:pt x="51" y="352"/>
                    <a:pt x="26" y="728"/>
                    <a:pt x="26" y="1079"/>
                  </a:cubicBezTo>
                  <a:cubicBezTo>
                    <a:pt x="1" y="1455"/>
                    <a:pt x="1" y="1805"/>
                    <a:pt x="1" y="2181"/>
                  </a:cubicBezTo>
                  <a:cubicBezTo>
                    <a:pt x="1" y="2532"/>
                    <a:pt x="1" y="2908"/>
                    <a:pt x="26" y="3259"/>
                  </a:cubicBezTo>
                  <a:cubicBezTo>
                    <a:pt x="26" y="3635"/>
                    <a:pt x="51" y="3986"/>
                    <a:pt x="76" y="4362"/>
                  </a:cubicBezTo>
                  <a:cubicBezTo>
                    <a:pt x="101" y="3986"/>
                    <a:pt x="101" y="3635"/>
                    <a:pt x="126" y="3259"/>
                  </a:cubicBezTo>
                  <a:cubicBezTo>
                    <a:pt x="126" y="2908"/>
                    <a:pt x="126" y="2532"/>
                    <a:pt x="126" y="2181"/>
                  </a:cubicBezTo>
                  <a:cubicBezTo>
                    <a:pt x="126" y="1805"/>
                    <a:pt x="126" y="1455"/>
                    <a:pt x="126" y="1079"/>
                  </a:cubicBezTo>
                  <a:cubicBezTo>
                    <a:pt x="101" y="728"/>
                    <a:pt x="101" y="352"/>
                    <a:pt x="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34;p64">
              <a:extLst>
                <a:ext uri="{FF2B5EF4-FFF2-40B4-BE49-F238E27FC236}">
                  <a16:creationId xmlns:a16="http://schemas.microsoft.com/office/drawing/2014/main" id="{0B98DF31-7562-490F-8F7A-2D63AFE94F3C}"/>
                </a:ext>
              </a:extLst>
            </p:cNvPr>
            <p:cNvSpPr/>
            <p:nvPr/>
          </p:nvSpPr>
          <p:spPr>
            <a:xfrm>
              <a:off x="1577303" y="4240004"/>
              <a:ext cx="85115" cy="285822"/>
            </a:xfrm>
            <a:custGeom>
              <a:avLst/>
              <a:gdLst/>
              <a:ahLst/>
              <a:cxnLst/>
              <a:rect l="l" t="t" r="r" b="b"/>
              <a:pathLst>
                <a:path w="1254" h="4211" extrusionOk="0">
                  <a:moveTo>
                    <a:pt x="1254" y="0"/>
                  </a:moveTo>
                  <a:cubicBezTo>
                    <a:pt x="1228" y="577"/>
                    <a:pt x="1078" y="1103"/>
                    <a:pt x="853" y="1629"/>
                  </a:cubicBezTo>
                  <a:cubicBezTo>
                    <a:pt x="752" y="1880"/>
                    <a:pt x="627" y="2131"/>
                    <a:pt x="477" y="2381"/>
                  </a:cubicBezTo>
                  <a:cubicBezTo>
                    <a:pt x="351" y="2607"/>
                    <a:pt x="176" y="2857"/>
                    <a:pt x="25" y="3058"/>
                  </a:cubicBezTo>
                  <a:cubicBezTo>
                    <a:pt x="25" y="3058"/>
                    <a:pt x="25" y="3083"/>
                    <a:pt x="25" y="3083"/>
                  </a:cubicBezTo>
                  <a:cubicBezTo>
                    <a:pt x="0" y="3108"/>
                    <a:pt x="25" y="3133"/>
                    <a:pt x="51" y="3158"/>
                  </a:cubicBezTo>
                  <a:cubicBezTo>
                    <a:pt x="151" y="3208"/>
                    <a:pt x="276" y="3258"/>
                    <a:pt x="376" y="3334"/>
                  </a:cubicBezTo>
                  <a:cubicBezTo>
                    <a:pt x="477" y="3409"/>
                    <a:pt x="577" y="3484"/>
                    <a:pt x="677" y="3559"/>
                  </a:cubicBezTo>
                  <a:cubicBezTo>
                    <a:pt x="752" y="3659"/>
                    <a:pt x="853" y="3760"/>
                    <a:pt x="928" y="3860"/>
                  </a:cubicBezTo>
                  <a:cubicBezTo>
                    <a:pt x="978" y="3960"/>
                    <a:pt x="1053" y="4086"/>
                    <a:pt x="1103" y="4211"/>
                  </a:cubicBezTo>
                  <a:cubicBezTo>
                    <a:pt x="1078" y="4060"/>
                    <a:pt x="1053" y="3935"/>
                    <a:pt x="978" y="3810"/>
                  </a:cubicBezTo>
                  <a:cubicBezTo>
                    <a:pt x="928" y="3710"/>
                    <a:pt x="853" y="3584"/>
                    <a:pt x="752" y="3484"/>
                  </a:cubicBezTo>
                  <a:cubicBezTo>
                    <a:pt x="652" y="3384"/>
                    <a:pt x="552" y="3309"/>
                    <a:pt x="452" y="3233"/>
                  </a:cubicBezTo>
                  <a:cubicBezTo>
                    <a:pt x="401" y="3183"/>
                    <a:pt x="326" y="3158"/>
                    <a:pt x="276" y="3133"/>
                  </a:cubicBezTo>
                  <a:cubicBezTo>
                    <a:pt x="224" y="3116"/>
                    <a:pt x="184" y="3099"/>
                    <a:pt x="140" y="3081"/>
                  </a:cubicBezTo>
                  <a:lnTo>
                    <a:pt x="140" y="3081"/>
                  </a:lnTo>
                  <a:cubicBezTo>
                    <a:pt x="299" y="2870"/>
                    <a:pt x="436" y="2638"/>
                    <a:pt x="552" y="2406"/>
                  </a:cubicBezTo>
                  <a:cubicBezTo>
                    <a:pt x="702" y="2181"/>
                    <a:pt x="802" y="1905"/>
                    <a:pt x="928" y="1654"/>
                  </a:cubicBezTo>
                  <a:cubicBezTo>
                    <a:pt x="1028" y="1379"/>
                    <a:pt x="1103" y="1128"/>
                    <a:pt x="1153" y="852"/>
                  </a:cubicBezTo>
                  <a:cubicBezTo>
                    <a:pt x="1228" y="577"/>
                    <a:pt x="1254" y="301"/>
                    <a:pt x="12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35;p64">
              <a:extLst>
                <a:ext uri="{FF2B5EF4-FFF2-40B4-BE49-F238E27FC236}">
                  <a16:creationId xmlns:a16="http://schemas.microsoft.com/office/drawing/2014/main" id="{BF6FB554-E6F3-4C84-907E-BEB71047F8CC}"/>
                </a:ext>
              </a:extLst>
            </p:cNvPr>
            <p:cNvSpPr/>
            <p:nvPr/>
          </p:nvSpPr>
          <p:spPr>
            <a:xfrm>
              <a:off x="1026146" y="3178415"/>
              <a:ext cx="816604" cy="641419"/>
            </a:xfrm>
            <a:custGeom>
              <a:avLst/>
              <a:gdLst/>
              <a:ahLst/>
              <a:cxnLst/>
              <a:rect l="l" t="t" r="r" b="b"/>
              <a:pathLst>
                <a:path w="12031" h="9450" extrusionOk="0">
                  <a:moveTo>
                    <a:pt x="5923" y="0"/>
                  </a:moveTo>
                  <a:cubicBezTo>
                    <a:pt x="4058" y="0"/>
                    <a:pt x="2471" y="744"/>
                    <a:pt x="1855" y="1705"/>
                  </a:cubicBezTo>
                  <a:cubicBezTo>
                    <a:pt x="1203" y="2708"/>
                    <a:pt x="0" y="5590"/>
                    <a:pt x="852" y="7019"/>
                  </a:cubicBezTo>
                  <a:cubicBezTo>
                    <a:pt x="1679" y="8347"/>
                    <a:pt x="2907" y="9450"/>
                    <a:pt x="6015" y="9450"/>
                  </a:cubicBezTo>
                  <a:cubicBezTo>
                    <a:pt x="9098" y="9450"/>
                    <a:pt x="10351" y="8347"/>
                    <a:pt x="11153" y="7019"/>
                  </a:cubicBezTo>
                  <a:cubicBezTo>
                    <a:pt x="12030" y="5590"/>
                    <a:pt x="10802" y="2708"/>
                    <a:pt x="10176" y="1705"/>
                  </a:cubicBezTo>
                  <a:cubicBezTo>
                    <a:pt x="9534" y="744"/>
                    <a:pt x="7947" y="0"/>
                    <a:pt x="6106" y="0"/>
                  </a:cubicBezTo>
                  <a:cubicBezTo>
                    <a:pt x="6076" y="0"/>
                    <a:pt x="6046" y="1"/>
                    <a:pt x="6015" y="1"/>
                  </a:cubicBezTo>
                  <a:cubicBezTo>
                    <a:pt x="5984" y="1"/>
                    <a:pt x="5953" y="0"/>
                    <a:pt x="59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36;p64">
              <a:extLst>
                <a:ext uri="{FF2B5EF4-FFF2-40B4-BE49-F238E27FC236}">
                  <a16:creationId xmlns:a16="http://schemas.microsoft.com/office/drawing/2014/main" id="{32DC6EB3-2A38-4E25-A6B4-7ADA6D6D40E5}"/>
                </a:ext>
              </a:extLst>
            </p:cNvPr>
            <p:cNvSpPr/>
            <p:nvPr/>
          </p:nvSpPr>
          <p:spPr>
            <a:xfrm>
              <a:off x="1026146" y="3214186"/>
              <a:ext cx="816604" cy="508723"/>
            </a:xfrm>
            <a:custGeom>
              <a:avLst/>
              <a:gdLst/>
              <a:ahLst/>
              <a:cxnLst/>
              <a:rect l="l" t="t" r="r" b="b"/>
              <a:pathLst>
                <a:path w="12031" h="7495" extrusionOk="0">
                  <a:moveTo>
                    <a:pt x="3358" y="0"/>
                  </a:moveTo>
                  <a:cubicBezTo>
                    <a:pt x="2682" y="301"/>
                    <a:pt x="2155" y="702"/>
                    <a:pt x="1855" y="1178"/>
                  </a:cubicBezTo>
                  <a:cubicBezTo>
                    <a:pt x="1203" y="2181"/>
                    <a:pt x="0" y="5063"/>
                    <a:pt x="852" y="6492"/>
                  </a:cubicBezTo>
                  <a:cubicBezTo>
                    <a:pt x="1078" y="6843"/>
                    <a:pt x="1303" y="7168"/>
                    <a:pt x="1629" y="7494"/>
                  </a:cubicBezTo>
                  <a:cubicBezTo>
                    <a:pt x="2356" y="6416"/>
                    <a:pt x="2431" y="4587"/>
                    <a:pt x="2231" y="3334"/>
                  </a:cubicBezTo>
                  <a:cubicBezTo>
                    <a:pt x="1980" y="1780"/>
                    <a:pt x="2481" y="802"/>
                    <a:pt x="3358" y="0"/>
                  </a:cubicBezTo>
                  <a:close/>
                  <a:moveTo>
                    <a:pt x="8647" y="0"/>
                  </a:moveTo>
                  <a:cubicBezTo>
                    <a:pt x="9524" y="802"/>
                    <a:pt x="10050" y="1780"/>
                    <a:pt x="9800" y="3334"/>
                  </a:cubicBezTo>
                  <a:cubicBezTo>
                    <a:pt x="9574" y="4587"/>
                    <a:pt x="9649" y="6416"/>
                    <a:pt x="10401" y="7494"/>
                  </a:cubicBezTo>
                  <a:cubicBezTo>
                    <a:pt x="10702" y="7168"/>
                    <a:pt x="10952" y="6843"/>
                    <a:pt x="11153" y="6492"/>
                  </a:cubicBezTo>
                  <a:cubicBezTo>
                    <a:pt x="12030" y="5063"/>
                    <a:pt x="10802" y="2181"/>
                    <a:pt x="10176" y="1178"/>
                  </a:cubicBezTo>
                  <a:cubicBezTo>
                    <a:pt x="9850" y="702"/>
                    <a:pt x="9323" y="301"/>
                    <a:pt x="864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37;p64">
              <a:extLst>
                <a:ext uri="{FF2B5EF4-FFF2-40B4-BE49-F238E27FC236}">
                  <a16:creationId xmlns:a16="http://schemas.microsoft.com/office/drawing/2014/main" id="{671D0899-3E0E-441C-AA25-401100A6D586}"/>
                </a:ext>
              </a:extLst>
            </p:cNvPr>
            <p:cNvSpPr/>
            <p:nvPr/>
          </p:nvSpPr>
          <p:spPr>
            <a:xfrm>
              <a:off x="1196244" y="3178483"/>
              <a:ext cx="474650" cy="641351"/>
            </a:xfrm>
            <a:custGeom>
              <a:avLst/>
              <a:gdLst/>
              <a:ahLst/>
              <a:cxnLst/>
              <a:rect l="l" t="t" r="r" b="b"/>
              <a:pathLst>
                <a:path w="6993" h="9449" extrusionOk="0">
                  <a:moveTo>
                    <a:pt x="3509" y="0"/>
                  </a:moveTo>
                  <a:cubicBezTo>
                    <a:pt x="2908" y="0"/>
                    <a:pt x="2331" y="50"/>
                    <a:pt x="1805" y="201"/>
                  </a:cubicBezTo>
                  <a:cubicBezTo>
                    <a:pt x="2030" y="1128"/>
                    <a:pt x="3685" y="3684"/>
                    <a:pt x="2832" y="4912"/>
                  </a:cubicBezTo>
                  <a:cubicBezTo>
                    <a:pt x="1780" y="5364"/>
                    <a:pt x="251" y="6391"/>
                    <a:pt x="75" y="7569"/>
                  </a:cubicBezTo>
                  <a:cubicBezTo>
                    <a:pt x="0" y="7945"/>
                    <a:pt x="101" y="8471"/>
                    <a:pt x="226" y="8822"/>
                  </a:cubicBezTo>
                  <a:cubicBezTo>
                    <a:pt x="1028" y="9223"/>
                    <a:pt x="2055" y="9449"/>
                    <a:pt x="3509" y="9449"/>
                  </a:cubicBezTo>
                  <a:cubicBezTo>
                    <a:pt x="4963" y="9449"/>
                    <a:pt x="6015" y="9198"/>
                    <a:pt x="6817" y="8797"/>
                  </a:cubicBezTo>
                  <a:cubicBezTo>
                    <a:pt x="6943" y="8446"/>
                    <a:pt x="6993" y="7970"/>
                    <a:pt x="6918" y="7569"/>
                  </a:cubicBezTo>
                  <a:cubicBezTo>
                    <a:pt x="6642" y="6216"/>
                    <a:pt x="5213" y="5288"/>
                    <a:pt x="4161" y="4912"/>
                  </a:cubicBezTo>
                  <a:cubicBezTo>
                    <a:pt x="3484" y="3584"/>
                    <a:pt x="4988" y="1103"/>
                    <a:pt x="5188" y="201"/>
                  </a:cubicBezTo>
                  <a:cubicBezTo>
                    <a:pt x="4687" y="50"/>
                    <a:pt x="4111" y="0"/>
                    <a:pt x="35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038;p64">
              <a:extLst>
                <a:ext uri="{FF2B5EF4-FFF2-40B4-BE49-F238E27FC236}">
                  <a16:creationId xmlns:a16="http://schemas.microsoft.com/office/drawing/2014/main" id="{003318A5-4944-4481-99CF-43BDE2099F7B}"/>
                </a:ext>
              </a:extLst>
            </p:cNvPr>
            <p:cNvSpPr/>
            <p:nvPr/>
          </p:nvSpPr>
          <p:spPr>
            <a:xfrm>
              <a:off x="884624" y="3214186"/>
              <a:ext cx="369512" cy="556575"/>
            </a:xfrm>
            <a:custGeom>
              <a:avLst/>
              <a:gdLst/>
              <a:ahLst/>
              <a:cxnLst/>
              <a:rect l="l" t="t" r="r" b="b"/>
              <a:pathLst>
                <a:path w="5444" h="8200" extrusionOk="0">
                  <a:moveTo>
                    <a:pt x="5443" y="0"/>
                  </a:moveTo>
                  <a:cubicBezTo>
                    <a:pt x="5443" y="0"/>
                    <a:pt x="1834" y="376"/>
                    <a:pt x="932" y="1228"/>
                  </a:cubicBezTo>
                  <a:cubicBezTo>
                    <a:pt x="55" y="2081"/>
                    <a:pt x="882" y="5990"/>
                    <a:pt x="331" y="7118"/>
                  </a:cubicBezTo>
                  <a:cubicBezTo>
                    <a:pt x="1" y="7841"/>
                    <a:pt x="350" y="8199"/>
                    <a:pt x="991" y="8199"/>
                  </a:cubicBezTo>
                  <a:cubicBezTo>
                    <a:pt x="1372" y="8199"/>
                    <a:pt x="1856" y="8072"/>
                    <a:pt x="2361" y="7820"/>
                  </a:cubicBezTo>
                  <a:cubicBezTo>
                    <a:pt x="3714" y="7168"/>
                    <a:pt x="4115" y="4787"/>
                    <a:pt x="3990" y="3208"/>
                  </a:cubicBezTo>
                  <a:cubicBezTo>
                    <a:pt x="3890" y="1655"/>
                    <a:pt x="4516" y="702"/>
                    <a:pt x="54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39;p64">
              <a:extLst>
                <a:ext uri="{FF2B5EF4-FFF2-40B4-BE49-F238E27FC236}">
                  <a16:creationId xmlns:a16="http://schemas.microsoft.com/office/drawing/2014/main" id="{CA099699-017B-47E4-8973-5FCD9A27C9C2}"/>
                </a:ext>
              </a:extLst>
            </p:cNvPr>
            <p:cNvSpPr/>
            <p:nvPr/>
          </p:nvSpPr>
          <p:spPr>
            <a:xfrm>
              <a:off x="895280" y="3214186"/>
              <a:ext cx="358855" cy="556371"/>
            </a:xfrm>
            <a:custGeom>
              <a:avLst/>
              <a:gdLst/>
              <a:ahLst/>
              <a:cxnLst/>
              <a:rect l="l" t="t" r="r" b="b"/>
              <a:pathLst>
                <a:path w="5287" h="8197" extrusionOk="0">
                  <a:moveTo>
                    <a:pt x="5236" y="0"/>
                  </a:moveTo>
                  <a:cubicBezTo>
                    <a:pt x="4234" y="401"/>
                    <a:pt x="3281" y="1254"/>
                    <a:pt x="3106" y="2131"/>
                  </a:cubicBezTo>
                  <a:cubicBezTo>
                    <a:pt x="2931" y="3058"/>
                    <a:pt x="3256" y="5865"/>
                    <a:pt x="2329" y="6943"/>
                  </a:cubicBezTo>
                  <a:cubicBezTo>
                    <a:pt x="1908" y="7431"/>
                    <a:pt x="1307" y="7557"/>
                    <a:pt x="775" y="7557"/>
                  </a:cubicBezTo>
                  <a:cubicBezTo>
                    <a:pt x="514" y="7557"/>
                    <a:pt x="271" y="7527"/>
                    <a:pt x="73" y="7494"/>
                  </a:cubicBezTo>
                  <a:lnTo>
                    <a:pt x="73" y="7494"/>
                  </a:lnTo>
                  <a:cubicBezTo>
                    <a:pt x="1" y="7959"/>
                    <a:pt x="333" y="8197"/>
                    <a:pt x="855" y="8197"/>
                  </a:cubicBezTo>
                  <a:cubicBezTo>
                    <a:pt x="1232" y="8197"/>
                    <a:pt x="1709" y="8073"/>
                    <a:pt x="2204" y="7820"/>
                  </a:cubicBezTo>
                  <a:cubicBezTo>
                    <a:pt x="3557" y="7168"/>
                    <a:pt x="3958" y="4787"/>
                    <a:pt x="3833" y="3208"/>
                  </a:cubicBezTo>
                  <a:cubicBezTo>
                    <a:pt x="3733" y="1655"/>
                    <a:pt x="4359" y="702"/>
                    <a:pt x="5286" y="0"/>
                  </a:cubicBezTo>
                  <a:close/>
                </a:path>
              </a:pathLst>
            </a:custGeom>
            <a:solidFill>
              <a:srgbClr val="8241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40;p64">
              <a:extLst>
                <a:ext uri="{FF2B5EF4-FFF2-40B4-BE49-F238E27FC236}">
                  <a16:creationId xmlns:a16="http://schemas.microsoft.com/office/drawing/2014/main" id="{B8DFB011-E5DD-4C76-905E-37F0FF4CE0BE}"/>
                </a:ext>
              </a:extLst>
            </p:cNvPr>
            <p:cNvSpPr/>
            <p:nvPr/>
          </p:nvSpPr>
          <p:spPr>
            <a:xfrm>
              <a:off x="1607915" y="3214186"/>
              <a:ext cx="369512" cy="556575"/>
            </a:xfrm>
            <a:custGeom>
              <a:avLst/>
              <a:gdLst/>
              <a:ahLst/>
              <a:cxnLst/>
              <a:rect l="l" t="t" r="r" b="b"/>
              <a:pathLst>
                <a:path w="5444" h="8200" extrusionOk="0">
                  <a:moveTo>
                    <a:pt x="1" y="0"/>
                  </a:moveTo>
                  <a:lnTo>
                    <a:pt x="1" y="0"/>
                  </a:lnTo>
                  <a:cubicBezTo>
                    <a:pt x="953" y="702"/>
                    <a:pt x="1554" y="1655"/>
                    <a:pt x="1454" y="3208"/>
                  </a:cubicBezTo>
                  <a:cubicBezTo>
                    <a:pt x="1354" y="4787"/>
                    <a:pt x="1730" y="7168"/>
                    <a:pt x="3083" y="7820"/>
                  </a:cubicBezTo>
                  <a:cubicBezTo>
                    <a:pt x="3588" y="8072"/>
                    <a:pt x="4072" y="8199"/>
                    <a:pt x="4453" y="8199"/>
                  </a:cubicBezTo>
                  <a:cubicBezTo>
                    <a:pt x="5094" y="8199"/>
                    <a:pt x="5443" y="7841"/>
                    <a:pt x="5113" y="7118"/>
                  </a:cubicBezTo>
                  <a:cubicBezTo>
                    <a:pt x="4587" y="5990"/>
                    <a:pt x="5389" y="2081"/>
                    <a:pt x="4512" y="1228"/>
                  </a:cubicBezTo>
                  <a:cubicBezTo>
                    <a:pt x="3610" y="37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41;p64">
              <a:extLst>
                <a:ext uri="{FF2B5EF4-FFF2-40B4-BE49-F238E27FC236}">
                  <a16:creationId xmlns:a16="http://schemas.microsoft.com/office/drawing/2014/main" id="{68F0894E-D73B-417A-A383-D15DB3732977}"/>
                </a:ext>
              </a:extLst>
            </p:cNvPr>
            <p:cNvSpPr/>
            <p:nvPr/>
          </p:nvSpPr>
          <p:spPr>
            <a:xfrm>
              <a:off x="1607915" y="3214186"/>
              <a:ext cx="360552" cy="556371"/>
            </a:xfrm>
            <a:custGeom>
              <a:avLst/>
              <a:gdLst/>
              <a:ahLst/>
              <a:cxnLst/>
              <a:rect l="l" t="t" r="r" b="b"/>
              <a:pathLst>
                <a:path w="5312" h="8197" extrusionOk="0">
                  <a:moveTo>
                    <a:pt x="1" y="0"/>
                  </a:moveTo>
                  <a:cubicBezTo>
                    <a:pt x="953" y="702"/>
                    <a:pt x="1554" y="1655"/>
                    <a:pt x="1454" y="3208"/>
                  </a:cubicBezTo>
                  <a:cubicBezTo>
                    <a:pt x="1354" y="4787"/>
                    <a:pt x="1730" y="7168"/>
                    <a:pt x="3083" y="7820"/>
                  </a:cubicBezTo>
                  <a:cubicBezTo>
                    <a:pt x="3588" y="8073"/>
                    <a:pt x="4071" y="8197"/>
                    <a:pt x="4453" y="8197"/>
                  </a:cubicBezTo>
                  <a:cubicBezTo>
                    <a:pt x="4979" y="8197"/>
                    <a:pt x="5311" y="7959"/>
                    <a:pt x="5239" y="7494"/>
                  </a:cubicBezTo>
                  <a:lnTo>
                    <a:pt x="5239" y="7494"/>
                  </a:lnTo>
                  <a:cubicBezTo>
                    <a:pt x="5033" y="7527"/>
                    <a:pt x="4784" y="7557"/>
                    <a:pt x="4520" y="7557"/>
                  </a:cubicBezTo>
                  <a:cubicBezTo>
                    <a:pt x="3980" y="7557"/>
                    <a:pt x="3379" y="7431"/>
                    <a:pt x="2958" y="6943"/>
                  </a:cubicBezTo>
                  <a:cubicBezTo>
                    <a:pt x="2031" y="5865"/>
                    <a:pt x="2356" y="3058"/>
                    <a:pt x="2181" y="2131"/>
                  </a:cubicBezTo>
                  <a:cubicBezTo>
                    <a:pt x="2006" y="1254"/>
                    <a:pt x="1078" y="401"/>
                    <a:pt x="51" y="0"/>
                  </a:cubicBezTo>
                  <a:close/>
                </a:path>
              </a:pathLst>
            </a:custGeom>
            <a:solidFill>
              <a:srgbClr val="8241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42;p64">
              <a:extLst>
                <a:ext uri="{FF2B5EF4-FFF2-40B4-BE49-F238E27FC236}">
                  <a16:creationId xmlns:a16="http://schemas.microsoft.com/office/drawing/2014/main" id="{B7300ECF-CDB4-4EE1-BF07-8C20573588CA}"/>
                </a:ext>
              </a:extLst>
            </p:cNvPr>
            <p:cNvSpPr/>
            <p:nvPr/>
          </p:nvSpPr>
          <p:spPr>
            <a:xfrm>
              <a:off x="1298331" y="3443812"/>
              <a:ext cx="47648" cy="47716"/>
            </a:xfrm>
            <a:custGeom>
              <a:avLst/>
              <a:gdLst/>
              <a:ahLst/>
              <a:cxnLst/>
              <a:rect l="l" t="t" r="r" b="b"/>
              <a:pathLst>
                <a:path w="702" h="703" extrusionOk="0">
                  <a:moveTo>
                    <a:pt x="351" y="1"/>
                  </a:moveTo>
                  <a:cubicBezTo>
                    <a:pt x="150" y="1"/>
                    <a:pt x="0" y="176"/>
                    <a:pt x="0" y="352"/>
                  </a:cubicBezTo>
                  <a:cubicBezTo>
                    <a:pt x="0" y="552"/>
                    <a:pt x="150" y="703"/>
                    <a:pt x="351" y="703"/>
                  </a:cubicBezTo>
                  <a:cubicBezTo>
                    <a:pt x="551" y="703"/>
                    <a:pt x="702" y="552"/>
                    <a:pt x="702" y="352"/>
                  </a:cubicBezTo>
                  <a:cubicBezTo>
                    <a:pt x="702" y="176"/>
                    <a:pt x="551" y="1"/>
                    <a:pt x="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43;p64">
              <a:extLst>
                <a:ext uri="{FF2B5EF4-FFF2-40B4-BE49-F238E27FC236}">
                  <a16:creationId xmlns:a16="http://schemas.microsoft.com/office/drawing/2014/main" id="{0D058658-85C5-4ABD-8DA6-DD3F30DCD583}"/>
                </a:ext>
              </a:extLst>
            </p:cNvPr>
            <p:cNvSpPr/>
            <p:nvPr/>
          </p:nvSpPr>
          <p:spPr>
            <a:xfrm>
              <a:off x="1521169" y="3443812"/>
              <a:ext cx="47716" cy="47716"/>
            </a:xfrm>
            <a:custGeom>
              <a:avLst/>
              <a:gdLst/>
              <a:ahLst/>
              <a:cxnLst/>
              <a:rect l="l" t="t" r="r" b="b"/>
              <a:pathLst>
                <a:path w="703" h="703" extrusionOk="0">
                  <a:moveTo>
                    <a:pt x="351" y="1"/>
                  </a:moveTo>
                  <a:cubicBezTo>
                    <a:pt x="151" y="1"/>
                    <a:pt x="0" y="176"/>
                    <a:pt x="0" y="352"/>
                  </a:cubicBezTo>
                  <a:cubicBezTo>
                    <a:pt x="0" y="552"/>
                    <a:pt x="151" y="703"/>
                    <a:pt x="351" y="703"/>
                  </a:cubicBezTo>
                  <a:cubicBezTo>
                    <a:pt x="552" y="703"/>
                    <a:pt x="702" y="552"/>
                    <a:pt x="702" y="352"/>
                  </a:cubicBezTo>
                  <a:cubicBezTo>
                    <a:pt x="702" y="176"/>
                    <a:pt x="552" y="1"/>
                    <a:pt x="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44;p64">
              <a:extLst>
                <a:ext uri="{FF2B5EF4-FFF2-40B4-BE49-F238E27FC236}">
                  <a16:creationId xmlns:a16="http://schemas.microsoft.com/office/drawing/2014/main" id="{857A56DF-34C3-4259-A946-B9D6A2DFE405}"/>
                </a:ext>
              </a:extLst>
            </p:cNvPr>
            <p:cNvSpPr/>
            <p:nvPr/>
          </p:nvSpPr>
          <p:spPr>
            <a:xfrm>
              <a:off x="1313603" y="3585063"/>
              <a:ext cx="125976" cy="47648"/>
            </a:xfrm>
            <a:custGeom>
              <a:avLst/>
              <a:gdLst/>
              <a:ahLst/>
              <a:cxnLst/>
              <a:rect l="l" t="t" r="r" b="b"/>
              <a:pathLst>
                <a:path w="1856" h="702" extrusionOk="0">
                  <a:moveTo>
                    <a:pt x="1780" y="0"/>
                  </a:moveTo>
                  <a:cubicBezTo>
                    <a:pt x="1680" y="0"/>
                    <a:pt x="1580" y="75"/>
                    <a:pt x="1404" y="201"/>
                  </a:cubicBezTo>
                  <a:cubicBezTo>
                    <a:pt x="1204" y="326"/>
                    <a:pt x="953" y="501"/>
                    <a:pt x="727" y="526"/>
                  </a:cubicBezTo>
                  <a:cubicBezTo>
                    <a:pt x="714" y="527"/>
                    <a:pt x="702" y="528"/>
                    <a:pt x="689" y="528"/>
                  </a:cubicBezTo>
                  <a:cubicBezTo>
                    <a:pt x="364" y="528"/>
                    <a:pt x="201" y="225"/>
                    <a:pt x="201" y="201"/>
                  </a:cubicBezTo>
                  <a:cubicBezTo>
                    <a:pt x="186" y="171"/>
                    <a:pt x="163" y="159"/>
                    <a:pt x="136" y="159"/>
                  </a:cubicBezTo>
                  <a:cubicBezTo>
                    <a:pt x="117" y="159"/>
                    <a:pt x="97" y="165"/>
                    <a:pt x="76" y="176"/>
                  </a:cubicBezTo>
                  <a:cubicBezTo>
                    <a:pt x="26" y="201"/>
                    <a:pt x="1" y="251"/>
                    <a:pt x="26" y="301"/>
                  </a:cubicBezTo>
                  <a:cubicBezTo>
                    <a:pt x="26" y="301"/>
                    <a:pt x="251" y="702"/>
                    <a:pt x="677" y="702"/>
                  </a:cubicBezTo>
                  <a:lnTo>
                    <a:pt x="753" y="702"/>
                  </a:lnTo>
                  <a:cubicBezTo>
                    <a:pt x="1003" y="677"/>
                    <a:pt x="1279" y="501"/>
                    <a:pt x="1504" y="351"/>
                  </a:cubicBezTo>
                  <a:cubicBezTo>
                    <a:pt x="1605" y="301"/>
                    <a:pt x="1730" y="201"/>
                    <a:pt x="1780" y="201"/>
                  </a:cubicBezTo>
                  <a:cubicBezTo>
                    <a:pt x="1830" y="201"/>
                    <a:pt x="1855" y="150"/>
                    <a:pt x="1855" y="100"/>
                  </a:cubicBezTo>
                  <a:cubicBezTo>
                    <a:pt x="1855" y="50"/>
                    <a:pt x="1830" y="0"/>
                    <a:pt x="1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45;p64">
              <a:extLst>
                <a:ext uri="{FF2B5EF4-FFF2-40B4-BE49-F238E27FC236}">
                  <a16:creationId xmlns:a16="http://schemas.microsoft.com/office/drawing/2014/main" id="{A2BD7B24-5180-48EA-A7CA-1E0805E8F023}"/>
                </a:ext>
              </a:extLst>
            </p:cNvPr>
            <p:cNvSpPr/>
            <p:nvPr/>
          </p:nvSpPr>
          <p:spPr>
            <a:xfrm>
              <a:off x="1427567" y="3585063"/>
              <a:ext cx="125976" cy="47648"/>
            </a:xfrm>
            <a:custGeom>
              <a:avLst/>
              <a:gdLst/>
              <a:ahLst/>
              <a:cxnLst/>
              <a:rect l="l" t="t" r="r" b="b"/>
              <a:pathLst>
                <a:path w="1856" h="702" extrusionOk="0">
                  <a:moveTo>
                    <a:pt x="101" y="0"/>
                  </a:moveTo>
                  <a:cubicBezTo>
                    <a:pt x="51" y="0"/>
                    <a:pt x="1" y="50"/>
                    <a:pt x="1" y="100"/>
                  </a:cubicBezTo>
                  <a:cubicBezTo>
                    <a:pt x="1" y="150"/>
                    <a:pt x="51" y="201"/>
                    <a:pt x="101" y="201"/>
                  </a:cubicBezTo>
                  <a:cubicBezTo>
                    <a:pt x="126" y="201"/>
                    <a:pt x="251" y="301"/>
                    <a:pt x="352" y="351"/>
                  </a:cubicBezTo>
                  <a:cubicBezTo>
                    <a:pt x="577" y="501"/>
                    <a:pt x="853" y="677"/>
                    <a:pt x="1104" y="702"/>
                  </a:cubicBezTo>
                  <a:lnTo>
                    <a:pt x="1179" y="702"/>
                  </a:lnTo>
                  <a:cubicBezTo>
                    <a:pt x="1605" y="702"/>
                    <a:pt x="1830" y="326"/>
                    <a:pt x="1830" y="301"/>
                  </a:cubicBezTo>
                  <a:cubicBezTo>
                    <a:pt x="1855" y="251"/>
                    <a:pt x="1830" y="201"/>
                    <a:pt x="1805" y="176"/>
                  </a:cubicBezTo>
                  <a:cubicBezTo>
                    <a:pt x="1785" y="165"/>
                    <a:pt x="1760" y="159"/>
                    <a:pt x="1736" y="159"/>
                  </a:cubicBezTo>
                  <a:cubicBezTo>
                    <a:pt x="1702" y="159"/>
                    <a:pt x="1670" y="171"/>
                    <a:pt x="1655" y="201"/>
                  </a:cubicBezTo>
                  <a:cubicBezTo>
                    <a:pt x="1655" y="201"/>
                    <a:pt x="1491" y="528"/>
                    <a:pt x="1164" y="528"/>
                  </a:cubicBezTo>
                  <a:cubicBezTo>
                    <a:pt x="1153" y="528"/>
                    <a:pt x="1141" y="527"/>
                    <a:pt x="1129" y="526"/>
                  </a:cubicBezTo>
                  <a:cubicBezTo>
                    <a:pt x="928" y="501"/>
                    <a:pt x="678" y="326"/>
                    <a:pt x="452" y="201"/>
                  </a:cubicBezTo>
                  <a:cubicBezTo>
                    <a:pt x="277" y="75"/>
                    <a:pt x="176" y="0"/>
                    <a:pt x="1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46;p64">
              <a:extLst>
                <a:ext uri="{FF2B5EF4-FFF2-40B4-BE49-F238E27FC236}">
                  <a16:creationId xmlns:a16="http://schemas.microsoft.com/office/drawing/2014/main" id="{B13CB587-4492-480A-A00E-AF48D16134CC}"/>
                </a:ext>
              </a:extLst>
            </p:cNvPr>
            <p:cNvSpPr/>
            <p:nvPr/>
          </p:nvSpPr>
          <p:spPr>
            <a:xfrm>
              <a:off x="1427567" y="3522074"/>
              <a:ext cx="13711" cy="76631"/>
            </a:xfrm>
            <a:custGeom>
              <a:avLst/>
              <a:gdLst/>
              <a:ahLst/>
              <a:cxnLst/>
              <a:rect l="l" t="t" r="r" b="b"/>
              <a:pathLst>
                <a:path w="202" h="1129" extrusionOk="0">
                  <a:moveTo>
                    <a:pt x="101" y="1"/>
                  </a:moveTo>
                  <a:cubicBezTo>
                    <a:pt x="51" y="1"/>
                    <a:pt x="1" y="51"/>
                    <a:pt x="1" y="101"/>
                  </a:cubicBezTo>
                  <a:lnTo>
                    <a:pt x="1" y="1028"/>
                  </a:lnTo>
                  <a:cubicBezTo>
                    <a:pt x="1" y="1078"/>
                    <a:pt x="51" y="1129"/>
                    <a:pt x="101" y="1129"/>
                  </a:cubicBezTo>
                  <a:cubicBezTo>
                    <a:pt x="151" y="1129"/>
                    <a:pt x="201" y="1078"/>
                    <a:pt x="201" y="1028"/>
                  </a:cubicBezTo>
                  <a:lnTo>
                    <a:pt x="201" y="101"/>
                  </a:lnTo>
                  <a:cubicBezTo>
                    <a:pt x="201" y="51"/>
                    <a:pt x="151" y="1"/>
                    <a:pt x="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047;p64">
              <a:extLst>
                <a:ext uri="{FF2B5EF4-FFF2-40B4-BE49-F238E27FC236}">
                  <a16:creationId xmlns:a16="http://schemas.microsoft.com/office/drawing/2014/main" id="{A2C046A3-3925-421B-AE38-0B6F89D78884}"/>
                </a:ext>
              </a:extLst>
            </p:cNvPr>
            <p:cNvSpPr/>
            <p:nvPr/>
          </p:nvSpPr>
          <p:spPr>
            <a:xfrm>
              <a:off x="1374827" y="3492547"/>
              <a:ext cx="119189" cy="61902"/>
            </a:xfrm>
            <a:custGeom>
              <a:avLst/>
              <a:gdLst/>
              <a:ahLst/>
              <a:cxnLst/>
              <a:rect l="l" t="t" r="r" b="b"/>
              <a:pathLst>
                <a:path w="1756" h="912" extrusionOk="0">
                  <a:moveTo>
                    <a:pt x="874" y="0"/>
                  </a:moveTo>
                  <a:cubicBezTo>
                    <a:pt x="532" y="0"/>
                    <a:pt x="190" y="94"/>
                    <a:pt x="126" y="285"/>
                  </a:cubicBezTo>
                  <a:cubicBezTo>
                    <a:pt x="1" y="661"/>
                    <a:pt x="903" y="912"/>
                    <a:pt x="903" y="912"/>
                  </a:cubicBezTo>
                  <a:cubicBezTo>
                    <a:pt x="903" y="912"/>
                    <a:pt x="1755" y="611"/>
                    <a:pt x="1605" y="260"/>
                  </a:cubicBezTo>
                  <a:cubicBezTo>
                    <a:pt x="1531" y="88"/>
                    <a:pt x="1203" y="0"/>
                    <a:pt x="8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048;p64">
              <a:extLst>
                <a:ext uri="{FF2B5EF4-FFF2-40B4-BE49-F238E27FC236}">
                  <a16:creationId xmlns:a16="http://schemas.microsoft.com/office/drawing/2014/main" id="{45858F1B-B7E1-4C01-84C0-23D94A8F7C6C}"/>
                </a:ext>
              </a:extLst>
            </p:cNvPr>
            <p:cNvSpPr/>
            <p:nvPr/>
          </p:nvSpPr>
          <p:spPr>
            <a:xfrm>
              <a:off x="1291475" y="3406412"/>
              <a:ext cx="61359" cy="23892"/>
            </a:xfrm>
            <a:custGeom>
              <a:avLst/>
              <a:gdLst/>
              <a:ahLst/>
              <a:cxnLst/>
              <a:rect l="l" t="t" r="r" b="b"/>
              <a:pathLst>
                <a:path w="904" h="352" extrusionOk="0">
                  <a:moveTo>
                    <a:pt x="402" y="1"/>
                  </a:moveTo>
                  <a:cubicBezTo>
                    <a:pt x="302" y="26"/>
                    <a:pt x="226" y="76"/>
                    <a:pt x="151" y="126"/>
                  </a:cubicBezTo>
                  <a:cubicBezTo>
                    <a:pt x="76" y="201"/>
                    <a:pt x="26" y="276"/>
                    <a:pt x="1" y="351"/>
                  </a:cubicBezTo>
                  <a:cubicBezTo>
                    <a:pt x="151" y="276"/>
                    <a:pt x="302" y="201"/>
                    <a:pt x="452" y="201"/>
                  </a:cubicBezTo>
                  <a:cubicBezTo>
                    <a:pt x="502" y="176"/>
                    <a:pt x="577" y="176"/>
                    <a:pt x="652" y="176"/>
                  </a:cubicBezTo>
                  <a:cubicBezTo>
                    <a:pt x="728" y="201"/>
                    <a:pt x="828" y="226"/>
                    <a:pt x="903" y="226"/>
                  </a:cubicBezTo>
                  <a:cubicBezTo>
                    <a:pt x="853" y="151"/>
                    <a:pt x="778" y="76"/>
                    <a:pt x="703" y="51"/>
                  </a:cubicBezTo>
                  <a:cubicBezTo>
                    <a:pt x="602" y="1"/>
                    <a:pt x="502" y="1"/>
                    <a:pt x="4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49;p64">
              <a:extLst>
                <a:ext uri="{FF2B5EF4-FFF2-40B4-BE49-F238E27FC236}">
                  <a16:creationId xmlns:a16="http://schemas.microsoft.com/office/drawing/2014/main" id="{9EB1B2DE-4B95-4516-AB3E-1A701C7EAD77}"/>
                </a:ext>
              </a:extLst>
            </p:cNvPr>
            <p:cNvSpPr/>
            <p:nvPr/>
          </p:nvSpPr>
          <p:spPr>
            <a:xfrm>
              <a:off x="1514381" y="3406412"/>
              <a:ext cx="61291" cy="23892"/>
            </a:xfrm>
            <a:custGeom>
              <a:avLst/>
              <a:gdLst/>
              <a:ahLst/>
              <a:cxnLst/>
              <a:rect l="l" t="t" r="r" b="b"/>
              <a:pathLst>
                <a:path w="903" h="352" extrusionOk="0">
                  <a:moveTo>
                    <a:pt x="501" y="1"/>
                  </a:moveTo>
                  <a:cubicBezTo>
                    <a:pt x="401" y="1"/>
                    <a:pt x="301" y="1"/>
                    <a:pt x="201" y="51"/>
                  </a:cubicBezTo>
                  <a:cubicBezTo>
                    <a:pt x="125" y="76"/>
                    <a:pt x="50" y="151"/>
                    <a:pt x="0" y="226"/>
                  </a:cubicBezTo>
                  <a:cubicBezTo>
                    <a:pt x="100" y="226"/>
                    <a:pt x="175" y="201"/>
                    <a:pt x="251" y="176"/>
                  </a:cubicBezTo>
                  <a:cubicBezTo>
                    <a:pt x="326" y="176"/>
                    <a:pt x="401" y="176"/>
                    <a:pt x="476" y="201"/>
                  </a:cubicBezTo>
                  <a:cubicBezTo>
                    <a:pt x="602" y="201"/>
                    <a:pt x="752" y="276"/>
                    <a:pt x="902" y="351"/>
                  </a:cubicBezTo>
                  <a:cubicBezTo>
                    <a:pt x="877" y="276"/>
                    <a:pt x="827" y="201"/>
                    <a:pt x="752" y="126"/>
                  </a:cubicBezTo>
                  <a:cubicBezTo>
                    <a:pt x="677" y="76"/>
                    <a:pt x="602" y="26"/>
                    <a:pt x="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2781;p63">
            <a:extLst>
              <a:ext uri="{FF2B5EF4-FFF2-40B4-BE49-F238E27FC236}">
                <a16:creationId xmlns:a16="http://schemas.microsoft.com/office/drawing/2014/main" id="{D239EF63-9CBB-4E22-BBDF-851B910A131F}"/>
              </a:ext>
            </a:extLst>
          </p:cNvPr>
          <p:cNvGrpSpPr/>
          <p:nvPr/>
        </p:nvGrpSpPr>
        <p:grpSpPr>
          <a:xfrm>
            <a:off x="7763301" y="594160"/>
            <a:ext cx="878676" cy="1249143"/>
            <a:chOff x="2626339" y="4136119"/>
            <a:chExt cx="325308" cy="467982"/>
          </a:xfrm>
        </p:grpSpPr>
        <p:sp>
          <p:nvSpPr>
            <p:cNvPr id="48" name="Google Shape;2782;p63">
              <a:extLst>
                <a:ext uri="{FF2B5EF4-FFF2-40B4-BE49-F238E27FC236}">
                  <a16:creationId xmlns:a16="http://schemas.microsoft.com/office/drawing/2014/main" id="{0189AEA2-9F71-401C-A6E0-656E0C3DDCF6}"/>
                </a:ext>
              </a:extLst>
            </p:cNvPr>
            <p:cNvSpPr/>
            <p:nvPr/>
          </p:nvSpPr>
          <p:spPr>
            <a:xfrm>
              <a:off x="2642760" y="4247084"/>
              <a:ext cx="96232" cy="81557"/>
            </a:xfrm>
            <a:custGeom>
              <a:avLst/>
              <a:gdLst/>
              <a:ahLst/>
              <a:cxnLst/>
              <a:rect l="l" t="t" r="r" b="b"/>
              <a:pathLst>
                <a:path w="3141" h="2662" extrusionOk="0">
                  <a:moveTo>
                    <a:pt x="2230" y="1"/>
                  </a:moveTo>
                  <a:cubicBezTo>
                    <a:pt x="2230" y="1"/>
                    <a:pt x="1588" y="1196"/>
                    <a:pt x="196" y="1892"/>
                  </a:cubicBezTo>
                  <a:cubicBezTo>
                    <a:pt x="54" y="1964"/>
                    <a:pt x="0" y="2124"/>
                    <a:pt x="54" y="2267"/>
                  </a:cubicBezTo>
                  <a:lnTo>
                    <a:pt x="125" y="2463"/>
                  </a:lnTo>
                  <a:cubicBezTo>
                    <a:pt x="174" y="2577"/>
                    <a:pt x="283" y="2662"/>
                    <a:pt x="410" y="2662"/>
                  </a:cubicBezTo>
                  <a:cubicBezTo>
                    <a:pt x="422" y="2662"/>
                    <a:pt x="434" y="2661"/>
                    <a:pt x="446" y="2660"/>
                  </a:cubicBezTo>
                  <a:cubicBezTo>
                    <a:pt x="2337" y="2392"/>
                    <a:pt x="3051" y="1268"/>
                    <a:pt x="3051" y="1268"/>
                  </a:cubicBezTo>
                  <a:lnTo>
                    <a:pt x="3140" y="340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83;p63">
              <a:extLst>
                <a:ext uri="{FF2B5EF4-FFF2-40B4-BE49-F238E27FC236}">
                  <a16:creationId xmlns:a16="http://schemas.microsoft.com/office/drawing/2014/main" id="{066B37FD-D16F-4454-934F-9B893853929E}"/>
                </a:ext>
              </a:extLst>
            </p:cNvPr>
            <p:cNvSpPr/>
            <p:nvPr/>
          </p:nvSpPr>
          <p:spPr>
            <a:xfrm>
              <a:off x="2626339" y="4157442"/>
              <a:ext cx="64002" cy="57997"/>
            </a:xfrm>
            <a:custGeom>
              <a:avLst/>
              <a:gdLst/>
              <a:ahLst/>
              <a:cxnLst/>
              <a:rect l="l" t="t" r="r" b="b"/>
              <a:pathLst>
                <a:path w="2089" h="1893" extrusionOk="0">
                  <a:moveTo>
                    <a:pt x="554" y="1"/>
                  </a:moveTo>
                  <a:cubicBezTo>
                    <a:pt x="251" y="1"/>
                    <a:pt x="1" y="251"/>
                    <a:pt x="1" y="554"/>
                  </a:cubicBezTo>
                  <a:lnTo>
                    <a:pt x="1" y="1339"/>
                  </a:lnTo>
                  <a:cubicBezTo>
                    <a:pt x="1" y="1642"/>
                    <a:pt x="251" y="1892"/>
                    <a:pt x="554" y="1892"/>
                  </a:cubicBezTo>
                  <a:lnTo>
                    <a:pt x="2088" y="1892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84;p63">
              <a:extLst>
                <a:ext uri="{FF2B5EF4-FFF2-40B4-BE49-F238E27FC236}">
                  <a16:creationId xmlns:a16="http://schemas.microsoft.com/office/drawing/2014/main" id="{B9133DF1-7953-4D3C-A1EF-E160FECDB8AA}"/>
                </a:ext>
              </a:extLst>
            </p:cNvPr>
            <p:cNvSpPr/>
            <p:nvPr/>
          </p:nvSpPr>
          <p:spPr>
            <a:xfrm>
              <a:off x="2693035" y="4247084"/>
              <a:ext cx="45956" cy="59069"/>
            </a:xfrm>
            <a:custGeom>
              <a:avLst/>
              <a:gdLst/>
              <a:ahLst/>
              <a:cxnLst/>
              <a:rect l="l" t="t" r="r" b="b"/>
              <a:pathLst>
                <a:path w="1500" h="1928" extrusionOk="0">
                  <a:moveTo>
                    <a:pt x="589" y="1"/>
                  </a:moveTo>
                  <a:cubicBezTo>
                    <a:pt x="589" y="1"/>
                    <a:pt x="411" y="340"/>
                    <a:pt x="1" y="786"/>
                  </a:cubicBezTo>
                  <a:lnTo>
                    <a:pt x="732" y="1928"/>
                  </a:lnTo>
                  <a:cubicBezTo>
                    <a:pt x="1196" y="1589"/>
                    <a:pt x="1410" y="1268"/>
                    <a:pt x="1410" y="1268"/>
                  </a:cubicBezTo>
                  <a:lnTo>
                    <a:pt x="1499" y="340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85;p63">
              <a:extLst>
                <a:ext uri="{FF2B5EF4-FFF2-40B4-BE49-F238E27FC236}">
                  <a16:creationId xmlns:a16="http://schemas.microsoft.com/office/drawing/2014/main" id="{DE5EECC0-3ABF-4C38-A1A0-7A13FC7AFC7A}"/>
                </a:ext>
              </a:extLst>
            </p:cNvPr>
            <p:cNvSpPr/>
            <p:nvPr/>
          </p:nvSpPr>
          <p:spPr>
            <a:xfrm>
              <a:off x="2653146" y="4157442"/>
              <a:ext cx="37194" cy="57997"/>
            </a:xfrm>
            <a:custGeom>
              <a:avLst/>
              <a:gdLst/>
              <a:ahLst/>
              <a:cxnLst/>
              <a:rect l="l" t="t" r="r" b="b"/>
              <a:pathLst>
                <a:path w="1214" h="1893" extrusionOk="0">
                  <a:moveTo>
                    <a:pt x="0" y="1"/>
                  </a:moveTo>
                  <a:lnTo>
                    <a:pt x="0" y="1892"/>
                  </a:lnTo>
                  <a:lnTo>
                    <a:pt x="1213" y="1892"/>
                  </a:lnTo>
                  <a:lnTo>
                    <a:pt x="1213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86;p63">
              <a:extLst>
                <a:ext uri="{FF2B5EF4-FFF2-40B4-BE49-F238E27FC236}">
                  <a16:creationId xmlns:a16="http://schemas.microsoft.com/office/drawing/2014/main" id="{35906A49-2E3C-4E09-B13C-8E2C802CC317}"/>
                </a:ext>
              </a:extLst>
            </p:cNvPr>
            <p:cNvSpPr/>
            <p:nvPr/>
          </p:nvSpPr>
          <p:spPr>
            <a:xfrm>
              <a:off x="2671712" y="4136119"/>
              <a:ext cx="279935" cy="198470"/>
            </a:xfrm>
            <a:custGeom>
              <a:avLst/>
              <a:gdLst/>
              <a:ahLst/>
              <a:cxnLst/>
              <a:rect l="l" t="t" r="r" b="b"/>
              <a:pathLst>
                <a:path w="9137" h="6478" extrusionOk="0">
                  <a:moveTo>
                    <a:pt x="697" y="1"/>
                  </a:moveTo>
                  <a:cubicBezTo>
                    <a:pt x="322" y="1"/>
                    <a:pt x="1" y="304"/>
                    <a:pt x="1" y="697"/>
                  </a:cubicBezTo>
                  <a:lnTo>
                    <a:pt x="1" y="2588"/>
                  </a:lnTo>
                  <a:cubicBezTo>
                    <a:pt x="1" y="2981"/>
                    <a:pt x="322" y="3284"/>
                    <a:pt x="697" y="3284"/>
                  </a:cubicBezTo>
                  <a:cubicBezTo>
                    <a:pt x="946" y="3284"/>
                    <a:pt x="1161" y="3409"/>
                    <a:pt x="1285" y="3623"/>
                  </a:cubicBezTo>
                  <a:lnTo>
                    <a:pt x="2570" y="5621"/>
                  </a:lnTo>
                  <a:lnTo>
                    <a:pt x="4122" y="6478"/>
                  </a:lnTo>
                  <a:lnTo>
                    <a:pt x="5657" y="5621"/>
                  </a:lnTo>
                  <a:lnTo>
                    <a:pt x="6174" y="4979"/>
                  </a:lnTo>
                  <a:cubicBezTo>
                    <a:pt x="6335" y="4765"/>
                    <a:pt x="6585" y="4640"/>
                    <a:pt x="6852" y="4640"/>
                  </a:cubicBezTo>
                  <a:lnTo>
                    <a:pt x="7530" y="4640"/>
                  </a:lnTo>
                  <a:cubicBezTo>
                    <a:pt x="7816" y="4640"/>
                    <a:pt x="8083" y="4515"/>
                    <a:pt x="8244" y="4265"/>
                  </a:cubicBezTo>
                  <a:lnTo>
                    <a:pt x="8886" y="3355"/>
                  </a:lnTo>
                  <a:cubicBezTo>
                    <a:pt x="9136" y="2998"/>
                    <a:pt x="9100" y="2517"/>
                    <a:pt x="8797" y="2213"/>
                  </a:cubicBezTo>
                  <a:lnTo>
                    <a:pt x="7227" y="643"/>
                  </a:lnTo>
                  <a:cubicBezTo>
                    <a:pt x="6799" y="233"/>
                    <a:pt x="6228" y="1"/>
                    <a:pt x="56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87;p63">
              <a:extLst>
                <a:ext uri="{FF2B5EF4-FFF2-40B4-BE49-F238E27FC236}">
                  <a16:creationId xmlns:a16="http://schemas.microsoft.com/office/drawing/2014/main" id="{2CB88E98-977D-4E54-856F-D2DB010E10E8}"/>
                </a:ext>
              </a:extLst>
            </p:cNvPr>
            <p:cNvSpPr/>
            <p:nvPr/>
          </p:nvSpPr>
          <p:spPr>
            <a:xfrm>
              <a:off x="2665707" y="4334552"/>
              <a:ext cx="264065" cy="269549"/>
            </a:xfrm>
            <a:custGeom>
              <a:avLst/>
              <a:gdLst/>
              <a:ahLst/>
              <a:cxnLst/>
              <a:rect l="l" t="t" r="r" b="b"/>
              <a:pathLst>
                <a:path w="8619" h="8798" extrusionOk="0">
                  <a:moveTo>
                    <a:pt x="4318" y="1"/>
                  </a:moveTo>
                  <a:lnTo>
                    <a:pt x="2124" y="857"/>
                  </a:lnTo>
                  <a:cubicBezTo>
                    <a:pt x="2124" y="857"/>
                    <a:pt x="0" y="2891"/>
                    <a:pt x="0" y="6478"/>
                  </a:cubicBezTo>
                  <a:cubicBezTo>
                    <a:pt x="0" y="6513"/>
                    <a:pt x="0" y="6531"/>
                    <a:pt x="0" y="6549"/>
                  </a:cubicBezTo>
                  <a:cubicBezTo>
                    <a:pt x="36" y="7816"/>
                    <a:pt x="1089" y="8797"/>
                    <a:pt x="2338" y="8797"/>
                  </a:cubicBezTo>
                  <a:lnTo>
                    <a:pt x="6281" y="8797"/>
                  </a:lnTo>
                  <a:cubicBezTo>
                    <a:pt x="7530" y="8797"/>
                    <a:pt x="8583" y="7816"/>
                    <a:pt x="8618" y="6549"/>
                  </a:cubicBezTo>
                  <a:cubicBezTo>
                    <a:pt x="8618" y="6531"/>
                    <a:pt x="8618" y="6513"/>
                    <a:pt x="8618" y="6478"/>
                  </a:cubicBezTo>
                  <a:cubicBezTo>
                    <a:pt x="8618" y="2891"/>
                    <a:pt x="6495" y="857"/>
                    <a:pt x="6495" y="857"/>
                  </a:cubicBezTo>
                  <a:lnTo>
                    <a:pt x="4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88;p63">
              <a:extLst>
                <a:ext uri="{FF2B5EF4-FFF2-40B4-BE49-F238E27FC236}">
                  <a16:creationId xmlns:a16="http://schemas.microsoft.com/office/drawing/2014/main" id="{CDC3F00B-FA3E-4DF5-B09E-9FE235748720}"/>
                </a:ext>
              </a:extLst>
            </p:cNvPr>
            <p:cNvSpPr/>
            <p:nvPr/>
          </p:nvSpPr>
          <p:spPr>
            <a:xfrm>
              <a:off x="2665707" y="4334552"/>
              <a:ext cx="145988" cy="269549"/>
            </a:xfrm>
            <a:custGeom>
              <a:avLst/>
              <a:gdLst/>
              <a:ahLst/>
              <a:cxnLst/>
              <a:rect l="l" t="t" r="r" b="b"/>
              <a:pathLst>
                <a:path w="4765" h="8798" extrusionOk="0">
                  <a:moveTo>
                    <a:pt x="4318" y="1"/>
                  </a:moveTo>
                  <a:lnTo>
                    <a:pt x="2124" y="857"/>
                  </a:lnTo>
                  <a:cubicBezTo>
                    <a:pt x="2124" y="857"/>
                    <a:pt x="0" y="2891"/>
                    <a:pt x="0" y="6478"/>
                  </a:cubicBezTo>
                  <a:cubicBezTo>
                    <a:pt x="0" y="6513"/>
                    <a:pt x="0" y="6531"/>
                    <a:pt x="0" y="6549"/>
                  </a:cubicBezTo>
                  <a:cubicBezTo>
                    <a:pt x="36" y="7816"/>
                    <a:pt x="1089" y="8797"/>
                    <a:pt x="2338" y="8797"/>
                  </a:cubicBezTo>
                  <a:lnTo>
                    <a:pt x="3266" y="8797"/>
                  </a:lnTo>
                  <a:cubicBezTo>
                    <a:pt x="1999" y="8797"/>
                    <a:pt x="964" y="7816"/>
                    <a:pt x="928" y="6549"/>
                  </a:cubicBezTo>
                  <a:cubicBezTo>
                    <a:pt x="928" y="6531"/>
                    <a:pt x="928" y="6513"/>
                    <a:pt x="928" y="6478"/>
                  </a:cubicBezTo>
                  <a:cubicBezTo>
                    <a:pt x="928" y="2891"/>
                    <a:pt x="3052" y="857"/>
                    <a:pt x="3052" y="857"/>
                  </a:cubicBezTo>
                  <a:lnTo>
                    <a:pt x="4764" y="179"/>
                  </a:lnTo>
                  <a:lnTo>
                    <a:pt x="4318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89;p63">
              <a:extLst>
                <a:ext uri="{FF2B5EF4-FFF2-40B4-BE49-F238E27FC236}">
                  <a16:creationId xmlns:a16="http://schemas.microsoft.com/office/drawing/2014/main" id="{4DB4A7C4-FBF9-480F-AADF-A99C6EAFEDB5}"/>
                </a:ext>
              </a:extLst>
            </p:cNvPr>
            <p:cNvSpPr/>
            <p:nvPr/>
          </p:nvSpPr>
          <p:spPr>
            <a:xfrm>
              <a:off x="2731300" y="4194635"/>
              <a:ext cx="13695" cy="25153"/>
            </a:xfrm>
            <a:custGeom>
              <a:avLst/>
              <a:gdLst/>
              <a:ahLst/>
              <a:cxnLst/>
              <a:rect l="l" t="t" r="r" b="b"/>
              <a:pathLst>
                <a:path w="447" h="821" extrusionOk="0">
                  <a:moveTo>
                    <a:pt x="233" y="0"/>
                  </a:moveTo>
                  <a:cubicBezTo>
                    <a:pt x="90" y="0"/>
                    <a:pt x="1" y="107"/>
                    <a:pt x="1" y="232"/>
                  </a:cubicBezTo>
                  <a:lnTo>
                    <a:pt x="1" y="589"/>
                  </a:lnTo>
                  <a:cubicBezTo>
                    <a:pt x="1" y="714"/>
                    <a:pt x="90" y="821"/>
                    <a:pt x="233" y="821"/>
                  </a:cubicBezTo>
                  <a:cubicBezTo>
                    <a:pt x="357" y="821"/>
                    <a:pt x="447" y="714"/>
                    <a:pt x="447" y="589"/>
                  </a:cubicBezTo>
                  <a:lnTo>
                    <a:pt x="447" y="232"/>
                  </a:lnTo>
                  <a:cubicBezTo>
                    <a:pt x="447" y="107"/>
                    <a:pt x="357" y="0"/>
                    <a:pt x="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90;p63">
              <a:extLst>
                <a:ext uri="{FF2B5EF4-FFF2-40B4-BE49-F238E27FC236}">
                  <a16:creationId xmlns:a16="http://schemas.microsoft.com/office/drawing/2014/main" id="{C6F4C1ED-050B-4384-B751-E04DAD7FF932}"/>
                </a:ext>
              </a:extLst>
            </p:cNvPr>
            <p:cNvSpPr/>
            <p:nvPr/>
          </p:nvSpPr>
          <p:spPr>
            <a:xfrm>
              <a:off x="2850477" y="4194635"/>
              <a:ext cx="14246" cy="25153"/>
            </a:xfrm>
            <a:custGeom>
              <a:avLst/>
              <a:gdLst/>
              <a:ahLst/>
              <a:cxnLst/>
              <a:rect l="l" t="t" r="r" b="b"/>
              <a:pathLst>
                <a:path w="465" h="821" extrusionOk="0">
                  <a:moveTo>
                    <a:pt x="232" y="0"/>
                  </a:moveTo>
                  <a:cubicBezTo>
                    <a:pt x="90" y="0"/>
                    <a:pt x="0" y="107"/>
                    <a:pt x="0" y="232"/>
                  </a:cubicBezTo>
                  <a:lnTo>
                    <a:pt x="0" y="589"/>
                  </a:lnTo>
                  <a:cubicBezTo>
                    <a:pt x="0" y="714"/>
                    <a:pt x="90" y="821"/>
                    <a:pt x="232" y="821"/>
                  </a:cubicBezTo>
                  <a:cubicBezTo>
                    <a:pt x="357" y="821"/>
                    <a:pt x="464" y="714"/>
                    <a:pt x="464" y="589"/>
                  </a:cubicBezTo>
                  <a:lnTo>
                    <a:pt x="464" y="232"/>
                  </a:lnTo>
                  <a:cubicBezTo>
                    <a:pt x="464" y="107"/>
                    <a:pt x="357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91;p63">
              <a:extLst>
                <a:ext uri="{FF2B5EF4-FFF2-40B4-BE49-F238E27FC236}">
                  <a16:creationId xmlns:a16="http://schemas.microsoft.com/office/drawing/2014/main" id="{18EC1266-04E2-430A-8710-03FB2EB58644}"/>
                </a:ext>
              </a:extLst>
            </p:cNvPr>
            <p:cNvSpPr/>
            <p:nvPr/>
          </p:nvSpPr>
          <p:spPr>
            <a:xfrm>
              <a:off x="2775049" y="4204836"/>
              <a:ext cx="45374" cy="20987"/>
            </a:xfrm>
            <a:custGeom>
              <a:avLst/>
              <a:gdLst/>
              <a:ahLst/>
              <a:cxnLst/>
              <a:rect l="l" t="t" r="r" b="b"/>
              <a:pathLst>
                <a:path w="1481" h="685" extrusionOk="0">
                  <a:moveTo>
                    <a:pt x="264" y="1"/>
                  </a:moveTo>
                  <a:cubicBezTo>
                    <a:pt x="211" y="1"/>
                    <a:pt x="155" y="19"/>
                    <a:pt x="107" y="60"/>
                  </a:cubicBezTo>
                  <a:cubicBezTo>
                    <a:pt x="18" y="149"/>
                    <a:pt x="0" y="292"/>
                    <a:pt x="89" y="381"/>
                  </a:cubicBezTo>
                  <a:cubicBezTo>
                    <a:pt x="250" y="577"/>
                    <a:pt x="482" y="684"/>
                    <a:pt x="749" y="684"/>
                  </a:cubicBezTo>
                  <a:cubicBezTo>
                    <a:pt x="999" y="684"/>
                    <a:pt x="1231" y="577"/>
                    <a:pt x="1392" y="381"/>
                  </a:cubicBezTo>
                  <a:cubicBezTo>
                    <a:pt x="1481" y="292"/>
                    <a:pt x="1463" y="149"/>
                    <a:pt x="1374" y="60"/>
                  </a:cubicBezTo>
                  <a:cubicBezTo>
                    <a:pt x="1334" y="19"/>
                    <a:pt x="1279" y="1"/>
                    <a:pt x="1225" y="1"/>
                  </a:cubicBezTo>
                  <a:cubicBezTo>
                    <a:pt x="1158" y="1"/>
                    <a:pt x="1092" y="28"/>
                    <a:pt x="1053" y="77"/>
                  </a:cubicBezTo>
                  <a:cubicBezTo>
                    <a:pt x="981" y="167"/>
                    <a:pt x="856" y="220"/>
                    <a:pt x="749" y="220"/>
                  </a:cubicBezTo>
                  <a:cubicBezTo>
                    <a:pt x="624" y="220"/>
                    <a:pt x="517" y="167"/>
                    <a:pt x="428" y="77"/>
                  </a:cubicBezTo>
                  <a:cubicBezTo>
                    <a:pt x="389" y="28"/>
                    <a:pt x="328" y="1"/>
                    <a:pt x="2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92;p63">
              <a:extLst>
                <a:ext uri="{FF2B5EF4-FFF2-40B4-BE49-F238E27FC236}">
                  <a16:creationId xmlns:a16="http://schemas.microsoft.com/office/drawing/2014/main" id="{9A30519C-7D7C-4CFF-A357-A73DC27A77A5}"/>
                </a:ext>
              </a:extLst>
            </p:cNvPr>
            <p:cNvSpPr/>
            <p:nvPr/>
          </p:nvSpPr>
          <p:spPr>
            <a:xfrm>
              <a:off x="2730749" y="4308327"/>
              <a:ext cx="133978" cy="52513"/>
            </a:xfrm>
            <a:custGeom>
              <a:avLst/>
              <a:gdLst/>
              <a:ahLst/>
              <a:cxnLst/>
              <a:rect l="l" t="t" r="r" b="b"/>
              <a:pathLst>
                <a:path w="4373" h="1714" extrusionOk="0">
                  <a:moveTo>
                    <a:pt x="643" y="0"/>
                  </a:moveTo>
                  <a:cubicBezTo>
                    <a:pt x="286" y="0"/>
                    <a:pt x="1" y="304"/>
                    <a:pt x="1" y="661"/>
                  </a:cubicBezTo>
                  <a:lnTo>
                    <a:pt x="1" y="1713"/>
                  </a:lnTo>
                  <a:lnTo>
                    <a:pt x="4372" y="1713"/>
                  </a:lnTo>
                  <a:lnTo>
                    <a:pt x="4372" y="661"/>
                  </a:lnTo>
                  <a:cubicBezTo>
                    <a:pt x="4372" y="304"/>
                    <a:pt x="4087" y="0"/>
                    <a:pt x="3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93;p63">
              <a:extLst>
                <a:ext uri="{FF2B5EF4-FFF2-40B4-BE49-F238E27FC236}">
                  <a16:creationId xmlns:a16="http://schemas.microsoft.com/office/drawing/2014/main" id="{152FE62C-DFBC-471F-9707-A4F45626E8E4}"/>
                </a:ext>
              </a:extLst>
            </p:cNvPr>
            <p:cNvSpPr/>
            <p:nvPr/>
          </p:nvSpPr>
          <p:spPr>
            <a:xfrm>
              <a:off x="2730749" y="4308327"/>
              <a:ext cx="48132" cy="52513"/>
            </a:xfrm>
            <a:custGeom>
              <a:avLst/>
              <a:gdLst/>
              <a:ahLst/>
              <a:cxnLst/>
              <a:rect l="l" t="t" r="r" b="b"/>
              <a:pathLst>
                <a:path w="1571" h="1714" extrusionOk="0">
                  <a:moveTo>
                    <a:pt x="643" y="0"/>
                  </a:moveTo>
                  <a:cubicBezTo>
                    <a:pt x="286" y="0"/>
                    <a:pt x="1" y="304"/>
                    <a:pt x="1" y="661"/>
                  </a:cubicBezTo>
                  <a:lnTo>
                    <a:pt x="1" y="1713"/>
                  </a:lnTo>
                  <a:lnTo>
                    <a:pt x="929" y="1713"/>
                  </a:lnTo>
                  <a:lnTo>
                    <a:pt x="929" y="661"/>
                  </a:lnTo>
                  <a:cubicBezTo>
                    <a:pt x="929" y="304"/>
                    <a:pt x="1214" y="0"/>
                    <a:pt x="157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94;p63">
              <a:extLst>
                <a:ext uri="{FF2B5EF4-FFF2-40B4-BE49-F238E27FC236}">
                  <a16:creationId xmlns:a16="http://schemas.microsoft.com/office/drawing/2014/main" id="{62BE8F50-9C94-4346-BAB6-52FACE11E07B}"/>
                </a:ext>
              </a:extLst>
            </p:cNvPr>
            <p:cNvSpPr/>
            <p:nvPr/>
          </p:nvSpPr>
          <p:spPr>
            <a:xfrm>
              <a:off x="2758077" y="4411940"/>
              <a:ext cx="30668" cy="35509"/>
            </a:xfrm>
            <a:custGeom>
              <a:avLst/>
              <a:gdLst/>
              <a:ahLst/>
              <a:cxnLst/>
              <a:rect l="l" t="t" r="r" b="b"/>
              <a:pathLst>
                <a:path w="1001" h="1159" extrusionOk="0">
                  <a:moveTo>
                    <a:pt x="452" y="0"/>
                  </a:moveTo>
                  <a:cubicBezTo>
                    <a:pt x="427" y="0"/>
                    <a:pt x="401" y="3"/>
                    <a:pt x="376" y="8"/>
                  </a:cubicBezTo>
                  <a:cubicBezTo>
                    <a:pt x="144" y="44"/>
                    <a:pt x="1" y="347"/>
                    <a:pt x="72" y="669"/>
                  </a:cubicBezTo>
                  <a:cubicBezTo>
                    <a:pt x="120" y="957"/>
                    <a:pt x="326" y="1159"/>
                    <a:pt x="535" y="1159"/>
                  </a:cubicBezTo>
                  <a:cubicBezTo>
                    <a:pt x="559" y="1159"/>
                    <a:pt x="584" y="1156"/>
                    <a:pt x="608" y="1150"/>
                  </a:cubicBezTo>
                  <a:cubicBezTo>
                    <a:pt x="857" y="1097"/>
                    <a:pt x="1000" y="811"/>
                    <a:pt x="929" y="490"/>
                  </a:cubicBezTo>
                  <a:cubicBezTo>
                    <a:pt x="865" y="202"/>
                    <a:pt x="672" y="0"/>
                    <a:pt x="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95;p63">
              <a:extLst>
                <a:ext uri="{FF2B5EF4-FFF2-40B4-BE49-F238E27FC236}">
                  <a16:creationId xmlns:a16="http://schemas.microsoft.com/office/drawing/2014/main" id="{E5F4FB40-4563-4DB2-A1A6-80052121A8C2}"/>
                </a:ext>
              </a:extLst>
            </p:cNvPr>
            <p:cNvSpPr/>
            <p:nvPr/>
          </p:nvSpPr>
          <p:spPr>
            <a:xfrm>
              <a:off x="2712704" y="4438747"/>
              <a:ext cx="32843" cy="34896"/>
            </a:xfrm>
            <a:custGeom>
              <a:avLst/>
              <a:gdLst/>
              <a:ahLst/>
              <a:cxnLst/>
              <a:rect l="l" t="t" r="r" b="b"/>
              <a:pathLst>
                <a:path w="1072" h="1139" extrusionOk="0">
                  <a:moveTo>
                    <a:pt x="431" y="1"/>
                  </a:moveTo>
                  <a:cubicBezTo>
                    <a:pt x="387" y="1"/>
                    <a:pt x="344" y="9"/>
                    <a:pt x="304" y="26"/>
                  </a:cubicBezTo>
                  <a:cubicBezTo>
                    <a:pt x="72" y="133"/>
                    <a:pt x="1" y="454"/>
                    <a:pt x="144" y="739"/>
                  </a:cubicBezTo>
                  <a:cubicBezTo>
                    <a:pt x="245" y="986"/>
                    <a:pt x="453" y="1138"/>
                    <a:pt x="643" y="1138"/>
                  </a:cubicBezTo>
                  <a:cubicBezTo>
                    <a:pt x="686" y="1138"/>
                    <a:pt x="728" y="1131"/>
                    <a:pt x="768" y="1114"/>
                  </a:cubicBezTo>
                  <a:cubicBezTo>
                    <a:pt x="1000" y="1007"/>
                    <a:pt x="1072" y="686"/>
                    <a:pt x="947" y="382"/>
                  </a:cubicBezTo>
                  <a:cubicBezTo>
                    <a:pt x="831" y="150"/>
                    <a:pt x="620" y="1"/>
                    <a:pt x="4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96;p63">
              <a:extLst>
                <a:ext uri="{FF2B5EF4-FFF2-40B4-BE49-F238E27FC236}">
                  <a16:creationId xmlns:a16="http://schemas.microsoft.com/office/drawing/2014/main" id="{E9862CE7-1DFE-4814-8F5C-397E45C6F985}"/>
                </a:ext>
              </a:extLst>
            </p:cNvPr>
            <p:cNvSpPr/>
            <p:nvPr/>
          </p:nvSpPr>
          <p:spPr>
            <a:xfrm>
              <a:off x="2807279" y="4411940"/>
              <a:ext cx="30117" cy="35509"/>
            </a:xfrm>
            <a:custGeom>
              <a:avLst/>
              <a:gdLst/>
              <a:ahLst/>
              <a:cxnLst/>
              <a:rect l="l" t="t" r="r" b="b"/>
              <a:pathLst>
                <a:path w="983" h="1159" extrusionOk="0">
                  <a:moveTo>
                    <a:pt x="535" y="0"/>
                  </a:moveTo>
                  <a:cubicBezTo>
                    <a:pt x="326" y="0"/>
                    <a:pt x="118" y="202"/>
                    <a:pt x="54" y="490"/>
                  </a:cubicBezTo>
                  <a:cubicBezTo>
                    <a:pt x="1" y="811"/>
                    <a:pt x="143" y="1097"/>
                    <a:pt x="375" y="1150"/>
                  </a:cubicBezTo>
                  <a:cubicBezTo>
                    <a:pt x="399" y="1156"/>
                    <a:pt x="423" y="1159"/>
                    <a:pt x="448" y="1159"/>
                  </a:cubicBezTo>
                  <a:cubicBezTo>
                    <a:pt x="657" y="1159"/>
                    <a:pt x="865" y="957"/>
                    <a:pt x="929" y="669"/>
                  </a:cubicBezTo>
                  <a:cubicBezTo>
                    <a:pt x="982" y="347"/>
                    <a:pt x="839" y="44"/>
                    <a:pt x="607" y="8"/>
                  </a:cubicBezTo>
                  <a:cubicBezTo>
                    <a:pt x="583" y="3"/>
                    <a:pt x="559" y="0"/>
                    <a:pt x="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97;p63">
              <a:extLst>
                <a:ext uri="{FF2B5EF4-FFF2-40B4-BE49-F238E27FC236}">
                  <a16:creationId xmlns:a16="http://schemas.microsoft.com/office/drawing/2014/main" id="{868785CC-B91E-41DD-B8BD-FCF514C5AF60}"/>
                </a:ext>
              </a:extLst>
            </p:cNvPr>
            <p:cNvSpPr/>
            <p:nvPr/>
          </p:nvSpPr>
          <p:spPr>
            <a:xfrm>
              <a:off x="2849925" y="4438747"/>
              <a:ext cx="32813" cy="34896"/>
            </a:xfrm>
            <a:custGeom>
              <a:avLst/>
              <a:gdLst/>
              <a:ahLst/>
              <a:cxnLst/>
              <a:rect l="l" t="t" r="r" b="b"/>
              <a:pathLst>
                <a:path w="1071" h="1139" extrusionOk="0">
                  <a:moveTo>
                    <a:pt x="641" y="1"/>
                  </a:moveTo>
                  <a:cubicBezTo>
                    <a:pt x="452" y="1"/>
                    <a:pt x="241" y="150"/>
                    <a:pt x="125" y="382"/>
                  </a:cubicBezTo>
                  <a:cubicBezTo>
                    <a:pt x="0" y="686"/>
                    <a:pt x="72" y="1007"/>
                    <a:pt x="304" y="1114"/>
                  </a:cubicBezTo>
                  <a:cubicBezTo>
                    <a:pt x="344" y="1131"/>
                    <a:pt x="386" y="1138"/>
                    <a:pt x="429" y="1138"/>
                  </a:cubicBezTo>
                  <a:cubicBezTo>
                    <a:pt x="619" y="1138"/>
                    <a:pt x="830" y="986"/>
                    <a:pt x="946" y="739"/>
                  </a:cubicBezTo>
                  <a:cubicBezTo>
                    <a:pt x="1071" y="454"/>
                    <a:pt x="1000" y="133"/>
                    <a:pt x="768" y="26"/>
                  </a:cubicBezTo>
                  <a:cubicBezTo>
                    <a:pt x="728" y="9"/>
                    <a:pt x="685" y="1"/>
                    <a:pt x="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798;p63">
              <a:extLst>
                <a:ext uri="{FF2B5EF4-FFF2-40B4-BE49-F238E27FC236}">
                  <a16:creationId xmlns:a16="http://schemas.microsoft.com/office/drawing/2014/main" id="{3FE2F0A7-3A99-475D-A040-A4B260D838E5}"/>
                </a:ext>
              </a:extLst>
            </p:cNvPr>
            <p:cNvSpPr/>
            <p:nvPr/>
          </p:nvSpPr>
          <p:spPr>
            <a:xfrm>
              <a:off x="2723641" y="4467944"/>
              <a:ext cx="148194" cy="80485"/>
            </a:xfrm>
            <a:custGeom>
              <a:avLst/>
              <a:gdLst/>
              <a:ahLst/>
              <a:cxnLst/>
              <a:rect l="l" t="t" r="r" b="b"/>
              <a:pathLst>
                <a:path w="4837" h="2627" extrusionOk="0">
                  <a:moveTo>
                    <a:pt x="2427" y="0"/>
                  </a:moveTo>
                  <a:cubicBezTo>
                    <a:pt x="1678" y="0"/>
                    <a:pt x="1714" y="625"/>
                    <a:pt x="1071" y="625"/>
                  </a:cubicBezTo>
                  <a:cubicBezTo>
                    <a:pt x="572" y="625"/>
                    <a:pt x="1" y="1463"/>
                    <a:pt x="465" y="2213"/>
                  </a:cubicBezTo>
                  <a:cubicBezTo>
                    <a:pt x="651" y="2533"/>
                    <a:pt x="890" y="2626"/>
                    <a:pt x="1161" y="2626"/>
                  </a:cubicBezTo>
                  <a:cubicBezTo>
                    <a:pt x="1540" y="2626"/>
                    <a:pt x="1980" y="2445"/>
                    <a:pt x="2427" y="2445"/>
                  </a:cubicBezTo>
                  <a:cubicBezTo>
                    <a:pt x="2864" y="2445"/>
                    <a:pt x="3300" y="2626"/>
                    <a:pt x="3677" y="2626"/>
                  </a:cubicBezTo>
                  <a:cubicBezTo>
                    <a:pt x="3947" y="2626"/>
                    <a:pt x="4186" y="2533"/>
                    <a:pt x="4372" y="2213"/>
                  </a:cubicBezTo>
                  <a:cubicBezTo>
                    <a:pt x="4836" y="1463"/>
                    <a:pt x="4265" y="625"/>
                    <a:pt x="3766" y="625"/>
                  </a:cubicBezTo>
                  <a:cubicBezTo>
                    <a:pt x="3123" y="625"/>
                    <a:pt x="3159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2754;p63">
            <a:extLst>
              <a:ext uri="{FF2B5EF4-FFF2-40B4-BE49-F238E27FC236}">
                <a16:creationId xmlns:a16="http://schemas.microsoft.com/office/drawing/2014/main" id="{DF0AFC4A-3156-48D9-9CDF-1E99004BF4AF}"/>
              </a:ext>
            </a:extLst>
          </p:cNvPr>
          <p:cNvGrpSpPr/>
          <p:nvPr/>
        </p:nvGrpSpPr>
        <p:grpSpPr>
          <a:xfrm>
            <a:off x="7265752" y="3435938"/>
            <a:ext cx="2634277" cy="2388971"/>
            <a:chOff x="2626339" y="3422898"/>
            <a:chExt cx="465782" cy="468378"/>
          </a:xfrm>
        </p:grpSpPr>
        <p:sp>
          <p:nvSpPr>
            <p:cNvPr id="66" name="Google Shape;2755;p63">
              <a:extLst>
                <a:ext uri="{FF2B5EF4-FFF2-40B4-BE49-F238E27FC236}">
                  <a16:creationId xmlns:a16="http://schemas.microsoft.com/office/drawing/2014/main" id="{A8CF0A16-0BDA-4C04-98BC-7E5F2F987D54}"/>
                </a:ext>
              </a:extLst>
            </p:cNvPr>
            <p:cNvSpPr/>
            <p:nvPr/>
          </p:nvSpPr>
          <p:spPr>
            <a:xfrm>
              <a:off x="2644384" y="3700466"/>
              <a:ext cx="430242" cy="190810"/>
            </a:xfrm>
            <a:custGeom>
              <a:avLst/>
              <a:gdLst/>
              <a:ahLst/>
              <a:cxnLst/>
              <a:rect l="l" t="t" r="r" b="b"/>
              <a:pathLst>
                <a:path w="14043" h="6228" extrusionOk="0">
                  <a:moveTo>
                    <a:pt x="1" y="0"/>
                  </a:moveTo>
                  <a:lnTo>
                    <a:pt x="1" y="6227"/>
                  </a:lnTo>
                  <a:lnTo>
                    <a:pt x="3658" y="6227"/>
                  </a:lnTo>
                  <a:lnTo>
                    <a:pt x="7013" y="5621"/>
                  </a:lnTo>
                  <a:lnTo>
                    <a:pt x="10492" y="6227"/>
                  </a:lnTo>
                  <a:lnTo>
                    <a:pt x="14043" y="6227"/>
                  </a:lnTo>
                  <a:lnTo>
                    <a:pt x="140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756;p63">
              <a:extLst>
                <a:ext uri="{FF2B5EF4-FFF2-40B4-BE49-F238E27FC236}">
                  <a16:creationId xmlns:a16="http://schemas.microsoft.com/office/drawing/2014/main" id="{155BE7E2-AD05-4993-8EFB-9BBCD936F0FD}"/>
                </a:ext>
              </a:extLst>
            </p:cNvPr>
            <p:cNvSpPr/>
            <p:nvPr/>
          </p:nvSpPr>
          <p:spPr>
            <a:xfrm>
              <a:off x="2640554" y="3422898"/>
              <a:ext cx="95712" cy="96416"/>
            </a:xfrm>
            <a:custGeom>
              <a:avLst/>
              <a:gdLst/>
              <a:ahLst/>
              <a:cxnLst/>
              <a:rect l="l" t="t" r="r" b="b"/>
              <a:pathLst>
                <a:path w="3124" h="3147" extrusionOk="0">
                  <a:moveTo>
                    <a:pt x="1814" y="0"/>
                  </a:moveTo>
                  <a:cubicBezTo>
                    <a:pt x="1670" y="0"/>
                    <a:pt x="1529" y="21"/>
                    <a:pt x="1392" y="68"/>
                  </a:cubicBezTo>
                  <a:cubicBezTo>
                    <a:pt x="929" y="210"/>
                    <a:pt x="804" y="585"/>
                    <a:pt x="714" y="1013"/>
                  </a:cubicBezTo>
                  <a:cubicBezTo>
                    <a:pt x="679" y="1263"/>
                    <a:pt x="554" y="1459"/>
                    <a:pt x="411" y="1656"/>
                  </a:cubicBezTo>
                  <a:cubicBezTo>
                    <a:pt x="233" y="1870"/>
                    <a:pt x="1" y="2120"/>
                    <a:pt x="1" y="2423"/>
                  </a:cubicBezTo>
                  <a:cubicBezTo>
                    <a:pt x="1" y="2726"/>
                    <a:pt x="251" y="2994"/>
                    <a:pt x="518" y="3101"/>
                  </a:cubicBezTo>
                  <a:cubicBezTo>
                    <a:pt x="614" y="3133"/>
                    <a:pt x="711" y="3147"/>
                    <a:pt x="808" y="3147"/>
                  </a:cubicBezTo>
                  <a:cubicBezTo>
                    <a:pt x="1256" y="3147"/>
                    <a:pt x="1709" y="2844"/>
                    <a:pt x="2017" y="2566"/>
                  </a:cubicBezTo>
                  <a:cubicBezTo>
                    <a:pt x="2053" y="2530"/>
                    <a:pt x="2106" y="2494"/>
                    <a:pt x="2142" y="2441"/>
                  </a:cubicBezTo>
                  <a:lnTo>
                    <a:pt x="3123" y="424"/>
                  </a:lnTo>
                  <a:cubicBezTo>
                    <a:pt x="2743" y="207"/>
                    <a:pt x="2270" y="0"/>
                    <a:pt x="18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757;p63">
              <a:extLst>
                <a:ext uri="{FF2B5EF4-FFF2-40B4-BE49-F238E27FC236}">
                  <a16:creationId xmlns:a16="http://schemas.microsoft.com/office/drawing/2014/main" id="{39DA8B59-4A29-4544-8503-E9FA378D1AA1}"/>
                </a:ext>
              </a:extLst>
            </p:cNvPr>
            <p:cNvSpPr/>
            <p:nvPr/>
          </p:nvSpPr>
          <p:spPr>
            <a:xfrm>
              <a:off x="2825324" y="3422898"/>
              <a:ext cx="95160" cy="96416"/>
            </a:xfrm>
            <a:custGeom>
              <a:avLst/>
              <a:gdLst/>
              <a:ahLst/>
              <a:cxnLst/>
              <a:rect l="l" t="t" r="r" b="b"/>
              <a:pathLst>
                <a:path w="3106" h="3147" extrusionOk="0">
                  <a:moveTo>
                    <a:pt x="1303" y="0"/>
                  </a:moveTo>
                  <a:cubicBezTo>
                    <a:pt x="844" y="0"/>
                    <a:pt x="381" y="207"/>
                    <a:pt x="1" y="424"/>
                  </a:cubicBezTo>
                  <a:lnTo>
                    <a:pt x="964" y="2441"/>
                  </a:lnTo>
                  <a:cubicBezTo>
                    <a:pt x="1018" y="2494"/>
                    <a:pt x="1053" y="2530"/>
                    <a:pt x="1107" y="2566"/>
                  </a:cubicBezTo>
                  <a:cubicBezTo>
                    <a:pt x="1415" y="2844"/>
                    <a:pt x="1867" y="3147"/>
                    <a:pt x="2306" y="3147"/>
                  </a:cubicBezTo>
                  <a:cubicBezTo>
                    <a:pt x="2401" y="3147"/>
                    <a:pt x="2496" y="3133"/>
                    <a:pt x="2588" y="3101"/>
                  </a:cubicBezTo>
                  <a:cubicBezTo>
                    <a:pt x="2873" y="2994"/>
                    <a:pt x="3105" y="2726"/>
                    <a:pt x="3105" y="2423"/>
                  </a:cubicBezTo>
                  <a:cubicBezTo>
                    <a:pt x="3105" y="2120"/>
                    <a:pt x="2873" y="1870"/>
                    <a:pt x="2713" y="1656"/>
                  </a:cubicBezTo>
                  <a:cubicBezTo>
                    <a:pt x="2570" y="1459"/>
                    <a:pt x="2445" y="1263"/>
                    <a:pt x="2391" y="1013"/>
                  </a:cubicBezTo>
                  <a:cubicBezTo>
                    <a:pt x="2320" y="585"/>
                    <a:pt x="2195" y="210"/>
                    <a:pt x="1731" y="68"/>
                  </a:cubicBezTo>
                  <a:cubicBezTo>
                    <a:pt x="1591" y="21"/>
                    <a:pt x="1447" y="0"/>
                    <a:pt x="13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758;p63">
              <a:extLst>
                <a:ext uri="{FF2B5EF4-FFF2-40B4-BE49-F238E27FC236}">
                  <a16:creationId xmlns:a16="http://schemas.microsoft.com/office/drawing/2014/main" id="{6188D526-A167-4319-9DB5-8EF1C89FB248}"/>
                </a:ext>
              </a:extLst>
            </p:cNvPr>
            <p:cNvSpPr/>
            <p:nvPr/>
          </p:nvSpPr>
          <p:spPr>
            <a:xfrm>
              <a:off x="2674990" y="3426054"/>
              <a:ext cx="211583" cy="214309"/>
            </a:xfrm>
            <a:custGeom>
              <a:avLst/>
              <a:gdLst/>
              <a:ahLst/>
              <a:cxnLst/>
              <a:rect l="l" t="t" r="r" b="b"/>
              <a:pathLst>
                <a:path w="6906" h="6995" extrusionOk="0">
                  <a:moveTo>
                    <a:pt x="3444" y="0"/>
                  </a:moveTo>
                  <a:cubicBezTo>
                    <a:pt x="393" y="0"/>
                    <a:pt x="1" y="3337"/>
                    <a:pt x="1" y="6174"/>
                  </a:cubicBezTo>
                  <a:lnTo>
                    <a:pt x="3444" y="6995"/>
                  </a:lnTo>
                  <a:lnTo>
                    <a:pt x="6906" y="6174"/>
                  </a:lnTo>
                  <a:cubicBezTo>
                    <a:pt x="6906" y="3337"/>
                    <a:pt x="6513" y="0"/>
                    <a:pt x="3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759;p63">
              <a:extLst>
                <a:ext uri="{FF2B5EF4-FFF2-40B4-BE49-F238E27FC236}">
                  <a16:creationId xmlns:a16="http://schemas.microsoft.com/office/drawing/2014/main" id="{8BF848BE-3D52-4A14-A5F7-27B268B46A25}"/>
                </a:ext>
              </a:extLst>
            </p:cNvPr>
            <p:cNvSpPr/>
            <p:nvPr/>
          </p:nvSpPr>
          <p:spPr>
            <a:xfrm>
              <a:off x="2858136" y="3492229"/>
              <a:ext cx="72733" cy="72151"/>
            </a:xfrm>
            <a:custGeom>
              <a:avLst/>
              <a:gdLst/>
              <a:ahLst/>
              <a:cxnLst/>
              <a:rect l="l" t="t" r="r" b="b"/>
              <a:pathLst>
                <a:path w="2374" h="2355" extrusionOk="0">
                  <a:moveTo>
                    <a:pt x="1090" y="0"/>
                  </a:moveTo>
                  <a:cubicBezTo>
                    <a:pt x="899" y="0"/>
                    <a:pt x="685" y="21"/>
                    <a:pt x="446" y="71"/>
                  </a:cubicBezTo>
                  <a:cubicBezTo>
                    <a:pt x="357" y="88"/>
                    <a:pt x="286" y="160"/>
                    <a:pt x="268" y="249"/>
                  </a:cubicBezTo>
                  <a:cubicBezTo>
                    <a:pt x="0" y="1641"/>
                    <a:pt x="714" y="2355"/>
                    <a:pt x="714" y="2355"/>
                  </a:cubicBezTo>
                  <a:lnTo>
                    <a:pt x="2373" y="463"/>
                  </a:lnTo>
                  <a:cubicBezTo>
                    <a:pt x="2373" y="463"/>
                    <a:pt x="1996" y="0"/>
                    <a:pt x="1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760;p63">
              <a:extLst>
                <a:ext uri="{FF2B5EF4-FFF2-40B4-BE49-F238E27FC236}">
                  <a16:creationId xmlns:a16="http://schemas.microsoft.com/office/drawing/2014/main" id="{1B78658E-A450-48C9-B718-2B657A8F234B}"/>
                </a:ext>
              </a:extLst>
            </p:cNvPr>
            <p:cNvSpPr/>
            <p:nvPr/>
          </p:nvSpPr>
          <p:spPr>
            <a:xfrm>
              <a:off x="3011718" y="3492229"/>
              <a:ext cx="72733" cy="72151"/>
            </a:xfrm>
            <a:custGeom>
              <a:avLst/>
              <a:gdLst/>
              <a:ahLst/>
              <a:cxnLst/>
              <a:rect l="l" t="t" r="r" b="b"/>
              <a:pathLst>
                <a:path w="2374" h="2355" extrusionOk="0">
                  <a:moveTo>
                    <a:pt x="1284" y="0"/>
                  </a:moveTo>
                  <a:cubicBezTo>
                    <a:pt x="378" y="0"/>
                    <a:pt x="1" y="463"/>
                    <a:pt x="1" y="463"/>
                  </a:cubicBezTo>
                  <a:lnTo>
                    <a:pt x="1642" y="2355"/>
                  </a:lnTo>
                  <a:cubicBezTo>
                    <a:pt x="1642" y="2355"/>
                    <a:pt x="2374" y="1641"/>
                    <a:pt x="2106" y="249"/>
                  </a:cubicBezTo>
                  <a:cubicBezTo>
                    <a:pt x="2088" y="160"/>
                    <a:pt x="2017" y="88"/>
                    <a:pt x="1928" y="71"/>
                  </a:cubicBezTo>
                  <a:cubicBezTo>
                    <a:pt x="1689" y="21"/>
                    <a:pt x="1475" y="0"/>
                    <a:pt x="12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761;p63">
              <a:extLst>
                <a:ext uri="{FF2B5EF4-FFF2-40B4-BE49-F238E27FC236}">
                  <a16:creationId xmlns:a16="http://schemas.microsoft.com/office/drawing/2014/main" id="{63D70330-724B-407E-9062-9E076B6D8471}"/>
                </a:ext>
              </a:extLst>
            </p:cNvPr>
            <p:cNvSpPr/>
            <p:nvPr/>
          </p:nvSpPr>
          <p:spPr>
            <a:xfrm>
              <a:off x="2870146" y="3497652"/>
              <a:ext cx="202299" cy="136153"/>
            </a:xfrm>
            <a:custGeom>
              <a:avLst/>
              <a:gdLst/>
              <a:ahLst/>
              <a:cxnLst/>
              <a:rect l="l" t="t" r="r" b="b"/>
              <a:pathLst>
                <a:path w="6603" h="4444" extrusionOk="0">
                  <a:moveTo>
                    <a:pt x="3302" y="1"/>
                  </a:moveTo>
                  <a:cubicBezTo>
                    <a:pt x="1482" y="1"/>
                    <a:pt x="1" y="1482"/>
                    <a:pt x="1" y="3302"/>
                  </a:cubicBezTo>
                  <a:lnTo>
                    <a:pt x="1" y="4444"/>
                  </a:lnTo>
                  <a:lnTo>
                    <a:pt x="6602" y="4444"/>
                  </a:lnTo>
                  <a:lnTo>
                    <a:pt x="6602" y="3302"/>
                  </a:lnTo>
                  <a:cubicBezTo>
                    <a:pt x="6602" y="1482"/>
                    <a:pt x="5121" y="1"/>
                    <a:pt x="3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762;p63">
              <a:extLst>
                <a:ext uri="{FF2B5EF4-FFF2-40B4-BE49-F238E27FC236}">
                  <a16:creationId xmlns:a16="http://schemas.microsoft.com/office/drawing/2014/main" id="{FDA3394B-2519-4636-8AEF-DA28F9870C98}"/>
                </a:ext>
              </a:extLst>
            </p:cNvPr>
            <p:cNvSpPr/>
            <p:nvPr/>
          </p:nvSpPr>
          <p:spPr>
            <a:xfrm>
              <a:off x="2916621" y="3548508"/>
              <a:ext cx="13695" cy="22978"/>
            </a:xfrm>
            <a:custGeom>
              <a:avLst/>
              <a:gdLst/>
              <a:ahLst/>
              <a:cxnLst/>
              <a:rect l="l" t="t" r="r" b="b"/>
              <a:pathLst>
                <a:path w="447" h="750" extrusionOk="0">
                  <a:moveTo>
                    <a:pt x="214" y="0"/>
                  </a:moveTo>
                  <a:cubicBezTo>
                    <a:pt x="89" y="0"/>
                    <a:pt x="0" y="107"/>
                    <a:pt x="0" y="232"/>
                  </a:cubicBezTo>
                  <a:lnTo>
                    <a:pt x="0" y="518"/>
                  </a:lnTo>
                  <a:cubicBezTo>
                    <a:pt x="0" y="642"/>
                    <a:pt x="89" y="749"/>
                    <a:pt x="214" y="749"/>
                  </a:cubicBezTo>
                  <a:cubicBezTo>
                    <a:pt x="357" y="749"/>
                    <a:pt x="446" y="642"/>
                    <a:pt x="446" y="518"/>
                  </a:cubicBezTo>
                  <a:lnTo>
                    <a:pt x="446" y="232"/>
                  </a:lnTo>
                  <a:cubicBezTo>
                    <a:pt x="446" y="107"/>
                    <a:pt x="357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763;p63">
              <a:extLst>
                <a:ext uri="{FF2B5EF4-FFF2-40B4-BE49-F238E27FC236}">
                  <a16:creationId xmlns:a16="http://schemas.microsoft.com/office/drawing/2014/main" id="{6B7B170E-7A2E-4E1A-81CD-2400D736C96A}"/>
                </a:ext>
              </a:extLst>
            </p:cNvPr>
            <p:cNvSpPr/>
            <p:nvPr/>
          </p:nvSpPr>
          <p:spPr>
            <a:xfrm>
              <a:off x="3012269" y="3548508"/>
              <a:ext cx="13695" cy="22978"/>
            </a:xfrm>
            <a:custGeom>
              <a:avLst/>
              <a:gdLst/>
              <a:ahLst/>
              <a:cxnLst/>
              <a:rect l="l" t="t" r="r" b="b"/>
              <a:pathLst>
                <a:path w="447" h="750" extrusionOk="0">
                  <a:moveTo>
                    <a:pt x="215" y="0"/>
                  </a:moveTo>
                  <a:cubicBezTo>
                    <a:pt x="90" y="0"/>
                    <a:pt x="1" y="107"/>
                    <a:pt x="1" y="232"/>
                  </a:cubicBezTo>
                  <a:lnTo>
                    <a:pt x="1" y="518"/>
                  </a:lnTo>
                  <a:cubicBezTo>
                    <a:pt x="1" y="642"/>
                    <a:pt x="90" y="749"/>
                    <a:pt x="215" y="749"/>
                  </a:cubicBezTo>
                  <a:cubicBezTo>
                    <a:pt x="358" y="749"/>
                    <a:pt x="447" y="642"/>
                    <a:pt x="447" y="518"/>
                  </a:cubicBezTo>
                  <a:lnTo>
                    <a:pt x="447" y="232"/>
                  </a:lnTo>
                  <a:cubicBezTo>
                    <a:pt x="447" y="107"/>
                    <a:pt x="358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764;p63">
              <a:extLst>
                <a:ext uri="{FF2B5EF4-FFF2-40B4-BE49-F238E27FC236}">
                  <a16:creationId xmlns:a16="http://schemas.microsoft.com/office/drawing/2014/main" id="{51FC53DE-30FE-4701-B7DF-2C5EBB43012F}"/>
                </a:ext>
              </a:extLst>
            </p:cNvPr>
            <p:cNvSpPr/>
            <p:nvPr/>
          </p:nvSpPr>
          <p:spPr>
            <a:xfrm>
              <a:off x="2954335" y="3559966"/>
              <a:ext cx="33916" cy="10417"/>
            </a:xfrm>
            <a:custGeom>
              <a:avLst/>
              <a:gdLst/>
              <a:ahLst/>
              <a:cxnLst/>
              <a:rect l="l" t="t" r="r" b="b"/>
              <a:pathLst>
                <a:path w="1107" h="340" extrusionOk="0">
                  <a:moveTo>
                    <a:pt x="179" y="1"/>
                  </a:moveTo>
                  <a:cubicBezTo>
                    <a:pt x="36" y="1"/>
                    <a:pt x="0" y="197"/>
                    <a:pt x="125" y="251"/>
                  </a:cubicBezTo>
                  <a:cubicBezTo>
                    <a:pt x="250" y="304"/>
                    <a:pt x="393" y="340"/>
                    <a:pt x="554" y="340"/>
                  </a:cubicBezTo>
                  <a:cubicBezTo>
                    <a:pt x="696" y="340"/>
                    <a:pt x="839" y="304"/>
                    <a:pt x="982" y="251"/>
                  </a:cubicBezTo>
                  <a:cubicBezTo>
                    <a:pt x="1107" y="197"/>
                    <a:pt x="1071" y="1"/>
                    <a:pt x="9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765;p63">
              <a:extLst>
                <a:ext uri="{FF2B5EF4-FFF2-40B4-BE49-F238E27FC236}">
                  <a16:creationId xmlns:a16="http://schemas.microsoft.com/office/drawing/2014/main" id="{E756F8CF-539F-47BF-9787-50808708BECF}"/>
                </a:ext>
              </a:extLst>
            </p:cNvPr>
            <p:cNvSpPr/>
            <p:nvPr/>
          </p:nvSpPr>
          <p:spPr>
            <a:xfrm>
              <a:off x="2942295" y="3573477"/>
              <a:ext cx="57997" cy="18781"/>
            </a:xfrm>
            <a:custGeom>
              <a:avLst/>
              <a:gdLst/>
              <a:ahLst/>
              <a:cxnLst/>
              <a:rect l="l" t="t" r="r" b="b"/>
              <a:pathLst>
                <a:path w="1893" h="613" extrusionOk="0">
                  <a:moveTo>
                    <a:pt x="251" y="1"/>
                  </a:moveTo>
                  <a:cubicBezTo>
                    <a:pt x="199" y="1"/>
                    <a:pt x="148" y="19"/>
                    <a:pt x="108" y="59"/>
                  </a:cubicBezTo>
                  <a:cubicBezTo>
                    <a:pt x="1" y="149"/>
                    <a:pt x="1" y="291"/>
                    <a:pt x="72" y="381"/>
                  </a:cubicBezTo>
                  <a:cubicBezTo>
                    <a:pt x="215" y="541"/>
                    <a:pt x="393" y="612"/>
                    <a:pt x="608" y="612"/>
                  </a:cubicBezTo>
                  <a:cubicBezTo>
                    <a:pt x="715" y="612"/>
                    <a:pt x="839" y="595"/>
                    <a:pt x="947" y="523"/>
                  </a:cubicBezTo>
                  <a:cubicBezTo>
                    <a:pt x="1054" y="595"/>
                    <a:pt x="1161" y="612"/>
                    <a:pt x="1286" y="612"/>
                  </a:cubicBezTo>
                  <a:cubicBezTo>
                    <a:pt x="1500" y="612"/>
                    <a:pt x="1678" y="541"/>
                    <a:pt x="1803" y="381"/>
                  </a:cubicBezTo>
                  <a:cubicBezTo>
                    <a:pt x="1892" y="291"/>
                    <a:pt x="1892" y="149"/>
                    <a:pt x="1785" y="59"/>
                  </a:cubicBezTo>
                  <a:cubicBezTo>
                    <a:pt x="1745" y="19"/>
                    <a:pt x="1694" y="1"/>
                    <a:pt x="1642" y="1"/>
                  </a:cubicBezTo>
                  <a:cubicBezTo>
                    <a:pt x="1578" y="1"/>
                    <a:pt x="1513" y="28"/>
                    <a:pt x="1464" y="77"/>
                  </a:cubicBezTo>
                  <a:cubicBezTo>
                    <a:pt x="1428" y="131"/>
                    <a:pt x="1357" y="149"/>
                    <a:pt x="1286" y="149"/>
                  </a:cubicBezTo>
                  <a:cubicBezTo>
                    <a:pt x="1214" y="149"/>
                    <a:pt x="1161" y="131"/>
                    <a:pt x="1125" y="77"/>
                  </a:cubicBezTo>
                  <a:cubicBezTo>
                    <a:pt x="1078" y="31"/>
                    <a:pt x="1007" y="3"/>
                    <a:pt x="937" y="3"/>
                  </a:cubicBezTo>
                  <a:cubicBezTo>
                    <a:pt x="874" y="3"/>
                    <a:pt x="811" y="26"/>
                    <a:pt x="768" y="77"/>
                  </a:cubicBezTo>
                  <a:cubicBezTo>
                    <a:pt x="732" y="131"/>
                    <a:pt x="661" y="149"/>
                    <a:pt x="608" y="149"/>
                  </a:cubicBezTo>
                  <a:cubicBezTo>
                    <a:pt x="536" y="149"/>
                    <a:pt x="465" y="131"/>
                    <a:pt x="429" y="77"/>
                  </a:cubicBezTo>
                  <a:cubicBezTo>
                    <a:pt x="380" y="28"/>
                    <a:pt x="315" y="1"/>
                    <a:pt x="2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766;p63">
              <a:extLst>
                <a:ext uri="{FF2B5EF4-FFF2-40B4-BE49-F238E27FC236}">
                  <a16:creationId xmlns:a16="http://schemas.microsoft.com/office/drawing/2014/main" id="{4F8AAD86-B8B2-4653-A272-5D70174CE66B}"/>
                </a:ext>
              </a:extLst>
            </p:cNvPr>
            <p:cNvSpPr/>
            <p:nvPr/>
          </p:nvSpPr>
          <p:spPr>
            <a:xfrm>
              <a:off x="2722017" y="3506965"/>
              <a:ext cx="14246" cy="23530"/>
            </a:xfrm>
            <a:custGeom>
              <a:avLst/>
              <a:gdLst/>
              <a:ahLst/>
              <a:cxnLst/>
              <a:rect l="l" t="t" r="r" b="b"/>
              <a:pathLst>
                <a:path w="465" h="768" extrusionOk="0">
                  <a:moveTo>
                    <a:pt x="232" y="0"/>
                  </a:moveTo>
                  <a:cubicBezTo>
                    <a:pt x="107" y="0"/>
                    <a:pt x="0" y="107"/>
                    <a:pt x="0" y="232"/>
                  </a:cubicBezTo>
                  <a:lnTo>
                    <a:pt x="0" y="535"/>
                  </a:lnTo>
                  <a:cubicBezTo>
                    <a:pt x="0" y="660"/>
                    <a:pt x="107" y="767"/>
                    <a:pt x="232" y="767"/>
                  </a:cubicBezTo>
                  <a:cubicBezTo>
                    <a:pt x="357" y="767"/>
                    <a:pt x="464" y="660"/>
                    <a:pt x="464" y="535"/>
                  </a:cubicBezTo>
                  <a:lnTo>
                    <a:pt x="464" y="232"/>
                  </a:lnTo>
                  <a:cubicBezTo>
                    <a:pt x="464" y="107"/>
                    <a:pt x="357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767;p63">
              <a:extLst>
                <a:ext uri="{FF2B5EF4-FFF2-40B4-BE49-F238E27FC236}">
                  <a16:creationId xmlns:a16="http://schemas.microsoft.com/office/drawing/2014/main" id="{F5363D82-DB1E-4ACD-BFB3-0A69A1BBB8D6}"/>
                </a:ext>
              </a:extLst>
            </p:cNvPr>
            <p:cNvSpPr/>
            <p:nvPr/>
          </p:nvSpPr>
          <p:spPr>
            <a:xfrm>
              <a:off x="2825324" y="3506965"/>
              <a:ext cx="14246" cy="23530"/>
            </a:xfrm>
            <a:custGeom>
              <a:avLst/>
              <a:gdLst/>
              <a:ahLst/>
              <a:cxnLst/>
              <a:rect l="l" t="t" r="r" b="b"/>
              <a:pathLst>
                <a:path w="465" h="768" extrusionOk="0">
                  <a:moveTo>
                    <a:pt x="232" y="0"/>
                  </a:moveTo>
                  <a:cubicBezTo>
                    <a:pt x="108" y="0"/>
                    <a:pt x="1" y="107"/>
                    <a:pt x="1" y="232"/>
                  </a:cubicBezTo>
                  <a:lnTo>
                    <a:pt x="1" y="535"/>
                  </a:lnTo>
                  <a:cubicBezTo>
                    <a:pt x="1" y="660"/>
                    <a:pt x="108" y="767"/>
                    <a:pt x="232" y="767"/>
                  </a:cubicBezTo>
                  <a:cubicBezTo>
                    <a:pt x="357" y="767"/>
                    <a:pt x="464" y="660"/>
                    <a:pt x="464" y="535"/>
                  </a:cubicBezTo>
                  <a:lnTo>
                    <a:pt x="464" y="232"/>
                  </a:lnTo>
                  <a:cubicBezTo>
                    <a:pt x="464" y="107"/>
                    <a:pt x="357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768;p63">
              <a:extLst>
                <a:ext uri="{FF2B5EF4-FFF2-40B4-BE49-F238E27FC236}">
                  <a16:creationId xmlns:a16="http://schemas.microsoft.com/office/drawing/2014/main" id="{7AC57ABB-7069-4BDB-9512-A744A3AC74F1}"/>
                </a:ext>
              </a:extLst>
            </p:cNvPr>
            <p:cNvSpPr/>
            <p:nvPr/>
          </p:nvSpPr>
          <p:spPr>
            <a:xfrm>
              <a:off x="2761906" y="3518423"/>
              <a:ext cx="37225" cy="11520"/>
            </a:xfrm>
            <a:custGeom>
              <a:avLst/>
              <a:gdLst/>
              <a:ahLst/>
              <a:cxnLst/>
              <a:rect l="l" t="t" r="r" b="b"/>
              <a:pathLst>
                <a:path w="1215" h="376" extrusionOk="0">
                  <a:moveTo>
                    <a:pt x="215" y="1"/>
                  </a:moveTo>
                  <a:cubicBezTo>
                    <a:pt x="54" y="1"/>
                    <a:pt x="1" y="215"/>
                    <a:pt x="161" y="268"/>
                  </a:cubicBezTo>
                  <a:cubicBezTo>
                    <a:pt x="286" y="340"/>
                    <a:pt x="447" y="375"/>
                    <a:pt x="607" y="375"/>
                  </a:cubicBezTo>
                  <a:cubicBezTo>
                    <a:pt x="768" y="375"/>
                    <a:pt x="929" y="340"/>
                    <a:pt x="1071" y="268"/>
                  </a:cubicBezTo>
                  <a:cubicBezTo>
                    <a:pt x="1214" y="215"/>
                    <a:pt x="1178" y="1"/>
                    <a:pt x="10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769;p63">
              <a:extLst>
                <a:ext uri="{FF2B5EF4-FFF2-40B4-BE49-F238E27FC236}">
                  <a16:creationId xmlns:a16="http://schemas.microsoft.com/office/drawing/2014/main" id="{54660330-C574-4C73-9397-8C50571AD0C6}"/>
                </a:ext>
              </a:extLst>
            </p:cNvPr>
            <p:cNvSpPr/>
            <p:nvPr/>
          </p:nvSpPr>
          <p:spPr>
            <a:xfrm>
              <a:off x="2749897" y="3533803"/>
              <a:ext cx="61796" cy="19087"/>
            </a:xfrm>
            <a:custGeom>
              <a:avLst/>
              <a:gdLst/>
              <a:ahLst/>
              <a:cxnLst/>
              <a:rect l="l" t="t" r="r" b="b"/>
              <a:pathLst>
                <a:path w="2017" h="623" extrusionOk="0">
                  <a:moveTo>
                    <a:pt x="264" y="0"/>
                  </a:moveTo>
                  <a:cubicBezTo>
                    <a:pt x="207" y="0"/>
                    <a:pt x="149" y="18"/>
                    <a:pt x="107" y="52"/>
                  </a:cubicBezTo>
                  <a:cubicBezTo>
                    <a:pt x="18" y="141"/>
                    <a:pt x="0" y="284"/>
                    <a:pt x="89" y="373"/>
                  </a:cubicBezTo>
                  <a:cubicBezTo>
                    <a:pt x="214" y="534"/>
                    <a:pt x="428" y="623"/>
                    <a:pt x="625" y="623"/>
                  </a:cubicBezTo>
                  <a:cubicBezTo>
                    <a:pt x="767" y="623"/>
                    <a:pt x="892" y="587"/>
                    <a:pt x="999" y="534"/>
                  </a:cubicBezTo>
                  <a:cubicBezTo>
                    <a:pt x="1124" y="587"/>
                    <a:pt x="1249" y="623"/>
                    <a:pt x="1374" y="623"/>
                  </a:cubicBezTo>
                  <a:cubicBezTo>
                    <a:pt x="1588" y="623"/>
                    <a:pt x="1785" y="534"/>
                    <a:pt x="1927" y="373"/>
                  </a:cubicBezTo>
                  <a:cubicBezTo>
                    <a:pt x="2016" y="284"/>
                    <a:pt x="1999" y="141"/>
                    <a:pt x="1909" y="52"/>
                  </a:cubicBezTo>
                  <a:cubicBezTo>
                    <a:pt x="1859" y="18"/>
                    <a:pt x="1800" y="0"/>
                    <a:pt x="1743" y="0"/>
                  </a:cubicBezTo>
                  <a:cubicBezTo>
                    <a:pt x="1679" y="0"/>
                    <a:pt x="1617" y="23"/>
                    <a:pt x="1570" y="70"/>
                  </a:cubicBezTo>
                  <a:cubicBezTo>
                    <a:pt x="1526" y="132"/>
                    <a:pt x="1454" y="163"/>
                    <a:pt x="1381" y="163"/>
                  </a:cubicBezTo>
                  <a:cubicBezTo>
                    <a:pt x="1307" y="163"/>
                    <a:pt x="1231" y="132"/>
                    <a:pt x="1178" y="70"/>
                  </a:cubicBezTo>
                  <a:cubicBezTo>
                    <a:pt x="1133" y="25"/>
                    <a:pt x="1071" y="3"/>
                    <a:pt x="1008" y="3"/>
                  </a:cubicBezTo>
                  <a:cubicBezTo>
                    <a:pt x="946" y="3"/>
                    <a:pt x="883" y="25"/>
                    <a:pt x="839" y="70"/>
                  </a:cubicBezTo>
                  <a:cubicBezTo>
                    <a:pt x="785" y="132"/>
                    <a:pt x="709" y="163"/>
                    <a:pt x="634" y="163"/>
                  </a:cubicBezTo>
                  <a:cubicBezTo>
                    <a:pt x="558" y="163"/>
                    <a:pt x="482" y="132"/>
                    <a:pt x="428" y="70"/>
                  </a:cubicBezTo>
                  <a:cubicBezTo>
                    <a:pt x="391" y="23"/>
                    <a:pt x="328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770;p63">
              <a:extLst>
                <a:ext uri="{FF2B5EF4-FFF2-40B4-BE49-F238E27FC236}">
                  <a16:creationId xmlns:a16="http://schemas.microsoft.com/office/drawing/2014/main" id="{E729C3F2-30FF-4D05-8C66-AD025E23AFC7}"/>
                </a:ext>
              </a:extLst>
            </p:cNvPr>
            <p:cNvSpPr/>
            <p:nvPr/>
          </p:nvSpPr>
          <p:spPr>
            <a:xfrm>
              <a:off x="2644384" y="3700466"/>
              <a:ext cx="430242" cy="45956"/>
            </a:xfrm>
            <a:custGeom>
              <a:avLst/>
              <a:gdLst/>
              <a:ahLst/>
              <a:cxnLst/>
              <a:rect l="l" t="t" r="r" b="b"/>
              <a:pathLst>
                <a:path w="14043" h="1500" extrusionOk="0">
                  <a:moveTo>
                    <a:pt x="1" y="0"/>
                  </a:moveTo>
                  <a:lnTo>
                    <a:pt x="1" y="1499"/>
                  </a:lnTo>
                  <a:lnTo>
                    <a:pt x="14043" y="1499"/>
                  </a:lnTo>
                  <a:lnTo>
                    <a:pt x="14043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771;p63">
              <a:extLst>
                <a:ext uri="{FF2B5EF4-FFF2-40B4-BE49-F238E27FC236}">
                  <a16:creationId xmlns:a16="http://schemas.microsoft.com/office/drawing/2014/main" id="{B97851B8-8C09-4DB7-9E0F-980E5A6DC1F0}"/>
                </a:ext>
              </a:extLst>
            </p:cNvPr>
            <p:cNvSpPr/>
            <p:nvPr/>
          </p:nvSpPr>
          <p:spPr>
            <a:xfrm>
              <a:off x="2626339" y="3615174"/>
              <a:ext cx="465782" cy="103371"/>
            </a:xfrm>
            <a:custGeom>
              <a:avLst/>
              <a:gdLst/>
              <a:ahLst/>
              <a:cxnLst/>
              <a:rect l="l" t="t" r="r" b="b"/>
              <a:pathLst>
                <a:path w="15203" h="3374" extrusionOk="0">
                  <a:moveTo>
                    <a:pt x="590" y="1"/>
                  </a:moveTo>
                  <a:cubicBezTo>
                    <a:pt x="268" y="1"/>
                    <a:pt x="1" y="251"/>
                    <a:pt x="1" y="572"/>
                  </a:cubicBezTo>
                  <a:lnTo>
                    <a:pt x="1" y="2784"/>
                  </a:lnTo>
                  <a:cubicBezTo>
                    <a:pt x="1" y="3105"/>
                    <a:pt x="268" y="3373"/>
                    <a:pt x="590" y="3373"/>
                  </a:cubicBezTo>
                  <a:lnTo>
                    <a:pt x="14632" y="3373"/>
                  </a:lnTo>
                  <a:cubicBezTo>
                    <a:pt x="14953" y="3373"/>
                    <a:pt x="15203" y="3105"/>
                    <a:pt x="15203" y="2784"/>
                  </a:cubicBezTo>
                  <a:lnTo>
                    <a:pt x="15203" y="572"/>
                  </a:lnTo>
                  <a:cubicBezTo>
                    <a:pt x="15203" y="251"/>
                    <a:pt x="14953" y="1"/>
                    <a:pt x="146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772;p63">
              <a:extLst>
                <a:ext uri="{FF2B5EF4-FFF2-40B4-BE49-F238E27FC236}">
                  <a16:creationId xmlns:a16="http://schemas.microsoft.com/office/drawing/2014/main" id="{4149DB90-961D-4BDB-B7E7-E3164BBB357B}"/>
                </a:ext>
              </a:extLst>
            </p:cNvPr>
            <p:cNvSpPr/>
            <p:nvPr/>
          </p:nvSpPr>
          <p:spPr>
            <a:xfrm>
              <a:off x="2670640" y="3631595"/>
              <a:ext cx="46477" cy="67801"/>
            </a:xfrm>
            <a:custGeom>
              <a:avLst/>
              <a:gdLst/>
              <a:ahLst/>
              <a:cxnLst/>
              <a:rect l="l" t="t" r="r" b="b"/>
              <a:pathLst>
                <a:path w="1517" h="2213" extrusionOk="0">
                  <a:moveTo>
                    <a:pt x="767" y="411"/>
                  </a:moveTo>
                  <a:cubicBezTo>
                    <a:pt x="928" y="411"/>
                    <a:pt x="1035" y="518"/>
                    <a:pt x="1035" y="714"/>
                  </a:cubicBezTo>
                  <a:lnTo>
                    <a:pt x="1035" y="750"/>
                  </a:lnTo>
                  <a:cubicBezTo>
                    <a:pt x="1035" y="964"/>
                    <a:pt x="928" y="1053"/>
                    <a:pt x="767" y="1053"/>
                  </a:cubicBezTo>
                  <a:lnTo>
                    <a:pt x="464" y="1053"/>
                  </a:lnTo>
                  <a:lnTo>
                    <a:pt x="464" y="411"/>
                  </a:lnTo>
                  <a:close/>
                  <a:moveTo>
                    <a:pt x="178" y="0"/>
                  </a:moveTo>
                  <a:cubicBezTo>
                    <a:pt x="71" y="0"/>
                    <a:pt x="0" y="72"/>
                    <a:pt x="0" y="143"/>
                  </a:cubicBezTo>
                  <a:lnTo>
                    <a:pt x="0" y="2070"/>
                  </a:lnTo>
                  <a:cubicBezTo>
                    <a:pt x="0" y="2159"/>
                    <a:pt x="107" y="2213"/>
                    <a:pt x="232" y="2213"/>
                  </a:cubicBezTo>
                  <a:cubicBezTo>
                    <a:pt x="357" y="2213"/>
                    <a:pt x="464" y="2159"/>
                    <a:pt x="464" y="2070"/>
                  </a:cubicBezTo>
                  <a:lnTo>
                    <a:pt x="464" y="1410"/>
                  </a:lnTo>
                  <a:lnTo>
                    <a:pt x="767" y="1410"/>
                  </a:lnTo>
                  <a:cubicBezTo>
                    <a:pt x="1178" y="1410"/>
                    <a:pt x="1517" y="1231"/>
                    <a:pt x="1517" y="714"/>
                  </a:cubicBezTo>
                  <a:lnTo>
                    <a:pt x="1517" y="696"/>
                  </a:lnTo>
                  <a:cubicBezTo>
                    <a:pt x="1517" y="196"/>
                    <a:pt x="1196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773;p63">
              <a:extLst>
                <a:ext uri="{FF2B5EF4-FFF2-40B4-BE49-F238E27FC236}">
                  <a16:creationId xmlns:a16="http://schemas.microsoft.com/office/drawing/2014/main" id="{6990C7A5-BA3E-4906-A0A0-0160A8254A11}"/>
                </a:ext>
              </a:extLst>
            </p:cNvPr>
            <p:cNvSpPr/>
            <p:nvPr/>
          </p:nvSpPr>
          <p:spPr>
            <a:xfrm>
              <a:off x="2723090" y="3631595"/>
              <a:ext cx="43781" cy="67801"/>
            </a:xfrm>
            <a:custGeom>
              <a:avLst/>
              <a:gdLst/>
              <a:ahLst/>
              <a:cxnLst/>
              <a:rect l="l" t="t" r="r" b="b"/>
              <a:pathLst>
                <a:path w="1429" h="2213" extrusionOk="0">
                  <a:moveTo>
                    <a:pt x="215" y="0"/>
                  </a:moveTo>
                  <a:cubicBezTo>
                    <a:pt x="108" y="0"/>
                    <a:pt x="1" y="54"/>
                    <a:pt x="1" y="161"/>
                  </a:cubicBezTo>
                  <a:lnTo>
                    <a:pt x="1" y="2070"/>
                  </a:lnTo>
                  <a:cubicBezTo>
                    <a:pt x="1" y="2159"/>
                    <a:pt x="108" y="2213"/>
                    <a:pt x="215" y="2213"/>
                  </a:cubicBezTo>
                  <a:lnTo>
                    <a:pt x="1286" y="2213"/>
                  </a:lnTo>
                  <a:cubicBezTo>
                    <a:pt x="1375" y="2213"/>
                    <a:pt x="1428" y="2106"/>
                    <a:pt x="1428" y="2016"/>
                  </a:cubicBezTo>
                  <a:cubicBezTo>
                    <a:pt x="1428" y="1909"/>
                    <a:pt x="1375" y="1802"/>
                    <a:pt x="1286" y="1802"/>
                  </a:cubicBezTo>
                  <a:lnTo>
                    <a:pt x="483" y="1802"/>
                  </a:lnTo>
                  <a:lnTo>
                    <a:pt x="483" y="1285"/>
                  </a:lnTo>
                  <a:lnTo>
                    <a:pt x="929" y="1285"/>
                  </a:lnTo>
                  <a:cubicBezTo>
                    <a:pt x="1018" y="1285"/>
                    <a:pt x="1072" y="1196"/>
                    <a:pt x="1072" y="1106"/>
                  </a:cubicBezTo>
                  <a:cubicBezTo>
                    <a:pt x="1072" y="1017"/>
                    <a:pt x="1018" y="928"/>
                    <a:pt x="929" y="928"/>
                  </a:cubicBezTo>
                  <a:lnTo>
                    <a:pt x="483" y="928"/>
                  </a:lnTo>
                  <a:lnTo>
                    <a:pt x="483" y="411"/>
                  </a:lnTo>
                  <a:lnTo>
                    <a:pt x="1286" y="411"/>
                  </a:lnTo>
                  <a:cubicBezTo>
                    <a:pt x="1375" y="411"/>
                    <a:pt x="1428" y="321"/>
                    <a:pt x="1428" y="214"/>
                  </a:cubicBezTo>
                  <a:cubicBezTo>
                    <a:pt x="1428" y="107"/>
                    <a:pt x="1375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774;p63">
              <a:extLst>
                <a:ext uri="{FF2B5EF4-FFF2-40B4-BE49-F238E27FC236}">
                  <a16:creationId xmlns:a16="http://schemas.microsoft.com/office/drawing/2014/main" id="{543CB363-E779-4248-B958-B55CC6BCE58D}"/>
                </a:ext>
              </a:extLst>
            </p:cNvPr>
            <p:cNvSpPr/>
            <p:nvPr/>
          </p:nvSpPr>
          <p:spPr>
            <a:xfrm>
              <a:off x="2769014" y="3631595"/>
              <a:ext cx="48132" cy="67801"/>
            </a:xfrm>
            <a:custGeom>
              <a:avLst/>
              <a:gdLst/>
              <a:ahLst/>
              <a:cxnLst/>
              <a:rect l="l" t="t" r="r" b="b"/>
              <a:pathLst>
                <a:path w="1571" h="2213" extrusionOk="0">
                  <a:moveTo>
                    <a:pt x="126" y="0"/>
                  </a:moveTo>
                  <a:cubicBezTo>
                    <a:pt x="36" y="0"/>
                    <a:pt x="1" y="125"/>
                    <a:pt x="1" y="214"/>
                  </a:cubicBezTo>
                  <a:cubicBezTo>
                    <a:pt x="1" y="339"/>
                    <a:pt x="36" y="428"/>
                    <a:pt x="126" y="428"/>
                  </a:cubicBezTo>
                  <a:lnTo>
                    <a:pt x="554" y="428"/>
                  </a:lnTo>
                  <a:lnTo>
                    <a:pt x="554" y="2070"/>
                  </a:lnTo>
                  <a:cubicBezTo>
                    <a:pt x="554" y="2159"/>
                    <a:pt x="661" y="2213"/>
                    <a:pt x="786" y="2213"/>
                  </a:cubicBezTo>
                  <a:cubicBezTo>
                    <a:pt x="911" y="2213"/>
                    <a:pt x="1018" y="2159"/>
                    <a:pt x="1018" y="2070"/>
                  </a:cubicBezTo>
                  <a:lnTo>
                    <a:pt x="1018" y="428"/>
                  </a:lnTo>
                  <a:lnTo>
                    <a:pt x="1446" y="428"/>
                  </a:lnTo>
                  <a:cubicBezTo>
                    <a:pt x="1535" y="428"/>
                    <a:pt x="1571" y="339"/>
                    <a:pt x="1571" y="214"/>
                  </a:cubicBezTo>
                  <a:cubicBezTo>
                    <a:pt x="1571" y="125"/>
                    <a:pt x="1535" y="0"/>
                    <a:pt x="14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775;p63">
              <a:extLst>
                <a:ext uri="{FF2B5EF4-FFF2-40B4-BE49-F238E27FC236}">
                  <a16:creationId xmlns:a16="http://schemas.microsoft.com/office/drawing/2014/main" id="{F7F34633-536A-4946-9EC9-3A9EFDE7485D}"/>
                </a:ext>
              </a:extLst>
            </p:cNvPr>
            <p:cNvSpPr/>
            <p:nvPr/>
          </p:nvSpPr>
          <p:spPr>
            <a:xfrm>
              <a:off x="2838437" y="3631043"/>
              <a:ext cx="45405" cy="69455"/>
            </a:xfrm>
            <a:custGeom>
              <a:avLst/>
              <a:gdLst/>
              <a:ahLst/>
              <a:cxnLst/>
              <a:rect l="l" t="t" r="r" b="b"/>
              <a:pathLst>
                <a:path w="1482" h="2267" extrusionOk="0">
                  <a:moveTo>
                    <a:pt x="822" y="0"/>
                  </a:moveTo>
                  <a:cubicBezTo>
                    <a:pt x="447" y="0"/>
                    <a:pt x="54" y="179"/>
                    <a:pt x="54" y="625"/>
                  </a:cubicBezTo>
                  <a:cubicBezTo>
                    <a:pt x="54" y="1339"/>
                    <a:pt x="1018" y="1267"/>
                    <a:pt x="1018" y="1642"/>
                  </a:cubicBezTo>
                  <a:cubicBezTo>
                    <a:pt x="1018" y="1785"/>
                    <a:pt x="857" y="1838"/>
                    <a:pt x="714" y="1838"/>
                  </a:cubicBezTo>
                  <a:cubicBezTo>
                    <a:pt x="429" y="1838"/>
                    <a:pt x="340" y="1624"/>
                    <a:pt x="197" y="1624"/>
                  </a:cubicBezTo>
                  <a:cubicBezTo>
                    <a:pt x="90" y="1624"/>
                    <a:pt x="1" y="1767"/>
                    <a:pt x="1" y="1874"/>
                  </a:cubicBezTo>
                  <a:cubicBezTo>
                    <a:pt x="1" y="2070"/>
                    <a:pt x="322" y="2266"/>
                    <a:pt x="732" y="2266"/>
                  </a:cubicBezTo>
                  <a:cubicBezTo>
                    <a:pt x="1161" y="2266"/>
                    <a:pt x="1482" y="2034"/>
                    <a:pt x="1482" y="1588"/>
                  </a:cubicBezTo>
                  <a:cubicBezTo>
                    <a:pt x="1482" y="839"/>
                    <a:pt x="518" y="892"/>
                    <a:pt x="518" y="589"/>
                  </a:cubicBezTo>
                  <a:cubicBezTo>
                    <a:pt x="518" y="500"/>
                    <a:pt x="607" y="411"/>
                    <a:pt x="822" y="411"/>
                  </a:cubicBezTo>
                  <a:cubicBezTo>
                    <a:pt x="1071" y="411"/>
                    <a:pt x="1125" y="518"/>
                    <a:pt x="1232" y="518"/>
                  </a:cubicBezTo>
                  <a:cubicBezTo>
                    <a:pt x="1375" y="518"/>
                    <a:pt x="1428" y="357"/>
                    <a:pt x="1428" y="268"/>
                  </a:cubicBezTo>
                  <a:cubicBezTo>
                    <a:pt x="1428" y="36"/>
                    <a:pt x="982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776;p63">
              <a:extLst>
                <a:ext uri="{FF2B5EF4-FFF2-40B4-BE49-F238E27FC236}">
                  <a16:creationId xmlns:a16="http://schemas.microsoft.com/office/drawing/2014/main" id="{6B1EC22A-0B8A-425E-8DD0-F7905C3156B7}"/>
                </a:ext>
              </a:extLst>
            </p:cNvPr>
            <p:cNvSpPr/>
            <p:nvPr/>
          </p:nvSpPr>
          <p:spPr>
            <a:xfrm>
              <a:off x="2890917" y="3631595"/>
              <a:ext cx="47059" cy="67801"/>
            </a:xfrm>
            <a:custGeom>
              <a:avLst/>
              <a:gdLst/>
              <a:ahLst/>
              <a:cxnLst/>
              <a:rect l="l" t="t" r="r" b="b"/>
              <a:pathLst>
                <a:path w="1536" h="2213" extrusionOk="0">
                  <a:moveTo>
                    <a:pt x="233" y="0"/>
                  </a:moveTo>
                  <a:cubicBezTo>
                    <a:pt x="126" y="0"/>
                    <a:pt x="1" y="54"/>
                    <a:pt x="1" y="143"/>
                  </a:cubicBezTo>
                  <a:lnTo>
                    <a:pt x="1" y="2070"/>
                  </a:lnTo>
                  <a:cubicBezTo>
                    <a:pt x="1" y="2159"/>
                    <a:pt x="126" y="2213"/>
                    <a:pt x="233" y="2213"/>
                  </a:cubicBezTo>
                  <a:cubicBezTo>
                    <a:pt x="357" y="2213"/>
                    <a:pt x="465" y="2159"/>
                    <a:pt x="465" y="2070"/>
                  </a:cubicBezTo>
                  <a:lnTo>
                    <a:pt x="465" y="1249"/>
                  </a:lnTo>
                  <a:lnTo>
                    <a:pt x="1071" y="1249"/>
                  </a:lnTo>
                  <a:lnTo>
                    <a:pt x="1071" y="2070"/>
                  </a:lnTo>
                  <a:cubicBezTo>
                    <a:pt x="1071" y="2159"/>
                    <a:pt x="1196" y="2213"/>
                    <a:pt x="1303" y="2213"/>
                  </a:cubicBezTo>
                  <a:cubicBezTo>
                    <a:pt x="1428" y="2213"/>
                    <a:pt x="1535" y="2159"/>
                    <a:pt x="1535" y="2070"/>
                  </a:cubicBezTo>
                  <a:lnTo>
                    <a:pt x="1535" y="143"/>
                  </a:lnTo>
                  <a:cubicBezTo>
                    <a:pt x="1535" y="54"/>
                    <a:pt x="1428" y="0"/>
                    <a:pt x="1303" y="0"/>
                  </a:cubicBezTo>
                  <a:cubicBezTo>
                    <a:pt x="1196" y="0"/>
                    <a:pt x="1071" y="54"/>
                    <a:pt x="1071" y="143"/>
                  </a:cubicBezTo>
                  <a:lnTo>
                    <a:pt x="1071" y="892"/>
                  </a:lnTo>
                  <a:lnTo>
                    <a:pt x="465" y="892"/>
                  </a:lnTo>
                  <a:lnTo>
                    <a:pt x="465" y="143"/>
                  </a:lnTo>
                  <a:cubicBezTo>
                    <a:pt x="465" y="54"/>
                    <a:pt x="357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777;p63">
              <a:extLst>
                <a:ext uri="{FF2B5EF4-FFF2-40B4-BE49-F238E27FC236}">
                  <a16:creationId xmlns:a16="http://schemas.microsoft.com/office/drawing/2014/main" id="{EE3481B4-1251-4D69-AD5C-AFC37FF7BBF0}"/>
                </a:ext>
              </a:extLst>
            </p:cNvPr>
            <p:cNvSpPr/>
            <p:nvPr/>
          </p:nvSpPr>
          <p:spPr>
            <a:xfrm>
              <a:off x="2947227" y="3631595"/>
              <a:ext cx="45405" cy="68352"/>
            </a:xfrm>
            <a:custGeom>
              <a:avLst/>
              <a:gdLst/>
              <a:ahLst/>
              <a:cxnLst/>
              <a:rect l="l" t="t" r="r" b="b"/>
              <a:pathLst>
                <a:path w="1482" h="2231" extrusionOk="0">
                  <a:moveTo>
                    <a:pt x="750" y="411"/>
                  </a:moveTo>
                  <a:cubicBezTo>
                    <a:pt x="910" y="411"/>
                    <a:pt x="1017" y="518"/>
                    <a:pt x="1017" y="714"/>
                  </a:cubicBezTo>
                  <a:lnTo>
                    <a:pt x="1017" y="1517"/>
                  </a:lnTo>
                  <a:cubicBezTo>
                    <a:pt x="1017" y="1731"/>
                    <a:pt x="910" y="1820"/>
                    <a:pt x="750" y="1820"/>
                  </a:cubicBezTo>
                  <a:cubicBezTo>
                    <a:pt x="571" y="1820"/>
                    <a:pt x="482" y="1731"/>
                    <a:pt x="482" y="1517"/>
                  </a:cubicBezTo>
                  <a:lnTo>
                    <a:pt x="482" y="714"/>
                  </a:lnTo>
                  <a:cubicBezTo>
                    <a:pt x="482" y="518"/>
                    <a:pt x="571" y="411"/>
                    <a:pt x="750" y="411"/>
                  </a:cubicBezTo>
                  <a:close/>
                  <a:moveTo>
                    <a:pt x="750" y="0"/>
                  </a:moveTo>
                  <a:cubicBezTo>
                    <a:pt x="322" y="0"/>
                    <a:pt x="0" y="196"/>
                    <a:pt x="0" y="714"/>
                  </a:cubicBezTo>
                  <a:lnTo>
                    <a:pt x="0" y="1517"/>
                  </a:lnTo>
                  <a:cubicBezTo>
                    <a:pt x="0" y="2034"/>
                    <a:pt x="322" y="2230"/>
                    <a:pt x="750" y="2230"/>
                  </a:cubicBezTo>
                  <a:cubicBezTo>
                    <a:pt x="1160" y="2230"/>
                    <a:pt x="1481" y="2034"/>
                    <a:pt x="1481" y="1517"/>
                  </a:cubicBezTo>
                  <a:lnTo>
                    <a:pt x="1481" y="714"/>
                  </a:lnTo>
                  <a:cubicBezTo>
                    <a:pt x="1481" y="196"/>
                    <a:pt x="1160" y="0"/>
                    <a:pt x="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778;p63">
              <a:extLst>
                <a:ext uri="{FF2B5EF4-FFF2-40B4-BE49-F238E27FC236}">
                  <a16:creationId xmlns:a16="http://schemas.microsoft.com/office/drawing/2014/main" id="{DD915035-D3FB-499D-A5AC-28B177F32659}"/>
                </a:ext>
              </a:extLst>
            </p:cNvPr>
            <p:cNvSpPr/>
            <p:nvPr/>
          </p:nvSpPr>
          <p:spPr>
            <a:xfrm>
              <a:off x="3001883" y="3631595"/>
              <a:ext cx="46508" cy="67801"/>
            </a:xfrm>
            <a:custGeom>
              <a:avLst/>
              <a:gdLst/>
              <a:ahLst/>
              <a:cxnLst/>
              <a:rect l="l" t="t" r="r" b="b"/>
              <a:pathLst>
                <a:path w="1518" h="2213" extrusionOk="0">
                  <a:moveTo>
                    <a:pt x="768" y="411"/>
                  </a:moveTo>
                  <a:cubicBezTo>
                    <a:pt x="946" y="411"/>
                    <a:pt x="1053" y="518"/>
                    <a:pt x="1053" y="714"/>
                  </a:cubicBezTo>
                  <a:lnTo>
                    <a:pt x="1053" y="750"/>
                  </a:lnTo>
                  <a:cubicBezTo>
                    <a:pt x="1053" y="964"/>
                    <a:pt x="946" y="1053"/>
                    <a:pt x="768" y="1053"/>
                  </a:cubicBezTo>
                  <a:lnTo>
                    <a:pt x="482" y="1053"/>
                  </a:lnTo>
                  <a:lnTo>
                    <a:pt x="482" y="411"/>
                  </a:lnTo>
                  <a:close/>
                  <a:moveTo>
                    <a:pt x="179" y="0"/>
                  </a:moveTo>
                  <a:cubicBezTo>
                    <a:pt x="72" y="0"/>
                    <a:pt x="1" y="72"/>
                    <a:pt x="1" y="143"/>
                  </a:cubicBezTo>
                  <a:lnTo>
                    <a:pt x="1" y="2070"/>
                  </a:lnTo>
                  <a:cubicBezTo>
                    <a:pt x="1" y="2159"/>
                    <a:pt x="126" y="2213"/>
                    <a:pt x="233" y="2213"/>
                  </a:cubicBezTo>
                  <a:cubicBezTo>
                    <a:pt x="358" y="2213"/>
                    <a:pt x="482" y="2159"/>
                    <a:pt x="482" y="2070"/>
                  </a:cubicBezTo>
                  <a:lnTo>
                    <a:pt x="482" y="1410"/>
                  </a:lnTo>
                  <a:lnTo>
                    <a:pt x="768" y="1410"/>
                  </a:lnTo>
                  <a:cubicBezTo>
                    <a:pt x="1196" y="1410"/>
                    <a:pt x="1517" y="1231"/>
                    <a:pt x="1517" y="714"/>
                  </a:cubicBezTo>
                  <a:lnTo>
                    <a:pt x="1517" y="696"/>
                  </a:lnTo>
                  <a:cubicBezTo>
                    <a:pt x="1517" y="196"/>
                    <a:pt x="119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779;p63">
              <a:extLst>
                <a:ext uri="{FF2B5EF4-FFF2-40B4-BE49-F238E27FC236}">
                  <a16:creationId xmlns:a16="http://schemas.microsoft.com/office/drawing/2014/main" id="{AF4C3484-A59C-4157-B7F1-CC1A01F6D800}"/>
                </a:ext>
              </a:extLst>
            </p:cNvPr>
            <p:cNvSpPr/>
            <p:nvPr/>
          </p:nvSpPr>
          <p:spPr>
            <a:xfrm>
              <a:off x="2825876" y="3769889"/>
              <a:ext cx="139983" cy="121386"/>
            </a:xfrm>
            <a:custGeom>
              <a:avLst/>
              <a:gdLst/>
              <a:ahLst/>
              <a:cxnLst/>
              <a:rect l="l" t="t" r="r" b="b"/>
              <a:pathLst>
                <a:path w="4569" h="3962" extrusionOk="0">
                  <a:moveTo>
                    <a:pt x="1089" y="0"/>
                  </a:moveTo>
                  <a:lnTo>
                    <a:pt x="0" y="2177"/>
                  </a:lnTo>
                  <a:lnTo>
                    <a:pt x="1089" y="3961"/>
                  </a:lnTo>
                  <a:lnTo>
                    <a:pt x="4568" y="3961"/>
                  </a:lnTo>
                  <a:lnTo>
                    <a:pt x="4568" y="768"/>
                  </a:lnTo>
                  <a:cubicBezTo>
                    <a:pt x="4568" y="339"/>
                    <a:pt x="4211" y="0"/>
                    <a:pt x="3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780;p63">
              <a:extLst>
                <a:ext uri="{FF2B5EF4-FFF2-40B4-BE49-F238E27FC236}">
                  <a16:creationId xmlns:a16="http://schemas.microsoft.com/office/drawing/2014/main" id="{E557493F-1B32-4325-804D-2C51E04562AF}"/>
                </a:ext>
              </a:extLst>
            </p:cNvPr>
            <p:cNvSpPr/>
            <p:nvPr/>
          </p:nvSpPr>
          <p:spPr>
            <a:xfrm>
              <a:off x="2756453" y="3769889"/>
              <a:ext cx="102789" cy="121386"/>
            </a:xfrm>
            <a:custGeom>
              <a:avLst/>
              <a:gdLst/>
              <a:ahLst/>
              <a:cxnLst/>
              <a:rect l="l" t="t" r="r" b="b"/>
              <a:pathLst>
                <a:path w="3355" h="3962" extrusionOk="0">
                  <a:moveTo>
                    <a:pt x="768" y="0"/>
                  </a:moveTo>
                  <a:cubicBezTo>
                    <a:pt x="339" y="0"/>
                    <a:pt x="0" y="339"/>
                    <a:pt x="0" y="768"/>
                  </a:cubicBezTo>
                  <a:lnTo>
                    <a:pt x="0" y="3961"/>
                  </a:lnTo>
                  <a:lnTo>
                    <a:pt x="3355" y="3961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2748;p63">
            <a:extLst>
              <a:ext uri="{FF2B5EF4-FFF2-40B4-BE49-F238E27FC236}">
                <a16:creationId xmlns:a16="http://schemas.microsoft.com/office/drawing/2014/main" id="{F66E04FF-831E-48FD-BF95-3D328245AE78}"/>
              </a:ext>
            </a:extLst>
          </p:cNvPr>
          <p:cNvGrpSpPr/>
          <p:nvPr/>
        </p:nvGrpSpPr>
        <p:grpSpPr>
          <a:xfrm>
            <a:off x="4081830" y="1148518"/>
            <a:ext cx="481070" cy="468294"/>
            <a:chOff x="3316215" y="2019619"/>
            <a:chExt cx="481070" cy="468294"/>
          </a:xfrm>
        </p:grpSpPr>
        <p:sp>
          <p:nvSpPr>
            <p:cNvPr id="93" name="Google Shape;2749;p63">
              <a:extLst>
                <a:ext uri="{FF2B5EF4-FFF2-40B4-BE49-F238E27FC236}">
                  <a16:creationId xmlns:a16="http://schemas.microsoft.com/office/drawing/2014/main" id="{2CF2E988-ECCA-4474-BFFD-F056CE2EEA08}"/>
                </a:ext>
              </a:extLst>
            </p:cNvPr>
            <p:cNvSpPr/>
            <p:nvPr/>
          </p:nvSpPr>
          <p:spPr>
            <a:xfrm>
              <a:off x="3316215" y="2019619"/>
              <a:ext cx="481070" cy="468294"/>
            </a:xfrm>
            <a:custGeom>
              <a:avLst/>
              <a:gdLst/>
              <a:ahLst/>
              <a:cxnLst/>
              <a:rect l="l" t="t" r="r" b="b"/>
              <a:pathLst>
                <a:path w="15702" h="15285" extrusionOk="0">
                  <a:moveTo>
                    <a:pt x="10985" y="0"/>
                  </a:moveTo>
                  <a:cubicBezTo>
                    <a:pt x="10416" y="0"/>
                    <a:pt x="9847" y="215"/>
                    <a:pt x="9421" y="641"/>
                  </a:cubicBezTo>
                  <a:cubicBezTo>
                    <a:pt x="8832" y="1229"/>
                    <a:pt x="8654" y="2068"/>
                    <a:pt x="8868" y="2817"/>
                  </a:cubicBezTo>
                  <a:cubicBezTo>
                    <a:pt x="8975" y="3174"/>
                    <a:pt x="8868" y="3549"/>
                    <a:pt x="8618" y="3799"/>
                  </a:cubicBezTo>
                  <a:lnTo>
                    <a:pt x="4015" y="8402"/>
                  </a:lnTo>
                  <a:cubicBezTo>
                    <a:pt x="3814" y="8603"/>
                    <a:pt x="3553" y="8703"/>
                    <a:pt x="3292" y="8703"/>
                  </a:cubicBezTo>
                  <a:cubicBezTo>
                    <a:pt x="3205" y="8703"/>
                    <a:pt x="3118" y="8692"/>
                    <a:pt x="3033" y="8670"/>
                  </a:cubicBezTo>
                  <a:cubicBezTo>
                    <a:pt x="2823" y="8605"/>
                    <a:pt x="2605" y="8572"/>
                    <a:pt x="2388" y="8572"/>
                  </a:cubicBezTo>
                  <a:cubicBezTo>
                    <a:pt x="1833" y="8572"/>
                    <a:pt x="1280" y="8787"/>
                    <a:pt x="857" y="9223"/>
                  </a:cubicBezTo>
                  <a:cubicBezTo>
                    <a:pt x="0" y="10061"/>
                    <a:pt x="0" y="11435"/>
                    <a:pt x="821" y="12292"/>
                  </a:cubicBezTo>
                  <a:cubicBezTo>
                    <a:pt x="1254" y="12741"/>
                    <a:pt x="1827" y="12973"/>
                    <a:pt x="2409" y="12973"/>
                  </a:cubicBezTo>
                  <a:cubicBezTo>
                    <a:pt x="2450" y="12973"/>
                    <a:pt x="2492" y="12972"/>
                    <a:pt x="2534" y="12970"/>
                  </a:cubicBezTo>
                  <a:lnTo>
                    <a:pt x="2534" y="12970"/>
                  </a:lnTo>
                  <a:cubicBezTo>
                    <a:pt x="2498" y="13576"/>
                    <a:pt x="2712" y="14201"/>
                    <a:pt x="3194" y="14665"/>
                  </a:cubicBezTo>
                  <a:cubicBezTo>
                    <a:pt x="3618" y="15080"/>
                    <a:pt x="4172" y="15285"/>
                    <a:pt x="4726" y="15285"/>
                  </a:cubicBezTo>
                  <a:cubicBezTo>
                    <a:pt x="5292" y="15285"/>
                    <a:pt x="5857" y="15071"/>
                    <a:pt x="6281" y="14647"/>
                  </a:cubicBezTo>
                  <a:cubicBezTo>
                    <a:pt x="6870" y="14058"/>
                    <a:pt x="7048" y="13202"/>
                    <a:pt x="6834" y="12452"/>
                  </a:cubicBezTo>
                  <a:cubicBezTo>
                    <a:pt x="6727" y="12113"/>
                    <a:pt x="6834" y="11739"/>
                    <a:pt x="7084" y="11489"/>
                  </a:cubicBezTo>
                  <a:lnTo>
                    <a:pt x="11687" y="6868"/>
                  </a:lnTo>
                  <a:cubicBezTo>
                    <a:pt x="11885" y="6683"/>
                    <a:pt x="12141" y="6577"/>
                    <a:pt x="12398" y="6577"/>
                  </a:cubicBezTo>
                  <a:cubicBezTo>
                    <a:pt x="12489" y="6577"/>
                    <a:pt x="12580" y="6590"/>
                    <a:pt x="12669" y="6618"/>
                  </a:cubicBezTo>
                  <a:cubicBezTo>
                    <a:pt x="12874" y="6681"/>
                    <a:pt x="13086" y="6713"/>
                    <a:pt x="13298" y="6713"/>
                  </a:cubicBezTo>
                  <a:cubicBezTo>
                    <a:pt x="13859" y="6713"/>
                    <a:pt x="14418" y="6492"/>
                    <a:pt x="14845" y="6065"/>
                  </a:cubicBezTo>
                  <a:cubicBezTo>
                    <a:pt x="15702" y="5226"/>
                    <a:pt x="15702" y="3852"/>
                    <a:pt x="14881" y="2996"/>
                  </a:cubicBezTo>
                  <a:cubicBezTo>
                    <a:pt x="14448" y="2546"/>
                    <a:pt x="13875" y="2314"/>
                    <a:pt x="13293" y="2314"/>
                  </a:cubicBezTo>
                  <a:cubicBezTo>
                    <a:pt x="13252" y="2314"/>
                    <a:pt x="13210" y="2315"/>
                    <a:pt x="13168" y="2318"/>
                  </a:cubicBezTo>
                  <a:cubicBezTo>
                    <a:pt x="13204" y="1693"/>
                    <a:pt x="12990" y="1069"/>
                    <a:pt x="12508" y="605"/>
                  </a:cubicBezTo>
                  <a:cubicBezTo>
                    <a:pt x="12087" y="201"/>
                    <a:pt x="11536" y="0"/>
                    <a:pt x="10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750;p63">
              <a:extLst>
                <a:ext uri="{FF2B5EF4-FFF2-40B4-BE49-F238E27FC236}">
                  <a16:creationId xmlns:a16="http://schemas.microsoft.com/office/drawing/2014/main" id="{FCAA7052-B8F4-4F5A-8108-AF8C1685ED49}"/>
                </a:ext>
              </a:extLst>
            </p:cNvPr>
            <p:cNvSpPr/>
            <p:nvPr/>
          </p:nvSpPr>
          <p:spPr>
            <a:xfrm>
              <a:off x="3404755" y="2101541"/>
              <a:ext cx="392528" cy="386370"/>
            </a:xfrm>
            <a:custGeom>
              <a:avLst/>
              <a:gdLst/>
              <a:ahLst/>
              <a:cxnLst/>
              <a:rect l="l" t="t" r="r" b="b"/>
              <a:pathLst>
                <a:path w="12812" h="12611" extrusionOk="0">
                  <a:moveTo>
                    <a:pt x="11616" y="1"/>
                  </a:moveTo>
                  <a:lnTo>
                    <a:pt x="11616" y="1"/>
                  </a:lnTo>
                  <a:cubicBezTo>
                    <a:pt x="12187" y="857"/>
                    <a:pt x="12098" y="2035"/>
                    <a:pt x="11349" y="2784"/>
                  </a:cubicBezTo>
                  <a:cubicBezTo>
                    <a:pt x="10919" y="3213"/>
                    <a:pt x="10348" y="3424"/>
                    <a:pt x="9780" y="3424"/>
                  </a:cubicBezTo>
                  <a:cubicBezTo>
                    <a:pt x="9568" y="3424"/>
                    <a:pt x="9357" y="3395"/>
                    <a:pt x="9154" y="3337"/>
                  </a:cubicBezTo>
                  <a:cubicBezTo>
                    <a:pt x="9060" y="3308"/>
                    <a:pt x="8964" y="3293"/>
                    <a:pt x="8868" y="3293"/>
                  </a:cubicBezTo>
                  <a:cubicBezTo>
                    <a:pt x="8618" y="3293"/>
                    <a:pt x="8371" y="3393"/>
                    <a:pt x="8191" y="3587"/>
                  </a:cubicBezTo>
                  <a:lnTo>
                    <a:pt x="3569" y="8190"/>
                  </a:lnTo>
                  <a:cubicBezTo>
                    <a:pt x="3319" y="8440"/>
                    <a:pt x="3212" y="8815"/>
                    <a:pt x="3319" y="9172"/>
                  </a:cubicBezTo>
                  <a:cubicBezTo>
                    <a:pt x="3551" y="9921"/>
                    <a:pt x="3373" y="10760"/>
                    <a:pt x="2766" y="11349"/>
                  </a:cubicBezTo>
                  <a:cubicBezTo>
                    <a:pt x="2338" y="11777"/>
                    <a:pt x="1775" y="11990"/>
                    <a:pt x="1211" y="11990"/>
                  </a:cubicBezTo>
                  <a:cubicBezTo>
                    <a:pt x="789" y="11990"/>
                    <a:pt x="367" y="11871"/>
                    <a:pt x="1" y="11634"/>
                  </a:cubicBezTo>
                  <a:lnTo>
                    <a:pt x="1" y="11634"/>
                  </a:lnTo>
                  <a:cubicBezTo>
                    <a:pt x="90" y="11759"/>
                    <a:pt x="197" y="11884"/>
                    <a:pt x="304" y="11991"/>
                  </a:cubicBezTo>
                  <a:cubicBezTo>
                    <a:pt x="728" y="12406"/>
                    <a:pt x="1282" y="12611"/>
                    <a:pt x="1836" y="12611"/>
                  </a:cubicBezTo>
                  <a:cubicBezTo>
                    <a:pt x="2402" y="12611"/>
                    <a:pt x="2967" y="12397"/>
                    <a:pt x="3391" y="11973"/>
                  </a:cubicBezTo>
                  <a:cubicBezTo>
                    <a:pt x="3980" y="11384"/>
                    <a:pt x="4158" y="10528"/>
                    <a:pt x="3944" y="9778"/>
                  </a:cubicBezTo>
                  <a:cubicBezTo>
                    <a:pt x="3837" y="9439"/>
                    <a:pt x="3944" y="9065"/>
                    <a:pt x="4194" y="8815"/>
                  </a:cubicBezTo>
                  <a:lnTo>
                    <a:pt x="8797" y="4194"/>
                  </a:lnTo>
                  <a:cubicBezTo>
                    <a:pt x="8995" y="4009"/>
                    <a:pt x="9251" y="3903"/>
                    <a:pt x="9508" y="3903"/>
                  </a:cubicBezTo>
                  <a:cubicBezTo>
                    <a:pt x="9599" y="3903"/>
                    <a:pt x="9690" y="3916"/>
                    <a:pt x="9779" y="3944"/>
                  </a:cubicBezTo>
                  <a:cubicBezTo>
                    <a:pt x="9984" y="4007"/>
                    <a:pt x="10196" y="4039"/>
                    <a:pt x="10408" y="4039"/>
                  </a:cubicBezTo>
                  <a:cubicBezTo>
                    <a:pt x="10969" y="4039"/>
                    <a:pt x="11528" y="3818"/>
                    <a:pt x="11955" y="3391"/>
                  </a:cubicBezTo>
                  <a:cubicBezTo>
                    <a:pt x="12812" y="2552"/>
                    <a:pt x="12812" y="1178"/>
                    <a:pt x="11991" y="322"/>
                  </a:cubicBezTo>
                  <a:cubicBezTo>
                    <a:pt x="11884" y="197"/>
                    <a:pt x="11759" y="90"/>
                    <a:pt x="1161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751;p63">
              <a:extLst>
                <a:ext uri="{FF2B5EF4-FFF2-40B4-BE49-F238E27FC236}">
                  <a16:creationId xmlns:a16="http://schemas.microsoft.com/office/drawing/2014/main" id="{063CF1D5-6FF2-414E-90DF-51C5322EB860}"/>
                </a:ext>
              </a:extLst>
            </p:cNvPr>
            <p:cNvSpPr/>
            <p:nvPr/>
          </p:nvSpPr>
          <p:spPr>
            <a:xfrm>
              <a:off x="3484564" y="2295195"/>
              <a:ext cx="25736" cy="24479"/>
            </a:xfrm>
            <a:custGeom>
              <a:avLst/>
              <a:gdLst/>
              <a:ahLst/>
              <a:cxnLst/>
              <a:rect l="l" t="t" r="r" b="b"/>
              <a:pathLst>
                <a:path w="840" h="799" extrusionOk="0">
                  <a:moveTo>
                    <a:pt x="251" y="0"/>
                  </a:moveTo>
                  <a:cubicBezTo>
                    <a:pt x="193" y="0"/>
                    <a:pt x="135" y="23"/>
                    <a:pt x="90" y="67"/>
                  </a:cubicBezTo>
                  <a:cubicBezTo>
                    <a:pt x="1" y="157"/>
                    <a:pt x="1" y="299"/>
                    <a:pt x="90" y="388"/>
                  </a:cubicBezTo>
                  <a:lnTo>
                    <a:pt x="429" y="727"/>
                  </a:lnTo>
                  <a:cubicBezTo>
                    <a:pt x="465" y="781"/>
                    <a:pt x="536" y="799"/>
                    <a:pt x="590" y="799"/>
                  </a:cubicBezTo>
                  <a:cubicBezTo>
                    <a:pt x="643" y="799"/>
                    <a:pt x="714" y="781"/>
                    <a:pt x="750" y="727"/>
                  </a:cubicBezTo>
                  <a:cubicBezTo>
                    <a:pt x="839" y="638"/>
                    <a:pt x="839" y="496"/>
                    <a:pt x="750" y="406"/>
                  </a:cubicBezTo>
                  <a:lnTo>
                    <a:pt x="411" y="67"/>
                  </a:lnTo>
                  <a:cubicBezTo>
                    <a:pt x="367" y="23"/>
                    <a:pt x="309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752;p63">
              <a:extLst>
                <a:ext uri="{FF2B5EF4-FFF2-40B4-BE49-F238E27FC236}">
                  <a16:creationId xmlns:a16="http://schemas.microsoft.com/office/drawing/2014/main" id="{8378F1B3-CB97-496A-870D-DC670DE8D3B2}"/>
                </a:ext>
              </a:extLst>
            </p:cNvPr>
            <p:cNvSpPr/>
            <p:nvPr/>
          </p:nvSpPr>
          <p:spPr>
            <a:xfrm>
              <a:off x="3597736" y="2182024"/>
              <a:ext cx="25705" cy="24510"/>
            </a:xfrm>
            <a:custGeom>
              <a:avLst/>
              <a:gdLst/>
              <a:ahLst/>
              <a:cxnLst/>
              <a:rect l="l" t="t" r="r" b="b"/>
              <a:pathLst>
                <a:path w="839" h="800" extrusionOk="0">
                  <a:moveTo>
                    <a:pt x="250" y="1"/>
                  </a:moveTo>
                  <a:cubicBezTo>
                    <a:pt x="192" y="1"/>
                    <a:pt x="134" y="23"/>
                    <a:pt x="89" y="68"/>
                  </a:cubicBezTo>
                  <a:cubicBezTo>
                    <a:pt x="0" y="157"/>
                    <a:pt x="0" y="318"/>
                    <a:pt x="89" y="407"/>
                  </a:cubicBezTo>
                  <a:lnTo>
                    <a:pt x="428" y="728"/>
                  </a:lnTo>
                  <a:cubicBezTo>
                    <a:pt x="464" y="782"/>
                    <a:pt x="518" y="799"/>
                    <a:pt x="589" y="799"/>
                  </a:cubicBezTo>
                  <a:cubicBezTo>
                    <a:pt x="643" y="799"/>
                    <a:pt x="696" y="782"/>
                    <a:pt x="750" y="728"/>
                  </a:cubicBezTo>
                  <a:cubicBezTo>
                    <a:pt x="839" y="639"/>
                    <a:pt x="839" y="496"/>
                    <a:pt x="750" y="407"/>
                  </a:cubicBezTo>
                  <a:lnTo>
                    <a:pt x="411" y="68"/>
                  </a:lnTo>
                  <a:cubicBezTo>
                    <a:pt x="366" y="23"/>
                    <a:pt x="308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753;p63">
              <a:extLst>
                <a:ext uri="{FF2B5EF4-FFF2-40B4-BE49-F238E27FC236}">
                  <a16:creationId xmlns:a16="http://schemas.microsoft.com/office/drawing/2014/main" id="{C712F8E2-61BD-4AA1-9C88-4DF217C53E82}"/>
                </a:ext>
              </a:extLst>
            </p:cNvPr>
            <p:cNvSpPr/>
            <p:nvPr/>
          </p:nvSpPr>
          <p:spPr>
            <a:xfrm>
              <a:off x="3537045" y="2234320"/>
              <a:ext cx="43230" cy="42188"/>
            </a:xfrm>
            <a:custGeom>
              <a:avLst/>
              <a:gdLst/>
              <a:ahLst/>
              <a:cxnLst/>
              <a:rect l="l" t="t" r="r" b="b"/>
              <a:pathLst>
                <a:path w="1411" h="1377" extrusionOk="0">
                  <a:moveTo>
                    <a:pt x="1170" y="0"/>
                  </a:moveTo>
                  <a:cubicBezTo>
                    <a:pt x="1161" y="0"/>
                    <a:pt x="1152" y="1"/>
                    <a:pt x="1143" y="2"/>
                  </a:cubicBezTo>
                  <a:cubicBezTo>
                    <a:pt x="1018" y="2"/>
                    <a:pt x="911" y="127"/>
                    <a:pt x="928" y="252"/>
                  </a:cubicBezTo>
                  <a:cubicBezTo>
                    <a:pt x="928" y="413"/>
                    <a:pt x="875" y="591"/>
                    <a:pt x="732" y="716"/>
                  </a:cubicBezTo>
                  <a:cubicBezTo>
                    <a:pt x="620" y="844"/>
                    <a:pt x="464" y="915"/>
                    <a:pt x="304" y="915"/>
                  </a:cubicBezTo>
                  <a:cubicBezTo>
                    <a:pt x="287" y="915"/>
                    <a:pt x="268" y="914"/>
                    <a:pt x="250" y="912"/>
                  </a:cubicBezTo>
                  <a:cubicBezTo>
                    <a:pt x="241" y="911"/>
                    <a:pt x="232" y="910"/>
                    <a:pt x="223" y="910"/>
                  </a:cubicBezTo>
                  <a:cubicBezTo>
                    <a:pt x="110" y="910"/>
                    <a:pt x="18" y="1011"/>
                    <a:pt x="18" y="1126"/>
                  </a:cubicBezTo>
                  <a:cubicBezTo>
                    <a:pt x="1" y="1251"/>
                    <a:pt x="108" y="1358"/>
                    <a:pt x="233" y="1376"/>
                  </a:cubicBezTo>
                  <a:lnTo>
                    <a:pt x="304" y="1376"/>
                  </a:lnTo>
                  <a:cubicBezTo>
                    <a:pt x="572" y="1376"/>
                    <a:pt x="857" y="1251"/>
                    <a:pt x="1071" y="1055"/>
                  </a:cubicBezTo>
                  <a:cubicBezTo>
                    <a:pt x="1285" y="823"/>
                    <a:pt x="1410" y="520"/>
                    <a:pt x="1392" y="217"/>
                  </a:cubicBezTo>
                  <a:cubicBezTo>
                    <a:pt x="1376" y="101"/>
                    <a:pt x="1283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1D00CE3C-6F98-40E5-9A95-3E745097CFC8}"/>
              </a:ext>
            </a:extLst>
          </p:cNvPr>
          <p:cNvSpPr txBox="1"/>
          <p:nvPr/>
        </p:nvSpPr>
        <p:spPr>
          <a:xfrm>
            <a:off x="11841585" y="-1452"/>
            <a:ext cx="3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90260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000" y="982091"/>
            <a:ext cx="10272000" cy="763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Materials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Empowering Pet Owners with Essential Knowledge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0" y="2597284"/>
            <a:ext cx="10272000" cy="133182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Nutrition Guidelines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 Management Tips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Information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oogle Shape;2576;p63">
            <a:extLst>
              <a:ext uri="{FF2B5EF4-FFF2-40B4-BE49-F238E27FC236}">
                <a16:creationId xmlns:a16="http://schemas.microsoft.com/office/drawing/2014/main" id="{2C34EACF-9C8A-4A39-819A-5CBE878CA2F8}"/>
              </a:ext>
            </a:extLst>
          </p:cNvPr>
          <p:cNvGrpSpPr/>
          <p:nvPr/>
        </p:nvGrpSpPr>
        <p:grpSpPr>
          <a:xfrm>
            <a:off x="8013804" y="526475"/>
            <a:ext cx="602298" cy="904726"/>
            <a:chOff x="3334700" y="2822475"/>
            <a:chExt cx="314950" cy="382300"/>
          </a:xfrm>
        </p:grpSpPr>
        <p:sp>
          <p:nvSpPr>
            <p:cNvPr id="5" name="Google Shape;2577;p63">
              <a:extLst>
                <a:ext uri="{FF2B5EF4-FFF2-40B4-BE49-F238E27FC236}">
                  <a16:creationId xmlns:a16="http://schemas.microsoft.com/office/drawing/2014/main" id="{41A54673-5F9B-438B-97A2-E1F80258F4CF}"/>
                </a:ext>
              </a:extLst>
            </p:cNvPr>
            <p:cNvSpPr/>
            <p:nvPr/>
          </p:nvSpPr>
          <p:spPr>
            <a:xfrm>
              <a:off x="3334700" y="2854150"/>
              <a:ext cx="314950" cy="350625"/>
            </a:xfrm>
            <a:custGeom>
              <a:avLst/>
              <a:gdLst/>
              <a:ahLst/>
              <a:cxnLst/>
              <a:rect l="l" t="t" r="r" b="b"/>
              <a:pathLst>
                <a:path w="12598" h="14025" extrusionOk="0">
                  <a:moveTo>
                    <a:pt x="6299" y="0"/>
                  </a:moveTo>
                  <a:lnTo>
                    <a:pt x="2124" y="1267"/>
                  </a:lnTo>
                  <a:cubicBezTo>
                    <a:pt x="2124" y="1267"/>
                    <a:pt x="1" y="5192"/>
                    <a:pt x="1" y="10278"/>
                  </a:cubicBezTo>
                  <a:cubicBezTo>
                    <a:pt x="1" y="10313"/>
                    <a:pt x="1" y="10349"/>
                    <a:pt x="1" y="10367"/>
                  </a:cubicBezTo>
                  <a:cubicBezTo>
                    <a:pt x="36" y="12419"/>
                    <a:pt x="1731" y="14024"/>
                    <a:pt x="3765" y="14024"/>
                  </a:cubicBezTo>
                  <a:lnTo>
                    <a:pt x="8833" y="14024"/>
                  </a:lnTo>
                  <a:cubicBezTo>
                    <a:pt x="10867" y="14024"/>
                    <a:pt x="12562" y="12419"/>
                    <a:pt x="12598" y="10367"/>
                  </a:cubicBezTo>
                  <a:cubicBezTo>
                    <a:pt x="12598" y="10349"/>
                    <a:pt x="12598" y="10313"/>
                    <a:pt x="12598" y="10278"/>
                  </a:cubicBezTo>
                  <a:cubicBezTo>
                    <a:pt x="12598" y="5192"/>
                    <a:pt x="10474" y="1267"/>
                    <a:pt x="10474" y="1267"/>
                  </a:cubicBezTo>
                  <a:lnTo>
                    <a:pt x="62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78;p63">
              <a:extLst>
                <a:ext uri="{FF2B5EF4-FFF2-40B4-BE49-F238E27FC236}">
                  <a16:creationId xmlns:a16="http://schemas.microsoft.com/office/drawing/2014/main" id="{1CAFB8F9-3FD8-4ED5-8697-972B406707A5}"/>
                </a:ext>
              </a:extLst>
            </p:cNvPr>
            <p:cNvSpPr/>
            <p:nvPr/>
          </p:nvSpPr>
          <p:spPr>
            <a:xfrm>
              <a:off x="3334700" y="2854150"/>
              <a:ext cx="169100" cy="350625"/>
            </a:xfrm>
            <a:custGeom>
              <a:avLst/>
              <a:gdLst/>
              <a:ahLst/>
              <a:cxnLst/>
              <a:rect l="l" t="t" r="r" b="b"/>
              <a:pathLst>
                <a:path w="6764" h="14025" extrusionOk="0">
                  <a:moveTo>
                    <a:pt x="6299" y="0"/>
                  </a:moveTo>
                  <a:lnTo>
                    <a:pt x="2124" y="1267"/>
                  </a:lnTo>
                  <a:cubicBezTo>
                    <a:pt x="2124" y="1267"/>
                    <a:pt x="1" y="5192"/>
                    <a:pt x="1" y="10278"/>
                  </a:cubicBezTo>
                  <a:cubicBezTo>
                    <a:pt x="1" y="10313"/>
                    <a:pt x="1" y="10349"/>
                    <a:pt x="1" y="10367"/>
                  </a:cubicBezTo>
                  <a:cubicBezTo>
                    <a:pt x="36" y="12419"/>
                    <a:pt x="1731" y="14024"/>
                    <a:pt x="3765" y="14024"/>
                  </a:cubicBezTo>
                  <a:lnTo>
                    <a:pt x="4693" y="14024"/>
                  </a:lnTo>
                  <a:cubicBezTo>
                    <a:pt x="2659" y="14024"/>
                    <a:pt x="964" y="12419"/>
                    <a:pt x="911" y="10367"/>
                  </a:cubicBezTo>
                  <a:cubicBezTo>
                    <a:pt x="911" y="10349"/>
                    <a:pt x="911" y="10313"/>
                    <a:pt x="911" y="10278"/>
                  </a:cubicBezTo>
                  <a:cubicBezTo>
                    <a:pt x="911" y="5192"/>
                    <a:pt x="3052" y="1267"/>
                    <a:pt x="3052" y="1267"/>
                  </a:cubicBezTo>
                  <a:lnTo>
                    <a:pt x="6763" y="143"/>
                  </a:lnTo>
                  <a:lnTo>
                    <a:pt x="6299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79;p63">
              <a:extLst>
                <a:ext uri="{FF2B5EF4-FFF2-40B4-BE49-F238E27FC236}">
                  <a16:creationId xmlns:a16="http://schemas.microsoft.com/office/drawing/2014/main" id="{5A7BA9C9-0ECE-4A9C-999C-9BE30C1EF806}"/>
                </a:ext>
              </a:extLst>
            </p:cNvPr>
            <p:cNvSpPr/>
            <p:nvPr/>
          </p:nvSpPr>
          <p:spPr>
            <a:xfrm>
              <a:off x="3387775" y="2822475"/>
              <a:ext cx="208800" cy="63375"/>
            </a:xfrm>
            <a:custGeom>
              <a:avLst/>
              <a:gdLst/>
              <a:ahLst/>
              <a:cxnLst/>
              <a:rect l="l" t="t" r="r" b="b"/>
              <a:pathLst>
                <a:path w="8352" h="2535" extrusionOk="0">
                  <a:moveTo>
                    <a:pt x="1072" y="0"/>
                  </a:moveTo>
                  <a:cubicBezTo>
                    <a:pt x="483" y="0"/>
                    <a:pt x="1" y="482"/>
                    <a:pt x="1" y="1071"/>
                  </a:cubicBezTo>
                  <a:lnTo>
                    <a:pt x="1" y="2534"/>
                  </a:lnTo>
                  <a:lnTo>
                    <a:pt x="8351" y="2534"/>
                  </a:lnTo>
                  <a:lnTo>
                    <a:pt x="8351" y="1071"/>
                  </a:lnTo>
                  <a:cubicBezTo>
                    <a:pt x="8351" y="482"/>
                    <a:pt x="7870" y="0"/>
                    <a:pt x="7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80;p63">
              <a:extLst>
                <a:ext uri="{FF2B5EF4-FFF2-40B4-BE49-F238E27FC236}">
                  <a16:creationId xmlns:a16="http://schemas.microsoft.com/office/drawing/2014/main" id="{EE652BB1-7D71-4191-8E3E-6010F5283C7A}"/>
                </a:ext>
              </a:extLst>
            </p:cNvPr>
            <p:cNvSpPr/>
            <p:nvPr/>
          </p:nvSpPr>
          <p:spPr>
            <a:xfrm>
              <a:off x="3387775" y="2822475"/>
              <a:ext cx="49550" cy="63375"/>
            </a:xfrm>
            <a:custGeom>
              <a:avLst/>
              <a:gdLst/>
              <a:ahLst/>
              <a:cxnLst/>
              <a:rect l="l" t="t" r="r" b="b"/>
              <a:pathLst>
                <a:path w="1982" h="2535" extrusionOk="0">
                  <a:moveTo>
                    <a:pt x="1072" y="0"/>
                  </a:moveTo>
                  <a:cubicBezTo>
                    <a:pt x="483" y="0"/>
                    <a:pt x="1" y="482"/>
                    <a:pt x="1" y="1071"/>
                  </a:cubicBezTo>
                  <a:lnTo>
                    <a:pt x="1" y="2534"/>
                  </a:lnTo>
                  <a:lnTo>
                    <a:pt x="929" y="2534"/>
                  </a:lnTo>
                  <a:lnTo>
                    <a:pt x="929" y="1071"/>
                  </a:lnTo>
                  <a:cubicBezTo>
                    <a:pt x="929" y="482"/>
                    <a:pt x="1411" y="0"/>
                    <a:pt x="198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81;p63">
              <a:extLst>
                <a:ext uri="{FF2B5EF4-FFF2-40B4-BE49-F238E27FC236}">
                  <a16:creationId xmlns:a16="http://schemas.microsoft.com/office/drawing/2014/main" id="{7CCFFF91-EC42-4082-B636-F4C4C8D9232F}"/>
                </a:ext>
              </a:extLst>
            </p:cNvPr>
            <p:cNvSpPr/>
            <p:nvPr/>
          </p:nvSpPr>
          <p:spPr>
            <a:xfrm>
              <a:off x="3417675" y="2915700"/>
              <a:ext cx="149000" cy="34375"/>
            </a:xfrm>
            <a:custGeom>
              <a:avLst/>
              <a:gdLst/>
              <a:ahLst/>
              <a:cxnLst/>
              <a:rect l="l" t="t" r="r" b="b"/>
              <a:pathLst>
                <a:path w="5960" h="1375" extrusionOk="0">
                  <a:moveTo>
                    <a:pt x="322" y="0"/>
                  </a:moveTo>
                  <a:cubicBezTo>
                    <a:pt x="143" y="0"/>
                    <a:pt x="0" y="143"/>
                    <a:pt x="0" y="304"/>
                  </a:cubicBezTo>
                  <a:lnTo>
                    <a:pt x="0" y="1071"/>
                  </a:lnTo>
                  <a:cubicBezTo>
                    <a:pt x="0" y="1232"/>
                    <a:pt x="143" y="1374"/>
                    <a:pt x="322" y="1374"/>
                  </a:cubicBezTo>
                  <a:lnTo>
                    <a:pt x="5639" y="1374"/>
                  </a:lnTo>
                  <a:cubicBezTo>
                    <a:pt x="5817" y="1374"/>
                    <a:pt x="5960" y="1232"/>
                    <a:pt x="5960" y="1071"/>
                  </a:cubicBezTo>
                  <a:lnTo>
                    <a:pt x="5960" y="304"/>
                  </a:lnTo>
                  <a:cubicBezTo>
                    <a:pt x="5960" y="143"/>
                    <a:pt x="5817" y="0"/>
                    <a:pt x="5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82;p63">
              <a:extLst>
                <a:ext uri="{FF2B5EF4-FFF2-40B4-BE49-F238E27FC236}">
                  <a16:creationId xmlns:a16="http://schemas.microsoft.com/office/drawing/2014/main" id="{63C8F457-303A-4A1B-A309-F2F369CDA33D}"/>
                </a:ext>
              </a:extLst>
            </p:cNvPr>
            <p:cNvSpPr/>
            <p:nvPr/>
          </p:nvSpPr>
          <p:spPr>
            <a:xfrm>
              <a:off x="3516250" y="2991925"/>
              <a:ext cx="66250" cy="63425"/>
            </a:xfrm>
            <a:custGeom>
              <a:avLst/>
              <a:gdLst/>
              <a:ahLst/>
              <a:cxnLst/>
              <a:rect l="l" t="t" r="r" b="b"/>
              <a:pathLst>
                <a:path w="2650" h="2537" extrusionOk="0">
                  <a:moveTo>
                    <a:pt x="1112" y="1"/>
                  </a:moveTo>
                  <a:cubicBezTo>
                    <a:pt x="632" y="1"/>
                    <a:pt x="224" y="441"/>
                    <a:pt x="1" y="823"/>
                  </a:cubicBezTo>
                  <a:lnTo>
                    <a:pt x="500" y="1965"/>
                  </a:lnTo>
                  <a:cubicBezTo>
                    <a:pt x="732" y="2197"/>
                    <a:pt x="1035" y="2411"/>
                    <a:pt x="1375" y="2501"/>
                  </a:cubicBezTo>
                  <a:cubicBezTo>
                    <a:pt x="1453" y="2524"/>
                    <a:pt x="1548" y="2536"/>
                    <a:pt x="1651" y="2536"/>
                  </a:cubicBezTo>
                  <a:cubicBezTo>
                    <a:pt x="2087" y="2536"/>
                    <a:pt x="2650" y="2317"/>
                    <a:pt x="2534" y="1840"/>
                  </a:cubicBezTo>
                  <a:cubicBezTo>
                    <a:pt x="2463" y="1573"/>
                    <a:pt x="2231" y="1359"/>
                    <a:pt x="2124" y="1127"/>
                  </a:cubicBezTo>
                  <a:cubicBezTo>
                    <a:pt x="1910" y="716"/>
                    <a:pt x="1803" y="145"/>
                    <a:pt x="1285" y="20"/>
                  </a:cubicBezTo>
                  <a:cubicBezTo>
                    <a:pt x="1227" y="7"/>
                    <a:pt x="1169" y="1"/>
                    <a:pt x="11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83;p63">
              <a:extLst>
                <a:ext uri="{FF2B5EF4-FFF2-40B4-BE49-F238E27FC236}">
                  <a16:creationId xmlns:a16="http://schemas.microsoft.com/office/drawing/2014/main" id="{FDFE6F16-6906-451A-8E47-179AE3803155}"/>
                </a:ext>
              </a:extLst>
            </p:cNvPr>
            <p:cNvSpPr/>
            <p:nvPr/>
          </p:nvSpPr>
          <p:spPr>
            <a:xfrm>
              <a:off x="3366150" y="2991925"/>
              <a:ext cx="65825" cy="63425"/>
            </a:xfrm>
            <a:custGeom>
              <a:avLst/>
              <a:gdLst/>
              <a:ahLst/>
              <a:cxnLst/>
              <a:rect l="l" t="t" r="r" b="b"/>
              <a:pathLst>
                <a:path w="2633" h="2537" extrusionOk="0">
                  <a:moveTo>
                    <a:pt x="1521" y="1"/>
                  </a:moveTo>
                  <a:cubicBezTo>
                    <a:pt x="1464" y="1"/>
                    <a:pt x="1406" y="7"/>
                    <a:pt x="1348" y="20"/>
                  </a:cubicBezTo>
                  <a:cubicBezTo>
                    <a:pt x="848" y="145"/>
                    <a:pt x="723" y="716"/>
                    <a:pt x="527" y="1127"/>
                  </a:cubicBezTo>
                  <a:cubicBezTo>
                    <a:pt x="402" y="1359"/>
                    <a:pt x="170" y="1573"/>
                    <a:pt x="117" y="1840"/>
                  </a:cubicBezTo>
                  <a:cubicBezTo>
                    <a:pt x="1" y="2317"/>
                    <a:pt x="552" y="2536"/>
                    <a:pt x="993" y="2536"/>
                  </a:cubicBezTo>
                  <a:cubicBezTo>
                    <a:pt x="1097" y="2536"/>
                    <a:pt x="1195" y="2524"/>
                    <a:pt x="1276" y="2501"/>
                  </a:cubicBezTo>
                  <a:cubicBezTo>
                    <a:pt x="1597" y="2411"/>
                    <a:pt x="1901" y="2197"/>
                    <a:pt x="2151" y="1965"/>
                  </a:cubicBezTo>
                  <a:lnTo>
                    <a:pt x="2632" y="823"/>
                  </a:lnTo>
                  <a:cubicBezTo>
                    <a:pt x="2409" y="441"/>
                    <a:pt x="2001" y="1"/>
                    <a:pt x="1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84;p63">
              <a:extLst>
                <a:ext uri="{FF2B5EF4-FFF2-40B4-BE49-F238E27FC236}">
                  <a16:creationId xmlns:a16="http://schemas.microsoft.com/office/drawing/2014/main" id="{FEACB2F5-2F03-4BB2-8D1C-CAA7513AF309}"/>
                </a:ext>
              </a:extLst>
            </p:cNvPr>
            <p:cNvSpPr/>
            <p:nvPr/>
          </p:nvSpPr>
          <p:spPr>
            <a:xfrm>
              <a:off x="3396250" y="3000450"/>
              <a:ext cx="155725" cy="155700"/>
            </a:xfrm>
            <a:custGeom>
              <a:avLst/>
              <a:gdLst/>
              <a:ahLst/>
              <a:cxnLst/>
              <a:rect l="l" t="t" r="r" b="b"/>
              <a:pathLst>
                <a:path w="6229" h="6228" extrusionOk="0">
                  <a:moveTo>
                    <a:pt x="3123" y="1"/>
                  </a:moveTo>
                  <a:cubicBezTo>
                    <a:pt x="1393" y="1"/>
                    <a:pt x="1" y="1392"/>
                    <a:pt x="1" y="3105"/>
                  </a:cubicBezTo>
                  <a:cubicBezTo>
                    <a:pt x="1" y="4836"/>
                    <a:pt x="1393" y="6228"/>
                    <a:pt x="3123" y="6228"/>
                  </a:cubicBezTo>
                  <a:cubicBezTo>
                    <a:pt x="4836" y="6228"/>
                    <a:pt x="6228" y="4836"/>
                    <a:pt x="6228" y="3105"/>
                  </a:cubicBezTo>
                  <a:cubicBezTo>
                    <a:pt x="6228" y="1392"/>
                    <a:pt x="4836" y="1"/>
                    <a:pt x="3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2585;p63">
              <a:extLst>
                <a:ext uri="{FF2B5EF4-FFF2-40B4-BE49-F238E27FC236}">
                  <a16:creationId xmlns:a16="http://schemas.microsoft.com/office/drawing/2014/main" id="{F1BC0F06-6BD7-4710-9C2A-1C7CA523A4D9}"/>
                </a:ext>
              </a:extLst>
            </p:cNvPr>
            <p:cNvSpPr/>
            <p:nvPr/>
          </p:nvSpPr>
          <p:spPr>
            <a:xfrm>
              <a:off x="3430150" y="3063800"/>
              <a:ext cx="11625" cy="18750"/>
            </a:xfrm>
            <a:custGeom>
              <a:avLst/>
              <a:gdLst/>
              <a:ahLst/>
              <a:cxnLst/>
              <a:rect l="l" t="t" r="r" b="b"/>
              <a:pathLst>
                <a:path w="465" h="750" extrusionOk="0">
                  <a:moveTo>
                    <a:pt x="233" y="0"/>
                  </a:moveTo>
                  <a:cubicBezTo>
                    <a:pt x="108" y="0"/>
                    <a:pt x="1" y="107"/>
                    <a:pt x="1" y="232"/>
                  </a:cubicBezTo>
                  <a:lnTo>
                    <a:pt x="1" y="518"/>
                  </a:lnTo>
                  <a:cubicBezTo>
                    <a:pt x="1" y="643"/>
                    <a:pt x="108" y="750"/>
                    <a:pt x="233" y="750"/>
                  </a:cubicBezTo>
                  <a:cubicBezTo>
                    <a:pt x="358" y="750"/>
                    <a:pt x="465" y="643"/>
                    <a:pt x="465" y="518"/>
                  </a:cubicBezTo>
                  <a:lnTo>
                    <a:pt x="465" y="232"/>
                  </a:lnTo>
                  <a:cubicBezTo>
                    <a:pt x="465" y="107"/>
                    <a:pt x="358" y="0"/>
                    <a:pt x="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86;p63">
              <a:extLst>
                <a:ext uri="{FF2B5EF4-FFF2-40B4-BE49-F238E27FC236}">
                  <a16:creationId xmlns:a16="http://schemas.microsoft.com/office/drawing/2014/main" id="{BAAD8D8D-859A-41D4-9FBA-F797340D413D}"/>
                </a:ext>
              </a:extLst>
            </p:cNvPr>
            <p:cNvSpPr/>
            <p:nvPr/>
          </p:nvSpPr>
          <p:spPr>
            <a:xfrm>
              <a:off x="3506875" y="3063800"/>
              <a:ext cx="11175" cy="18750"/>
            </a:xfrm>
            <a:custGeom>
              <a:avLst/>
              <a:gdLst/>
              <a:ahLst/>
              <a:cxnLst/>
              <a:rect l="l" t="t" r="r" b="b"/>
              <a:pathLst>
                <a:path w="447" h="750" extrusionOk="0">
                  <a:moveTo>
                    <a:pt x="215" y="0"/>
                  </a:moveTo>
                  <a:cubicBezTo>
                    <a:pt x="90" y="0"/>
                    <a:pt x="1" y="107"/>
                    <a:pt x="1" y="232"/>
                  </a:cubicBezTo>
                  <a:lnTo>
                    <a:pt x="1" y="518"/>
                  </a:lnTo>
                  <a:cubicBezTo>
                    <a:pt x="1" y="643"/>
                    <a:pt x="90" y="750"/>
                    <a:pt x="215" y="750"/>
                  </a:cubicBezTo>
                  <a:cubicBezTo>
                    <a:pt x="358" y="750"/>
                    <a:pt x="447" y="643"/>
                    <a:pt x="447" y="518"/>
                  </a:cubicBezTo>
                  <a:lnTo>
                    <a:pt x="447" y="232"/>
                  </a:lnTo>
                  <a:cubicBezTo>
                    <a:pt x="447" y="107"/>
                    <a:pt x="358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87;p63">
              <a:extLst>
                <a:ext uri="{FF2B5EF4-FFF2-40B4-BE49-F238E27FC236}">
                  <a16:creationId xmlns:a16="http://schemas.microsoft.com/office/drawing/2014/main" id="{1E83EBF6-AE6F-4DB5-8782-FD78DA3EC136}"/>
                </a:ext>
              </a:extLst>
            </p:cNvPr>
            <p:cNvSpPr/>
            <p:nvPr/>
          </p:nvSpPr>
          <p:spPr>
            <a:xfrm>
              <a:off x="3460500" y="3073150"/>
              <a:ext cx="27225" cy="8500"/>
            </a:xfrm>
            <a:custGeom>
              <a:avLst/>
              <a:gdLst/>
              <a:ahLst/>
              <a:cxnLst/>
              <a:rect l="l" t="t" r="r" b="b"/>
              <a:pathLst>
                <a:path w="1089" h="340" extrusionOk="0">
                  <a:moveTo>
                    <a:pt x="179" y="1"/>
                  </a:moveTo>
                  <a:cubicBezTo>
                    <a:pt x="36" y="1"/>
                    <a:pt x="0" y="197"/>
                    <a:pt x="125" y="251"/>
                  </a:cubicBezTo>
                  <a:cubicBezTo>
                    <a:pt x="268" y="304"/>
                    <a:pt x="393" y="340"/>
                    <a:pt x="553" y="340"/>
                  </a:cubicBezTo>
                  <a:cubicBezTo>
                    <a:pt x="696" y="340"/>
                    <a:pt x="839" y="304"/>
                    <a:pt x="964" y="251"/>
                  </a:cubicBezTo>
                  <a:cubicBezTo>
                    <a:pt x="1089" y="197"/>
                    <a:pt x="1053" y="1"/>
                    <a:pt x="9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88;p63">
              <a:extLst>
                <a:ext uri="{FF2B5EF4-FFF2-40B4-BE49-F238E27FC236}">
                  <a16:creationId xmlns:a16="http://schemas.microsoft.com/office/drawing/2014/main" id="{21313DF3-6273-4943-B2F0-B456674EE97F}"/>
                </a:ext>
              </a:extLst>
            </p:cNvPr>
            <p:cNvSpPr/>
            <p:nvPr/>
          </p:nvSpPr>
          <p:spPr>
            <a:xfrm>
              <a:off x="3450675" y="3083875"/>
              <a:ext cx="46875" cy="15175"/>
            </a:xfrm>
            <a:custGeom>
              <a:avLst/>
              <a:gdLst/>
              <a:ahLst/>
              <a:cxnLst/>
              <a:rect l="l" t="t" r="r" b="b"/>
              <a:pathLst>
                <a:path w="1875" h="607" extrusionOk="0">
                  <a:moveTo>
                    <a:pt x="946" y="0"/>
                  </a:moveTo>
                  <a:cubicBezTo>
                    <a:pt x="875" y="0"/>
                    <a:pt x="804" y="36"/>
                    <a:pt x="768" y="89"/>
                  </a:cubicBezTo>
                  <a:cubicBezTo>
                    <a:pt x="732" y="125"/>
                    <a:pt x="661" y="143"/>
                    <a:pt x="607" y="143"/>
                  </a:cubicBezTo>
                  <a:cubicBezTo>
                    <a:pt x="536" y="143"/>
                    <a:pt x="483" y="125"/>
                    <a:pt x="447" y="89"/>
                  </a:cubicBezTo>
                  <a:cubicBezTo>
                    <a:pt x="398" y="30"/>
                    <a:pt x="332" y="4"/>
                    <a:pt x="266" y="4"/>
                  </a:cubicBezTo>
                  <a:cubicBezTo>
                    <a:pt x="211" y="4"/>
                    <a:pt x="156" y="22"/>
                    <a:pt x="108" y="54"/>
                  </a:cubicBezTo>
                  <a:cubicBezTo>
                    <a:pt x="19" y="143"/>
                    <a:pt x="1" y="286"/>
                    <a:pt x="90" y="393"/>
                  </a:cubicBezTo>
                  <a:cubicBezTo>
                    <a:pt x="215" y="535"/>
                    <a:pt x="411" y="607"/>
                    <a:pt x="607" y="607"/>
                  </a:cubicBezTo>
                  <a:cubicBezTo>
                    <a:pt x="732" y="607"/>
                    <a:pt x="839" y="589"/>
                    <a:pt x="946" y="518"/>
                  </a:cubicBezTo>
                  <a:cubicBezTo>
                    <a:pt x="1036" y="589"/>
                    <a:pt x="1161" y="607"/>
                    <a:pt x="1285" y="607"/>
                  </a:cubicBezTo>
                  <a:cubicBezTo>
                    <a:pt x="1482" y="607"/>
                    <a:pt x="1660" y="535"/>
                    <a:pt x="1785" y="393"/>
                  </a:cubicBezTo>
                  <a:cubicBezTo>
                    <a:pt x="1874" y="286"/>
                    <a:pt x="1874" y="143"/>
                    <a:pt x="1767" y="54"/>
                  </a:cubicBezTo>
                  <a:cubicBezTo>
                    <a:pt x="1727" y="22"/>
                    <a:pt x="1676" y="4"/>
                    <a:pt x="1624" y="4"/>
                  </a:cubicBezTo>
                  <a:cubicBezTo>
                    <a:pt x="1560" y="4"/>
                    <a:pt x="1495" y="30"/>
                    <a:pt x="1446" y="89"/>
                  </a:cubicBezTo>
                  <a:cubicBezTo>
                    <a:pt x="1410" y="125"/>
                    <a:pt x="1339" y="143"/>
                    <a:pt x="1285" y="143"/>
                  </a:cubicBezTo>
                  <a:cubicBezTo>
                    <a:pt x="1214" y="143"/>
                    <a:pt x="1161" y="125"/>
                    <a:pt x="1107" y="89"/>
                  </a:cubicBezTo>
                  <a:cubicBezTo>
                    <a:pt x="1071" y="36"/>
                    <a:pt x="1000" y="0"/>
                    <a:pt x="9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89;p63">
              <a:extLst>
                <a:ext uri="{FF2B5EF4-FFF2-40B4-BE49-F238E27FC236}">
                  <a16:creationId xmlns:a16="http://schemas.microsoft.com/office/drawing/2014/main" id="{D1E8A5CB-2CD0-416B-8987-F372E227CC23}"/>
                </a:ext>
              </a:extLst>
            </p:cNvPr>
            <p:cNvSpPr/>
            <p:nvPr/>
          </p:nvSpPr>
          <p:spPr>
            <a:xfrm>
              <a:off x="3568450" y="3094125"/>
              <a:ext cx="55775" cy="11175"/>
            </a:xfrm>
            <a:custGeom>
              <a:avLst/>
              <a:gdLst/>
              <a:ahLst/>
              <a:cxnLst/>
              <a:rect l="l" t="t" r="r" b="b"/>
              <a:pathLst>
                <a:path w="2231" h="447" extrusionOk="0">
                  <a:moveTo>
                    <a:pt x="232" y="1"/>
                  </a:moveTo>
                  <a:cubicBezTo>
                    <a:pt x="107" y="1"/>
                    <a:pt x="0" y="90"/>
                    <a:pt x="0" y="232"/>
                  </a:cubicBezTo>
                  <a:cubicBezTo>
                    <a:pt x="0" y="357"/>
                    <a:pt x="107" y="447"/>
                    <a:pt x="232" y="447"/>
                  </a:cubicBezTo>
                  <a:lnTo>
                    <a:pt x="1999" y="447"/>
                  </a:lnTo>
                  <a:cubicBezTo>
                    <a:pt x="2123" y="447"/>
                    <a:pt x="2231" y="357"/>
                    <a:pt x="2231" y="232"/>
                  </a:cubicBezTo>
                  <a:cubicBezTo>
                    <a:pt x="2231" y="90"/>
                    <a:pt x="2123" y="1"/>
                    <a:pt x="19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90;p63">
              <a:extLst>
                <a:ext uri="{FF2B5EF4-FFF2-40B4-BE49-F238E27FC236}">
                  <a16:creationId xmlns:a16="http://schemas.microsoft.com/office/drawing/2014/main" id="{0C70756B-4296-4598-8B9F-70E6D8857CBD}"/>
                </a:ext>
              </a:extLst>
            </p:cNvPr>
            <p:cNvSpPr/>
            <p:nvPr/>
          </p:nvSpPr>
          <p:spPr>
            <a:xfrm>
              <a:off x="3568450" y="3115100"/>
              <a:ext cx="55775" cy="11625"/>
            </a:xfrm>
            <a:custGeom>
              <a:avLst/>
              <a:gdLst/>
              <a:ahLst/>
              <a:cxnLst/>
              <a:rect l="l" t="t" r="r" b="b"/>
              <a:pathLst>
                <a:path w="2231" h="465" extrusionOk="0">
                  <a:moveTo>
                    <a:pt x="232" y="0"/>
                  </a:moveTo>
                  <a:cubicBezTo>
                    <a:pt x="107" y="0"/>
                    <a:pt x="0" y="107"/>
                    <a:pt x="0" y="232"/>
                  </a:cubicBezTo>
                  <a:cubicBezTo>
                    <a:pt x="0" y="357"/>
                    <a:pt x="107" y="464"/>
                    <a:pt x="232" y="464"/>
                  </a:cubicBezTo>
                  <a:lnTo>
                    <a:pt x="1999" y="464"/>
                  </a:lnTo>
                  <a:cubicBezTo>
                    <a:pt x="2123" y="464"/>
                    <a:pt x="2231" y="357"/>
                    <a:pt x="2231" y="232"/>
                  </a:cubicBezTo>
                  <a:cubicBezTo>
                    <a:pt x="2231" y="107"/>
                    <a:pt x="2123" y="0"/>
                    <a:pt x="1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91;p63">
              <a:extLst>
                <a:ext uri="{FF2B5EF4-FFF2-40B4-BE49-F238E27FC236}">
                  <a16:creationId xmlns:a16="http://schemas.microsoft.com/office/drawing/2014/main" id="{26CD7D03-CC18-492A-9CA7-E4B88ADBF2C4}"/>
                </a:ext>
              </a:extLst>
            </p:cNvPr>
            <p:cNvSpPr/>
            <p:nvPr/>
          </p:nvSpPr>
          <p:spPr>
            <a:xfrm>
              <a:off x="3568450" y="3136500"/>
              <a:ext cx="55775" cy="11175"/>
            </a:xfrm>
            <a:custGeom>
              <a:avLst/>
              <a:gdLst/>
              <a:ahLst/>
              <a:cxnLst/>
              <a:rect l="l" t="t" r="r" b="b"/>
              <a:pathLst>
                <a:path w="2231" h="447" extrusionOk="0">
                  <a:moveTo>
                    <a:pt x="232" y="1"/>
                  </a:moveTo>
                  <a:cubicBezTo>
                    <a:pt x="107" y="1"/>
                    <a:pt x="0" y="90"/>
                    <a:pt x="0" y="215"/>
                  </a:cubicBezTo>
                  <a:cubicBezTo>
                    <a:pt x="0" y="357"/>
                    <a:pt x="107" y="447"/>
                    <a:pt x="232" y="447"/>
                  </a:cubicBezTo>
                  <a:lnTo>
                    <a:pt x="1999" y="447"/>
                  </a:lnTo>
                  <a:cubicBezTo>
                    <a:pt x="2123" y="447"/>
                    <a:pt x="2231" y="357"/>
                    <a:pt x="2231" y="215"/>
                  </a:cubicBezTo>
                  <a:cubicBezTo>
                    <a:pt x="2231" y="90"/>
                    <a:pt x="2123" y="1"/>
                    <a:pt x="19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874;p63">
            <a:extLst>
              <a:ext uri="{FF2B5EF4-FFF2-40B4-BE49-F238E27FC236}">
                <a16:creationId xmlns:a16="http://schemas.microsoft.com/office/drawing/2014/main" id="{7659DD98-7A4D-4196-B979-BE3328BB48D2}"/>
              </a:ext>
            </a:extLst>
          </p:cNvPr>
          <p:cNvGrpSpPr/>
          <p:nvPr/>
        </p:nvGrpSpPr>
        <p:grpSpPr>
          <a:xfrm>
            <a:off x="960000" y="208389"/>
            <a:ext cx="1654721" cy="1865253"/>
            <a:chOff x="1927210" y="3423051"/>
            <a:chExt cx="405084" cy="468226"/>
          </a:xfrm>
        </p:grpSpPr>
        <p:sp>
          <p:nvSpPr>
            <p:cNvPr id="21" name="Google Shape;2875;p63">
              <a:extLst>
                <a:ext uri="{FF2B5EF4-FFF2-40B4-BE49-F238E27FC236}">
                  <a16:creationId xmlns:a16="http://schemas.microsoft.com/office/drawing/2014/main" id="{20E21E2E-C9A8-403F-A3A3-D9D774D3AEDF}"/>
                </a:ext>
              </a:extLst>
            </p:cNvPr>
            <p:cNvSpPr/>
            <p:nvPr/>
          </p:nvSpPr>
          <p:spPr>
            <a:xfrm>
              <a:off x="2123438" y="3676416"/>
              <a:ext cx="208856" cy="214861"/>
            </a:xfrm>
            <a:custGeom>
              <a:avLst/>
              <a:gdLst/>
              <a:ahLst/>
              <a:cxnLst/>
              <a:rect l="l" t="t" r="r" b="b"/>
              <a:pathLst>
                <a:path w="6817" h="7013" extrusionOk="0">
                  <a:moveTo>
                    <a:pt x="4390" y="0"/>
                  </a:moveTo>
                  <a:lnTo>
                    <a:pt x="1" y="2195"/>
                  </a:lnTo>
                  <a:lnTo>
                    <a:pt x="2302" y="6780"/>
                  </a:lnTo>
                  <a:cubicBezTo>
                    <a:pt x="2374" y="6935"/>
                    <a:pt x="2524" y="7012"/>
                    <a:pt x="2675" y="7012"/>
                  </a:cubicBezTo>
                  <a:cubicBezTo>
                    <a:pt x="2785" y="7012"/>
                    <a:pt x="2897" y="6971"/>
                    <a:pt x="2980" y="6888"/>
                  </a:cubicBezTo>
                  <a:lnTo>
                    <a:pt x="4265" y="5549"/>
                  </a:lnTo>
                  <a:cubicBezTo>
                    <a:pt x="4318" y="5478"/>
                    <a:pt x="4408" y="5424"/>
                    <a:pt x="4515" y="5407"/>
                  </a:cubicBezTo>
                  <a:lnTo>
                    <a:pt x="6353" y="5192"/>
                  </a:lnTo>
                  <a:cubicBezTo>
                    <a:pt x="6638" y="5157"/>
                    <a:pt x="6816" y="4853"/>
                    <a:pt x="6674" y="4586"/>
                  </a:cubicBezTo>
                  <a:lnTo>
                    <a:pt x="43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876;p63">
              <a:extLst>
                <a:ext uri="{FF2B5EF4-FFF2-40B4-BE49-F238E27FC236}">
                  <a16:creationId xmlns:a16="http://schemas.microsoft.com/office/drawing/2014/main" id="{BE926B6A-1E5D-4364-80F9-9F148688F6F9}"/>
                </a:ext>
              </a:extLst>
            </p:cNvPr>
            <p:cNvSpPr/>
            <p:nvPr/>
          </p:nvSpPr>
          <p:spPr>
            <a:xfrm>
              <a:off x="2123438" y="3675865"/>
              <a:ext cx="167311" cy="135602"/>
            </a:xfrm>
            <a:custGeom>
              <a:avLst/>
              <a:gdLst/>
              <a:ahLst/>
              <a:cxnLst/>
              <a:rect l="l" t="t" r="r" b="b"/>
              <a:pathLst>
                <a:path w="5461" h="4426" extrusionOk="0">
                  <a:moveTo>
                    <a:pt x="4372" y="0"/>
                  </a:moveTo>
                  <a:lnTo>
                    <a:pt x="1" y="2213"/>
                  </a:lnTo>
                  <a:lnTo>
                    <a:pt x="1107" y="4390"/>
                  </a:lnTo>
                  <a:cubicBezTo>
                    <a:pt x="1232" y="4408"/>
                    <a:pt x="1374" y="4425"/>
                    <a:pt x="1517" y="4425"/>
                  </a:cubicBezTo>
                  <a:cubicBezTo>
                    <a:pt x="2356" y="4425"/>
                    <a:pt x="3105" y="3961"/>
                    <a:pt x="3498" y="3230"/>
                  </a:cubicBezTo>
                  <a:cubicBezTo>
                    <a:pt x="3569" y="3105"/>
                    <a:pt x="3694" y="3016"/>
                    <a:pt x="3837" y="3016"/>
                  </a:cubicBezTo>
                  <a:cubicBezTo>
                    <a:pt x="4443" y="2980"/>
                    <a:pt x="5014" y="2695"/>
                    <a:pt x="5407" y="2231"/>
                  </a:cubicBezTo>
                  <a:cubicBezTo>
                    <a:pt x="5425" y="2213"/>
                    <a:pt x="5443" y="2195"/>
                    <a:pt x="5460" y="2177"/>
                  </a:cubicBezTo>
                  <a:lnTo>
                    <a:pt x="4372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877;p63">
              <a:extLst>
                <a:ext uri="{FF2B5EF4-FFF2-40B4-BE49-F238E27FC236}">
                  <a16:creationId xmlns:a16="http://schemas.microsoft.com/office/drawing/2014/main" id="{62A26EB0-4295-4E76-B2E3-AF3BF6B16D5C}"/>
                </a:ext>
              </a:extLst>
            </p:cNvPr>
            <p:cNvSpPr/>
            <p:nvPr/>
          </p:nvSpPr>
          <p:spPr>
            <a:xfrm>
              <a:off x="1927210" y="3676416"/>
              <a:ext cx="208304" cy="214861"/>
            </a:xfrm>
            <a:custGeom>
              <a:avLst/>
              <a:gdLst/>
              <a:ahLst/>
              <a:cxnLst/>
              <a:rect l="l" t="t" r="r" b="b"/>
              <a:pathLst>
                <a:path w="6799" h="7013" extrusionOk="0">
                  <a:moveTo>
                    <a:pt x="2427" y="0"/>
                  </a:moveTo>
                  <a:lnTo>
                    <a:pt x="125" y="4586"/>
                  </a:lnTo>
                  <a:cubicBezTo>
                    <a:pt x="0" y="4853"/>
                    <a:pt x="161" y="5157"/>
                    <a:pt x="446" y="5192"/>
                  </a:cubicBezTo>
                  <a:lnTo>
                    <a:pt x="2302" y="5407"/>
                  </a:lnTo>
                  <a:cubicBezTo>
                    <a:pt x="2391" y="5424"/>
                    <a:pt x="2480" y="5478"/>
                    <a:pt x="2552" y="5549"/>
                  </a:cubicBezTo>
                  <a:lnTo>
                    <a:pt x="3836" y="6888"/>
                  </a:lnTo>
                  <a:cubicBezTo>
                    <a:pt x="3919" y="6971"/>
                    <a:pt x="4028" y="7012"/>
                    <a:pt x="4136" y="7012"/>
                  </a:cubicBezTo>
                  <a:cubicBezTo>
                    <a:pt x="4284" y="7012"/>
                    <a:pt x="4432" y="6935"/>
                    <a:pt x="4514" y="6780"/>
                  </a:cubicBezTo>
                  <a:lnTo>
                    <a:pt x="6798" y="2195"/>
                  </a:lnTo>
                  <a:lnTo>
                    <a:pt x="24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878;p63">
              <a:extLst>
                <a:ext uri="{FF2B5EF4-FFF2-40B4-BE49-F238E27FC236}">
                  <a16:creationId xmlns:a16="http://schemas.microsoft.com/office/drawing/2014/main" id="{55A52719-0E58-440A-9420-8EFE19809359}"/>
                </a:ext>
              </a:extLst>
            </p:cNvPr>
            <p:cNvSpPr/>
            <p:nvPr/>
          </p:nvSpPr>
          <p:spPr>
            <a:xfrm>
              <a:off x="1968754" y="3676968"/>
              <a:ext cx="166760" cy="134499"/>
            </a:xfrm>
            <a:custGeom>
              <a:avLst/>
              <a:gdLst/>
              <a:ahLst/>
              <a:cxnLst/>
              <a:rect l="l" t="t" r="r" b="b"/>
              <a:pathLst>
                <a:path w="5443" h="4390" extrusionOk="0">
                  <a:moveTo>
                    <a:pt x="1053" y="0"/>
                  </a:moveTo>
                  <a:lnTo>
                    <a:pt x="0" y="2141"/>
                  </a:lnTo>
                  <a:cubicBezTo>
                    <a:pt x="0" y="2159"/>
                    <a:pt x="18" y="2177"/>
                    <a:pt x="36" y="2195"/>
                  </a:cubicBezTo>
                  <a:cubicBezTo>
                    <a:pt x="446" y="2659"/>
                    <a:pt x="999" y="2944"/>
                    <a:pt x="1606" y="2962"/>
                  </a:cubicBezTo>
                  <a:cubicBezTo>
                    <a:pt x="1749" y="2980"/>
                    <a:pt x="1891" y="3069"/>
                    <a:pt x="1945" y="3194"/>
                  </a:cubicBezTo>
                  <a:cubicBezTo>
                    <a:pt x="2337" y="3925"/>
                    <a:pt x="3105" y="4389"/>
                    <a:pt x="3943" y="4389"/>
                  </a:cubicBezTo>
                  <a:cubicBezTo>
                    <a:pt x="4086" y="4389"/>
                    <a:pt x="4229" y="4372"/>
                    <a:pt x="4372" y="4354"/>
                  </a:cubicBezTo>
                  <a:lnTo>
                    <a:pt x="5442" y="2177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879;p63">
              <a:extLst>
                <a:ext uri="{FF2B5EF4-FFF2-40B4-BE49-F238E27FC236}">
                  <a16:creationId xmlns:a16="http://schemas.microsoft.com/office/drawing/2014/main" id="{E23EFC27-6DCD-40BD-9530-4E6ECDC4AD67}"/>
                </a:ext>
              </a:extLst>
            </p:cNvPr>
            <p:cNvSpPr/>
            <p:nvPr/>
          </p:nvSpPr>
          <p:spPr>
            <a:xfrm>
              <a:off x="1981866" y="3693910"/>
              <a:ext cx="119211" cy="140504"/>
            </a:xfrm>
            <a:custGeom>
              <a:avLst/>
              <a:gdLst/>
              <a:ahLst/>
              <a:cxnLst/>
              <a:rect l="l" t="t" r="r" b="b"/>
              <a:pathLst>
                <a:path w="3891" h="4586" extrusionOk="0">
                  <a:moveTo>
                    <a:pt x="1767" y="0"/>
                  </a:moveTo>
                  <a:lnTo>
                    <a:pt x="0" y="3515"/>
                  </a:lnTo>
                  <a:lnTo>
                    <a:pt x="1249" y="3676"/>
                  </a:lnTo>
                  <a:lnTo>
                    <a:pt x="2141" y="4586"/>
                  </a:lnTo>
                  <a:lnTo>
                    <a:pt x="3890" y="1071"/>
                  </a:lnTo>
                  <a:lnTo>
                    <a:pt x="17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880;p63">
              <a:extLst>
                <a:ext uri="{FF2B5EF4-FFF2-40B4-BE49-F238E27FC236}">
                  <a16:creationId xmlns:a16="http://schemas.microsoft.com/office/drawing/2014/main" id="{F430CAE1-A3D1-4A53-903F-97C5FB77E059}"/>
                </a:ext>
              </a:extLst>
            </p:cNvPr>
            <p:cNvSpPr/>
            <p:nvPr/>
          </p:nvSpPr>
          <p:spPr>
            <a:xfrm>
              <a:off x="2157874" y="3693910"/>
              <a:ext cx="119762" cy="140504"/>
            </a:xfrm>
            <a:custGeom>
              <a:avLst/>
              <a:gdLst/>
              <a:ahLst/>
              <a:cxnLst/>
              <a:rect l="l" t="t" r="r" b="b"/>
              <a:pathLst>
                <a:path w="3909" h="4586" extrusionOk="0">
                  <a:moveTo>
                    <a:pt x="2142" y="0"/>
                  </a:moveTo>
                  <a:lnTo>
                    <a:pt x="1" y="1071"/>
                  </a:lnTo>
                  <a:lnTo>
                    <a:pt x="1767" y="4586"/>
                  </a:lnTo>
                  <a:lnTo>
                    <a:pt x="2641" y="3676"/>
                  </a:lnTo>
                  <a:lnTo>
                    <a:pt x="3908" y="3515"/>
                  </a:lnTo>
                  <a:lnTo>
                    <a:pt x="21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881;p63">
              <a:extLst>
                <a:ext uri="{FF2B5EF4-FFF2-40B4-BE49-F238E27FC236}">
                  <a16:creationId xmlns:a16="http://schemas.microsoft.com/office/drawing/2014/main" id="{02079069-972C-445F-81F8-2614692BE87A}"/>
                </a:ext>
              </a:extLst>
            </p:cNvPr>
            <p:cNvSpPr/>
            <p:nvPr/>
          </p:nvSpPr>
          <p:spPr>
            <a:xfrm>
              <a:off x="2157874" y="3693358"/>
              <a:ext cx="101165" cy="112103"/>
            </a:xfrm>
            <a:custGeom>
              <a:avLst/>
              <a:gdLst/>
              <a:ahLst/>
              <a:cxnLst/>
              <a:rect l="l" t="t" r="r" b="b"/>
              <a:pathLst>
                <a:path w="3302" h="3659" extrusionOk="0">
                  <a:moveTo>
                    <a:pt x="2124" y="0"/>
                  </a:moveTo>
                  <a:lnTo>
                    <a:pt x="1" y="1071"/>
                  </a:lnTo>
                  <a:lnTo>
                    <a:pt x="1303" y="3658"/>
                  </a:lnTo>
                  <a:cubicBezTo>
                    <a:pt x="1749" y="3462"/>
                    <a:pt x="2142" y="3105"/>
                    <a:pt x="2374" y="2659"/>
                  </a:cubicBezTo>
                  <a:cubicBezTo>
                    <a:pt x="2445" y="2534"/>
                    <a:pt x="2570" y="2445"/>
                    <a:pt x="2713" y="2427"/>
                  </a:cubicBezTo>
                  <a:cubicBezTo>
                    <a:pt x="2909" y="2427"/>
                    <a:pt x="3105" y="2391"/>
                    <a:pt x="3302" y="2320"/>
                  </a:cubicBezTo>
                  <a:lnTo>
                    <a:pt x="2124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82;p63">
              <a:extLst>
                <a:ext uri="{FF2B5EF4-FFF2-40B4-BE49-F238E27FC236}">
                  <a16:creationId xmlns:a16="http://schemas.microsoft.com/office/drawing/2014/main" id="{0E05A139-7D53-4A98-ACD3-768344E834C3}"/>
                </a:ext>
              </a:extLst>
            </p:cNvPr>
            <p:cNvSpPr/>
            <p:nvPr/>
          </p:nvSpPr>
          <p:spPr>
            <a:xfrm>
              <a:off x="2000432" y="3694461"/>
              <a:ext cx="100644" cy="111000"/>
            </a:xfrm>
            <a:custGeom>
              <a:avLst/>
              <a:gdLst/>
              <a:ahLst/>
              <a:cxnLst/>
              <a:rect l="l" t="t" r="r" b="b"/>
              <a:pathLst>
                <a:path w="3285" h="3623" extrusionOk="0">
                  <a:moveTo>
                    <a:pt x="1143" y="0"/>
                  </a:moveTo>
                  <a:lnTo>
                    <a:pt x="1" y="2284"/>
                  </a:lnTo>
                  <a:cubicBezTo>
                    <a:pt x="179" y="2355"/>
                    <a:pt x="376" y="2391"/>
                    <a:pt x="572" y="2391"/>
                  </a:cubicBezTo>
                  <a:cubicBezTo>
                    <a:pt x="715" y="2409"/>
                    <a:pt x="857" y="2498"/>
                    <a:pt x="911" y="2623"/>
                  </a:cubicBezTo>
                  <a:cubicBezTo>
                    <a:pt x="1161" y="3069"/>
                    <a:pt x="1553" y="3426"/>
                    <a:pt x="1999" y="3622"/>
                  </a:cubicBezTo>
                  <a:lnTo>
                    <a:pt x="3284" y="1053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883;p63">
              <a:extLst>
                <a:ext uri="{FF2B5EF4-FFF2-40B4-BE49-F238E27FC236}">
                  <a16:creationId xmlns:a16="http://schemas.microsoft.com/office/drawing/2014/main" id="{9D07CCE7-9DE0-4F22-928C-D49684F8E201}"/>
                </a:ext>
              </a:extLst>
            </p:cNvPr>
            <p:cNvSpPr/>
            <p:nvPr/>
          </p:nvSpPr>
          <p:spPr>
            <a:xfrm>
              <a:off x="1942498" y="3423051"/>
              <a:ext cx="373961" cy="360174"/>
            </a:xfrm>
            <a:custGeom>
              <a:avLst/>
              <a:gdLst/>
              <a:ahLst/>
              <a:cxnLst/>
              <a:rect l="l" t="t" r="r" b="b"/>
              <a:pathLst>
                <a:path w="12206" h="11756" extrusionOk="0">
                  <a:moveTo>
                    <a:pt x="6105" y="0"/>
                  </a:moveTo>
                  <a:cubicBezTo>
                    <a:pt x="5759" y="0"/>
                    <a:pt x="5416" y="134"/>
                    <a:pt x="5157" y="402"/>
                  </a:cubicBezTo>
                  <a:cubicBezTo>
                    <a:pt x="4906" y="666"/>
                    <a:pt x="4558" y="811"/>
                    <a:pt x="4196" y="811"/>
                  </a:cubicBezTo>
                  <a:cubicBezTo>
                    <a:pt x="4095" y="811"/>
                    <a:pt x="3992" y="800"/>
                    <a:pt x="3890" y="776"/>
                  </a:cubicBezTo>
                  <a:cubicBezTo>
                    <a:pt x="3787" y="750"/>
                    <a:pt x="3683" y="738"/>
                    <a:pt x="3581" y="738"/>
                  </a:cubicBezTo>
                  <a:cubicBezTo>
                    <a:pt x="2977" y="738"/>
                    <a:pt x="2424" y="1168"/>
                    <a:pt x="2302" y="1793"/>
                  </a:cubicBezTo>
                  <a:cubicBezTo>
                    <a:pt x="2195" y="2257"/>
                    <a:pt x="1874" y="2632"/>
                    <a:pt x="1446" y="2793"/>
                  </a:cubicBezTo>
                  <a:cubicBezTo>
                    <a:pt x="732" y="3042"/>
                    <a:pt x="375" y="3827"/>
                    <a:pt x="643" y="4523"/>
                  </a:cubicBezTo>
                  <a:cubicBezTo>
                    <a:pt x="821" y="4952"/>
                    <a:pt x="750" y="5451"/>
                    <a:pt x="465" y="5826"/>
                  </a:cubicBezTo>
                  <a:cubicBezTo>
                    <a:pt x="1" y="6415"/>
                    <a:pt x="126" y="7271"/>
                    <a:pt x="732" y="7699"/>
                  </a:cubicBezTo>
                  <a:cubicBezTo>
                    <a:pt x="1107" y="7985"/>
                    <a:pt x="1321" y="8431"/>
                    <a:pt x="1267" y="8895"/>
                  </a:cubicBezTo>
                  <a:cubicBezTo>
                    <a:pt x="1214" y="9644"/>
                    <a:pt x="1767" y="10304"/>
                    <a:pt x="2516" y="10340"/>
                  </a:cubicBezTo>
                  <a:cubicBezTo>
                    <a:pt x="2980" y="10358"/>
                    <a:pt x="3409" y="10625"/>
                    <a:pt x="3623" y="11054"/>
                  </a:cubicBezTo>
                  <a:cubicBezTo>
                    <a:pt x="3867" y="11505"/>
                    <a:pt x="4327" y="11756"/>
                    <a:pt x="4805" y="11756"/>
                  </a:cubicBezTo>
                  <a:cubicBezTo>
                    <a:pt x="5026" y="11756"/>
                    <a:pt x="5251" y="11702"/>
                    <a:pt x="5461" y="11589"/>
                  </a:cubicBezTo>
                  <a:cubicBezTo>
                    <a:pt x="5657" y="11473"/>
                    <a:pt x="5880" y="11415"/>
                    <a:pt x="6105" y="11415"/>
                  </a:cubicBezTo>
                  <a:cubicBezTo>
                    <a:pt x="6330" y="11415"/>
                    <a:pt x="6558" y="11473"/>
                    <a:pt x="6763" y="11589"/>
                  </a:cubicBezTo>
                  <a:cubicBezTo>
                    <a:pt x="6966" y="11702"/>
                    <a:pt x="7190" y="11756"/>
                    <a:pt x="7410" y="11756"/>
                  </a:cubicBezTo>
                  <a:cubicBezTo>
                    <a:pt x="7886" y="11756"/>
                    <a:pt x="8351" y="11505"/>
                    <a:pt x="8583" y="11054"/>
                  </a:cubicBezTo>
                  <a:cubicBezTo>
                    <a:pt x="8815" y="10625"/>
                    <a:pt x="9225" y="10358"/>
                    <a:pt x="9689" y="10340"/>
                  </a:cubicBezTo>
                  <a:cubicBezTo>
                    <a:pt x="10439" y="10304"/>
                    <a:pt x="11010" y="9644"/>
                    <a:pt x="10938" y="8895"/>
                  </a:cubicBezTo>
                  <a:cubicBezTo>
                    <a:pt x="10903" y="8431"/>
                    <a:pt x="11099" y="7985"/>
                    <a:pt x="11491" y="7699"/>
                  </a:cubicBezTo>
                  <a:cubicBezTo>
                    <a:pt x="12098" y="7271"/>
                    <a:pt x="12205" y="6415"/>
                    <a:pt x="11759" y="5826"/>
                  </a:cubicBezTo>
                  <a:cubicBezTo>
                    <a:pt x="11473" y="5451"/>
                    <a:pt x="11402" y="4952"/>
                    <a:pt x="11563" y="4523"/>
                  </a:cubicBezTo>
                  <a:cubicBezTo>
                    <a:pt x="11848" y="3827"/>
                    <a:pt x="11491" y="3042"/>
                    <a:pt x="10778" y="2793"/>
                  </a:cubicBezTo>
                  <a:cubicBezTo>
                    <a:pt x="10332" y="2632"/>
                    <a:pt x="10010" y="2257"/>
                    <a:pt x="9921" y="1793"/>
                  </a:cubicBezTo>
                  <a:cubicBezTo>
                    <a:pt x="9799" y="1168"/>
                    <a:pt x="9247" y="738"/>
                    <a:pt x="8632" y="738"/>
                  </a:cubicBezTo>
                  <a:cubicBezTo>
                    <a:pt x="8528" y="738"/>
                    <a:pt x="8421" y="750"/>
                    <a:pt x="8315" y="776"/>
                  </a:cubicBezTo>
                  <a:cubicBezTo>
                    <a:pt x="8217" y="800"/>
                    <a:pt x="8118" y="811"/>
                    <a:pt x="8019" y="811"/>
                  </a:cubicBezTo>
                  <a:cubicBezTo>
                    <a:pt x="7666" y="811"/>
                    <a:pt x="7317" y="666"/>
                    <a:pt x="7066" y="402"/>
                  </a:cubicBezTo>
                  <a:cubicBezTo>
                    <a:pt x="6799" y="134"/>
                    <a:pt x="6451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884;p63">
              <a:extLst>
                <a:ext uri="{FF2B5EF4-FFF2-40B4-BE49-F238E27FC236}">
                  <a16:creationId xmlns:a16="http://schemas.microsoft.com/office/drawing/2014/main" id="{67734982-4913-4BA4-9FA1-CF440BE5529D}"/>
                </a:ext>
              </a:extLst>
            </p:cNvPr>
            <p:cNvSpPr/>
            <p:nvPr/>
          </p:nvSpPr>
          <p:spPr>
            <a:xfrm>
              <a:off x="2002638" y="3476329"/>
              <a:ext cx="253679" cy="253679"/>
            </a:xfrm>
            <a:custGeom>
              <a:avLst/>
              <a:gdLst/>
              <a:ahLst/>
              <a:cxnLst/>
              <a:rect l="l" t="t" r="r" b="b"/>
              <a:pathLst>
                <a:path w="8280" h="8280" extrusionOk="0">
                  <a:moveTo>
                    <a:pt x="4140" y="1"/>
                  </a:moveTo>
                  <a:cubicBezTo>
                    <a:pt x="1856" y="1"/>
                    <a:pt x="0" y="1856"/>
                    <a:pt x="0" y="4140"/>
                  </a:cubicBezTo>
                  <a:cubicBezTo>
                    <a:pt x="0" y="6424"/>
                    <a:pt x="1856" y="8280"/>
                    <a:pt x="4140" y="8280"/>
                  </a:cubicBezTo>
                  <a:cubicBezTo>
                    <a:pt x="6424" y="8280"/>
                    <a:pt x="8279" y="6424"/>
                    <a:pt x="8279" y="4140"/>
                  </a:cubicBezTo>
                  <a:cubicBezTo>
                    <a:pt x="8279" y="1856"/>
                    <a:pt x="6424" y="1"/>
                    <a:pt x="41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885;p63">
              <a:extLst>
                <a:ext uri="{FF2B5EF4-FFF2-40B4-BE49-F238E27FC236}">
                  <a16:creationId xmlns:a16="http://schemas.microsoft.com/office/drawing/2014/main" id="{7F0BBB0F-CBF3-4E6F-848E-416527225448}"/>
                </a:ext>
              </a:extLst>
            </p:cNvPr>
            <p:cNvSpPr/>
            <p:nvPr/>
          </p:nvSpPr>
          <p:spPr>
            <a:xfrm>
              <a:off x="2002638" y="3476329"/>
              <a:ext cx="141055" cy="253679"/>
            </a:xfrm>
            <a:custGeom>
              <a:avLst/>
              <a:gdLst/>
              <a:ahLst/>
              <a:cxnLst/>
              <a:rect l="l" t="t" r="r" b="b"/>
              <a:pathLst>
                <a:path w="4604" h="8280" extrusionOk="0">
                  <a:moveTo>
                    <a:pt x="4140" y="1"/>
                  </a:moveTo>
                  <a:cubicBezTo>
                    <a:pt x="1856" y="1"/>
                    <a:pt x="0" y="1856"/>
                    <a:pt x="0" y="4140"/>
                  </a:cubicBezTo>
                  <a:cubicBezTo>
                    <a:pt x="0" y="6424"/>
                    <a:pt x="1856" y="8280"/>
                    <a:pt x="4140" y="8280"/>
                  </a:cubicBezTo>
                  <a:cubicBezTo>
                    <a:pt x="4300" y="8280"/>
                    <a:pt x="4461" y="8262"/>
                    <a:pt x="4604" y="8244"/>
                  </a:cubicBezTo>
                  <a:cubicBezTo>
                    <a:pt x="2534" y="8012"/>
                    <a:pt x="928" y="6264"/>
                    <a:pt x="928" y="4140"/>
                  </a:cubicBezTo>
                  <a:cubicBezTo>
                    <a:pt x="928" y="2017"/>
                    <a:pt x="2534" y="251"/>
                    <a:pt x="4604" y="37"/>
                  </a:cubicBezTo>
                  <a:cubicBezTo>
                    <a:pt x="4461" y="19"/>
                    <a:pt x="4300" y="1"/>
                    <a:pt x="414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886;p63">
              <a:extLst>
                <a:ext uri="{FF2B5EF4-FFF2-40B4-BE49-F238E27FC236}">
                  <a16:creationId xmlns:a16="http://schemas.microsoft.com/office/drawing/2014/main" id="{01242790-9C21-42E9-AB63-B4E1515E5625}"/>
                </a:ext>
              </a:extLst>
            </p:cNvPr>
            <p:cNvSpPr/>
            <p:nvPr/>
          </p:nvSpPr>
          <p:spPr>
            <a:xfrm>
              <a:off x="2090657" y="3535794"/>
              <a:ext cx="30086" cy="35386"/>
            </a:xfrm>
            <a:custGeom>
              <a:avLst/>
              <a:gdLst/>
              <a:ahLst/>
              <a:cxnLst/>
              <a:rect l="l" t="t" r="r" b="b"/>
              <a:pathLst>
                <a:path w="982" h="1155" extrusionOk="0">
                  <a:moveTo>
                    <a:pt x="426" y="1"/>
                  </a:moveTo>
                  <a:cubicBezTo>
                    <a:pt x="409" y="1"/>
                    <a:pt x="392" y="2"/>
                    <a:pt x="375" y="5"/>
                  </a:cubicBezTo>
                  <a:cubicBezTo>
                    <a:pt x="143" y="58"/>
                    <a:pt x="0" y="344"/>
                    <a:pt x="54" y="665"/>
                  </a:cubicBezTo>
                  <a:cubicBezTo>
                    <a:pt x="118" y="939"/>
                    <a:pt x="313" y="1154"/>
                    <a:pt x="534" y="1154"/>
                  </a:cubicBezTo>
                  <a:cubicBezTo>
                    <a:pt x="558" y="1154"/>
                    <a:pt x="582" y="1152"/>
                    <a:pt x="607" y="1147"/>
                  </a:cubicBezTo>
                  <a:cubicBezTo>
                    <a:pt x="839" y="1093"/>
                    <a:pt x="981" y="808"/>
                    <a:pt x="910" y="486"/>
                  </a:cubicBezTo>
                  <a:cubicBezTo>
                    <a:pt x="860" y="205"/>
                    <a:pt x="642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887;p63">
              <a:extLst>
                <a:ext uri="{FF2B5EF4-FFF2-40B4-BE49-F238E27FC236}">
                  <a16:creationId xmlns:a16="http://schemas.microsoft.com/office/drawing/2014/main" id="{0BFD3F1B-59B2-46EA-BD22-0E672006E56E}"/>
                </a:ext>
              </a:extLst>
            </p:cNvPr>
            <p:cNvSpPr/>
            <p:nvPr/>
          </p:nvSpPr>
          <p:spPr>
            <a:xfrm>
              <a:off x="2046356" y="3562509"/>
              <a:ext cx="31740" cy="34345"/>
            </a:xfrm>
            <a:custGeom>
              <a:avLst/>
              <a:gdLst/>
              <a:ahLst/>
              <a:cxnLst/>
              <a:rect l="l" t="t" r="r" b="b"/>
              <a:pathLst>
                <a:path w="1036" h="1121" extrusionOk="0">
                  <a:moveTo>
                    <a:pt x="413" y="0"/>
                  </a:moveTo>
                  <a:cubicBezTo>
                    <a:pt x="369" y="0"/>
                    <a:pt x="326" y="8"/>
                    <a:pt x="286" y="25"/>
                  </a:cubicBezTo>
                  <a:cubicBezTo>
                    <a:pt x="72" y="132"/>
                    <a:pt x="1" y="435"/>
                    <a:pt x="126" y="739"/>
                  </a:cubicBezTo>
                  <a:cubicBezTo>
                    <a:pt x="227" y="971"/>
                    <a:pt x="435" y="1120"/>
                    <a:pt x="624" y="1120"/>
                  </a:cubicBezTo>
                  <a:cubicBezTo>
                    <a:pt x="667" y="1120"/>
                    <a:pt x="710" y="1112"/>
                    <a:pt x="750" y="1095"/>
                  </a:cubicBezTo>
                  <a:cubicBezTo>
                    <a:pt x="964" y="988"/>
                    <a:pt x="1036" y="667"/>
                    <a:pt x="911" y="382"/>
                  </a:cubicBezTo>
                  <a:cubicBezTo>
                    <a:pt x="809" y="150"/>
                    <a:pt x="602" y="0"/>
                    <a:pt x="4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888;p63">
              <a:extLst>
                <a:ext uri="{FF2B5EF4-FFF2-40B4-BE49-F238E27FC236}">
                  <a16:creationId xmlns:a16="http://schemas.microsoft.com/office/drawing/2014/main" id="{0216F395-FF90-4114-84A1-A164670789DE}"/>
                </a:ext>
              </a:extLst>
            </p:cNvPr>
            <p:cNvSpPr/>
            <p:nvPr/>
          </p:nvSpPr>
          <p:spPr>
            <a:xfrm>
              <a:off x="2138757" y="3535794"/>
              <a:ext cx="30086" cy="35386"/>
            </a:xfrm>
            <a:custGeom>
              <a:avLst/>
              <a:gdLst/>
              <a:ahLst/>
              <a:cxnLst/>
              <a:rect l="l" t="t" r="r" b="b"/>
              <a:pathLst>
                <a:path w="982" h="1155" extrusionOk="0">
                  <a:moveTo>
                    <a:pt x="556" y="1"/>
                  </a:moveTo>
                  <a:cubicBezTo>
                    <a:pt x="339" y="1"/>
                    <a:pt x="121" y="205"/>
                    <a:pt x="72" y="486"/>
                  </a:cubicBezTo>
                  <a:cubicBezTo>
                    <a:pt x="0" y="808"/>
                    <a:pt x="143" y="1093"/>
                    <a:pt x="375" y="1147"/>
                  </a:cubicBezTo>
                  <a:cubicBezTo>
                    <a:pt x="397" y="1152"/>
                    <a:pt x="420" y="1154"/>
                    <a:pt x="443" y="1154"/>
                  </a:cubicBezTo>
                  <a:cubicBezTo>
                    <a:pt x="654" y="1154"/>
                    <a:pt x="862" y="939"/>
                    <a:pt x="910" y="665"/>
                  </a:cubicBezTo>
                  <a:cubicBezTo>
                    <a:pt x="982" y="344"/>
                    <a:pt x="839" y="58"/>
                    <a:pt x="607" y="5"/>
                  </a:cubicBezTo>
                  <a:cubicBezTo>
                    <a:pt x="590" y="2"/>
                    <a:pt x="573" y="1"/>
                    <a:pt x="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889;p63">
              <a:extLst>
                <a:ext uri="{FF2B5EF4-FFF2-40B4-BE49-F238E27FC236}">
                  <a16:creationId xmlns:a16="http://schemas.microsoft.com/office/drawing/2014/main" id="{9B4DB8CC-CBF6-45B6-A887-84A47D027856}"/>
                </a:ext>
              </a:extLst>
            </p:cNvPr>
            <p:cNvSpPr/>
            <p:nvPr/>
          </p:nvSpPr>
          <p:spPr>
            <a:xfrm>
              <a:off x="2180851" y="3562509"/>
              <a:ext cx="32261" cy="34038"/>
            </a:xfrm>
            <a:custGeom>
              <a:avLst/>
              <a:gdLst/>
              <a:ahLst/>
              <a:cxnLst/>
              <a:rect l="l" t="t" r="r" b="b"/>
              <a:pathLst>
                <a:path w="1053" h="1111" extrusionOk="0">
                  <a:moveTo>
                    <a:pt x="633" y="0"/>
                  </a:moveTo>
                  <a:cubicBezTo>
                    <a:pt x="434" y="0"/>
                    <a:pt x="226" y="150"/>
                    <a:pt x="125" y="382"/>
                  </a:cubicBezTo>
                  <a:cubicBezTo>
                    <a:pt x="0" y="667"/>
                    <a:pt x="71" y="988"/>
                    <a:pt x="286" y="1078"/>
                  </a:cubicBezTo>
                  <a:cubicBezTo>
                    <a:pt x="335" y="1100"/>
                    <a:pt x="385" y="1111"/>
                    <a:pt x="436" y="1111"/>
                  </a:cubicBezTo>
                  <a:cubicBezTo>
                    <a:pt x="625" y="1111"/>
                    <a:pt x="815" y="963"/>
                    <a:pt x="928" y="739"/>
                  </a:cubicBezTo>
                  <a:cubicBezTo>
                    <a:pt x="1053" y="435"/>
                    <a:pt x="981" y="132"/>
                    <a:pt x="767" y="25"/>
                  </a:cubicBezTo>
                  <a:cubicBezTo>
                    <a:pt x="724" y="8"/>
                    <a:pt x="678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890;p63">
              <a:extLst>
                <a:ext uri="{FF2B5EF4-FFF2-40B4-BE49-F238E27FC236}">
                  <a16:creationId xmlns:a16="http://schemas.microsoft.com/office/drawing/2014/main" id="{B2BD44AF-C855-465A-A51F-698B87A03599}"/>
                </a:ext>
              </a:extLst>
            </p:cNvPr>
            <p:cNvSpPr/>
            <p:nvPr/>
          </p:nvSpPr>
          <p:spPr>
            <a:xfrm>
              <a:off x="2056742" y="3591124"/>
              <a:ext cx="145436" cy="79167"/>
            </a:xfrm>
            <a:custGeom>
              <a:avLst/>
              <a:gdLst/>
              <a:ahLst/>
              <a:cxnLst/>
              <a:rect l="l" t="t" r="r" b="b"/>
              <a:pathLst>
                <a:path w="4747" h="2584" extrusionOk="0">
                  <a:moveTo>
                    <a:pt x="2374" y="1"/>
                  </a:moveTo>
                  <a:cubicBezTo>
                    <a:pt x="1642" y="1"/>
                    <a:pt x="1678" y="607"/>
                    <a:pt x="1053" y="607"/>
                  </a:cubicBezTo>
                  <a:cubicBezTo>
                    <a:pt x="554" y="607"/>
                    <a:pt x="1" y="1428"/>
                    <a:pt x="447" y="2178"/>
                  </a:cubicBezTo>
                  <a:cubicBezTo>
                    <a:pt x="642" y="2492"/>
                    <a:pt x="881" y="2584"/>
                    <a:pt x="1148" y="2584"/>
                  </a:cubicBezTo>
                  <a:cubicBezTo>
                    <a:pt x="1517" y="2584"/>
                    <a:pt x="1939" y="2410"/>
                    <a:pt x="2374" y="2410"/>
                  </a:cubicBezTo>
                  <a:cubicBezTo>
                    <a:pt x="2808" y="2410"/>
                    <a:pt x="3237" y="2584"/>
                    <a:pt x="3608" y="2584"/>
                  </a:cubicBezTo>
                  <a:cubicBezTo>
                    <a:pt x="3876" y="2584"/>
                    <a:pt x="4113" y="2492"/>
                    <a:pt x="4301" y="2178"/>
                  </a:cubicBezTo>
                  <a:cubicBezTo>
                    <a:pt x="4747" y="1428"/>
                    <a:pt x="4194" y="607"/>
                    <a:pt x="3712" y="607"/>
                  </a:cubicBezTo>
                  <a:cubicBezTo>
                    <a:pt x="3070" y="607"/>
                    <a:pt x="3105" y="1"/>
                    <a:pt x="2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2748;p63">
            <a:extLst>
              <a:ext uri="{FF2B5EF4-FFF2-40B4-BE49-F238E27FC236}">
                <a16:creationId xmlns:a16="http://schemas.microsoft.com/office/drawing/2014/main" id="{C158CC7E-84EB-4ABA-8D16-7955E50CB236}"/>
              </a:ext>
            </a:extLst>
          </p:cNvPr>
          <p:cNvGrpSpPr/>
          <p:nvPr/>
        </p:nvGrpSpPr>
        <p:grpSpPr>
          <a:xfrm>
            <a:off x="3983926" y="766869"/>
            <a:ext cx="481070" cy="468294"/>
            <a:chOff x="3316215" y="2019619"/>
            <a:chExt cx="481070" cy="468294"/>
          </a:xfrm>
        </p:grpSpPr>
        <p:sp>
          <p:nvSpPr>
            <p:cNvPr id="38" name="Google Shape;2749;p63">
              <a:extLst>
                <a:ext uri="{FF2B5EF4-FFF2-40B4-BE49-F238E27FC236}">
                  <a16:creationId xmlns:a16="http://schemas.microsoft.com/office/drawing/2014/main" id="{AD2C6E22-D9DB-4C24-A42F-2440DF98EC96}"/>
                </a:ext>
              </a:extLst>
            </p:cNvPr>
            <p:cNvSpPr/>
            <p:nvPr/>
          </p:nvSpPr>
          <p:spPr>
            <a:xfrm>
              <a:off x="3316215" y="2019619"/>
              <a:ext cx="481070" cy="468294"/>
            </a:xfrm>
            <a:custGeom>
              <a:avLst/>
              <a:gdLst/>
              <a:ahLst/>
              <a:cxnLst/>
              <a:rect l="l" t="t" r="r" b="b"/>
              <a:pathLst>
                <a:path w="15702" h="15285" extrusionOk="0">
                  <a:moveTo>
                    <a:pt x="10985" y="0"/>
                  </a:moveTo>
                  <a:cubicBezTo>
                    <a:pt x="10416" y="0"/>
                    <a:pt x="9847" y="215"/>
                    <a:pt x="9421" y="641"/>
                  </a:cubicBezTo>
                  <a:cubicBezTo>
                    <a:pt x="8832" y="1229"/>
                    <a:pt x="8654" y="2068"/>
                    <a:pt x="8868" y="2817"/>
                  </a:cubicBezTo>
                  <a:cubicBezTo>
                    <a:pt x="8975" y="3174"/>
                    <a:pt x="8868" y="3549"/>
                    <a:pt x="8618" y="3799"/>
                  </a:cubicBezTo>
                  <a:lnTo>
                    <a:pt x="4015" y="8402"/>
                  </a:lnTo>
                  <a:cubicBezTo>
                    <a:pt x="3814" y="8603"/>
                    <a:pt x="3553" y="8703"/>
                    <a:pt x="3292" y="8703"/>
                  </a:cubicBezTo>
                  <a:cubicBezTo>
                    <a:pt x="3205" y="8703"/>
                    <a:pt x="3118" y="8692"/>
                    <a:pt x="3033" y="8670"/>
                  </a:cubicBezTo>
                  <a:cubicBezTo>
                    <a:pt x="2823" y="8605"/>
                    <a:pt x="2605" y="8572"/>
                    <a:pt x="2388" y="8572"/>
                  </a:cubicBezTo>
                  <a:cubicBezTo>
                    <a:pt x="1833" y="8572"/>
                    <a:pt x="1280" y="8787"/>
                    <a:pt x="857" y="9223"/>
                  </a:cubicBezTo>
                  <a:cubicBezTo>
                    <a:pt x="0" y="10061"/>
                    <a:pt x="0" y="11435"/>
                    <a:pt x="821" y="12292"/>
                  </a:cubicBezTo>
                  <a:cubicBezTo>
                    <a:pt x="1254" y="12741"/>
                    <a:pt x="1827" y="12973"/>
                    <a:pt x="2409" y="12973"/>
                  </a:cubicBezTo>
                  <a:cubicBezTo>
                    <a:pt x="2450" y="12973"/>
                    <a:pt x="2492" y="12972"/>
                    <a:pt x="2534" y="12970"/>
                  </a:cubicBezTo>
                  <a:lnTo>
                    <a:pt x="2534" y="12970"/>
                  </a:lnTo>
                  <a:cubicBezTo>
                    <a:pt x="2498" y="13576"/>
                    <a:pt x="2712" y="14201"/>
                    <a:pt x="3194" y="14665"/>
                  </a:cubicBezTo>
                  <a:cubicBezTo>
                    <a:pt x="3618" y="15080"/>
                    <a:pt x="4172" y="15285"/>
                    <a:pt x="4726" y="15285"/>
                  </a:cubicBezTo>
                  <a:cubicBezTo>
                    <a:pt x="5292" y="15285"/>
                    <a:pt x="5857" y="15071"/>
                    <a:pt x="6281" y="14647"/>
                  </a:cubicBezTo>
                  <a:cubicBezTo>
                    <a:pt x="6870" y="14058"/>
                    <a:pt x="7048" y="13202"/>
                    <a:pt x="6834" y="12452"/>
                  </a:cubicBezTo>
                  <a:cubicBezTo>
                    <a:pt x="6727" y="12113"/>
                    <a:pt x="6834" y="11739"/>
                    <a:pt x="7084" y="11489"/>
                  </a:cubicBezTo>
                  <a:lnTo>
                    <a:pt x="11687" y="6868"/>
                  </a:lnTo>
                  <a:cubicBezTo>
                    <a:pt x="11885" y="6683"/>
                    <a:pt x="12141" y="6577"/>
                    <a:pt x="12398" y="6577"/>
                  </a:cubicBezTo>
                  <a:cubicBezTo>
                    <a:pt x="12489" y="6577"/>
                    <a:pt x="12580" y="6590"/>
                    <a:pt x="12669" y="6618"/>
                  </a:cubicBezTo>
                  <a:cubicBezTo>
                    <a:pt x="12874" y="6681"/>
                    <a:pt x="13086" y="6713"/>
                    <a:pt x="13298" y="6713"/>
                  </a:cubicBezTo>
                  <a:cubicBezTo>
                    <a:pt x="13859" y="6713"/>
                    <a:pt x="14418" y="6492"/>
                    <a:pt x="14845" y="6065"/>
                  </a:cubicBezTo>
                  <a:cubicBezTo>
                    <a:pt x="15702" y="5226"/>
                    <a:pt x="15702" y="3852"/>
                    <a:pt x="14881" y="2996"/>
                  </a:cubicBezTo>
                  <a:cubicBezTo>
                    <a:pt x="14448" y="2546"/>
                    <a:pt x="13875" y="2314"/>
                    <a:pt x="13293" y="2314"/>
                  </a:cubicBezTo>
                  <a:cubicBezTo>
                    <a:pt x="13252" y="2314"/>
                    <a:pt x="13210" y="2315"/>
                    <a:pt x="13168" y="2318"/>
                  </a:cubicBezTo>
                  <a:cubicBezTo>
                    <a:pt x="13204" y="1693"/>
                    <a:pt x="12990" y="1069"/>
                    <a:pt x="12508" y="605"/>
                  </a:cubicBezTo>
                  <a:cubicBezTo>
                    <a:pt x="12087" y="201"/>
                    <a:pt x="11536" y="0"/>
                    <a:pt x="10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50;p63">
              <a:extLst>
                <a:ext uri="{FF2B5EF4-FFF2-40B4-BE49-F238E27FC236}">
                  <a16:creationId xmlns:a16="http://schemas.microsoft.com/office/drawing/2014/main" id="{45962D1D-1944-4837-96F4-ED4EEBFC8E42}"/>
                </a:ext>
              </a:extLst>
            </p:cNvPr>
            <p:cNvSpPr/>
            <p:nvPr/>
          </p:nvSpPr>
          <p:spPr>
            <a:xfrm>
              <a:off x="3404755" y="2101541"/>
              <a:ext cx="392528" cy="386370"/>
            </a:xfrm>
            <a:custGeom>
              <a:avLst/>
              <a:gdLst/>
              <a:ahLst/>
              <a:cxnLst/>
              <a:rect l="l" t="t" r="r" b="b"/>
              <a:pathLst>
                <a:path w="12812" h="12611" extrusionOk="0">
                  <a:moveTo>
                    <a:pt x="11616" y="1"/>
                  </a:moveTo>
                  <a:lnTo>
                    <a:pt x="11616" y="1"/>
                  </a:lnTo>
                  <a:cubicBezTo>
                    <a:pt x="12187" y="857"/>
                    <a:pt x="12098" y="2035"/>
                    <a:pt x="11349" y="2784"/>
                  </a:cubicBezTo>
                  <a:cubicBezTo>
                    <a:pt x="10919" y="3213"/>
                    <a:pt x="10348" y="3424"/>
                    <a:pt x="9780" y="3424"/>
                  </a:cubicBezTo>
                  <a:cubicBezTo>
                    <a:pt x="9568" y="3424"/>
                    <a:pt x="9357" y="3395"/>
                    <a:pt x="9154" y="3337"/>
                  </a:cubicBezTo>
                  <a:cubicBezTo>
                    <a:pt x="9060" y="3308"/>
                    <a:pt x="8964" y="3293"/>
                    <a:pt x="8868" y="3293"/>
                  </a:cubicBezTo>
                  <a:cubicBezTo>
                    <a:pt x="8618" y="3293"/>
                    <a:pt x="8371" y="3393"/>
                    <a:pt x="8191" y="3587"/>
                  </a:cubicBezTo>
                  <a:lnTo>
                    <a:pt x="3569" y="8190"/>
                  </a:lnTo>
                  <a:cubicBezTo>
                    <a:pt x="3319" y="8440"/>
                    <a:pt x="3212" y="8815"/>
                    <a:pt x="3319" y="9172"/>
                  </a:cubicBezTo>
                  <a:cubicBezTo>
                    <a:pt x="3551" y="9921"/>
                    <a:pt x="3373" y="10760"/>
                    <a:pt x="2766" y="11349"/>
                  </a:cubicBezTo>
                  <a:cubicBezTo>
                    <a:pt x="2338" y="11777"/>
                    <a:pt x="1775" y="11990"/>
                    <a:pt x="1211" y="11990"/>
                  </a:cubicBezTo>
                  <a:cubicBezTo>
                    <a:pt x="789" y="11990"/>
                    <a:pt x="367" y="11871"/>
                    <a:pt x="1" y="11634"/>
                  </a:cubicBezTo>
                  <a:lnTo>
                    <a:pt x="1" y="11634"/>
                  </a:lnTo>
                  <a:cubicBezTo>
                    <a:pt x="90" y="11759"/>
                    <a:pt x="197" y="11884"/>
                    <a:pt x="304" y="11991"/>
                  </a:cubicBezTo>
                  <a:cubicBezTo>
                    <a:pt x="728" y="12406"/>
                    <a:pt x="1282" y="12611"/>
                    <a:pt x="1836" y="12611"/>
                  </a:cubicBezTo>
                  <a:cubicBezTo>
                    <a:pt x="2402" y="12611"/>
                    <a:pt x="2967" y="12397"/>
                    <a:pt x="3391" y="11973"/>
                  </a:cubicBezTo>
                  <a:cubicBezTo>
                    <a:pt x="3980" y="11384"/>
                    <a:pt x="4158" y="10528"/>
                    <a:pt x="3944" y="9778"/>
                  </a:cubicBezTo>
                  <a:cubicBezTo>
                    <a:pt x="3837" y="9439"/>
                    <a:pt x="3944" y="9065"/>
                    <a:pt x="4194" y="8815"/>
                  </a:cubicBezTo>
                  <a:lnTo>
                    <a:pt x="8797" y="4194"/>
                  </a:lnTo>
                  <a:cubicBezTo>
                    <a:pt x="8995" y="4009"/>
                    <a:pt x="9251" y="3903"/>
                    <a:pt x="9508" y="3903"/>
                  </a:cubicBezTo>
                  <a:cubicBezTo>
                    <a:pt x="9599" y="3903"/>
                    <a:pt x="9690" y="3916"/>
                    <a:pt x="9779" y="3944"/>
                  </a:cubicBezTo>
                  <a:cubicBezTo>
                    <a:pt x="9984" y="4007"/>
                    <a:pt x="10196" y="4039"/>
                    <a:pt x="10408" y="4039"/>
                  </a:cubicBezTo>
                  <a:cubicBezTo>
                    <a:pt x="10969" y="4039"/>
                    <a:pt x="11528" y="3818"/>
                    <a:pt x="11955" y="3391"/>
                  </a:cubicBezTo>
                  <a:cubicBezTo>
                    <a:pt x="12812" y="2552"/>
                    <a:pt x="12812" y="1178"/>
                    <a:pt x="11991" y="322"/>
                  </a:cubicBezTo>
                  <a:cubicBezTo>
                    <a:pt x="11884" y="197"/>
                    <a:pt x="11759" y="90"/>
                    <a:pt x="1161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51;p63">
              <a:extLst>
                <a:ext uri="{FF2B5EF4-FFF2-40B4-BE49-F238E27FC236}">
                  <a16:creationId xmlns:a16="http://schemas.microsoft.com/office/drawing/2014/main" id="{A57E676E-1E80-4ACC-84AA-DCDDA5FF977A}"/>
                </a:ext>
              </a:extLst>
            </p:cNvPr>
            <p:cNvSpPr/>
            <p:nvPr/>
          </p:nvSpPr>
          <p:spPr>
            <a:xfrm>
              <a:off x="3484564" y="2295195"/>
              <a:ext cx="25736" cy="24479"/>
            </a:xfrm>
            <a:custGeom>
              <a:avLst/>
              <a:gdLst/>
              <a:ahLst/>
              <a:cxnLst/>
              <a:rect l="l" t="t" r="r" b="b"/>
              <a:pathLst>
                <a:path w="840" h="799" extrusionOk="0">
                  <a:moveTo>
                    <a:pt x="251" y="0"/>
                  </a:moveTo>
                  <a:cubicBezTo>
                    <a:pt x="193" y="0"/>
                    <a:pt x="135" y="23"/>
                    <a:pt x="90" y="67"/>
                  </a:cubicBezTo>
                  <a:cubicBezTo>
                    <a:pt x="1" y="157"/>
                    <a:pt x="1" y="299"/>
                    <a:pt x="90" y="388"/>
                  </a:cubicBezTo>
                  <a:lnTo>
                    <a:pt x="429" y="727"/>
                  </a:lnTo>
                  <a:cubicBezTo>
                    <a:pt x="465" y="781"/>
                    <a:pt x="536" y="799"/>
                    <a:pt x="590" y="799"/>
                  </a:cubicBezTo>
                  <a:cubicBezTo>
                    <a:pt x="643" y="799"/>
                    <a:pt x="714" y="781"/>
                    <a:pt x="750" y="727"/>
                  </a:cubicBezTo>
                  <a:cubicBezTo>
                    <a:pt x="839" y="638"/>
                    <a:pt x="839" y="496"/>
                    <a:pt x="750" y="406"/>
                  </a:cubicBezTo>
                  <a:lnTo>
                    <a:pt x="411" y="67"/>
                  </a:lnTo>
                  <a:cubicBezTo>
                    <a:pt x="367" y="23"/>
                    <a:pt x="309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52;p63">
              <a:extLst>
                <a:ext uri="{FF2B5EF4-FFF2-40B4-BE49-F238E27FC236}">
                  <a16:creationId xmlns:a16="http://schemas.microsoft.com/office/drawing/2014/main" id="{29BFA974-0BE4-4945-A21E-8CB30359D8FD}"/>
                </a:ext>
              </a:extLst>
            </p:cNvPr>
            <p:cNvSpPr/>
            <p:nvPr/>
          </p:nvSpPr>
          <p:spPr>
            <a:xfrm>
              <a:off x="3597736" y="2182024"/>
              <a:ext cx="25705" cy="24510"/>
            </a:xfrm>
            <a:custGeom>
              <a:avLst/>
              <a:gdLst/>
              <a:ahLst/>
              <a:cxnLst/>
              <a:rect l="l" t="t" r="r" b="b"/>
              <a:pathLst>
                <a:path w="839" h="800" extrusionOk="0">
                  <a:moveTo>
                    <a:pt x="250" y="1"/>
                  </a:moveTo>
                  <a:cubicBezTo>
                    <a:pt x="192" y="1"/>
                    <a:pt x="134" y="23"/>
                    <a:pt x="89" y="68"/>
                  </a:cubicBezTo>
                  <a:cubicBezTo>
                    <a:pt x="0" y="157"/>
                    <a:pt x="0" y="318"/>
                    <a:pt x="89" y="407"/>
                  </a:cubicBezTo>
                  <a:lnTo>
                    <a:pt x="428" y="728"/>
                  </a:lnTo>
                  <a:cubicBezTo>
                    <a:pt x="464" y="782"/>
                    <a:pt x="518" y="799"/>
                    <a:pt x="589" y="799"/>
                  </a:cubicBezTo>
                  <a:cubicBezTo>
                    <a:pt x="643" y="799"/>
                    <a:pt x="696" y="782"/>
                    <a:pt x="750" y="728"/>
                  </a:cubicBezTo>
                  <a:cubicBezTo>
                    <a:pt x="839" y="639"/>
                    <a:pt x="839" y="496"/>
                    <a:pt x="750" y="407"/>
                  </a:cubicBezTo>
                  <a:lnTo>
                    <a:pt x="411" y="68"/>
                  </a:lnTo>
                  <a:cubicBezTo>
                    <a:pt x="366" y="23"/>
                    <a:pt x="308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53;p63">
              <a:extLst>
                <a:ext uri="{FF2B5EF4-FFF2-40B4-BE49-F238E27FC236}">
                  <a16:creationId xmlns:a16="http://schemas.microsoft.com/office/drawing/2014/main" id="{EC89351D-770E-4440-9BD8-7FE7A463C4FE}"/>
                </a:ext>
              </a:extLst>
            </p:cNvPr>
            <p:cNvSpPr/>
            <p:nvPr/>
          </p:nvSpPr>
          <p:spPr>
            <a:xfrm>
              <a:off x="3537045" y="2234320"/>
              <a:ext cx="43230" cy="42188"/>
            </a:xfrm>
            <a:custGeom>
              <a:avLst/>
              <a:gdLst/>
              <a:ahLst/>
              <a:cxnLst/>
              <a:rect l="l" t="t" r="r" b="b"/>
              <a:pathLst>
                <a:path w="1411" h="1377" extrusionOk="0">
                  <a:moveTo>
                    <a:pt x="1170" y="0"/>
                  </a:moveTo>
                  <a:cubicBezTo>
                    <a:pt x="1161" y="0"/>
                    <a:pt x="1152" y="1"/>
                    <a:pt x="1143" y="2"/>
                  </a:cubicBezTo>
                  <a:cubicBezTo>
                    <a:pt x="1018" y="2"/>
                    <a:pt x="911" y="127"/>
                    <a:pt x="928" y="252"/>
                  </a:cubicBezTo>
                  <a:cubicBezTo>
                    <a:pt x="928" y="413"/>
                    <a:pt x="875" y="591"/>
                    <a:pt x="732" y="716"/>
                  </a:cubicBezTo>
                  <a:cubicBezTo>
                    <a:pt x="620" y="844"/>
                    <a:pt x="464" y="915"/>
                    <a:pt x="304" y="915"/>
                  </a:cubicBezTo>
                  <a:cubicBezTo>
                    <a:pt x="287" y="915"/>
                    <a:pt x="268" y="914"/>
                    <a:pt x="250" y="912"/>
                  </a:cubicBezTo>
                  <a:cubicBezTo>
                    <a:pt x="241" y="911"/>
                    <a:pt x="232" y="910"/>
                    <a:pt x="223" y="910"/>
                  </a:cubicBezTo>
                  <a:cubicBezTo>
                    <a:pt x="110" y="910"/>
                    <a:pt x="18" y="1011"/>
                    <a:pt x="18" y="1126"/>
                  </a:cubicBezTo>
                  <a:cubicBezTo>
                    <a:pt x="1" y="1251"/>
                    <a:pt x="108" y="1358"/>
                    <a:pt x="233" y="1376"/>
                  </a:cubicBezTo>
                  <a:lnTo>
                    <a:pt x="304" y="1376"/>
                  </a:lnTo>
                  <a:cubicBezTo>
                    <a:pt x="572" y="1376"/>
                    <a:pt x="857" y="1251"/>
                    <a:pt x="1071" y="1055"/>
                  </a:cubicBezTo>
                  <a:cubicBezTo>
                    <a:pt x="1285" y="823"/>
                    <a:pt x="1410" y="520"/>
                    <a:pt x="1392" y="217"/>
                  </a:cubicBezTo>
                  <a:cubicBezTo>
                    <a:pt x="1376" y="101"/>
                    <a:pt x="1283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2967;p63">
            <a:extLst>
              <a:ext uri="{FF2B5EF4-FFF2-40B4-BE49-F238E27FC236}">
                <a16:creationId xmlns:a16="http://schemas.microsoft.com/office/drawing/2014/main" id="{C1C2B40B-FE15-4940-A09E-6521243DBDCE}"/>
              </a:ext>
            </a:extLst>
          </p:cNvPr>
          <p:cNvGrpSpPr/>
          <p:nvPr/>
        </p:nvGrpSpPr>
        <p:grpSpPr>
          <a:xfrm>
            <a:off x="7993065" y="3595054"/>
            <a:ext cx="2152129" cy="2371304"/>
            <a:chOff x="1244993" y="2707380"/>
            <a:chExt cx="397451" cy="468345"/>
          </a:xfrm>
        </p:grpSpPr>
        <p:sp>
          <p:nvSpPr>
            <p:cNvPr id="44" name="Google Shape;2968;p63">
              <a:extLst>
                <a:ext uri="{FF2B5EF4-FFF2-40B4-BE49-F238E27FC236}">
                  <a16:creationId xmlns:a16="http://schemas.microsoft.com/office/drawing/2014/main" id="{7C2D754D-2F7F-421F-AC9E-4254107C103A}"/>
                </a:ext>
              </a:extLst>
            </p:cNvPr>
            <p:cNvSpPr/>
            <p:nvPr/>
          </p:nvSpPr>
          <p:spPr>
            <a:xfrm>
              <a:off x="1343398" y="3057618"/>
              <a:ext cx="200094" cy="118108"/>
            </a:xfrm>
            <a:custGeom>
              <a:avLst/>
              <a:gdLst/>
              <a:ahLst/>
              <a:cxnLst/>
              <a:rect l="l" t="t" r="r" b="b"/>
              <a:pathLst>
                <a:path w="6531" h="3855" extrusionOk="0">
                  <a:moveTo>
                    <a:pt x="1588" y="0"/>
                  </a:moveTo>
                  <a:cubicBezTo>
                    <a:pt x="1588" y="0"/>
                    <a:pt x="500" y="821"/>
                    <a:pt x="0" y="2320"/>
                  </a:cubicBezTo>
                  <a:lnTo>
                    <a:pt x="1160" y="3854"/>
                  </a:lnTo>
                  <a:lnTo>
                    <a:pt x="5371" y="3854"/>
                  </a:lnTo>
                  <a:lnTo>
                    <a:pt x="6531" y="2320"/>
                  </a:lnTo>
                  <a:cubicBezTo>
                    <a:pt x="6013" y="821"/>
                    <a:pt x="4925" y="0"/>
                    <a:pt x="4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969;p63">
              <a:extLst>
                <a:ext uri="{FF2B5EF4-FFF2-40B4-BE49-F238E27FC236}">
                  <a16:creationId xmlns:a16="http://schemas.microsoft.com/office/drawing/2014/main" id="{A7C4D2D7-A5DC-4017-B042-087E89107A3D}"/>
                </a:ext>
              </a:extLst>
            </p:cNvPr>
            <p:cNvSpPr/>
            <p:nvPr/>
          </p:nvSpPr>
          <p:spPr>
            <a:xfrm>
              <a:off x="1405162" y="3019353"/>
              <a:ext cx="76012" cy="76012"/>
            </a:xfrm>
            <a:custGeom>
              <a:avLst/>
              <a:gdLst/>
              <a:ahLst/>
              <a:cxnLst/>
              <a:rect l="l" t="t" r="r" b="b"/>
              <a:pathLst>
                <a:path w="2481" h="2481" extrusionOk="0">
                  <a:moveTo>
                    <a:pt x="1249" y="0"/>
                  </a:moveTo>
                  <a:cubicBezTo>
                    <a:pt x="553" y="0"/>
                    <a:pt x="0" y="554"/>
                    <a:pt x="0" y="1232"/>
                  </a:cubicBezTo>
                  <a:cubicBezTo>
                    <a:pt x="0" y="1910"/>
                    <a:pt x="553" y="2481"/>
                    <a:pt x="1249" y="2481"/>
                  </a:cubicBezTo>
                  <a:cubicBezTo>
                    <a:pt x="1927" y="2481"/>
                    <a:pt x="2480" y="1910"/>
                    <a:pt x="2480" y="1232"/>
                  </a:cubicBezTo>
                  <a:cubicBezTo>
                    <a:pt x="2480" y="554"/>
                    <a:pt x="1927" y="0"/>
                    <a:pt x="1249" y="0"/>
                  </a:cubicBezTo>
                  <a:close/>
                </a:path>
              </a:pathLst>
            </a:custGeom>
            <a:solidFill>
              <a:srgbClr val="EAA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970;p63">
              <a:extLst>
                <a:ext uri="{FF2B5EF4-FFF2-40B4-BE49-F238E27FC236}">
                  <a16:creationId xmlns:a16="http://schemas.microsoft.com/office/drawing/2014/main" id="{2F45351B-849B-40FD-A36C-ACE2C729D74C}"/>
                </a:ext>
              </a:extLst>
            </p:cNvPr>
            <p:cNvSpPr/>
            <p:nvPr/>
          </p:nvSpPr>
          <p:spPr>
            <a:xfrm>
              <a:off x="1507917" y="3128664"/>
              <a:ext cx="43230" cy="47059"/>
            </a:xfrm>
            <a:custGeom>
              <a:avLst/>
              <a:gdLst/>
              <a:ahLst/>
              <a:cxnLst/>
              <a:rect l="l" t="t" r="r" b="b"/>
              <a:pathLst>
                <a:path w="1411" h="1536" extrusionOk="0">
                  <a:moveTo>
                    <a:pt x="1" y="1"/>
                  </a:moveTo>
                  <a:lnTo>
                    <a:pt x="1" y="1535"/>
                  </a:lnTo>
                  <a:lnTo>
                    <a:pt x="1410" y="1535"/>
                  </a:lnTo>
                  <a:cubicBezTo>
                    <a:pt x="1410" y="964"/>
                    <a:pt x="1303" y="447"/>
                    <a:pt x="11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971;p63">
              <a:extLst>
                <a:ext uri="{FF2B5EF4-FFF2-40B4-BE49-F238E27FC236}">
                  <a16:creationId xmlns:a16="http://schemas.microsoft.com/office/drawing/2014/main" id="{F0B80574-57B6-4E40-806F-3375E710BCD9}"/>
                </a:ext>
              </a:extLst>
            </p:cNvPr>
            <p:cNvSpPr/>
            <p:nvPr/>
          </p:nvSpPr>
          <p:spPr>
            <a:xfrm>
              <a:off x="1335187" y="3128664"/>
              <a:ext cx="43750" cy="47059"/>
            </a:xfrm>
            <a:custGeom>
              <a:avLst/>
              <a:gdLst/>
              <a:ahLst/>
              <a:cxnLst/>
              <a:rect l="l" t="t" r="r" b="b"/>
              <a:pathLst>
                <a:path w="1428" h="1536" extrusionOk="0">
                  <a:moveTo>
                    <a:pt x="268" y="1"/>
                  </a:moveTo>
                  <a:cubicBezTo>
                    <a:pt x="108" y="447"/>
                    <a:pt x="0" y="964"/>
                    <a:pt x="0" y="1535"/>
                  </a:cubicBezTo>
                  <a:lnTo>
                    <a:pt x="1428" y="1535"/>
                  </a:lnTo>
                  <a:lnTo>
                    <a:pt x="14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972;p63">
              <a:extLst>
                <a:ext uri="{FF2B5EF4-FFF2-40B4-BE49-F238E27FC236}">
                  <a16:creationId xmlns:a16="http://schemas.microsoft.com/office/drawing/2014/main" id="{C79E3E53-51B7-484A-921A-707A83A544A8}"/>
                </a:ext>
              </a:extLst>
            </p:cNvPr>
            <p:cNvSpPr/>
            <p:nvPr/>
          </p:nvSpPr>
          <p:spPr>
            <a:xfrm>
              <a:off x="1426485" y="3108934"/>
              <a:ext cx="13143" cy="15472"/>
            </a:xfrm>
            <a:custGeom>
              <a:avLst/>
              <a:gdLst/>
              <a:ahLst/>
              <a:cxnLst/>
              <a:rect l="l" t="t" r="r" b="b"/>
              <a:pathLst>
                <a:path w="429" h="505" extrusionOk="0">
                  <a:moveTo>
                    <a:pt x="188" y="0"/>
                  </a:moveTo>
                  <a:cubicBezTo>
                    <a:pt x="179" y="0"/>
                    <a:pt x="170" y="1"/>
                    <a:pt x="161" y="3"/>
                  </a:cubicBezTo>
                  <a:cubicBezTo>
                    <a:pt x="54" y="20"/>
                    <a:pt x="0" y="163"/>
                    <a:pt x="18" y="288"/>
                  </a:cubicBezTo>
                  <a:cubicBezTo>
                    <a:pt x="51" y="419"/>
                    <a:pt x="143" y="504"/>
                    <a:pt x="241" y="504"/>
                  </a:cubicBezTo>
                  <a:cubicBezTo>
                    <a:pt x="250" y="504"/>
                    <a:pt x="259" y="504"/>
                    <a:pt x="268" y="502"/>
                  </a:cubicBezTo>
                  <a:cubicBezTo>
                    <a:pt x="357" y="484"/>
                    <a:pt x="428" y="359"/>
                    <a:pt x="393" y="217"/>
                  </a:cubicBezTo>
                  <a:cubicBezTo>
                    <a:pt x="376" y="86"/>
                    <a:pt x="285" y="0"/>
                    <a:pt x="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973;p63">
              <a:extLst>
                <a:ext uri="{FF2B5EF4-FFF2-40B4-BE49-F238E27FC236}">
                  <a16:creationId xmlns:a16="http://schemas.microsoft.com/office/drawing/2014/main" id="{3FB9921B-A387-4712-85F7-637F9D95E869}"/>
                </a:ext>
              </a:extLst>
            </p:cNvPr>
            <p:cNvSpPr/>
            <p:nvPr/>
          </p:nvSpPr>
          <p:spPr>
            <a:xfrm>
              <a:off x="1406785" y="3120729"/>
              <a:ext cx="14246" cy="15104"/>
            </a:xfrm>
            <a:custGeom>
              <a:avLst/>
              <a:gdLst/>
              <a:ahLst/>
              <a:cxnLst/>
              <a:rect l="l" t="t" r="r" b="b"/>
              <a:pathLst>
                <a:path w="465" h="493" extrusionOk="0">
                  <a:moveTo>
                    <a:pt x="183" y="1"/>
                  </a:moveTo>
                  <a:cubicBezTo>
                    <a:pt x="164" y="1"/>
                    <a:pt x="144" y="4"/>
                    <a:pt x="126" y="10"/>
                  </a:cubicBezTo>
                  <a:cubicBezTo>
                    <a:pt x="37" y="64"/>
                    <a:pt x="1" y="189"/>
                    <a:pt x="54" y="331"/>
                  </a:cubicBezTo>
                  <a:cubicBezTo>
                    <a:pt x="96" y="428"/>
                    <a:pt x="179" y="492"/>
                    <a:pt x="264" y="492"/>
                  </a:cubicBezTo>
                  <a:cubicBezTo>
                    <a:pt x="290" y="492"/>
                    <a:pt x="315" y="486"/>
                    <a:pt x="340" y="474"/>
                  </a:cubicBezTo>
                  <a:cubicBezTo>
                    <a:pt x="429" y="438"/>
                    <a:pt x="465" y="296"/>
                    <a:pt x="411" y="171"/>
                  </a:cubicBezTo>
                  <a:cubicBezTo>
                    <a:pt x="367" y="68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974;p63">
              <a:extLst>
                <a:ext uri="{FF2B5EF4-FFF2-40B4-BE49-F238E27FC236}">
                  <a16:creationId xmlns:a16="http://schemas.microsoft.com/office/drawing/2014/main" id="{C8B03690-55B0-496E-B44D-230044FCA9AB}"/>
                </a:ext>
              </a:extLst>
            </p:cNvPr>
            <p:cNvSpPr/>
            <p:nvPr/>
          </p:nvSpPr>
          <p:spPr>
            <a:xfrm>
              <a:off x="1447808" y="3108934"/>
              <a:ext cx="13143" cy="15472"/>
            </a:xfrm>
            <a:custGeom>
              <a:avLst/>
              <a:gdLst/>
              <a:ahLst/>
              <a:cxnLst/>
              <a:rect l="l" t="t" r="r" b="b"/>
              <a:pathLst>
                <a:path w="429" h="505" extrusionOk="0">
                  <a:moveTo>
                    <a:pt x="227" y="0"/>
                  </a:moveTo>
                  <a:cubicBezTo>
                    <a:pt x="143" y="0"/>
                    <a:pt x="51" y="86"/>
                    <a:pt x="18" y="217"/>
                  </a:cubicBezTo>
                  <a:cubicBezTo>
                    <a:pt x="0" y="359"/>
                    <a:pt x="54" y="484"/>
                    <a:pt x="161" y="502"/>
                  </a:cubicBezTo>
                  <a:cubicBezTo>
                    <a:pt x="170" y="504"/>
                    <a:pt x="179" y="504"/>
                    <a:pt x="188" y="504"/>
                  </a:cubicBezTo>
                  <a:cubicBezTo>
                    <a:pt x="285" y="504"/>
                    <a:pt x="376" y="419"/>
                    <a:pt x="393" y="288"/>
                  </a:cubicBezTo>
                  <a:cubicBezTo>
                    <a:pt x="428" y="163"/>
                    <a:pt x="357" y="20"/>
                    <a:pt x="250" y="3"/>
                  </a:cubicBezTo>
                  <a:cubicBezTo>
                    <a:pt x="242" y="1"/>
                    <a:pt x="235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975;p63">
              <a:extLst>
                <a:ext uri="{FF2B5EF4-FFF2-40B4-BE49-F238E27FC236}">
                  <a16:creationId xmlns:a16="http://schemas.microsoft.com/office/drawing/2014/main" id="{E915F0E5-695C-4FC1-ABB6-9A493B7A9C42}"/>
                </a:ext>
              </a:extLst>
            </p:cNvPr>
            <p:cNvSpPr/>
            <p:nvPr/>
          </p:nvSpPr>
          <p:spPr>
            <a:xfrm>
              <a:off x="1466374" y="3120729"/>
              <a:ext cx="13695" cy="15074"/>
            </a:xfrm>
            <a:custGeom>
              <a:avLst/>
              <a:gdLst/>
              <a:ahLst/>
              <a:cxnLst/>
              <a:rect l="l" t="t" r="r" b="b"/>
              <a:pathLst>
                <a:path w="447" h="492" extrusionOk="0">
                  <a:moveTo>
                    <a:pt x="273" y="1"/>
                  </a:moveTo>
                  <a:cubicBezTo>
                    <a:pt x="191" y="1"/>
                    <a:pt x="98" y="68"/>
                    <a:pt x="54" y="171"/>
                  </a:cubicBezTo>
                  <a:cubicBezTo>
                    <a:pt x="1" y="296"/>
                    <a:pt x="19" y="438"/>
                    <a:pt x="126" y="474"/>
                  </a:cubicBezTo>
                  <a:cubicBezTo>
                    <a:pt x="146" y="486"/>
                    <a:pt x="168" y="492"/>
                    <a:pt x="190" y="492"/>
                  </a:cubicBezTo>
                  <a:cubicBezTo>
                    <a:pt x="267" y="492"/>
                    <a:pt x="352" y="424"/>
                    <a:pt x="393" y="313"/>
                  </a:cubicBezTo>
                  <a:cubicBezTo>
                    <a:pt x="447" y="189"/>
                    <a:pt x="429" y="64"/>
                    <a:pt x="322" y="10"/>
                  </a:cubicBezTo>
                  <a:cubicBezTo>
                    <a:pt x="306" y="4"/>
                    <a:pt x="290" y="1"/>
                    <a:pt x="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976;p63">
              <a:extLst>
                <a:ext uri="{FF2B5EF4-FFF2-40B4-BE49-F238E27FC236}">
                  <a16:creationId xmlns:a16="http://schemas.microsoft.com/office/drawing/2014/main" id="{72EF3B4F-E1D4-495B-AF0F-28E974970CDE}"/>
                </a:ext>
              </a:extLst>
            </p:cNvPr>
            <p:cNvSpPr/>
            <p:nvPr/>
          </p:nvSpPr>
          <p:spPr>
            <a:xfrm>
              <a:off x="1411718" y="3127592"/>
              <a:ext cx="64002" cy="34651"/>
            </a:xfrm>
            <a:custGeom>
              <a:avLst/>
              <a:gdLst/>
              <a:ahLst/>
              <a:cxnLst/>
              <a:rect l="l" t="t" r="r" b="b"/>
              <a:pathLst>
                <a:path w="2089" h="1131" extrusionOk="0">
                  <a:moveTo>
                    <a:pt x="1035" y="0"/>
                  </a:moveTo>
                  <a:cubicBezTo>
                    <a:pt x="714" y="0"/>
                    <a:pt x="732" y="268"/>
                    <a:pt x="447" y="268"/>
                  </a:cubicBezTo>
                  <a:cubicBezTo>
                    <a:pt x="232" y="268"/>
                    <a:pt x="0" y="625"/>
                    <a:pt x="197" y="946"/>
                  </a:cubicBezTo>
                  <a:cubicBezTo>
                    <a:pt x="280" y="1089"/>
                    <a:pt x="385" y="1130"/>
                    <a:pt x="503" y="1130"/>
                  </a:cubicBezTo>
                  <a:cubicBezTo>
                    <a:pt x="664" y="1130"/>
                    <a:pt x="850" y="1053"/>
                    <a:pt x="1035" y="1053"/>
                  </a:cubicBezTo>
                  <a:cubicBezTo>
                    <a:pt x="1231" y="1053"/>
                    <a:pt x="1421" y="1130"/>
                    <a:pt x="1584" y="1130"/>
                  </a:cubicBezTo>
                  <a:cubicBezTo>
                    <a:pt x="1704" y="1130"/>
                    <a:pt x="1809" y="1089"/>
                    <a:pt x="1892" y="946"/>
                  </a:cubicBezTo>
                  <a:cubicBezTo>
                    <a:pt x="2088" y="625"/>
                    <a:pt x="1838" y="268"/>
                    <a:pt x="1624" y="268"/>
                  </a:cubicBezTo>
                  <a:cubicBezTo>
                    <a:pt x="1339" y="268"/>
                    <a:pt x="1356" y="0"/>
                    <a:pt x="1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977;p63">
              <a:extLst>
                <a:ext uri="{FF2B5EF4-FFF2-40B4-BE49-F238E27FC236}">
                  <a16:creationId xmlns:a16="http://schemas.microsoft.com/office/drawing/2014/main" id="{F93F24DC-1AD9-4696-B3F9-88B75C54E949}"/>
                </a:ext>
              </a:extLst>
            </p:cNvPr>
            <p:cNvSpPr/>
            <p:nvPr/>
          </p:nvSpPr>
          <p:spPr>
            <a:xfrm>
              <a:off x="1248823" y="2707380"/>
              <a:ext cx="384868" cy="195559"/>
            </a:xfrm>
            <a:custGeom>
              <a:avLst/>
              <a:gdLst/>
              <a:ahLst/>
              <a:cxnLst/>
              <a:rect l="l" t="t" r="r" b="b"/>
              <a:pathLst>
                <a:path w="12562" h="6383" extrusionOk="0">
                  <a:moveTo>
                    <a:pt x="2742" y="1"/>
                  </a:moveTo>
                  <a:cubicBezTo>
                    <a:pt x="2502" y="1"/>
                    <a:pt x="2275" y="123"/>
                    <a:pt x="2124" y="334"/>
                  </a:cubicBezTo>
                  <a:cubicBezTo>
                    <a:pt x="1446" y="1262"/>
                    <a:pt x="0" y="3582"/>
                    <a:pt x="161" y="6383"/>
                  </a:cubicBezTo>
                  <a:lnTo>
                    <a:pt x="12562" y="6383"/>
                  </a:lnTo>
                  <a:cubicBezTo>
                    <a:pt x="12562" y="2957"/>
                    <a:pt x="9778" y="174"/>
                    <a:pt x="6352" y="174"/>
                  </a:cubicBezTo>
                  <a:cubicBezTo>
                    <a:pt x="4318" y="174"/>
                    <a:pt x="3355" y="84"/>
                    <a:pt x="2873" y="13"/>
                  </a:cubicBezTo>
                  <a:cubicBezTo>
                    <a:pt x="2829" y="5"/>
                    <a:pt x="2785" y="1"/>
                    <a:pt x="27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978;p63">
              <a:extLst>
                <a:ext uri="{FF2B5EF4-FFF2-40B4-BE49-F238E27FC236}">
                  <a16:creationId xmlns:a16="http://schemas.microsoft.com/office/drawing/2014/main" id="{601B3320-3739-4FE8-A519-BDCC8F2D4167}"/>
                </a:ext>
              </a:extLst>
            </p:cNvPr>
            <p:cNvSpPr/>
            <p:nvPr/>
          </p:nvSpPr>
          <p:spPr>
            <a:xfrm>
              <a:off x="1248823" y="2707380"/>
              <a:ext cx="103892" cy="195559"/>
            </a:xfrm>
            <a:custGeom>
              <a:avLst/>
              <a:gdLst/>
              <a:ahLst/>
              <a:cxnLst/>
              <a:rect l="l" t="t" r="r" b="b"/>
              <a:pathLst>
                <a:path w="3391" h="6383" extrusionOk="0">
                  <a:moveTo>
                    <a:pt x="2742" y="1"/>
                  </a:moveTo>
                  <a:cubicBezTo>
                    <a:pt x="2502" y="1"/>
                    <a:pt x="2275" y="123"/>
                    <a:pt x="2124" y="334"/>
                  </a:cubicBezTo>
                  <a:cubicBezTo>
                    <a:pt x="1446" y="1262"/>
                    <a:pt x="0" y="3582"/>
                    <a:pt x="161" y="6383"/>
                  </a:cubicBezTo>
                  <a:lnTo>
                    <a:pt x="1107" y="6383"/>
                  </a:lnTo>
                  <a:cubicBezTo>
                    <a:pt x="964" y="3582"/>
                    <a:pt x="2391" y="1262"/>
                    <a:pt x="3069" y="334"/>
                  </a:cubicBezTo>
                  <a:cubicBezTo>
                    <a:pt x="3158" y="209"/>
                    <a:pt x="3266" y="138"/>
                    <a:pt x="3390" y="67"/>
                  </a:cubicBezTo>
                  <a:cubicBezTo>
                    <a:pt x="3176" y="49"/>
                    <a:pt x="3016" y="31"/>
                    <a:pt x="2873" y="13"/>
                  </a:cubicBezTo>
                  <a:cubicBezTo>
                    <a:pt x="2829" y="5"/>
                    <a:pt x="2785" y="1"/>
                    <a:pt x="2742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979;p63">
              <a:extLst>
                <a:ext uri="{FF2B5EF4-FFF2-40B4-BE49-F238E27FC236}">
                  <a16:creationId xmlns:a16="http://schemas.microsoft.com/office/drawing/2014/main" id="{0D08DE37-8444-4DD2-B450-8C41F1FEBECE}"/>
                </a:ext>
              </a:extLst>
            </p:cNvPr>
            <p:cNvSpPr/>
            <p:nvPr/>
          </p:nvSpPr>
          <p:spPr>
            <a:xfrm>
              <a:off x="1570783" y="2866844"/>
              <a:ext cx="71661" cy="71630"/>
            </a:xfrm>
            <a:custGeom>
              <a:avLst/>
              <a:gdLst/>
              <a:ahLst/>
              <a:cxnLst/>
              <a:rect l="l" t="t" r="r" b="b"/>
              <a:pathLst>
                <a:path w="2339" h="2338" extrusionOk="0">
                  <a:moveTo>
                    <a:pt x="1160" y="0"/>
                  </a:moveTo>
                  <a:cubicBezTo>
                    <a:pt x="518" y="0"/>
                    <a:pt x="1" y="518"/>
                    <a:pt x="1" y="1178"/>
                  </a:cubicBezTo>
                  <a:cubicBezTo>
                    <a:pt x="1" y="1820"/>
                    <a:pt x="518" y="2338"/>
                    <a:pt x="1160" y="2338"/>
                  </a:cubicBezTo>
                  <a:cubicBezTo>
                    <a:pt x="1803" y="2338"/>
                    <a:pt x="2338" y="1820"/>
                    <a:pt x="2338" y="1178"/>
                  </a:cubicBezTo>
                  <a:cubicBezTo>
                    <a:pt x="2338" y="518"/>
                    <a:pt x="1803" y="0"/>
                    <a:pt x="11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980;p63">
              <a:extLst>
                <a:ext uri="{FF2B5EF4-FFF2-40B4-BE49-F238E27FC236}">
                  <a16:creationId xmlns:a16="http://schemas.microsoft.com/office/drawing/2014/main" id="{09305868-CB80-4091-A993-E89FF78DA1C9}"/>
                </a:ext>
              </a:extLst>
            </p:cNvPr>
            <p:cNvSpPr/>
            <p:nvPr/>
          </p:nvSpPr>
          <p:spPr>
            <a:xfrm>
              <a:off x="1280532" y="2793193"/>
              <a:ext cx="325830" cy="272674"/>
            </a:xfrm>
            <a:custGeom>
              <a:avLst/>
              <a:gdLst/>
              <a:ahLst/>
              <a:cxnLst/>
              <a:rect l="l" t="t" r="r" b="b"/>
              <a:pathLst>
                <a:path w="10635" h="8900" extrusionOk="0">
                  <a:moveTo>
                    <a:pt x="6803" y="0"/>
                  </a:moveTo>
                  <a:cubicBezTo>
                    <a:pt x="5414" y="0"/>
                    <a:pt x="4070" y="654"/>
                    <a:pt x="2851" y="654"/>
                  </a:cubicBezTo>
                  <a:cubicBezTo>
                    <a:pt x="2515" y="654"/>
                    <a:pt x="2189" y="604"/>
                    <a:pt x="1874" y="477"/>
                  </a:cubicBezTo>
                  <a:cubicBezTo>
                    <a:pt x="1761" y="433"/>
                    <a:pt x="1645" y="412"/>
                    <a:pt x="1531" y="412"/>
                  </a:cubicBezTo>
                  <a:cubicBezTo>
                    <a:pt x="1227" y="412"/>
                    <a:pt x="936" y="562"/>
                    <a:pt x="767" y="834"/>
                  </a:cubicBezTo>
                  <a:cubicBezTo>
                    <a:pt x="286" y="1637"/>
                    <a:pt x="0" y="2583"/>
                    <a:pt x="0" y="3582"/>
                  </a:cubicBezTo>
                  <a:cubicBezTo>
                    <a:pt x="0" y="6490"/>
                    <a:pt x="2391" y="8881"/>
                    <a:pt x="5317" y="8899"/>
                  </a:cubicBezTo>
                  <a:cubicBezTo>
                    <a:pt x="8261" y="8899"/>
                    <a:pt x="10634" y="6508"/>
                    <a:pt x="10634" y="3582"/>
                  </a:cubicBezTo>
                  <a:lnTo>
                    <a:pt x="10634" y="3564"/>
                  </a:lnTo>
                  <a:cubicBezTo>
                    <a:pt x="10634" y="2850"/>
                    <a:pt x="10385" y="2155"/>
                    <a:pt x="9921" y="1601"/>
                  </a:cubicBezTo>
                  <a:cubicBezTo>
                    <a:pt x="8880" y="358"/>
                    <a:pt x="7829" y="0"/>
                    <a:pt x="68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981;p63">
              <a:extLst>
                <a:ext uri="{FF2B5EF4-FFF2-40B4-BE49-F238E27FC236}">
                  <a16:creationId xmlns:a16="http://schemas.microsoft.com/office/drawing/2014/main" id="{68185C64-0F75-4F97-9270-12F546374B21}"/>
                </a:ext>
              </a:extLst>
            </p:cNvPr>
            <p:cNvSpPr/>
            <p:nvPr/>
          </p:nvSpPr>
          <p:spPr>
            <a:xfrm>
              <a:off x="1244993" y="2805571"/>
              <a:ext cx="212686" cy="260296"/>
            </a:xfrm>
            <a:custGeom>
              <a:avLst/>
              <a:gdLst/>
              <a:ahLst/>
              <a:cxnLst/>
              <a:rect l="l" t="t" r="r" b="b"/>
              <a:pathLst>
                <a:path w="6942" h="8496" extrusionOk="0">
                  <a:moveTo>
                    <a:pt x="2700" y="1"/>
                  </a:moveTo>
                  <a:cubicBezTo>
                    <a:pt x="2395" y="1"/>
                    <a:pt x="2097" y="159"/>
                    <a:pt x="1927" y="430"/>
                  </a:cubicBezTo>
                  <a:cubicBezTo>
                    <a:pt x="1642" y="912"/>
                    <a:pt x="1428" y="1447"/>
                    <a:pt x="1285" y="2000"/>
                  </a:cubicBezTo>
                  <a:lnTo>
                    <a:pt x="1160" y="2000"/>
                  </a:lnTo>
                  <a:cubicBezTo>
                    <a:pt x="518" y="2000"/>
                    <a:pt x="0" y="2518"/>
                    <a:pt x="0" y="3178"/>
                  </a:cubicBezTo>
                  <a:cubicBezTo>
                    <a:pt x="0" y="3820"/>
                    <a:pt x="518" y="4338"/>
                    <a:pt x="1160" y="4338"/>
                  </a:cubicBezTo>
                  <a:lnTo>
                    <a:pt x="1285" y="4338"/>
                  </a:lnTo>
                  <a:cubicBezTo>
                    <a:pt x="1820" y="6711"/>
                    <a:pt x="3944" y="8477"/>
                    <a:pt x="6477" y="8495"/>
                  </a:cubicBezTo>
                  <a:cubicBezTo>
                    <a:pt x="6638" y="8495"/>
                    <a:pt x="6781" y="8477"/>
                    <a:pt x="6941" y="8459"/>
                  </a:cubicBezTo>
                  <a:cubicBezTo>
                    <a:pt x="4229" y="8227"/>
                    <a:pt x="2088" y="5944"/>
                    <a:pt x="2088" y="3178"/>
                  </a:cubicBezTo>
                  <a:cubicBezTo>
                    <a:pt x="2088" y="2250"/>
                    <a:pt x="2320" y="841"/>
                    <a:pt x="2748" y="2"/>
                  </a:cubicBezTo>
                  <a:cubicBezTo>
                    <a:pt x="2732" y="1"/>
                    <a:pt x="2716" y="1"/>
                    <a:pt x="27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982;p63">
              <a:extLst>
                <a:ext uri="{FF2B5EF4-FFF2-40B4-BE49-F238E27FC236}">
                  <a16:creationId xmlns:a16="http://schemas.microsoft.com/office/drawing/2014/main" id="{6253F6F8-E61B-4CEC-BB5D-70C9C2A7D64C}"/>
                </a:ext>
              </a:extLst>
            </p:cNvPr>
            <p:cNvSpPr/>
            <p:nvPr/>
          </p:nvSpPr>
          <p:spPr>
            <a:xfrm>
              <a:off x="1355959" y="2890894"/>
              <a:ext cx="14246" cy="29535"/>
            </a:xfrm>
            <a:custGeom>
              <a:avLst/>
              <a:gdLst/>
              <a:ahLst/>
              <a:cxnLst/>
              <a:rect l="l" t="t" r="r" b="b"/>
              <a:pathLst>
                <a:path w="465" h="964" extrusionOk="0">
                  <a:moveTo>
                    <a:pt x="232" y="0"/>
                  </a:moveTo>
                  <a:cubicBezTo>
                    <a:pt x="90" y="0"/>
                    <a:pt x="0" y="90"/>
                    <a:pt x="0" y="215"/>
                  </a:cubicBezTo>
                  <a:lnTo>
                    <a:pt x="0" y="732"/>
                  </a:lnTo>
                  <a:cubicBezTo>
                    <a:pt x="0" y="857"/>
                    <a:pt x="90" y="964"/>
                    <a:pt x="232" y="964"/>
                  </a:cubicBezTo>
                  <a:cubicBezTo>
                    <a:pt x="357" y="964"/>
                    <a:pt x="464" y="857"/>
                    <a:pt x="464" y="732"/>
                  </a:cubicBezTo>
                  <a:lnTo>
                    <a:pt x="464" y="215"/>
                  </a:lnTo>
                  <a:cubicBezTo>
                    <a:pt x="464" y="90"/>
                    <a:pt x="357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983;p63">
              <a:extLst>
                <a:ext uri="{FF2B5EF4-FFF2-40B4-BE49-F238E27FC236}">
                  <a16:creationId xmlns:a16="http://schemas.microsoft.com/office/drawing/2014/main" id="{C516F7D9-0855-47F9-BCB5-1DF23967FBDB}"/>
                </a:ext>
              </a:extLst>
            </p:cNvPr>
            <p:cNvSpPr/>
            <p:nvPr/>
          </p:nvSpPr>
          <p:spPr>
            <a:xfrm>
              <a:off x="1345022" y="2929159"/>
              <a:ext cx="35570" cy="14246"/>
            </a:xfrm>
            <a:custGeom>
              <a:avLst/>
              <a:gdLst/>
              <a:ahLst/>
              <a:cxnLst/>
              <a:rect l="l" t="t" r="r" b="b"/>
              <a:pathLst>
                <a:path w="1161" h="465" extrusionOk="0">
                  <a:moveTo>
                    <a:pt x="233" y="0"/>
                  </a:moveTo>
                  <a:cubicBezTo>
                    <a:pt x="108" y="0"/>
                    <a:pt x="1" y="107"/>
                    <a:pt x="1" y="232"/>
                  </a:cubicBezTo>
                  <a:cubicBezTo>
                    <a:pt x="1" y="357"/>
                    <a:pt x="108" y="464"/>
                    <a:pt x="233" y="464"/>
                  </a:cubicBezTo>
                  <a:lnTo>
                    <a:pt x="928" y="464"/>
                  </a:lnTo>
                  <a:cubicBezTo>
                    <a:pt x="1053" y="464"/>
                    <a:pt x="1160" y="357"/>
                    <a:pt x="1160" y="232"/>
                  </a:cubicBezTo>
                  <a:cubicBezTo>
                    <a:pt x="1160" y="107"/>
                    <a:pt x="1053" y="0"/>
                    <a:pt x="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984;p63">
              <a:extLst>
                <a:ext uri="{FF2B5EF4-FFF2-40B4-BE49-F238E27FC236}">
                  <a16:creationId xmlns:a16="http://schemas.microsoft.com/office/drawing/2014/main" id="{CBC02EAD-BD96-4BE7-BA79-5D634EE54364}"/>
                </a:ext>
              </a:extLst>
            </p:cNvPr>
            <p:cNvSpPr/>
            <p:nvPr/>
          </p:nvSpPr>
          <p:spPr>
            <a:xfrm>
              <a:off x="1517230" y="2890894"/>
              <a:ext cx="14216" cy="29535"/>
            </a:xfrm>
            <a:custGeom>
              <a:avLst/>
              <a:gdLst/>
              <a:ahLst/>
              <a:cxnLst/>
              <a:rect l="l" t="t" r="r" b="b"/>
              <a:pathLst>
                <a:path w="464" h="964" extrusionOk="0">
                  <a:moveTo>
                    <a:pt x="232" y="0"/>
                  </a:moveTo>
                  <a:cubicBezTo>
                    <a:pt x="107" y="0"/>
                    <a:pt x="0" y="90"/>
                    <a:pt x="0" y="215"/>
                  </a:cubicBezTo>
                  <a:lnTo>
                    <a:pt x="0" y="732"/>
                  </a:lnTo>
                  <a:cubicBezTo>
                    <a:pt x="0" y="857"/>
                    <a:pt x="107" y="964"/>
                    <a:pt x="232" y="964"/>
                  </a:cubicBezTo>
                  <a:cubicBezTo>
                    <a:pt x="357" y="964"/>
                    <a:pt x="464" y="857"/>
                    <a:pt x="464" y="732"/>
                  </a:cubicBezTo>
                  <a:lnTo>
                    <a:pt x="464" y="215"/>
                  </a:lnTo>
                  <a:cubicBezTo>
                    <a:pt x="464" y="90"/>
                    <a:pt x="357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985;p63">
              <a:extLst>
                <a:ext uri="{FF2B5EF4-FFF2-40B4-BE49-F238E27FC236}">
                  <a16:creationId xmlns:a16="http://schemas.microsoft.com/office/drawing/2014/main" id="{CF786268-D0B9-4938-A681-CEA8A81A5B12}"/>
                </a:ext>
              </a:extLst>
            </p:cNvPr>
            <p:cNvSpPr/>
            <p:nvPr/>
          </p:nvSpPr>
          <p:spPr>
            <a:xfrm>
              <a:off x="1506293" y="2929159"/>
              <a:ext cx="35540" cy="14246"/>
            </a:xfrm>
            <a:custGeom>
              <a:avLst/>
              <a:gdLst/>
              <a:ahLst/>
              <a:cxnLst/>
              <a:rect l="l" t="t" r="r" b="b"/>
              <a:pathLst>
                <a:path w="1160" h="465" extrusionOk="0">
                  <a:moveTo>
                    <a:pt x="232" y="0"/>
                  </a:moveTo>
                  <a:cubicBezTo>
                    <a:pt x="107" y="0"/>
                    <a:pt x="0" y="107"/>
                    <a:pt x="0" y="232"/>
                  </a:cubicBezTo>
                  <a:cubicBezTo>
                    <a:pt x="0" y="357"/>
                    <a:pt x="107" y="464"/>
                    <a:pt x="232" y="464"/>
                  </a:cubicBezTo>
                  <a:lnTo>
                    <a:pt x="928" y="464"/>
                  </a:lnTo>
                  <a:cubicBezTo>
                    <a:pt x="1071" y="464"/>
                    <a:pt x="1160" y="357"/>
                    <a:pt x="1160" y="232"/>
                  </a:cubicBezTo>
                  <a:cubicBezTo>
                    <a:pt x="1160" y="107"/>
                    <a:pt x="1071" y="0"/>
                    <a:pt x="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986;p63">
              <a:extLst>
                <a:ext uri="{FF2B5EF4-FFF2-40B4-BE49-F238E27FC236}">
                  <a16:creationId xmlns:a16="http://schemas.microsoft.com/office/drawing/2014/main" id="{C6C79A9E-AB40-4122-B574-109473ACE29B}"/>
                </a:ext>
              </a:extLst>
            </p:cNvPr>
            <p:cNvSpPr/>
            <p:nvPr/>
          </p:nvSpPr>
          <p:spPr>
            <a:xfrm>
              <a:off x="1421001" y="2922174"/>
              <a:ext cx="44853" cy="20680"/>
            </a:xfrm>
            <a:custGeom>
              <a:avLst/>
              <a:gdLst/>
              <a:ahLst/>
              <a:cxnLst/>
              <a:rect l="l" t="t" r="r" b="b"/>
              <a:pathLst>
                <a:path w="1464" h="675" extrusionOk="0">
                  <a:moveTo>
                    <a:pt x="266" y="0"/>
                  </a:moveTo>
                  <a:cubicBezTo>
                    <a:pt x="211" y="0"/>
                    <a:pt x="156" y="18"/>
                    <a:pt x="108" y="50"/>
                  </a:cubicBezTo>
                  <a:cubicBezTo>
                    <a:pt x="19" y="139"/>
                    <a:pt x="1" y="282"/>
                    <a:pt x="90" y="389"/>
                  </a:cubicBezTo>
                  <a:cubicBezTo>
                    <a:pt x="251" y="567"/>
                    <a:pt x="483" y="674"/>
                    <a:pt x="732" y="674"/>
                  </a:cubicBezTo>
                  <a:cubicBezTo>
                    <a:pt x="982" y="674"/>
                    <a:pt x="1214" y="567"/>
                    <a:pt x="1375" y="389"/>
                  </a:cubicBezTo>
                  <a:cubicBezTo>
                    <a:pt x="1464" y="282"/>
                    <a:pt x="1464" y="139"/>
                    <a:pt x="1357" y="50"/>
                  </a:cubicBezTo>
                  <a:cubicBezTo>
                    <a:pt x="1317" y="18"/>
                    <a:pt x="1266" y="0"/>
                    <a:pt x="1214" y="0"/>
                  </a:cubicBezTo>
                  <a:cubicBezTo>
                    <a:pt x="1150" y="0"/>
                    <a:pt x="1085" y="27"/>
                    <a:pt x="1036" y="86"/>
                  </a:cubicBezTo>
                  <a:cubicBezTo>
                    <a:pt x="964" y="157"/>
                    <a:pt x="857" y="211"/>
                    <a:pt x="732" y="211"/>
                  </a:cubicBezTo>
                  <a:cubicBezTo>
                    <a:pt x="625" y="211"/>
                    <a:pt x="518" y="157"/>
                    <a:pt x="447" y="86"/>
                  </a:cubicBezTo>
                  <a:cubicBezTo>
                    <a:pt x="398" y="27"/>
                    <a:pt x="332" y="0"/>
                    <a:pt x="2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4E1A5D1C-2890-43B8-98B5-A5999AA63050}"/>
              </a:ext>
            </a:extLst>
          </p:cNvPr>
          <p:cNvSpPr txBox="1"/>
          <p:nvPr/>
        </p:nvSpPr>
        <p:spPr>
          <a:xfrm>
            <a:off x="11734021" y="51298"/>
            <a:ext cx="45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7260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000" y="1284031"/>
            <a:ext cx="10272000" cy="763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Empowering Animal Welfare through SafePaws Initiative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0" y="2120629"/>
            <a:ext cx="10272000" cy="326763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Animal Rescue Efficiency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Adoption Rates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Foster Culture of Compassion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 Resources for Pet Care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oogle Shape;2254;p63">
            <a:extLst>
              <a:ext uri="{FF2B5EF4-FFF2-40B4-BE49-F238E27FC236}">
                <a16:creationId xmlns:a16="http://schemas.microsoft.com/office/drawing/2014/main" id="{C497A168-FC56-4294-B376-CED7094E7E92}"/>
              </a:ext>
            </a:extLst>
          </p:cNvPr>
          <p:cNvGrpSpPr/>
          <p:nvPr/>
        </p:nvGrpSpPr>
        <p:grpSpPr>
          <a:xfrm>
            <a:off x="1099323" y="430325"/>
            <a:ext cx="1647034" cy="1587479"/>
            <a:chOff x="5593125" y="1677650"/>
            <a:chExt cx="385000" cy="378500"/>
          </a:xfrm>
        </p:grpSpPr>
        <p:sp>
          <p:nvSpPr>
            <p:cNvPr id="30" name="Google Shape;2255;p63">
              <a:extLst>
                <a:ext uri="{FF2B5EF4-FFF2-40B4-BE49-F238E27FC236}">
                  <a16:creationId xmlns:a16="http://schemas.microsoft.com/office/drawing/2014/main" id="{198392AB-7387-4E6E-B717-262BC29260CD}"/>
                </a:ext>
              </a:extLst>
            </p:cNvPr>
            <p:cNvSpPr/>
            <p:nvPr/>
          </p:nvSpPr>
          <p:spPr>
            <a:xfrm>
              <a:off x="5638200" y="1709975"/>
              <a:ext cx="295300" cy="346175"/>
            </a:xfrm>
            <a:custGeom>
              <a:avLst/>
              <a:gdLst/>
              <a:ahLst/>
              <a:cxnLst/>
              <a:rect l="l" t="t" r="r" b="b"/>
              <a:pathLst>
                <a:path w="11812" h="13847" extrusionOk="0">
                  <a:moveTo>
                    <a:pt x="5906" y="1"/>
                  </a:moveTo>
                  <a:lnTo>
                    <a:pt x="0" y="4212"/>
                  </a:lnTo>
                  <a:lnTo>
                    <a:pt x="0" y="13847"/>
                  </a:lnTo>
                  <a:lnTo>
                    <a:pt x="11812" y="13847"/>
                  </a:lnTo>
                  <a:lnTo>
                    <a:pt x="11812" y="4212"/>
                  </a:lnTo>
                  <a:lnTo>
                    <a:pt x="59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56;p63">
              <a:extLst>
                <a:ext uri="{FF2B5EF4-FFF2-40B4-BE49-F238E27FC236}">
                  <a16:creationId xmlns:a16="http://schemas.microsoft.com/office/drawing/2014/main" id="{7A6BF6CD-B632-4E7D-943F-1D06FEB21327}"/>
                </a:ext>
              </a:extLst>
            </p:cNvPr>
            <p:cNvSpPr/>
            <p:nvPr/>
          </p:nvSpPr>
          <p:spPr>
            <a:xfrm>
              <a:off x="5699300" y="1841125"/>
              <a:ext cx="172650" cy="111100"/>
            </a:xfrm>
            <a:custGeom>
              <a:avLst/>
              <a:gdLst/>
              <a:ahLst/>
              <a:cxnLst/>
              <a:rect l="l" t="t" r="r" b="b"/>
              <a:pathLst>
                <a:path w="6906" h="4444" extrusionOk="0">
                  <a:moveTo>
                    <a:pt x="2391" y="1"/>
                  </a:moveTo>
                  <a:cubicBezTo>
                    <a:pt x="1071" y="1"/>
                    <a:pt x="1" y="1071"/>
                    <a:pt x="1" y="2391"/>
                  </a:cubicBezTo>
                  <a:lnTo>
                    <a:pt x="1" y="4443"/>
                  </a:lnTo>
                  <a:lnTo>
                    <a:pt x="6906" y="4443"/>
                  </a:lnTo>
                  <a:lnTo>
                    <a:pt x="6906" y="2391"/>
                  </a:lnTo>
                  <a:cubicBezTo>
                    <a:pt x="6906" y="1071"/>
                    <a:pt x="5835" y="1"/>
                    <a:pt x="45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57;p63">
              <a:extLst>
                <a:ext uri="{FF2B5EF4-FFF2-40B4-BE49-F238E27FC236}">
                  <a16:creationId xmlns:a16="http://schemas.microsoft.com/office/drawing/2014/main" id="{82DEE63B-4305-4E08-B89D-9E3DB00219C7}"/>
                </a:ext>
              </a:extLst>
            </p:cNvPr>
            <p:cNvSpPr/>
            <p:nvPr/>
          </p:nvSpPr>
          <p:spPr>
            <a:xfrm>
              <a:off x="5656025" y="1901100"/>
              <a:ext cx="69625" cy="70550"/>
            </a:xfrm>
            <a:custGeom>
              <a:avLst/>
              <a:gdLst/>
              <a:ahLst/>
              <a:cxnLst/>
              <a:rect l="l" t="t" r="r" b="b"/>
              <a:pathLst>
                <a:path w="2785" h="2822" extrusionOk="0">
                  <a:moveTo>
                    <a:pt x="1761" y="1"/>
                  </a:moveTo>
                  <a:cubicBezTo>
                    <a:pt x="1419" y="1"/>
                    <a:pt x="1089" y="159"/>
                    <a:pt x="875" y="528"/>
                  </a:cubicBezTo>
                  <a:cubicBezTo>
                    <a:pt x="732" y="742"/>
                    <a:pt x="732" y="1027"/>
                    <a:pt x="572" y="1259"/>
                  </a:cubicBezTo>
                  <a:cubicBezTo>
                    <a:pt x="429" y="1456"/>
                    <a:pt x="215" y="1580"/>
                    <a:pt x="126" y="1830"/>
                  </a:cubicBezTo>
                  <a:cubicBezTo>
                    <a:pt x="1" y="2223"/>
                    <a:pt x="304" y="2580"/>
                    <a:pt x="661" y="2740"/>
                  </a:cubicBezTo>
                  <a:cubicBezTo>
                    <a:pt x="776" y="2791"/>
                    <a:pt x="926" y="2822"/>
                    <a:pt x="1079" y="2822"/>
                  </a:cubicBezTo>
                  <a:cubicBezTo>
                    <a:pt x="1354" y="2822"/>
                    <a:pt x="1641" y="2724"/>
                    <a:pt x="1767" y="2473"/>
                  </a:cubicBezTo>
                  <a:cubicBezTo>
                    <a:pt x="1767" y="2473"/>
                    <a:pt x="2784" y="492"/>
                    <a:pt x="2784" y="492"/>
                  </a:cubicBezTo>
                  <a:cubicBezTo>
                    <a:pt x="2515" y="186"/>
                    <a:pt x="2131" y="1"/>
                    <a:pt x="1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58;p63">
              <a:extLst>
                <a:ext uri="{FF2B5EF4-FFF2-40B4-BE49-F238E27FC236}">
                  <a16:creationId xmlns:a16="http://schemas.microsoft.com/office/drawing/2014/main" id="{BFEA586D-0389-4F51-BFB6-51A4EC132AA3}"/>
                </a:ext>
              </a:extLst>
            </p:cNvPr>
            <p:cNvSpPr/>
            <p:nvPr/>
          </p:nvSpPr>
          <p:spPr>
            <a:xfrm>
              <a:off x="5845600" y="1901100"/>
              <a:ext cx="69625" cy="70550"/>
            </a:xfrm>
            <a:custGeom>
              <a:avLst/>
              <a:gdLst/>
              <a:ahLst/>
              <a:cxnLst/>
              <a:rect l="l" t="t" r="r" b="b"/>
              <a:pathLst>
                <a:path w="2785" h="2822" extrusionOk="0">
                  <a:moveTo>
                    <a:pt x="1031" y="1"/>
                  </a:moveTo>
                  <a:cubicBezTo>
                    <a:pt x="663" y="1"/>
                    <a:pt x="279" y="186"/>
                    <a:pt x="1" y="492"/>
                  </a:cubicBezTo>
                  <a:cubicBezTo>
                    <a:pt x="1" y="492"/>
                    <a:pt x="1018" y="2473"/>
                    <a:pt x="1018" y="2473"/>
                  </a:cubicBezTo>
                  <a:cubicBezTo>
                    <a:pt x="1144" y="2724"/>
                    <a:pt x="1431" y="2822"/>
                    <a:pt x="1710" y="2822"/>
                  </a:cubicBezTo>
                  <a:cubicBezTo>
                    <a:pt x="1867" y="2822"/>
                    <a:pt x="2020" y="2791"/>
                    <a:pt x="2142" y="2740"/>
                  </a:cubicBezTo>
                  <a:cubicBezTo>
                    <a:pt x="2481" y="2580"/>
                    <a:pt x="2784" y="2223"/>
                    <a:pt x="2659" y="1830"/>
                  </a:cubicBezTo>
                  <a:cubicBezTo>
                    <a:pt x="2588" y="1580"/>
                    <a:pt x="2356" y="1456"/>
                    <a:pt x="2213" y="1259"/>
                  </a:cubicBezTo>
                  <a:cubicBezTo>
                    <a:pt x="2071" y="1027"/>
                    <a:pt x="2053" y="742"/>
                    <a:pt x="1910" y="528"/>
                  </a:cubicBezTo>
                  <a:cubicBezTo>
                    <a:pt x="1696" y="159"/>
                    <a:pt x="1370" y="1"/>
                    <a:pt x="1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59;p63">
              <a:extLst>
                <a:ext uri="{FF2B5EF4-FFF2-40B4-BE49-F238E27FC236}">
                  <a16:creationId xmlns:a16="http://schemas.microsoft.com/office/drawing/2014/main" id="{431D37C4-780F-4603-892D-F71DADC30232}"/>
                </a:ext>
              </a:extLst>
            </p:cNvPr>
            <p:cNvSpPr/>
            <p:nvPr/>
          </p:nvSpPr>
          <p:spPr>
            <a:xfrm>
              <a:off x="5699300" y="1888850"/>
              <a:ext cx="172650" cy="167300"/>
            </a:xfrm>
            <a:custGeom>
              <a:avLst/>
              <a:gdLst/>
              <a:ahLst/>
              <a:cxnLst/>
              <a:rect l="l" t="t" r="r" b="b"/>
              <a:pathLst>
                <a:path w="6906" h="6692" extrusionOk="0">
                  <a:moveTo>
                    <a:pt x="3462" y="1"/>
                  </a:moveTo>
                  <a:cubicBezTo>
                    <a:pt x="1553" y="1"/>
                    <a:pt x="1" y="1553"/>
                    <a:pt x="1" y="3462"/>
                  </a:cubicBezTo>
                  <a:lnTo>
                    <a:pt x="1" y="6692"/>
                  </a:lnTo>
                  <a:lnTo>
                    <a:pt x="6906" y="6692"/>
                  </a:lnTo>
                  <a:lnTo>
                    <a:pt x="6906" y="3462"/>
                  </a:lnTo>
                  <a:cubicBezTo>
                    <a:pt x="6906" y="1553"/>
                    <a:pt x="5353" y="1"/>
                    <a:pt x="3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60;p63">
              <a:extLst>
                <a:ext uri="{FF2B5EF4-FFF2-40B4-BE49-F238E27FC236}">
                  <a16:creationId xmlns:a16="http://schemas.microsoft.com/office/drawing/2014/main" id="{876123FB-1874-4923-87A2-E67B14158AF7}"/>
                </a:ext>
              </a:extLst>
            </p:cNvPr>
            <p:cNvSpPr/>
            <p:nvPr/>
          </p:nvSpPr>
          <p:spPr>
            <a:xfrm>
              <a:off x="5793875" y="2004825"/>
              <a:ext cx="116000" cy="51325"/>
            </a:xfrm>
            <a:custGeom>
              <a:avLst/>
              <a:gdLst/>
              <a:ahLst/>
              <a:cxnLst/>
              <a:rect l="l" t="t" r="r" b="b"/>
              <a:pathLst>
                <a:path w="4640" h="2053" extrusionOk="0">
                  <a:moveTo>
                    <a:pt x="2534" y="1"/>
                  </a:moveTo>
                  <a:cubicBezTo>
                    <a:pt x="535" y="1"/>
                    <a:pt x="0" y="1393"/>
                    <a:pt x="518" y="2053"/>
                  </a:cubicBezTo>
                  <a:lnTo>
                    <a:pt x="3355" y="2053"/>
                  </a:lnTo>
                  <a:cubicBezTo>
                    <a:pt x="3979" y="2053"/>
                    <a:pt x="4639" y="1"/>
                    <a:pt x="2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61;p63">
              <a:extLst>
                <a:ext uri="{FF2B5EF4-FFF2-40B4-BE49-F238E27FC236}">
                  <a16:creationId xmlns:a16="http://schemas.microsoft.com/office/drawing/2014/main" id="{C4D1D7EC-6A9C-47B6-A466-BBD8FA27723B}"/>
                </a:ext>
              </a:extLst>
            </p:cNvPr>
            <p:cNvSpPr/>
            <p:nvPr/>
          </p:nvSpPr>
          <p:spPr>
            <a:xfrm>
              <a:off x="5661375" y="2004825"/>
              <a:ext cx="116450" cy="51325"/>
            </a:xfrm>
            <a:custGeom>
              <a:avLst/>
              <a:gdLst/>
              <a:ahLst/>
              <a:cxnLst/>
              <a:rect l="l" t="t" r="r" b="b"/>
              <a:pathLst>
                <a:path w="4658" h="2053" extrusionOk="0">
                  <a:moveTo>
                    <a:pt x="2106" y="1"/>
                  </a:moveTo>
                  <a:cubicBezTo>
                    <a:pt x="1" y="1"/>
                    <a:pt x="661" y="2053"/>
                    <a:pt x="1286" y="2053"/>
                  </a:cubicBezTo>
                  <a:lnTo>
                    <a:pt x="4123" y="2053"/>
                  </a:lnTo>
                  <a:cubicBezTo>
                    <a:pt x="4658" y="1393"/>
                    <a:pt x="4105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62;p63">
              <a:extLst>
                <a:ext uri="{FF2B5EF4-FFF2-40B4-BE49-F238E27FC236}">
                  <a16:creationId xmlns:a16="http://schemas.microsoft.com/office/drawing/2014/main" id="{BB7CCCF0-9684-4C1A-A8AB-05B9D1777649}"/>
                </a:ext>
              </a:extLst>
            </p:cNvPr>
            <p:cNvSpPr/>
            <p:nvPr/>
          </p:nvSpPr>
          <p:spPr>
            <a:xfrm>
              <a:off x="5740775" y="1949525"/>
              <a:ext cx="11625" cy="18750"/>
            </a:xfrm>
            <a:custGeom>
              <a:avLst/>
              <a:gdLst/>
              <a:ahLst/>
              <a:cxnLst/>
              <a:rect l="l" t="t" r="r" b="b"/>
              <a:pathLst>
                <a:path w="465" h="750" extrusionOk="0">
                  <a:moveTo>
                    <a:pt x="233" y="0"/>
                  </a:moveTo>
                  <a:cubicBezTo>
                    <a:pt x="108" y="0"/>
                    <a:pt x="1" y="107"/>
                    <a:pt x="1" y="232"/>
                  </a:cubicBezTo>
                  <a:lnTo>
                    <a:pt x="1" y="518"/>
                  </a:lnTo>
                  <a:cubicBezTo>
                    <a:pt x="1" y="643"/>
                    <a:pt x="108" y="750"/>
                    <a:pt x="233" y="750"/>
                  </a:cubicBezTo>
                  <a:cubicBezTo>
                    <a:pt x="376" y="750"/>
                    <a:pt x="465" y="643"/>
                    <a:pt x="465" y="518"/>
                  </a:cubicBezTo>
                  <a:lnTo>
                    <a:pt x="465" y="232"/>
                  </a:lnTo>
                  <a:cubicBezTo>
                    <a:pt x="465" y="107"/>
                    <a:pt x="376" y="0"/>
                    <a:pt x="233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63;p63">
              <a:extLst>
                <a:ext uri="{FF2B5EF4-FFF2-40B4-BE49-F238E27FC236}">
                  <a16:creationId xmlns:a16="http://schemas.microsoft.com/office/drawing/2014/main" id="{B56102EB-A9C8-4752-B02F-E23A6A9846B7}"/>
                </a:ext>
              </a:extLst>
            </p:cNvPr>
            <p:cNvSpPr/>
            <p:nvPr/>
          </p:nvSpPr>
          <p:spPr>
            <a:xfrm>
              <a:off x="5818850" y="1949525"/>
              <a:ext cx="11625" cy="18750"/>
            </a:xfrm>
            <a:custGeom>
              <a:avLst/>
              <a:gdLst/>
              <a:ahLst/>
              <a:cxnLst/>
              <a:rect l="l" t="t" r="r" b="b"/>
              <a:pathLst>
                <a:path w="465" h="750" extrusionOk="0">
                  <a:moveTo>
                    <a:pt x="232" y="0"/>
                  </a:moveTo>
                  <a:cubicBezTo>
                    <a:pt x="107" y="0"/>
                    <a:pt x="0" y="107"/>
                    <a:pt x="0" y="232"/>
                  </a:cubicBezTo>
                  <a:lnTo>
                    <a:pt x="0" y="518"/>
                  </a:lnTo>
                  <a:cubicBezTo>
                    <a:pt x="0" y="643"/>
                    <a:pt x="107" y="750"/>
                    <a:pt x="232" y="750"/>
                  </a:cubicBezTo>
                  <a:cubicBezTo>
                    <a:pt x="357" y="750"/>
                    <a:pt x="464" y="643"/>
                    <a:pt x="464" y="518"/>
                  </a:cubicBezTo>
                  <a:lnTo>
                    <a:pt x="464" y="232"/>
                  </a:lnTo>
                  <a:cubicBezTo>
                    <a:pt x="464" y="107"/>
                    <a:pt x="357" y="0"/>
                    <a:pt x="232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64;p63">
              <a:extLst>
                <a:ext uri="{FF2B5EF4-FFF2-40B4-BE49-F238E27FC236}">
                  <a16:creationId xmlns:a16="http://schemas.microsoft.com/office/drawing/2014/main" id="{CB2BC364-16B7-4E86-B5DF-B8A23BA40D79}"/>
                </a:ext>
              </a:extLst>
            </p:cNvPr>
            <p:cNvSpPr/>
            <p:nvPr/>
          </p:nvSpPr>
          <p:spPr>
            <a:xfrm>
              <a:off x="5771575" y="1958450"/>
              <a:ext cx="28125" cy="8950"/>
            </a:xfrm>
            <a:custGeom>
              <a:avLst/>
              <a:gdLst/>
              <a:ahLst/>
              <a:cxnLst/>
              <a:rect l="l" t="t" r="r" b="b"/>
              <a:pathLst>
                <a:path w="1125" h="358" extrusionOk="0">
                  <a:moveTo>
                    <a:pt x="196" y="0"/>
                  </a:moveTo>
                  <a:cubicBezTo>
                    <a:pt x="54" y="0"/>
                    <a:pt x="0" y="214"/>
                    <a:pt x="143" y="268"/>
                  </a:cubicBezTo>
                  <a:cubicBezTo>
                    <a:pt x="268" y="321"/>
                    <a:pt x="410" y="357"/>
                    <a:pt x="571" y="357"/>
                  </a:cubicBezTo>
                  <a:cubicBezTo>
                    <a:pt x="714" y="357"/>
                    <a:pt x="856" y="321"/>
                    <a:pt x="981" y="268"/>
                  </a:cubicBezTo>
                  <a:cubicBezTo>
                    <a:pt x="1124" y="214"/>
                    <a:pt x="1088" y="0"/>
                    <a:pt x="928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65;p63">
              <a:extLst>
                <a:ext uri="{FF2B5EF4-FFF2-40B4-BE49-F238E27FC236}">
                  <a16:creationId xmlns:a16="http://schemas.microsoft.com/office/drawing/2014/main" id="{7BE06441-D4C0-4451-906B-16320847A2AB}"/>
                </a:ext>
              </a:extLst>
            </p:cNvPr>
            <p:cNvSpPr/>
            <p:nvPr/>
          </p:nvSpPr>
          <p:spPr>
            <a:xfrm>
              <a:off x="5762200" y="1969900"/>
              <a:ext cx="47300" cy="15325"/>
            </a:xfrm>
            <a:custGeom>
              <a:avLst/>
              <a:gdLst/>
              <a:ahLst/>
              <a:cxnLst/>
              <a:rect l="l" t="t" r="r" b="b"/>
              <a:pathLst>
                <a:path w="1892" h="613" extrusionOk="0">
                  <a:moveTo>
                    <a:pt x="251" y="1"/>
                  </a:moveTo>
                  <a:cubicBezTo>
                    <a:pt x="199" y="1"/>
                    <a:pt x="148" y="19"/>
                    <a:pt x="107" y="60"/>
                  </a:cubicBezTo>
                  <a:cubicBezTo>
                    <a:pt x="0" y="149"/>
                    <a:pt x="0" y="292"/>
                    <a:pt x="72" y="381"/>
                  </a:cubicBezTo>
                  <a:cubicBezTo>
                    <a:pt x="214" y="524"/>
                    <a:pt x="393" y="613"/>
                    <a:pt x="589" y="613"/>
                  </a:cubicBezTo>
                  <a:cubicBezTo>
                    <a:pt x="714" y="613"/>
                    <a:pt x="839" y="577"/>
                    <a:pt x="946" y="524"/>
                  </a:cubicBezTo>
                  <a:cubicBezTo>
                    <a:pt x="1035" y="577"/>
                    <a:pt x="1160" y="613"/>
                    <a:pt x="1285" y="613"/>
                  </a:cubicBezTo>
                  <a:cubicBezTo>
                    <a:pt x="1481" y="613"/>
                    <a:pt x="1678" y="524"/>
                    <a:pt x="1802" y="381"/>
                  </a:cubicBezTo>
                  <a:cubicBezTo>
                    <a:pt x="1892" y="292"/>
                    <a:pt x="1874" y="149"/>
                    <a:pt x="1785" y="60"/>
                  </a:cubicBezTo>
                  <a:cubicBezTo>
                    <a:pt x="1736" y="19"/>
                    <a:pt x="1681" y="1"/>
                    <a:pt x="1628" y="1"/>
                  </a:cubicBezTo>
                  <a:cubicBezTo>
                    <a:pt x="1563" y="1"/>
                    <a:pt x="1503" y="28"/>
                    <a:pt x="1463" y="77"/>
                  </a:cubicBezTo>
                  <a:cubicBezTo>
                    <a:pt x="1410" y="131"/>
                    <a:pt x="1356" y="149"/>
                    <a:pt x="1285" y="149"/>
                  </a:cubicBezTo>
                  <a:cubicBezTo>
                    <a:pt x="1214" y="149"/>
                    <a:pt x="1160" y="131"/>
                    <a:pt x="1107" y="77"/>
                  </a:cubicBezTo>
                  <a:cubicBezTo>
                    <a:pt x="1071" y="24"/>
                    <a:pt x="1017" y="6"/>
                    <a:pt x="946" y="6"/>
                  </a:cubicBezTo>
                  <a:cubicBezTo>
                    <a:pt x="933" y="3"/>
                    <a:pt x="921" y="1"/>
                    <a:pt x="908" y="1"/>
                  </a:cubicBezTo>
                  <a:cubicBezTo>
                    <a:pt x="850" y="1"/>
                    <a:pt x="797" y="33"/>
                    <a:pt x="768" y="77"/>
                  </a:cubicBezTo>
                  <a:cubicBezTo>
                    <a:pt x="732" y="131"/>
                    <a:pt x="661" y="149"/>
                    <a:pt x="589" y="149"/>
                  </a:cubicBezTo>
                  <a:cubicBezTo>
                    <a:pt x="536" y="149"/>
                    <a:pt x="464" y="131"/>
                    <a:pt x="429" y="77"/>
                  </a:cubicBezTo>
                  <a:cubicBezTo>
                    <a:pt x="380" y="28"/>
                    <a:pt x="314" y="1"/>
                    <a:pt x="251" y="1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66;p63">
              <a:extLst>
                <a:ext uri="{FF2B5EF4-FFF2-40B4-BE49-F238E27FC236}">
                  <a16:creationId xmlns:a16="http://schemas.microsoft.com/office/drawing/2014/main" id="{18DA91DD-8A7F-4562-8B8F-AE347A2B6D9D}"/>
                </a:ext>
              </a:extLst>
            </p:cNvPr>
            <p:cNvSpPr/>
            <p:nvPr/>
          </p:nvSpPr>
          <p:spPr>
            <a:xfrm>
              <a:off x="5638200" y="1709975"/>
              <a:ext cx="295300" cy="172650"/>
            </a:xfrm>
            <a:custGeom>
              <a:avLst/>
              <a:gdLst/>
              <a:ahLst/>
              <a:cxnLst/>
              <a:rect l="l" t="t" r="r" b="b"/>
              <a:pathLst>
                <a:path w="11812" h="6906" extrusionOk="0">
                  <a:moveTo>
                    <a:pt x="5906" y="1"/>
                  </a:moveTo>
                  <a:lnTo>
                    <a:pt x="0" y="4212"/>
                  </a:lnTo>
                  <a:lnTo>
                    <a:pt x="0" y="6906"/>
                  </a:lnTo>
                  <a:cubicBezTo>
                    <a:pt x="161" y="6852"/>
                    <a:pt x="303" y="6781"/>
                    <a:pt x="446" y="6674"/>
                  </a:cubicBezTo>
                  <a:lnTo>
                    <a:pt x="5906" y="2606"/>
                  </a:lnTo>
                  <a:lnTo>
                    <a:pt x="11366" y="6674"/>
                  </a:lnTo>
                  <a:cubicBezTo>
                    <a:pt x="11491" y="6781"/>
                    <a:pt x="11651" y="6852"/>
                    <a:pt x="11812" y="6906"/>
                  </a:cubicBezTo>
                  <a:lnTo>
                    <a:pt x="11812" y="4212"/>
                  </a:lnTo>
                  <a:lnTo>
                    <a:pt x="5906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67;p63">
              <a:extLst>
                <a:ext uri="{FF2B5EF4-FFF2-40B4-BE49-F238E27FC236}">
                  <a16:creationId xmlns:a16="http://schemas.microsoft.com/office/drawing/2014/main" id="{B0267A41-E4F1-4A06-A935-78AAE417C87F}"/>
                </a:ext>
              </a:extLst>
            </p:cNvPr>
            <p:cNvSpPr/>
            <p:nvPr/>
          </p:nvSpPr>
          <p:spPr>
            <a:xfrm>
              <a:off x="5593125" y="1677650"/>
              <a:ext cx="385000" cy="183075"/>
            </a:xfrm>
            <a:custGeom>
              <a:avLst/>
              <a:gdLst/>
              <a:ahLst/>
              <a:cxnLst/>
              <a:rect l="l" t="t" r="r" b="b"/>
              <a:pathLst>
                <a:path w="15400" h="7323" extrusionOk="0">
                  <a:moveTo>
                    <a:pt x="7702" y="0"/>
                  </a:moveTo>
                  <a:cubicBezTo>
                    <a:pt x="7446" y="0"/>
                    <a:pt x="7192" y="81"/>
                    <a:pt x="6977" y="241"/>
                  </a:cubicBezTo>
                  <a:lnTo>
                    <a:pt x="233" y="5273"/>
                  </a:lnTo>
                  <a:cubicBezTo>
                    <a:pt x="37" y="5415"/>
                    <a:pt x="1" y="5683"/>
                    <a:pt x="144" y="5862"/>
                  </a:cubicBezTo>
                  <a:lnTo>
                    <a:pt x="1107" y="7146"/>
                  </a:lnTo>
                  <a:cubicBezTo>
                    <a:pt x="1181" y="7262"/>
                    <a:pt x="1305" y="7322"/>
                    <a:pt x="1434" y="7322"/>
                  </a:cubicBezTo>
                  <a:cubicBezTo>
                    <a:pt x="1524" y="7322"/>
                    <a:pt x="1616" y="7294"/>
                    <a:pt x="1696" y="7235"/>
                  </a:cubicBezTo>
                  <a:lnTo>
                    <a:pt x="7709" y="2739"/>
                  </a:lnTo>
                  <a:lnTo>
                    <a:pt x="13722" y="7235"/>
                  </a:lnTo>
                  <a:cubicBezTo>
                    <a:pt x="13795" y="7294"/>
                    <a:pt x="13883" y="7322"/>
                    <a:pt x="13971" y="7322"/>
                  </a:cubicBezTo>
                  <a:cubicBezTo>
                    <a:pt x="14098" y="7322"/>
                    <a:pt x="14226" y="7262"/>
                    <a:pt x="14311" y="7146"/>
                  </a:cubicBezTo>
                  <a:lnTo>
                    <a:pt x="15256" y="5862"/>
                  </a:lnTo>
                  <a:cubicBezTo>
                    <a:pt x="15399" y="5683"/>
                    <a:pt x="15364" y="5415"/>
                    <a:pt x="15167" y="5273"/>
                  </a:cubicBezTo>
                  <a:lnTo>
                    <a:pt x="8441" y="241"/>
                  </a:lnTo>
                  <a:cubicBezTo>
                    <a:pt x="8218" y="81"/>
                    <a:pt x="7959" y="0"/>
                    <a:pt x="7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2748;p63">
            <a:extLst>
              <a:ext uri="{FF2B5EF4-FFF2-40B4-BE49-F238E27FC236}">
                <a16:creationId xmlns:a16="http://schemas.microsoft.com/office/drawing/2014/main" id="{325875CF-C4AD-4890-954D-0313002FA0C6}"/>
              </a:ext>
            </a:extLst>
          </p:cNvPr>
          <p:cNvGrpSpPr/>
          <p:nvPr/>
        </p:nvGrpSpPr>
        <p:grpSpPr>
          <a:xfrm>
            <a:off x="4252867" y="1096368"/>
            <a:ext cx="481070" cy="468294"/>
            <a:chOff x="3316215" y="2019619"/>
            <a:chExt cx="481070" cy="468294"/>
          </a:xfrm>
        </p:grpSpPr>
        <p:sp>
          <p:nvSpPr>
            <p:cNvPr id="102" name="Google Shape;2749;p63">
              <a:extLst>
                <a:ext uri="{FF2B5EF4-FFF2-40B4-BE49-F238E27FC236}">
                  <a16:creationId xmlns:a16="http://schemas.microsoft.com/office/drawing/2014/main" id="{6BF567C4-38E3-4EB1-BFFD-4B1185F74FCD}"/>
                </a:ext>
              </a:extLst>
            </p:cNvPr>
            <p:cNvSpPr/>
            <p:nvPr/>
          </p:nvSpPr>
          <p:spPr>
            <a:xfrm>
              <a:off x="3316215" y="2019619"/>
              <a:ext cx="481070" cy="468294"/>
            </a:xfrm>
            <a:custGeom>
              <a:avLst/>
              <a:gdLst/>
              <a:ahLst/>
              <a:cxnLst/>
              <a:rect l="l" t="t" r="r" b="b"/>
              <a:pathLst>
                <a:path w="15702" h="15285" extrusionOk="0">
                  <a:moveTo>
                    <a:pt x="10985" y="0"/>
                  </a:moveTo>
                  <a:cubicBezTo>
                    <a:pt x="10416" y="0"/>
                    <a:pt x="9847" y="215"/>
                    <a:pt x="9421" y="641"/>
                  </a:cubicBezTo>
                  <a:cubicBezTo>
                    <a:pt x="8832" y="1229"/>
                    <a:pt x="8654" y="2068"/>
                    <a:pt x="8868" y="2817"/>
                  </a:cubicBezTo>
                  <a:cubicBezTo>
                    <a:pt x="8975" y="3174"/>
                    <a:pt x="8868" y="3549"/>
                    <a:pt x="8618" y="3799"/>
                  </a:cubicBezTo>
                  <a:lnTo>
                    <a:pt x="4015" y="8402"/>
                  </a:lnTo>
                  <a:cubicBezTo>
                    <a:pt x="3814" y="8603"/>
                    <a:pt x="3553" y="8703"/>
                    <a:pt x="3292" y="8703"/>
                  </a:cubicBezTo>
                  <a:cubicBezTo>
                    <a:pt x="3205" y="8703"/>
                    <a:pt x="3118" y="8692"/>
                    <a:pt x="3033" y="8670"/>
                  </a:cubicBezTo>
                  <a:cubicBezTo>
                    <a:pt x="2823" y="8605"/>
                    <a:pt x="2605" y="8572"/>
                    <a:pt x="2388" y="8572"/>
                  </a:cubicBezTo>
                  <a:cubicBezTo>
                    <a:pt x="1833" y="8572"/>
                    <a:pt x="1280" y="8787"/>
                    <a:pt x="857" y="9223"/>
                  </a:cubicBezTo>
                  <a:cubicBezTo>
                    <a:pt x="0" y="10061"/>
                    <a:pt x="0" y="11435"/>
                    <a:pt x="821" y="12292"/>
                  </a:cubicBezTo>
                  <a:cubicBezTo>
                    <a:pt x="1254" y="12741"/>
                    <a:pt x="1827" y="12973"/>
                    <a:pt x="2409" y="12973"/>
                  </a:cubicBezTo>
                  <a:cubicBezTo>
                    <a:pt x="2450" y="12973"/>
                    <a:pt x="2492" y="12972"/>
                    <a:pt x="2534" y="12970"/>
                  </a:cubicBezTo>
                  <a:lnTo>
                    <a:pt x="2534" y="12970"/>
                  </a:lnTo>
                  <a:cubicBezTo>
                    <a:pt x="2498" y="13576"/>
                    <a:pt x="2712" y="14201"/>
                    <a:pt x="3194" y="14665"/>
                  </a:cubicBezTo>
                  <a:cubicBezTo>
                    <a:pt x="3618" y="15080"/>
                    <a:pt x="4172" y="15285"/>
                    <a:pt x="4726" y="15285"/>
                  </a:cubicBezTo>
                  <a:cubicBezTo>
                    <a:pt x="5292" y="15285"/>
                    <a:pt x="5857" y="15071"/>
                    <a:pt x="6281" y="14647"/>
                  </a:cubicBezTo>
                  <a:cubicBezTo>
                    <a:pt x="6870" y="14058"/>
                    <a:pt x="7048" y="13202"/>
                    <a:pt x="6834" y="12452"/>
                  </a:cubicBezTo>
                  <a:cubicBezTo>
                    <a:pt x="6727" y="12113"/>
                    <a:pt x="6834" y="11739"/>
                    <a:pt x="7084" y="11489"/>
                  </a:cubicBezTo>
                  <a:lnTo>
                    <a:pt x="11687" y="6868"/>
                  </a:lnTo>
                  <a:cubicBezTo>
                    <a:pt x="11885" y="6683"/>
                    <a:pt x="12141" y="6577"/>
                    <a:pt x="12398" y="6577"/>
                  </a:cubicBezTo>
                  <a:cubicBezTo>
                    <a:pt x="12489" y="6577"/>
                    <a:pt x="12580" y="6590"/>
                    <a:pt x="12669" y="6618"/>
                  </a:cubicBezTo>
                  <a:cubicBezTo>
                    <a:pt x="12874" y="6681"/>
                    <a:pt x="13086" y="6713"/>
                    <a:pt x="13298" y="6713"/>
                  </a:cubicBezTo>
                  <a:cubicBezTo>
                    <a:pt x="13859" y="6713"/>
                    <a:pt x="14418" y="6492"/>
                    <a:pt x="14845" y="6065"/>
                  </a:cubicBezTo>
                  <a:cubicBezTo>
                    <a:pt x="15702" y="5226"/>
                    <a:pt x="15702" y="3852"/>
                    <a:pt x="14881" y="2996"/>
                  </a:cubicBezTo>
                  <a:cubicBezTo>
                    <a:pt x="14448" y="2546"/>
                    <a:pt x="13875" y="2314"/>
                    <a:pt x="13293" y="2314"/>
                  </a:cubicBezTo>
                  <a:cubicBezTo>
                    <a:pt x="13252" y="2314"/>
                    <a:pt x="13210" y="2315"/>
                    <a:pt x="13168" y="2318"/>
                  </a:cubicBezTo>
                  <a:cubicBezTo>
                    <a:pt x="13204" y="1693"/>
                    <a:pt x="12990" y="1069"/>
                    <a:pt x="12508" y="605"/>
                  </a:cubicBezTo>
                  <a:cubicBezTo>
                    <a:pt x="12087" y="201"/>
                    <a:pt x="11536" y="0"/>
                    <a:pt x="10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750;p63">
              <a:extLst>
                <a:ext uri="{FF2B5EF4-FFF2-40B4-BE49-F238E27FC236}">
                  <a16:creationId xmlns:a16="http://schemas.microsoft.com/office/drawing/2014/main" id="{6CA1EA88-C895-42D5-A819-0880FB21C819}"/>
                </a:ext>
              </a:extLst>
            </p:cNvPr>
            <p:cNvSpPr/>
            <p:nvPr/>
          </p:nvSpPr>
          <p:spPr>
            <a:xfrm>
              <a:off x="3404755" y="2101541"/>
              <a:ext cx="392528" cy="386370"/>
            </a:xfrm>
            <a:custGeom>
              <a:avLst/>
              <a:gdLst/>
              <a:ahLst/>
              <a:cxnLst/>
              <a:rect l="l" t="t" r="r" b="b"/>
              <a:pathLst>
                <a:path w="12812" h="12611" extrusionOk="0">
                  <a:moveTo>
                    <a:pt x="11616" y="1"/>
                  </a:moveTo>
                  <a:lnTo>
                    <a:pt x="11616" y="1"/>
                  </a:lnTo>
                  <a:cubicBezTo>
                    <a:pt x="12187" y="857"/>
                    <a:pt x="12098" y="2035"/>
                    <a:pt x="11349" y="2784"/>
                  </a:cubicBezTo>
                  <a:cubicBezTo>
                    <a:pt x="10919" y="3213"/>
                    <a:pt x="10348" y="3424"/>
                    <a:pt x="9780" y="3424"/>
                  </a:cubicBezTo>
                  <a:cubicBezTo>
                    <a:pt x="9568" y="3424"/>
                    <a:pt x="9357" y="3395"/>
                    <a:pt x="9154" y="3337"/>
                  </a:cubicBezTo>
                  <a:cubicBezTo>
                    <a:pt x="9060" y="3308"/>
                    <a:pt x="8964" y="3293"/>
                    <a:pt x="8868" y="3293"/>
                  </a:cubicBezTo>
                  <a:cubicBezTo>
                    <a:pt x="8618" y="3293"/>
                    <a:pt x="8371" y="3393"/>
                    <a:pt x="8191" y="3587"/>
                  </a:cubicBezTo>
                  <a:lnTo>
                    <a:pt x="3569" y="8190"/>
                  </a:lnTo>
                  <a:cubicBezTo>
                    <a:pt x="3319" y="8440"/>
                    <a:pt x="3212" y="8815"/>
                    <a:pt x="3319" y="9172"/>
                  </a:cubicBezTo>
                  <a:cubicBezTo>
                    <a:pt x="3551" y="9921"/>
                    <a:pt x="3373" y="10760"/>
                    <a:pt x="2766" y="11349"/>
                  </a:cubicBezTo>
                  <a:cubicBezTo>
                    <a:pt x="2338" y="11777"/>
                    <a:pt x="1775" y="11990"/>
                    <a:pt x="1211" y="11990"/>
                  </a:cubicBezTo>
                  <a:cubicBezTo>
                    <a:pt x="789" y="11990"/>
                    <a:pt x="367" y="11871"/>
                    <a:pt x="1" y="11634"/>
                  </a:cubicBezTo>
                  <a:lnTo>
                    <a:pt x="1" y="11634"/>
                  </a:lnTo>
                  <a:cubicBezTo>
                    <a:pt x="90" y="11759"/>
                    <a:pt x="197" y="11884"/>
                    <a:pt x="304" y="11991"/>
                  </a:cubicBezTo>
                  <a:cubicBezTo>
                    <a:pt x="728" y="12406"/>
                    <a:pt x="1282" y="12611"/>
                    <a:pt x="1836" y="12611"/>
                  </a:cubicBezTo>
                  <a:cubicBezTo>
                    <a:pt x="2402" y="12611"/>
                    <a:pt x="2967" y="12397"/>
                    <a:pt x="3391" y="11973"/>
                  </a:cubicBezTo>
                  <a:cubicBezTo>
                    <a:pt x="3980" y="11384"/>
                    <a:pt x="4158" y="10528"/>
                    <a:pt x="3944" y="9778"/>
                  </a:cubicBezTo>
                  <a:cubicBezTo>
                    <a:pt x="3837" y="9439"/>
                    <a:pt x="3944" y="9065"/>
                    <a:pt x="4194" y="8815"/>
                  </a:cubicBezTo>
                  <a:lnTo>
                    <a:pt x="8797" y="4194"/>
                  </a:lnTo>
                  <a:cubicBezTo>
                    <a:pt x="8995" y="4009"/>
                    <a:pt x="9251" y="3903"/>
                    <a:pt x="9508" y="3903"/>
                  </a:cubicBezTo>
                  <a:cubicBezTo>
                    <a:pt x="9599" y="3903"/>
                    <a:pt x="9690" y="3916"/>
                    <a:pt x="9779" y="3944"/>
                  </a:cubicBezTo>
                  <a:cubicBezTo>
                    <a:pt x="9984" y="4007"/>
                    <a:pt x="10196" y="4039"/>
                    <a:pt x="10408" y="4039"/>
                  </a:cubicBezTo>
                  <a:cubicBezTo>
                    <a:pt x="10969" y="4039"/>
                    <a:pt x="11528" y="3818"/>
                    <a:pt x="11955" y="3391"/>
                  </a:cubicBezTo>
                  <a:cubicBezTo>
                    <a:pt x="12812" y="2552"/>
                    <a:pt x="12812" y="1178"/>
                    <a:pt x="11991" y="322"/>
                  </a:cubicBezTo>
                  <a:cubicBezTo>
                    <a:pt x="11884" y="197"/>
                    <a:pt x="11759" y="90"/>
                    <a:pt x="1161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751;p63">
              <a:extLst>
                <a:ext uri="{FF2B5EF4-FFF2-40B4-BE49-F238E27FC236}">
                  <a16:creationId xmlns:a16="http://schemas.microsoft.com/office/drawing/2014/main" id="{1600AF0F-C6B2-4861-B806-E9F29D9F97FE}"/>
                </a:ext>
              </a:extLst>
            </p:cNvPr>
            <p:cNvSpPr/>
            <p:nvPr/>
          </p:nvSpPr>
          <p:spPr>
            <a:xfrm>
              <a:off x="3484564" y="2295195"/>
              <a:ext cx="25736" cy="24479"/>
            </a:xfrm>
            <a:custGeom>
              <a:avLst/>
              <a:gdLst/>
              <a:ahLst/>
              <a:cxnLst/>
              <a:rect l="l" t="t" r="r" b="b"/>
              <a:pathLst>
                <a:path w="840" h="799" extrusionOk="0">
                  <a:moveTo>
                    <a:pt x="251" y="0"/>
                  </a:moveTo>
                  <a:cubicBezTo>
                    <a:pt x="193" y="0"/>
                    <a:pt x="135" y="23"/>
                    <a:pt x="90" y="67"/>
                  </a:cubicBezTo>
                  <a:cubicBezTo>
                    <a:pt x="1" y="157"/>
                    <a:pt x="1" y="299"/>
                    <a:pt x="90" y="388"/>
                  </a:cubicBezTo>
                  <a:lnTo>
                    <a:pt x="429" y="727"/>
                  </a:lnTo>
                  <a:cubicBezTo>
                    <a:pt x="465" y="781"/>
                    <a:pt x="536" y="799"/>
                    <a:pt x="590" y="799"/>
                  </a:cubicBezTo>
                  <a:cubicBezTo>
                    <a:pt x="643" y="799"/>
                    <a:pt x="714" y="781"/>
                    <a:pt x="750" y="727"/>
                  </a:cubicBezTo>
                  <a:cubicBezTo>
                    <a:pt x="839" y="638"/>
                    <a:pt x="839" y="496"/>
                    <a:pt x="750" y="406"/>
                  </a:cubicBezTo>
                  <a:lnTo>
                    <a:pt x="411" y="67"/>
                  </a:lnTo>
                  <a:cubicBezTo>
                    <a:pt x="367" y="23"/>
                    <a:pt x="309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752;p63">
              <a:extLst>
                <a:ext uri="{FF2B5EF4-FFF2-40B4-BE49-F238E27FC236}">
                  <a16:creationId xmlns:a16="http://schemas.microsoft.com/office/drawing/2014/main" id="{066C5F6F-A9FD-4E03-A8DC-BFA2FA19F017}"/>
                </a:ext>
              </a:extLst>
            </p:cNvPr>
            <p:cNvSpPr/>
            <p:nvPr/>
          </p:nvSpPr>
          <p:spPr>
            <a:xfrm>
              <a:off x="3597736" y="2182024"/>
              <a:ext cx="25705" cy="24510"/>
            </a:xfrm>
            <a:custGeom>
              <a:avLst/>
              <a:gdLst/>
              <a:ahLst/>
              <a:cxnLst/>
              <a:rect l="l" t="t" r="r" b="b"/>
              <a:pathLst>
                <a:path w="839" h="800" extrusionOk="0">
                  <a:moveTo>
                    <a:pt x="250" y="1"/>
                  </a:moveTo>
                  <a:cubicBezTo>
                    <a:pt x="192" y="1"/>
                    <a:pt x="134" y="23"/>
                    <a:pt x="89" y="68"/>
                  </a:cubicBezTo>
                  <a:cubicBezTo>
                    <a:pt x="0" y="157"/>
                    <a:pt x="0" y="318"/>
                    <a:pt x="89" y="407"/>
                  </a:cubicBezTo>
                  <a:lnTo>
                    <a:pt x="428" y="728"/>
                  </a:lnTo>
                  <a:cubicBezTo>
                    <a:pt x="464" y="782"/>
                    <a:pt x="518" y="799"/>
                    <a:pt x="589" y="799"/>
                  </a:cubicBezTo>
                  <a:cubicBezTo>
                    <a:pt x="643" y="799"/>
                    <a:pt x="696" y="782"/>
                    <a:pt x="750" y="728"/>
                  </a:cubicBezTo>
                  <a:cubicBezTo>
                    <a:pt x="839" y="639"/>
                    <a:pt x="839" y="496"/>
                    <a:pt x="750" y="407"/>
                  </a:cubicBezTo>
                  <a:lnTo>
                    <a:pt x="411" y="68"/>
                  </a:lnTo>
                  <a:cubicBezTo>
                    <a:pt x="366" y="23"/>
                    <a:pt x="308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753;p63">
              <a:extLst>
                <a:ext uri="{FF2B5EF4-FFF2-40B4-BE49-F238E27FC236}">
                  <a16:creationId xmlns:a16="http://schemas.microsoft.com/office/drawing/2014/main" id="{ECA29BF8-E044-455A-A411-55E5ECABB713}"/>
                </a:ext>
              </a:extLst>
            </p:cNvPr>
            <p:cNvSpPr/>
            <p:nvPr/>
          </p:nvSpPr>
          <p:spPr>
            <a:xfrm>
              <a:off x="3537045" y="2234320"/>
              <a:ext cx="43230" cy="42188"/>
            </a:xfrm>
            <a:custGeom>
              <a:avLst/>
              <a:gdLst/>
              <a:ahLst/>
              <a:cxnLst/>
              <a:rect l="l" t="t" r="r" b="b"/>
              <a:pathLst>
                <a:path w="1411" h="1377" extrusionOk="0">
                  <a:moveTo>
                    <a:pt x="1170" y="0"/>
                  </a:moveTo>
                  <a:cubicBezTo>
                    <a:pt x="1161" y="0"/>
                    <a:pt x="1152" y="1"/>
                    <a:pt x="1143" y="2"/>
                  </a:cubicBezTo>
                  <a:cubicBezTo>
                    <a:pt x="1018" y="2"/>
                    <a:pt x="911" y="127"/>
                    <a:pt x="928" y="252"/>
                  </a:cubicBezTo>
                  <a:cubicBezTo>
                    <a:pt x="928" y="413"/>
                    <a:pt x="875" y="591"/>
                    <a:pt x="732" y="716"/>
                  </a:cubicBezTo>
                  <a:cubicBezTo>
                    <a:pt x="620" y="844"/>
                    <a:pt x="464" y="915"/>
                    <a:pt x="304" y="915"/>
                  </a:cubicBezTo>
                  <a:cubicBezTo>
                    <a:pt x="287" y="915"/>
                    <a:pt x="268" y="914"/>
                    <a:pt x="250" y="912"/>
                  </a:cubicBezTo>
                  <a:cubicBezTo>
                    <a:pt x="241" y="911"/>
                    <a:pt x="232" y="910"/>
                    <a:pt x="223" y="910"/>
                  </a:cubicBezTo>
                  <a:cubicBezTo>
                    <a:pt x="110" y="910"/>
                    <a:pt x="18" y="1011"/>
                    <a:pt x="18" y="1126"/>
                  </a:cubicBezTo>
                  <a:cubicBezTo>
                    <a:pt x="1" y="1251"/>
                    <a:pt x="108" y="1358"/>
                    <a:pt x="233" y="1376"/>
                  </a:cubicBezTo>
                  <a:lnTo>
                    <a:pt x="304" y="1376"/>
                  </a:lnTo>
                  <a:cubicBezTo>
                    <a:pt x="572" y="1376"/>
                    <a:pt x="857" y="1251"/>
                    <a:pt x="1071" y="1055"/>
                  </a:cubicBezTo>
                  <a:cubicBezTo>
                    <a:pt x="1285" y="823"/>
                    <a:pt x="1410" y="520"/>
                    <a:pt x="1392" y="217"/>
                  </a:cubicBezTo>
                  <a:cubicBezTo>
                    <a:pt x="1376" y="101"/>
                    <a:pt x="1283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2707;p63">
            <a:extLst>
              <a:ext uri="{FF2B5EF4-FFF2-40B4-BE49-F238E27FC236}">
                <a16:creationId xmlns:a16="http://schemas.microsoft.com/office/drawing/2014/main" id="{133BFAFC-2826-45CF-802D-CA065677433F}"/>
              </a:ext>
            </a:extLst>
          </p:cNvPr>
          <p:cNvGrpSpPr/>
          <p:nvPr/>
        </p:nvGrpSpPr>
        <p:grpSpPr>
          <a:xfrm>
            <a:off x="7732172" y="1211033"/>
            <a:ext cx="409470" cy="460992"/>
            <a:chOff x="3321117" y="3419344"/>
            <a:chExt cx="409470" cy="460992"/>
          </a:xfrm>
        </p:grpSpPr>
        <p:sp>
          <p:nvSpPr>
            <p:cNvPr id="108" name="Google Shape;2708;p63">
              <a:extLst>
                <a:ext uri="{FF2B5EF4-FFF2-40B4-BE49-F238E27FC236}">
                  <a16:creationId xmlns:a16="http://schemas.microsoft.com/office/drawing/2014/main" id="{84E83E87-4CA2-4276-AC8B-C0A240E51CA7}"/>
                </a:ext>
              </a:extLst>
            </p:cNvPr>
            <p:cNvSpPr/>
            <p:nvPr/>
          </p:nvSpPr>
          <p:spPr>
            <a:xfrm>
              <a:off x="3499331" y="3771512"/>
              <a:ext cx="53064" cy="108824"/>
            </a:xfrm>
            <a:custGeom>
              <a:avLst/>
              <a:gdLst/>
              <a:ahLst/>
              <a:cxnLst/>
              <a:rect l="l" t="t" r="r" b="b"/>
              <a:pathLst>
                <a:path w="1732" h="3552" extrusionOk="0">
                  <a:moveTo>
                    <a:pt x="1" y="1"/>
                  </a:moveTo>
                  <a:lnTo>
                    <a:pt x="1" y="3552"/>
                  </a:lnTo>
                  <a:lnTo>
                    <a:pt x="1731" y="3552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709;p63">
              <a:extLst>
                <a:ext uri="{FF2B5EF4-FFF2-40B4-BE49-F238E27FC236}">
                  <a16:creationId xmlns:a16="http://schemas.microsoft.com/office/drawing/2014/main" id="{A458EB96-2D38-429F-A2DC-F9C312C8C7A7}"/>
                </a:ext>
              </a:extLst>
            </p:cNvPr>
            <p:cNvSpPr/>
            <p:nvPr/>
          </p:nvSpPr>
          <p:spPr>
            <a:xfrm>
              <a:off x="3380706" y="3464319"/>
              <a:ext cx="290321" cy="307233"/>
            </a:xfrm>
            <a:custGeom>
              <a:avLst/>
              <a:gdLst/>
              <a:ahLst/>
              <a:cxnLst/>
              <a:rect l="l" t="t" r="r" b="b"/>
              <a:pathLst>
                <a:path w="9476" h="10028" extrusionOk="0">
                  <a:moveTo>
                    <a:pt x="4729" y="0"/>
                  </a:moveTo>
                  <a:lnTo>
                    <a:pt x="1" y="3569"/>
                  </a:lnTo>
                  <a:lnTo>
                    <a:pt x="946" y="10028"/>
                  </a:lnTo>
                  <a:lnTo>
                    <a:pt x="8512" y="10028"/>
                  </a:lnTo>
                  <a:lnTo>
                    <a:pt x="9475" y="3569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710;p63">
              <a:extLst>
                <a:ext uri="{FF2B5EF4-FFF2-40B4-BE49-F238E27FC236}">
                  <a16:creationId xmlns:a16="http://schemas.microsoft.com/office/drawing/2014/main" id="{B29A852E-A588-4243-AE38-8F08755C8181}"/>
                </a:ext>
              </a:extLst>
            </p:cNvPr>
            <p:cNvSpPr/>
            <p:nvPr/>
          </p:nvSpPr>
          <p:spPr>
            <a:xfrm>
              <a:off x="3380706" y="3464319"/>
              <a:ext cx="290321" cy="161827"/>
            </a:xfrm>
            <a:custGeom>
              <a:avLst/>
              <a:gdLst/>
              <a:ahLst/>
              <a:cxnLst/>
              <a:rect l="l" t="t" r="r" b="b"/>
              <a:pathLst>
                <a:path w="9476" h="5282" extrusionOk="0">
                  <a:moveTo>
                    <a:pt x="4729" y="0"/>
                  </a:moveTo>
                  <a:lnTo>
                    <a:pt x="1" y="3569"/>
                  </a:lnTo>
                  <a:lnTo>
                    <a:pt x="250" y="5282"/>
                  </a:lnTo>
                  <a:lnTo>
                    <a:pt x="4729" y="2034"/>
                  </a:lnTo>
                  <a:lnTo>
                    <a:pt x="9207" y="5282"/>
                  </a:lnTo>
                  <a:lnTo>
                    <a:pt x="9475" y="3569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711;p63">
              <a:extLst>
                <a:ext uri="{FF2B5EF4-FFF2-40B4-BE49-F238E27FC236}">
                  <a16:creationId xmlns:a16="http://schemas.microsoft.com/office/drawing/2014/main" id="{CE6054D0-5A8A-4EB9-A85C-B91CC64113C6}"/>
                </a:ext>
              </a:extLst>
            </p:cNvPr>
            <p:cNvSpPr/>
            <p:nvPr/>
          </p:nvSpPr>
          <p:spPr>
            <a:xfrm>
              <a:off x="3483492" y="3554513"/>
              <a:ext cx="84192" cy="84743"/>
            </a:xfrm>
            <a:custGeom>
              <a:avLst/>
              <a:gdLst/>
              <a:ahLst/>
              <a:cxnLst/>
              <a:rect l="l" t="t" r="r" b="b"/>
              <a:pathLst>
                <a:path w="2748" h="2766" extrusionOk="0">
                  <a:moveTo>
                    <a:pt x="1374" y="0"/>
                  </a:moveTo>
                  <a:cubicBezTo>
                    <a:pt x="625" y="0"/>
                    <a:pt x="0" y="625"/>
                    <a:pt x="0" y="1374"/>
                  </a:cubicBezTo>
                  <a:cubicBezTo>
                    <a:pt x="0" y="2141"/>
                    <a:pt x="625" y="2766"/>
                    <a:pt x="1374" y="2766"/>
                  </a:cubicBezTo>
                  <a:cubicBezTo>
                    <a:pt x="2141" y="2766"/>
                    <a:pt x="2748" y="2141"/>
                    <a:pt x="2748" y="1374"/>
                  </a:cubicBezTo>
                  <a:cubicBezTo>
                    <a:pt x="2748" y="625"/>
                    <a:pt x="2141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712;p63">
              <a:extLst>
                <a:ext uri="{FF2B5EF4-FFF2-40B4-BE49-F238E27FC236}">
                  <a16:creationId xmlns:a16="http://schemas.microsoft.com/office/drawing/2014/main" id="{642DB251-78EE-444C-BDCF-920F06ED79D5}"/>
                </a:ext>
              </a:extLst>
            </p:cNvPr>
            <p:cNvSpPr/>
            <p:nvPr/>
          </p:nvSpPr>
          <p:spPr>
            <a:xfrm>
              <a:off x="3504263" y="3673138"/>
              <a:ext cx="42647" cy="43199"/>
            </a:xfrm>
            <a:custGeom>
              <a:avLst/>
              <a:gdLst/>
              <a:ahLst/>
              <a:cxnLst/>
              <a:rect l="l" t="t" r="r" b="b"/>
              <a:pathLst>
                <a:path w="1392" h="1410" extrusionOk="0">
                  <a:moveTo>
                    <a:pt x="696" y="0"/>
                  </a:moveTo>
                  <a:cubicBezTo>
                    <a:pt x="303" y="0"/>
                    <a:pt x="0" y="321"/>
                    <a:pt x="0" y="714"/>
                  </a:cubicBezTo>
                  <a:cubicBezTo>
                    <a:pt x="0" y="1089"/>
                    <a:pt x="303" y="1410"/>
                    <a:pt x="696" y="1410"/>
                  </a:cubicBezTo>
                  <a:cubicBezTo>
                    <a:pt x="1088" y="1410"/>
                    <a:pt x="1392" y="1089"/>
                    <a:pt x="1392" y="714"/>
                  </a:cubicBezTo>
                  <a:cubicBezTo>
                    <a:pt x="1392" y="321"/>
                    <a:pt x="1088" y="0"/>
                    <a:pt x="6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713;p63">
              <a:extLst>
                <a:ext uri="{FF2B5EF4-FFF2-40B4-BE49-F238E27FC236}">
                  <a16:creationId xmlns:a16="http://schemas.microsoft.com/office/drawing/2014/main" id="{B7F1A5E3-6418-40DB-9E82-35C25CED8FC3}"/>
                </a:ext>
              </a:extLst>
            </p:cNvPr>
            <p:cNvSpPr/>
            <p:nvPr/>
          </p:nvSpPr>
          <p:spPr>
            <a:xfrm>
              <a:off x="3499331" y="3771512"/>
              <a:ext cx="53064" cy="60172"/>
            </a:xfrm>
            <a:custGeom>
              <a:avLst/>
              <a:gdLst/>
              <a:ahLst/>
              <a:cxnLst/>
              <a:rect l="l" t="t" r="r" b="b"/>
              <a:pathLst>
                <a:path w="1732" h="1964" extrusionOk="0">
                  <a:moveTo>
                    <a:pt x="1" y="1"/>
                  </a:moveTo>
                  <a:lnTo>
                    <a:pt x="1" y="1964"/>
                  </a:lnTo>
                  <a:lnTo>
                    <a:pt x="1731" y="1964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714;p63">
              <a:extLst>
                <a:ext uri="{FF2B5EF4-FFF2-40B4-BE49-F238E27FC236}">
                  <a16:creationId xmlns:a16="http://schemas.microsoft.com/office/drawing/2014/main" id="{D24118EF-A90C-48B7-8A05-2E426FF66C7B}"/>
                </a:ext>
              </a:extLst>
            </p:cNvPr>
            <p:cNvSpPr/>
            <p:nvPr/>
          </p:nvSpPr>
          <p:spPr>
            <a:xfrm>
              <a:off x="3370320" y="3739283"/>
              <a:ext cx="311093" cy="65074"/>
            </a:xfrm>
            <a:custGeom>
              <a:avLst/>
              <a:gdLst/>
              <a:ahLst/>
              <a:cxnLst/>
              <a:rect l="l" t="t" r="r" b="b"/>
              <a:pathLst>
                <a:path w="10154" h="2124" extrusionOk="0">
                  <a:moveTo>
                    <a:pt x="589" y="0"/>
                  </a:moveTo>
                  <a:cubicBezTo>
                    <a:pt x="268" y="0"/>
                    <a:pt x="1" y="268"/>
                    <a:pt x="1" y="589"/>
                  </a:cubicBezTo>
                  <a:lnTo>
                    <a:pt x="1" y="1517"/>
                  </a:lnTo>
                  <a:cubicBezTo>
                    <a:pt x="1" y="1856"/>
                    <a:pt x="268" y="2123"/>
                    <a:pt x="589" y="2123"/>
                  </a:cubicBezTo>
                  <a:lnTo>
                    <a:pt x="9546" y="2123"/>
                  </a:lnTo>
                  <a:cubicBezTo>
                    <a:pt x="9885" y="2123"/>
                    <a:pt x="10153" y="1856"/>
                    <a:pt x="10153" y="1517"/>
                  </a:cubicBezTo>
                  <a:lnTo>
                    <a:pt x="10153" y="589"/>
                  </a:lnTo>
                  <a:cubicBezTo>
                    <a:pt x="10153" y="268"/>
                    <a:pt x="9885" y="0"/>
                    <a:pt x="95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715;p63">
              <a:extLst>
                <a:ext uri="{FF2B5EF4-FFF2-40B4-BE49-F238E27FC236}">
                  <a16:creationId xmlns:a16="http://schemas.microsoft.com/office/drawing/2014/main" id="{DB996D47-41C4-4EEC-86CE-9417D648D12A}"/>
                </a:ext>
              </a:extLst>
            </p:cNvPr>
            <p:cNvSpPr/>
            <p:nvPr/>
          </p:nvSpPr>
          <p:spPr>
            <a:xfrm>
              <a:off x="3321117" y="3419344"/>
              <a:ext cx="409470" cy="190994"/>
            </a:xfrm>
            <a:custGeom>
              <a:avLst/>
              <a:gdLst/>
              <a:ahLst/>
              <a:cxnLst/>
              <a:rect l="l" t="t" r="r" b="b"/>
              <a:pathLst>
                <a:path w="13365" h="6234" extrusionOk="0">
                  <a:moveTo>
                    <a:pt x="6674" y="1"/>
                  </a:moveTo>
                  <a:cubicBezTo>
                    <a:pt x="6455" y="1"/>
                    <a:pt x="6237" y="68"/>
                    <a:pt x="6049" y="201"/>
                  </a:cubicBezTo>
                  <a:lnTo>
                    <a:pt x="215" y="4412"/>
                  </a:lnTo>
                  <a:cubicBezTo>
                    <a:pt x="36" y="4555"/>
                    <a:pt x="1" y="4805"/>
                    <a:pt x="126" y="5001"/>
                  </a:cubicBezTo>
                  <a:lnTo>
                    <a:pt x="893" y="6054"/>
                  </a:lnTo>
                  <a:cubicBezTo>
                    <a:pt x="980" y="6174"/>
                    <a:pt x="1107" y="6234"/>
                    <a:pt x="1238" y="6234"/>
                  </a:cubicBezTo>
                  <a:cubicBezTo>
                    <a:pt x="1321" y="6234"/>
                    <a:pt x="1405" y="6209"/>
                    <a:pt x="1482" y="6161"/>
                  </a:cubicBezTo>
                  <a:lnTo>
                    <a:pt x="6674" y="2396"/>
                  </a:lnTo>
                  <a:lnTo>
                    <a:pt x="11884" y="6161"/>
                  </a:lnTo>
                  <a:cubicBezTo>
                    <a:pt x="11953" y="6209"/>
                    <a:pt x="12034" y="6234"/>
                    <a:pt x="12114" y="6234"/>
                  </a:cubicBezTo>
                  <a:cubicBezTo>
                    <a:pt x="12241" y="6234"/>
                    <a:pt x="12368" y="6174"/>
                    <a:pt x="12455" y="6054"/>
                  </a:cubicBezTo>
                  <a:lnTo>
                    <a:pt x="13222" y="5001"/>
                  </a:lnTo>
                  <a:cubicBezTo>
                    <a:pt x="13365" y="4805"/>
                    <a:pt x="13311" y="4555"/>
                    <a:pt x="13133" y="4412"/>
                  </a:cubicBezTo>
                  <a:lnTo>
                    <a:pt x="7298" y="201"/>
                  </a:lnTo>
                  <a:cubicBezTo>
                    <a:pt x="7111" y="68"/>
                    <a:pt x="6893" y="1"/>
                    <a:pt x="6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1025;p41">
            <a:extLst>
              <a:ext uri="{FF2B5EF4-FFF2-40B4-BE49-F238E27FC236}">
                <a16:creationId xmlns:a16="http://schemas.microsoft.com/office/drawing/2014/main" id="{43DD88FC-996D-4D0C-9B96-3C824D3F577E}"/>
              </a:ext>
            </a:extLst>
          </p:cNvPr>
          <p:cNvGrpSpPr/>
          <p:nvPr/>
        </p:nvGrpSpPr>
        <p:grpSpPr>
          <a:xfrm>
            <a:off x="5677301" y="4486969"/>
            <a:ext cx="5554699" cy="1833833"/>
            <a:chOff x="577075" y="1809700"/>
            <a:chExt cx="6126900" cy="2079675"/>
          </a:xfrm>
        </p:grpSpPr>
        <p:sp>
          <p:nvSpPr>
            <p:cNvPr id="68" name="Google Shape;1026;p41">
              <a:extLst>
                <a:ext uri="{FF2B5EF4-FFF2-40B4-BE49-F238E27FC236}">
                  <a16:creationId xmlns:a16="http://schemas.microsoft.com/office/drawing/2014/main" id="{ACC61229-E629-487D-AE69-A502BDC71F0D}"/>
                </a:ext>
              </a:extLst>
            </p:cNvPr>
            <p:cNvSpPr/>
            <p:nvPr/>
          </p:nvSpPr>
          <p:spPr>
            <a:xfrm>
              <a:off x="577075" y="3606450"/>
              <a:ext cx="5894075" cy="30250"/>
            </a:xfrm>
            <a:custGeom>
              <a:avLst/>
              <a:gdLst/>
              <a:ahLst/>
              <a:cxnLst/>
              <a:rect l="l" t="t" r="r" b="b"/>
              <a:pathLst>
                <a:path w="235763" h="1210" extrusionOk="0">
                  <a:moveTo>
                    <a:pt x="617" y="0"/>
                  </a:moveTo>
                  <a:cubicBezTo>
                    <a:pt x="274" y="0"/>
                    <a:pt x="0" y="274"/>
                    <a:pt x="0" y="616"/>
                  </a:cubicBezTo>
                  <a:cubicBezTo>
                    <a:pt x="0" y="936"/>
                    <a:pt x="274" y="1210"/>
                    <a:pt x="617" y="1210"/>
                  </a:cubicBezTo>
                  <a:lnTo>
                    <a:pt x="235169" y="1210"/>
                  </a:lnTo>
                  <a:cubicBezTo>
                    <a:pt x="235489" y="1210"/>
                    <a:pt x="235763" y="936"/>
                    <a:pt x="235763" y="616"/>
                  </a:cubicBezTo>
                  <a:cubicBezTo>
                    <a:pt x="235763" y="274"/>
                    <a:pt x="235489" y="0"/>
                    <a:pt x="235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27;p41">
              <a:extLst>
                <a:ext uri="{FF2B5EF4-FFF2-40B4-BE49-F238E27FC236}">
                  <a16:creationId xmlns:a16="http://schemas.microsoft.com/office/drawing/2014/main" id="{B067DF64-09C4-4343-AD2B-5AFF3F69CADD}"/>
                </a:ext>
              </a:extLst>
            </p:cNvPr>
            <p:cNvSpPr/>
            <p:nvPr/>
          </p:nvSpPr>
          <p:spPr>
            <a:xfrm>
              <a:off x="3901575" y="3491175"/>
              <a:ext cx="231125" cy="115300"/>
            </a:xfrm>
            <a:custGeom>
              <a:avLst/>
              <a:gdLst/>
              <a:ahLst/>
              <a:cxnLst/>
              <a:rect l="l" t="t" r="r" b="b"/>
              <a:pathLst>
                <a:path w="9245" h="4612" extrusionOk="0">
                  <a:moveTo>
                    <a:pt x="4383" y="0"/>
                  </a:moveTo>
                  <a:cubicBezTo>
                    <a:pt x="3059" y="0"/>
                    <a:pt x="1849" y="754"/>
                    <a:pt x="1279" y="1941"/>
                  </a:cubicBezTo>
                  <a:lnTo>
                    <a:pt x="0" y="4611"/>
                  </a:lnTo>
                  <a:lnTo>
                    <a:pt x="9245" y="4611"/>
                  </a:lnTo>
                  <a:lnTo>
                    <a:pt x="9039" y="3698"/>
                  </a:lnTo>
                  <a:cubicBezTo>
                    <a:pt x="8537" y="1530"/>
                    <a:pt x="6597" y="0"/>
                    <a:pt x="4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28;p41">
              <a:extLst>
                <a:ext uri="{FF2B5EF4-FFF2-40B4-BE49-F238E27FC236}">
                  <a16:creationId xmlns:a16="http://schemas.microsoft.com/office/drawing/2014/main" id="{7F7B1E6F-0143-4F31-B672-A11D803585C3}"/>
                </a:ext>
              </a:extLst>
            </p:cNvPr>
            <p:cNvSpPr/>
            <p:nvPr/>
          </p:nvSpPr>
          <p:spPr>
            <a:xfrm>
              <a:off x="3760050" y="2403550"/>
              <a:ext cx="533575" cy="1202925"/>
            </a:xfrm>
            <a:custGeom>
              <a:avLst/>
              <a:gdLst/>
              <a:ahLst/>
              <a:cxnLst/>
              <a:rect l="l" t="t" r="r" b="b"/>
              <a:pathLst>
                <a:path w="21343" h="48117" extrusionOk="0">
                  <a:moveTo>
                    <a:pt x="17120" y="1"/>
                  </a:moveTo>
                  <a:lnTo>
                    <a:pt x="13787" y="16572"/>
                  </a:lnTo>
                  <a:lnTo>
                    <a:pt x="12418" y="14860"/>
                  </a:lnTo>
                  <a:cubicBezTo>
                    <a:pt x="9570" y="11300"/>
                    <a:pt x="5254" y="9270"/>
                    <a:pt x="781" y="9270"/>
                  </a:cubicBezTo>
                  <a:cubicBezTo>
                    <a:pt x="521" y="9270"/>
                    <a:pt x="261" y="9277"/>
                    <a:pt x="1" y="9290"/>
                  </a:cubicBezTo>
                  <a:cubicBezTo>
                    <a:pt x="503" y="11116"/>
                    <a:pt x="1096" y="12920"/>
                    <a:pt x="1827" y="14654"/>
                  </a:cubicBezTo>
                  <a:lnTo>
                    <a:pt x="1987" y="15065"/>
                  </a:lnTo>
                  <a:cubicBezTo>
                    <a:pt x="4566" y="21228"/>
                    <a:pt x="8606" y="26683"/>
                    <a:pt x="13764" y="30952"/>
                  </a:cubicBezTo>
                  <a:lnTo>
                    <a:pt x="15613" y="32458"/>
                  </a:lnTo>
                  <a:lnTo>
                    <a:pt x="13354" y="40949"/>
                  </a:lnTo>
                  <a:cubicBezTo>
                    <a:pt x="12966" y="42455"/>
                    <a:pt x="11596" y="43505"/>
                    <a:pt x="10044" y="43505"/>
                  </a:cubicBezTo>
                  <a:cubicBezTo>
                    <a:pt x="12258" y="43505"/>
                    <a:pt x="14198" y="45035"/>
                    <a:pt x="14700" y="47203"/>
                  </a:cubicBezTo>
                  <a:lnTo>
                    <a:pt x="14906" y="48116"/>
                  </a:lnTo>
                  <a:lnTo>
                    <a:pt x="20840" y="34056"/>
                  </a:lnTo>
                  <a:cubicBezTo>
                    <a:pt x="21342" y="32823"/>
                    <a:pt x="21183" y="31431"/>
                    <a:pt x="20407" y="30358"/>
                  </a:cubicBezTo>
                  <a:lnTo>
                    <a:pt x="15111" y="23145"/>
                  </a:lnTo>
                  <a:cubicBezTo>
                    <a:pt x="13787" y="21319"/>
                    <a:pt x="13285" y="19014"/>
                    <a:pt x="13742" y="16823"/>
                  </a:cubicBezTo>
                  <a:lnTo>
                    <a:pt x="1712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29;p41">
              <a:extLst>
                <a:ext uri="{FF2B5EF4-FFF2-40B4-BE49-F238E27FC236}">
                  <a16:creationId xmlns:a16="http://schemas.microsoft.com/office/drawing/2014/main" id="{F362BF34-4BAD-456B-A7B3-EC275E3FE553}"/>
                </a:ext>
              </a:extLst>
            </p:cNvPr>
            <p:cNvSpPr/>
            <p:nvPr/>
          </p:nvSpPr>
          <p:spPr>
            <a:xfrm>
              <a:off x="3752650" y="2606125"/>
              <a:ext cx="7425" cy="29700"/>
            </a:xfrm>
            <a:custGeom>
              <a:avLst/>
              <a:gdLst/>
              <a:ahLst/>
              <a:cxnLst/>
              <a:rect l="l" t="t" r="r" b="b"/>
              <a:pathLst>
                <a:path w="297" h="1188" extrusionOk="0">
                  <a:moveTo>
                    <a:pt x="297" y="1187"/>
                  </a:moveTo>
                  <a:lnTo>
                    <a:pt x="297" y="1187"/>
                  </a:lnTo>
                  <a:cubicBezTo>
                    <a:pt x="205" y="799"/>
                    <a:pt x="91" y="411"/>
                    <a:pt x="0" y="0"/>
                  </a:cubicBezTo>
                  <a:cubicBezTo>
                    <a:pt x="91" y="411"/>
                    <a:pt x="205" y="799"/>
                    <a:pt x="297" y="1187"/>
                  </a:cubicBezTo>
                  <a:close/>
                </a:path>
              </a:pathLst>
            </a:custGeom>
            <a:solidFill>
              <a:srgbClr val="4C3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30;p41">
              <a:extLst>
                <a:ext uri="{FF2B5EF4-FFF2-40B4-BE49-F238E27FC236}">
                  <a16:creationId xmlns:a16="http://schemas.microsoft.com/office/drawing/2014/main" id="{59D32C9E-D57A-46D2-A95E-615EFCD811D0}"/>
                </a:ext>
              </a:extLst>
            </p:cNvPr>
            <p:cNvSpPr/>
            <p:nvPr/>
          </p:nvSpPr>
          <p:spPr>
            <a:xfrm>
              <a:off x="3705850" y="2403550"/>
              <a:ext cx="482200" cy="414300"/>
            </a:xfrm>
            <a:custGeom>
              <a:avLst/>
              <a:gdLst/>
              <a:ahLst/>
              <a:cxnLst/>
              <a:rect l="l" t="t" r="r" b="b"/>
              <a:pathLst>
                <a:path w="19288" h="16572" extrusionOk="0">
                  <a:moveTo>
                    <a:pt x="0" y="1"/>
                  </a:moveTo>
                  <a:lnTo>
                    <a:pt x="1872" y="8103"/>
                  </a:lnTo>
                  <a:cubicBezTo>
                    <a:pt x="1963" y="8514"/>
                    <a:pt x="2077" y="8902"/>
                    <a:pt x="2169" y="9290"/>
                  </a:cubicBezTo>
                  <a:cubicBezTo>
                    <a:pt x="2429" y="9277"/>
                    <a:pt x="2689" y="9270"/>
                    <a:pt x="2949" y="9270"/>
                  </a:cubicBezTo>
                  <a:cubicBezTo>
                    <a:pt x="7422" y="9270"/>
                    <a:pt x="11738" y="11300"/>
                    <a:pt x="14586" y="14860"/>
                  </a:cubicBezTo>
                  <a:lnTo>
                    <a:pt x="15955" y="16572"/>
                  </a:lnTo>
                  <a:lnTo>
                    <a:pt x="1928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31;p41">
              <a:extLst>
                <a:ext uri="{FF2B5EF4-FFF2-40B4-BE49-F238E27FC236}">
                  <a16:creationId xmlns:a16="http://schemas.microsoft.com/office/drawing/2014/main" id="{30C66028-B67F-48E9-8094-80A21AB6E2A0}"/>
                </a:ext>
              </a:extLst>
            </p:cNvPr>
            <p:cNvSpPr/>
            <p:nvPr/>
          </p:nvSpPr>
          <p:spPr>
            <a:xfrm>
              <a:off x="2143575" y="3267475"/>
              <a:ext cx="204750" cy="113025"/>
            </a:xfrm>
            <a:custGeom>
              <a:avLst/>
              <a:gdLst/>
              <a:ahLst/>
              <a:cxnLst/>
              <a:rect l="l" t="t" r="r" b="b"/>
              <a:pathLst>
                <a:path w="8190" h="4521" extrusionOk="0">
                  <a:moveTo>
                    <a:pt x="2588" y="1"/>
                  </a:moveTo>
                  <a:cubicBezTo>
                    <a:pt x="1031" y="1"/>
                    <a:pt x="0" y="1631"/>
                    <a:pt x="680" y="3037"/>
                  </a:cubicBezTo>
                  <a:lnTo>
                    <a:pt x="1228" y="3493"/>
                  </a:lnTo>
                  <a:cubicBezTo>
                    <a:pt x="2084" y="4178"/>
                    <a:pt x="3123" y="4520"/>
                    <a:pt x="4161" y="4520"/>
                  </a:cubicBezTo>
                  <a:cubicBezTo>
                    <a:pt x="5200" y="4520"/>
                    <a:pt x="6238" y="4178"/>
                    <a:pt x="7094" y="3493"/>
                  </a:cubicBezTo>
                  <a:lnTo>
                    <a:pt x="8190" y="2626"/>
                  </a:lnTo>
                  <a:lnTo>
                    <a:pt x="3556" y="24"/>
                  </a:lnTo>
                  <a:lnTo>
                    <a:pt x="2621" y="1"/>
                  </a:lnTo>
                  <a:cubicBezTo>
                    <a:pt x="2610" y="1"/>
                    <a:pt x="2599" y="1"/>
                    <a:pt x="25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32;p41">
              <a:extLst>
                <a:ext uri="{FF2B5EF4-FFF2-40B4-BE49-F238E27FC236}">
                  <a16:creationId xmlns:a16="http://schemas.microsoft.com/office/drawing/2014/main" id="{D8E01DBC-4A60-4932-8AC2-950614DCA889}"/>
                </a:ext>
              </a:extLst>
            </p:cNvPr>
            <p:cNvSpPr/>
            <p:nvPr/>
          </p:nvSpPr>
          <p:spPr>
            <a:xfrm>
              <a:off x="2105800" y="2304250"/>
              <a:ext cx="853125" cy="1039150"/>
            </a:xfrm>
            <a:custGeom>
              <a:avLst/>
              <a:gdLst/>
              <a:ahLst/>
              <a:cxnLst/>
              <a:rect l="l" t="t" r="r" b="b"/>
              <a:pathLst>
                <a:path w="34125" h="41566" extrusionOk="0">
                  <a:moveTo>
                    <a:pt x="23214" y="1"/>
                  </a:moveTo>
                  <a:lnTo>
                    <a:pt x="23693" y="15294"/>
                  </a:lnTo>
                  <a:lnTo>
                    <a:pt x="22734" y="15294"/>
                  </a:lnTo>
                  <a:cubicBezTo>
                    <a:pt x="21273" y="15294"/>
                    <a:pt x="19835" y="15728"/>
                    <a:pt x="18603" y="16526"/>
                  </a:cubicBezTo>
                  <a:lnTo>
                    <a:pt x="5296" y="25132"/>
                  </a:lnTo>
                  <a:cubicBezTo>
                    <a:pt x="3858" y="26045"/>
                    <a:pt x="2831" y="27483"/>
                    <a:pt x="2397" y="29126"/>
                  </a:cubicBezTo>
                  <a:lnTo>
                    <a:pt x="388" y="37092"/>
                  </a:lnTo>
                  <a:cubicBezTo>
                    <a:pt x="0" y="38621"/>
                    <a:pt x="525" y="40242"/>
                    <a:pt x="1758" y="41223"/>
                  </a:cubicBezTo>
                  <a:lnTo>
                    <a:pt x="2191" y="41566"/>
                  </a:lnTo>
                  <a:cubicBezTo>
                    <a:pt x="1511" y="40160"/>
                    <a:pt x="2542" y="38530"/>
                    <a:pt x="4099" y="38530"/>
                  </a:cubicBezTo>
                  <a:cubicBezTo>
                    <a:pt x="4110" y="38530"/>
                    <a:pt x="4121" y="38530"/>
                    <a:pt x="4132" y="38530"/>
                  </a:cubicBezTo>
                  <a:lnTo>
                    <a:pt x="5067" y="38553"/>
                  </a:lnTo>
                  <a:lnTo>
                    <a:pt x="6232" y="31135"/>
                  </a:lnTo>
                  <a:cubicBezTo>
                    <a:pt x="6460" y="29537"/>
                    <a:pt x="7487" y="28167"/>
                    <a:pt x="8948" y="27460"/>
                  </a:cubicBezTo>
                  <a:lnTo>
                    <a:pt x="13353" y="25337"/>
                  </a:lnTo>
                  <a:cubicBezTo>
                    <a:pt x="15318" y="24398"/>
                    <a:pt x="17450" y="23919"/>
                    <a:pt x="19609" y="23919"/>
                  </a:cubicBezTo>
                  <a:cubicBezTo>
                    <a:pt x="19707" y="23919"/>
                    <a:pt x="19806" y="23920"/>
                    <a:pt x="19904" y="23922"/>
                  </a:cubicBezTo>
                  <a:lnTo>
                    <a:pt x="23122" y="23990"/>
                  </a:lnTo>
                  <a:cubicBezTo>
                    <a:pt x="23164" y="23991"/>
                    <a:pt x="23206" y="23992"/>
                    <a:pt x="23248" y="23992"/>
                  </a:cubicBezTo>
                  <a:cubicBezTo>
                    <a:pt x="25369" y="23992"/>
                    <a:pt x="27343" y="22858"/>
                    <a:pt x="28418" y="21000"/>
                  </a:cubicBezTo>
                  <a:lnTo>
                    <a:pt x="30058" y="18100"/>
                  </a:lnTo>
                  <a:lnTo>
                    <a:pt x="30058" y="18100"/>
                  </a:lnTo>
                  <a:cubicBezTo>
                    <a:pt x="30059" y="18100"/>
                    <a:pt x="30060" y="18101"/>
                    <a:pt x="30061" y="18101"/>
                  </a:cubicBezTo>
                  <a:lnTo>
                    <a:pt x="34124" y="10911"/>
                  </a:lnTo>
                  <a:lnTo>
                    <a:pt x="30058" y="18100"/>
                  </a:lnTo>
                  <a:lnTo>
                    <a:pt x="30058" y="18100"/>
                  </a:lnTo>
                  <a:cubicBezTo>
                    <a:pt x="29580" y="17803"/>
                    <a:pt x="29125" y="17462"/>
                    <a:pt x="28714" y="17097"/>
                  </a:cubicBezTo>
                  <a:cubicBezTo>
                    <a:pt x="27664" y="16161"/>
                    <a:pt x="26797" y="15020"/>
                    <a:pt x="25838" y="13993"/>
                  </a:cubicBezTo>
                  <a:cubicBezTo>
                    <a:pt x="25154" y="13262"/>
                    <a:pt x="24423" y="12578"/>
                    <a:pt x="23602" y="12053"/>
                  </a:cubicBezTo>
                  <a:lnTo>
                    <a:pt x="2321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33;p41">
              <a:extLst>
                <a:ext uri="{FF2B5EF4-FFF2-40B4-BE49-F238E27FC236}">
                  <a16:creationId xmlns:a16="http://schemas.microsoft.com/office/drawing/2014/main" id="{B6828A58-6E07-409F-80D2-FA426F8014A7}"/>
                </a:ext>
              </a:extLst>
            </p:cNvPr>
            <p:cNvSpPr/>
            <p:nvPr/>
          </p:nvSpPr>
          <p:spPr>
            <a:xfrm>
              <a:off x="2686125" y="2304250"/>
              <a:ext cx="272800" cy="452550"/>
            </a:xfrm>
            <a:custGeom>
              <a:avLst/>
              <a:gdLst/>
              <a:ahLst/>
              <a:cxnLst/>
              <a:rect l="l" t="t" r="r" b="b"/>
              <a:pathLst>
                <a:path w="10912" h="18102" extrusionOk="0">
                  <a:moveTo>
                    <a:pt x="1" y="1"/>
                  </a:moveTo>
                  <a:lnTo>
                    <a:pt x="389" y="12053"/>
                  </a:lnTo>
                  <a:cubicBezTo>
                    <a:pt x="1210" y="12578"/>
                    <a:pt x="1941" y="13262"/>
                    <a:pt x="2625" y="13993"/>
                  </a:cubicBezTo>
                  <a:cubicBezTo>
                    <a:pt x="3584" y="15020"/>
                    <a:pt x="4451" y="16161"/>
                    <a:pt x="5501" y="17097"/>
                  </a:cubicBezTo>
                  <a:cubicBezTo>
                    <a:pt x="5912" y="17462"/>
                    <a:pt x="6369" y="17805"/>
                    <a:pt x="6848" y="18101"/>
                  </a:cubicBezTo>
                  <a:lnTo>
                    <a:pt x="10911" y="109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34;p41">
              <a:extLst>
                <a:ext uri="{FF2B5EF4-FFF2-40B4-BE49-F238E27FC236}">
                  <a16:creationId xmlns:a16="http://schemas.microsoft.com/office/drawing/2014/main" id="{EC94D406-8CEB-45D3-9D61-C13781D8DAC5}"/>
                </a:ext>
              </a:extLst>
            </p:cNvPr>
            <p:cNvSpPr/>
            <p:nvPr/>
          </p:nvSpPr>
          <p:spPr>
            <a:xfrm>
              <a:off x="4111575" y="1852900"/>
              <a:ext cx="320150" cy="297875"/>
            </a:xfrm>
            <a:custGeom>
              <a:avLst/>
              <a:gdLst/>
              <a:ahLst/>
              <a:cxnLst/>
              <a:rect l="l" t="t" r="r" b="b"/>
              <a:pathLst>
                <a:path w="12806" h="11915" extrusionOk="0">
                  <a:moveTo>
                    <a:pt x="0" y="0"/>
                  </a:moveTo>
                  <a:lnTo>
                    <a:pt x="0" y="0"/>
                  </a:lnTo>
                  <a:cubicBezTo>
                    <a:pt x="1826" y="1507"/>
                    <a:pt x="3264" y="4086"/>
                    <a:pt x="5433" y="5022"/>
                  </a:cubicBezTo>
                  <a:cubicBezTo>
                    <a:pt x="8605" y="6368"/>
                    <a:pt x="11230" y="8856"/>
                    <a:pt x="12805" y="11915"/>
                  </a:cubicBezTo>
                  <a:cubicBezTo>
                    <a:pt x="12257" y="8651"/>
                    <a:pt x="10682" y="5547"/>
                    <a:pt x="8354" y="3196"/>
                  </a:cubicBezTo>
                  <a:cubicBezTo>
                    <a:pt x="5684" y="1895"/>
                    <a:pt x="2831" y="936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035;p41">
              <a:extLst>
                <a:ext uri="{FF2B5EF4-FFF2-40B4-BE49-F238E27FC236}">
                  <a16:creationId xmlns:a16="http://schemas.microsoft.com/office/drawing/2014/main" id="{07320035-DB18-46AB-9DBB-049903E4662D}"/>
                </a:ext>
              </a:extLst>
            </p:cNvPr>
            <p:cNvSpPr/>
            <p:nvPr/>
          </p:nvSpPr>
          <p:spPr>
            <a:xfrm>
              <a:off x="4320425" y="1932775"/>
              <a:ext cx="483350" cy="643500"/>
            </a:xfrm>
            <a:custGeom>
              <a:avLst/>
              <a:gdLst/>
              <a:ahLst/>
              <a:cxnLst/>
              <a:rect l="l" t="t" r="r" b="b"/>
              <a:pathLst>
                <a:path w="19334" h="25740" extrusionOk="0">
                  <a:moveTo>
                    <a:pt x="0" y="1"/>
                  </a:moveTo>
                  <a:cubicBezTo>
                    <a:pt x="2328" y="2352"/>
                    <a:pt x="3903" y="5456"/>
                    <a:pt x="4451" y="8720"/>
                  </a:cubicBezTo>
                  <a:cubicBezTo>
                    <a:pt x="4702" y="9222"/>
                    <a:pt x="4931" y="9747"/>
                    <a:pt x="5136" y="10272"/>
                  </a:cubicBezTo>
                  <a:cubicBezTo>
                    <a:pt x="6483" y="13947"/>
                    <a:pt x="6391" y="18170"/>
                    <a:pt x="8514" y="21479"/>
                  </a:cubicBezTo>
                  <a:cubicBezTo>
                    <a:pt x="9633" y="23214"/>
                    <a:pt x="11322" y="24583"/>
                    <a:pt x="13262" y="25291"/>
                  </a:cubicBezTo>
                  <a:cubicBezTo>
                    <a:pt x="14124" y="25605"/>
                    <a:pt x="15026" y="25740"/>
                    <a:pt x="15937" y="25740"/>
                  </a:cubicBezTo>
                  <a:cubicBezTo>
                    <a:pt x="17077" y="25740"/>
                    <a:pt x="18230" y="25530"/>
                    <a:pt x="19333" y="25200"/>
                  </a:cubicBezTo>
                  <a:lnTo>
                    <a:pt x="19333" y="25200"/>
                  </a:lnTo>
                  <a:cubicBezTo>
                    <a:pt x="19138" y="25225"/>
                    <a:pt x="18943" y="25237"/>
                    <a:pt x="18748" y="25237"/>
                  </a:cubicBezTo>
                  <a:cubicBezTo>
                    <a:pt x="16808" y="25237"/>
                    <a:pt x="14948" y="24035"/>
                    <a:pt x="13787" y="22438"/>
                  </a:cubicBezTo>
                  <a:cubicBezTo>
                    <a:pt x="12531" y="20703"/>
                    <a:pt x="11961" y="18535"/>
                    <a:pt x="11595" y="16389"/>
                  </a:cubicBezTo>
                  <a:cubicBezTo>
                    <a:pt x="11230" y="14266"/>
                    <a:pt x="10979" y="12075"/>
                    <a:pt x="10226" y="10044"/>
                  </a:cubicBezTo>
                  <a:cubicBezTo>
                    <a:pt x="8879" y="6346"/>
                    <a:pt x="5889" y="3424"/>
                    <a:pt x="2534" y="1370"/>
                  </a:cubicBezTo>
                  <a:cubicBezTo>
                    <a:pt x="1712" y="868"/>
                    <a:pt x="868" y="41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036;p41">
              <a:extLst>
                <a:ext uri="{FF2B5EF4-FFF2-40B4-BE49-F238E27FC236}">
                  <a16:creationId xmlns:a16="http://schemas.microsoft.com/office/drawing/2014/main" id="{5C75ABD0-F743-455A-909E-335E212E0716}"/>
                </a:ext>
              </a:extLst>
            </p:cNvPr>
            <p:cNvSpPr/>
            <p:nvPr/>
          </p:nvSpPr>
          <p:spPr>
            <a:xfrm>
              <a:off x="1667550" y="1809700"/>
              <a:ext cx="2752750" cy="968700"/>
            </a:xfrm>
            <a:custGeom>
              <a:avLst/>
              <a:gdLst/>
              <a:ahLst/>
              <a:cxnLst/>
              <a:rect l="l" t="t" r="r" b="b"/>
              <a:pathLst>
                <a:path w="110110" h="38748" extrusionOk="0">
                  <a:moveTo>
                    <a:pt x="57646" y="1"/>
                  </a:moveTo>
                  <a:cubicBezTo>
                    <a:pt x="55338" y="1"/>
                    <a:pt x="53035" y="442"/>
                    <a:pt x="50878" y="1294"/>
                  </a:cubicBezTo>
                  <a:lnTo>
                    <a:pt x="45172" y="3554"/>
                  </a:lnTo>
                  <a:cubicBezTo>
                    <a:pt x="44601" y="3782"/>
                    <a:pt x="44008" y="3965"/>
                    <a:pt x="43414" y="4148"/>
                  </a:cubicBezTo>
                  <a:lnTo>
                    <a:pt x="24195" y="9580"/>
                  </a:lnTo>
                  <a:cubicBezTo>
                    <a:pt x="23374" y="9808"/>
                    <a:pt x="22529" y="9922"/>
                    <a:pt x="21662" y="9922"/>
                  </a:cubicBezTo>
                  <a:cubicBezTo>
                    <a:pt x="19836" y="9922"/>
                    <a:pt x="18055" y="10470"/>
                    <a:pt x="16526" y="11475"/>
                  </a:cubicBezTo>
                  <a:cubicBezTo>
                    <a:pt x="15293" y="12296"/>
                    <a:pt x="13787" y="13301"/>
                    <a:pt x="12440" y="14191"/>
                  </a:cubicBezTo>
                  <a:cubicBezTo>
                    <a:pt x="10295" y="15606"/>
                    <a:pt x="8925" y="17934"/>
                    <a:pt x="8697" y="20513"/>
                  </a:cubicBezTo>
                  <a:lnTo>
                    <a:pt x="8583" y="21837"/>
                  </a:lnTo>
                  <a:cubicBezTo>
                    <a:pt x="8400" y="23777"/>
                    <a:pt x="7578" y="25603"/>
                    <a:pt x="6209" y="26996"/>
                  </a:cubicBezTo>
                  <a:lnTo>
                    <a:pt x="1073" y="32291"/>
                  </a:lnTo>
                  <a:cubicBezTo>
                    <a:pt x="0" y="33387"/>
                    <a:pt x="229" y="35213"/>
                    <a:pt x="1553" y="36012"/>
                  </a:cubicBezTo>
                  <a:lnTo>
                    <a:pt x="4383" y="37701"/>
                  </a:lnTo>
                  <a:cubicBezTo>
                    <a:pt x="4993" y="38064"/>
                    <a:pt x="5687" y="38251"/>
                    <a:pt x="6387" y="38251"/>
                  </a:cubicBezTo>
                  <a:cubicBezTo>
                    <a:pt x="6787" y="38251"/>
                    <a:pt x="7189" y="38190"/>
                    <a:pt x="7578" y="38066"/>
                  </a:cubicBezTo>
                  <a:cubicBezTo>
                    <a:pt x="8293" y="38520"/>
                    <a:pt x="9103" y="38748"/>
                    <a:pt x="9911" y="38748"/>
                  </a:cubicBezTo>
                  <a:cubicBezTo>
                    <a:pt x="10730" y="38748"/>
                    <a:pt x="11546" y="38514"/>
                    <a:pt x="12258" y="38043"/>
                  </a:cubicBezTo>
                  <a:lnTo>
                    <a:pt x="24971" y="29917"/>
                  </a:lnTo>
                  <a:cubicBezTo>
                    <a:pt x="25907" y="29324"/>
                    <a:pt x="26934" y="28890"/>
                    <a:pt x="28030" y="28685"/>
                  </a:cubicBezTo>
                  <a:lnTo>
                    <a:pt x="34649" y="27429"/>
                  </a:lnTo>
                  <a:cubicBezTo>
                    <a:pt x="35200" y="27324"/>
                    <a:pt x="35754" y="27272"/>
                    <a:pt x="36306" y="27272"/>
                  </a:cubicBezTo>
                  <a:cubicBezTo>
                    <a:pt x="37675" y="27272"/>
                    <a:pt x="39028" y="27594"/>
                    <a:pt x="40264" y="28228"/>
                  </a:cubicBezTo>
                  <a:lnTo>
                    <a:pt x="48710" y="32542"/>
                  </a:lnTo>
                  <a:cubicBezTo>
                    <a:pt x="51418" y="33916"/>
                    <a:pt x="54380" y="34611"/>
                    <a:pt x="57350" y="34611"/>
                  </a:cubicBezTo>
                  <a:cubicBezTo>
                    <a:pt x="59661" y="34611"/>
                    <a:pt x="61978" y="34190"/>
                    <a:pt x="64185" y="33341"/>
                  </a:cubicBezTo>
                  <a:lnTo>
                    <a:pt x="78177" y="27932"/>
                  </a:lnTo>
                  <a:cubicBezTo>
                    <a:pt x="79775" y="27292"/>
                    <a:pt x="81418" y="26813"/>
                    <a:pt x="83107" y="26471"/>
                  </a:cubicBezTo>
                  <a:lnTo>
                    <a:pt x="110110" y="21084"/>
                  </a:lnTo>
                  <a:lnTo>
                    <a:pt x="108991" y="16222"/>
                  </a:lnTo>
                  <a:lnTo>
                    <a:pt x="107896" y="11634"/>
                  </a:lnTo>
                  <a:cubicBezTo>
                    <a:pt x="106412" y="5357"/>
                    <a:pt x="100797" y="929"/>
                    <a:pt x="94360" y="929"/>
                  </a:cubicBezTo>
                  <a:lnTo>
                    <a:pt x="67563" y="929"/>
                  </a:lnTo>
                  <a:cubicBezTo>
                    <a:pt x="66833" y="929"/>
                    <a:pt x="66125" y="884"/>
                    <a:pt x="65395" y="792"/>
                  </a:cubicBezTo>
                  <a:lnTo>
                    <a:pt x="59803" y="130"/>
                  </a:lnTo>
                  <a:cubicBezTo>
                    <a:pt x="59086" y="44"/>
                    <a:pt x="58366" y="1"/>
                    <a:pt x="576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037;p41">
              <a:extLst>
                <a:ext uri="{FF2B5EF4-FFF2-40B4-BE49-F238E27FC236}">
                  <a16:creationId xmlns:a16="http://schemas.microsoft.com/office/drawing/2014/main" id="{AAC3C795-5E46-4D89-A11C-FCB7C2D059FA}"/>
                </a:ext>
              </a:extLst>
            </p:cNvPr>
            <p:cNvSpPr/>
            <p:nvPr/>
          </p:nvSpPr>
          <p:spPr>
            <a:xfrm>
              <a:off x="2368275" y="2307475"/>
              <a:ext cx="1862000" cy="367500"/>
            </a:xfrm>
            <a:custGeom>
              <a:avLst/>
              <a:gdLst/>
              <a:ahLst/>
              <a:cxnLst/>
              <a:rect l="l" t="t" r="r" b="b"/>
              <a:pathLst>
                <a:path w="74480" h="14700" extrusionOk="0">
                  <a:moveTo>
                    <a:pt x="54905" y="0"/>
                  </a:moveTo>
                  <a:cubicBezTo>
                    <a:pt x="50396" y="0"/>
                    <a:pt x="45932" y="641"/>
                    <a:pt x="41589" y="1903"/>
                  </a:cubicBezTo>
                  <a:lnTo>
                    <a:pt x="33075" y="4368"/>
                  </a:lnTo>
                  <a:cubicBezTo>
                    <a:pt x="32085" y="4655"/>
                    <a:pt x="31059" y="4800"/>
                    <a:pt x="30033" y="4800"/>
                  </a:cubicBezTo>
                  <a:cubicBezTo>
                    <a:pt x="29261" y="4800"/>
                    <a:pt x="28489" y="4718"/>
                    <a:pt x="27734" y="4551"/>
                  </a:cubicBezTo>
                  <a:lnTo>
                    <a:pt x="17736" y="2383"/>
                  </a:lnTo>
                  <a:cubicBezTo>
                    <a:pt x="16550" y="2121"/>
                    <a:pt x="15340" y="1990"/>
                    <a:pt x="14131" y="1990"/>
                  </a:cubicBezTo>
                  <a:cubicBezTo>
                    <a:pt x="12387" y="1990"/>
                    <a:pt x="10643" y="2264"/>
                    <a:pt x="8971" y="2816"/>
                  </a:cubicBezTo>
                  <a:lnTo>
                    <a:pt x="1" y="5738"/>
                  </a:lnTo>
                  <a:lnTo>
                    <a:pt x="1" y="8774"/>
                  </a:lnTo>
                  <a:lnTo>
                    <a:pt x="6620" y="7518"/>
                  </a:lnTo>
                  <a:cubicBezTo>
                    <a:pt x="7171" y="7413"/>
                    <a:pt x="7725" y="7361"/>
                    <a:pt x="8277" y="7361"/>
                  </a:cubicBezTo>
                  <a:cubicBezTo>
                    <a:pt x="9646" y="7361"/>
                    <a:pt x="10999" y="7683"/>
                    <a:pt x="12235" y="8317"/>
                  </a:cubicBezTo>
                  <a:lnTo>
                    <a:pt x="20681" y="12631"/>
                  </a:lnTo>
                  <a:cubicBezTo>
                    <a:pt x="23389" y="14005"/>
                    <a:pt x="26351" y="14700"/>
                    <a:pt x="29321" y="14700"/>
                  </a:cubicBezTo>
                  <a:cubicBezTo>
                    <a:pt x="31632" y="14700"/>
                    <a:pt x="33949" y="14279"/>
                    <a:pt x="36156" y="13430"/>
                  </a:cubicBezTo>
                  <a:lnTo>
                    <a:pt x="50148" y="8021"/>
                  </a:lnTo>
                  <a:cubicBezTo>
                    <a:pt x="51746" y="7381"/>
                    <a:pt x="53389" y="6902"/>
                    <a:pt x="55078" y="6560"/>
                  </a:cubicBezTo>
                  <a:lnTo>
                    <a:pt x="74480" y="2679"/>
                  </a:lnTo>
                  <a:cubicBezTo>
                    <a:pt x="70896" y="1082"/>
                    <a:pt x="67039" y="214"/>
                    <a:pt x="63090" y="146"/>
                  </a:cubicBezTo>
                  <a:lnTo>
                    <a:pt x="55809" y="9"/>
                  </a:lnTo>
                  <a:cubicBezTo>
                    <a:pt x="55507" y="3"/>
                    <a:pt x="55206" y="0"/>
                    <a:pt x="54905" y="0"/>
                  </a:cubicBezTo>
                  <a:close/>
                </a:path>
              </a:pathLst>
            </a:custGeom>
            <a:solidFill>
              <a:srgbClr val="E78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038;p41">
              <a:extLst>
                <a:ext uri="{FF2B5EF4-FFF2-40B4-BE49-F238E27FC236}">
                  <a16:creationId xmlns:a16="http://schemas.microsoft.com/office/drawing/2014/main" id="{2830782B-1031-463F-A853-FC6DC68C9102}"/>
                </a:ext>
              </a:extLst>
            </p:cNvPr>
            <p:cNvSpPr/>
            <p:nvPr/>
          </p:nvSpPr>
          <p:spPr>
            <a:xfrm>
              <a:off x="3873625" y="2215250"/>
              <a:ext cx="272200" cy="219150"/>
            </a:xfrm>
            <a:custGeom>
              <a:avLst/>
              <a:gdLst/>
              <a:ahLst/>
              <a:cxnLst/>
              <a:rect l="l" t="t" r="r" b="b"/>
              <a:pathLst>
                <a:path w="10888" h="8766" extrusionOk="0">
                  <a:moveTo>
                    <a:pt x="0" y="0"/>
                  </a:moveTo>
                  <a:lnTo>
                    <a:pt x="1004" y="3789"/>
                  </a:lnTo>
                  <a:lnTo>
                    <a:pt x="2328" y="8765"/>
                  </a:lnTo>
                  <a:lnTo>
                    <a:pt x="10888" y="7053"/>
                  </a:lnTo>
                  <a:lnTo>
                    <a:pt x="9564" y="4748"/>
                  </a:lnTo>
                  <a:lnTo>
                    <a:pt x="8674" y="3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039;p41">
              <a:extLst>
                <a:ext uri="{FF2B5EF4-FFF2-40B4-BE49-F238E27FC236}">
                  <a16:creationId xmlns:a16="http://schemas.microsoft.com/office/drawing/2014/main" id="{C953FFFA-ED54-4BE0-A7E9-7A8B090F8D59}"/>
                </a:ext>
              </a:extLst>
            </p:cNvPr>
            <p:cNvSpPr/>
            <p:nvPr/>
          </p:nvSpPr>
          <p:spPr>
            <a:xfrm>
              <a:off x="2883000" y="2171300"/>
              <a:ext cx="504450" cy="503725"/>
            </a:xfrm>
            <a:custGeom>
              <a:avLst/>
              <a:gdLst/>
              <a:ahLst/>
              <a:cxnLst/>
              <a:rect l="l" t="t" r="r" b="b"/>
              <a:pathLst>
                <a:path w="20178" h="20149" extrusionOk="0">
                  <a:moveTo>
                    <a:pt x="114" y="1"/>
                  </a:moveTo>
                  <a:lnTo>
                    <a:pt x="0" y="6232"/>
                  </a:lnTo>
                  <a:cubicBezTo>
                    <a:pt x="0" y="6985"/>
                    <a:pt x="46" y="7738"/>
                    <a:pt x="183" y="8469"/>
                  </a:cubicBezTo>
                  <a:cubicBezTo>
                    <a:pt x="388" y="9701"/>
                    <a:pt x="754" y="10911"/>
                    <a:pt x="1324" y="12030"/>
                  </a:cubicBezTo>
                  <a:lnTo>
                    <a:pt x="5159" y="19813"/>
                  </a:lnTo>
                  <a:cubicBezTo>
                    <a:pt x="6326" y="20037"/>
                    <a:pt x="7511" y="20149"/>
                    <a:pt x="8698" y="20149"/>
                  </a:cubicBezTo>
                  <a:cubicBezTo>
                    <a:pt x="11018" y="20149"/>
                    <a:pt x="13348" y="19723"/>
                    <a:pt x="15567" y="18877"/>
                  </a:cubicBezTo>
                  <a:lnTo>
                    <a:pt x="20178" y="17097"/>
                  </a:lnTo>
                  <a:cubicBezTo>
                    <a:pt x="20155" y="15910"/>
                    <a:pt x="19699" y="14791"/>
                    <a:pt x="18877" y="13924"/>
                  </a:cubicBezTo>
                  <a:lnTo>
                    <a:pt x="18489" y="13490"/>
                  </a:lnTo>
                  <a:cubicBezTo>
                    <a:pt x="17256" y="12166"/>
                    <a:pt x="16526" y="10455"/>
                    <a:pt x="16412" y="8674"/>
                  </a:cubicBezTo>
                  <a:cubicBezTo>
                    <a:pt x="16412" y="8514"/>
                    <a:pt x="16389" y="8355"/>
                    <a:pt x="16389" y="8195"/>
                  </a:cubicBezTo>
                  <a:lnTo>
                    <a:pt x="16389" y="3972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040;p41">
              <a:extLst>
                <a:ext uri="{FF2B5EF4-FFF2-40B4-BE49-F238E27FC236}">
                  <a16:creationId xmlns:a16="http://schemas.microsoft.com/office/drawing/2014/main" id="{A31EFE9E-9EC5-4954-81AC-A0EC8EE984BD}"/>
                </a:ext>
              </a:extLst>
            </p:cNvPr>
            <p:cNvSpPr/>
            <p:nvPr/>
          </p:nvSpPr>
          <p:spPr>
            <a:xfrm>
              <a:off x="2177700" y="2151325"/>
              <a:ext cx="114150" cy="479350"/>
            </a:xfrm>
            <a:custGeom>
              <a:avLst/>
              <a:gdLst/>
              <a:ahLst/>
              <a:cxnLst/>
              <a:rect l="l" t="t" r="r" b="b"/>
              <a:pathLst>
                <a:path w="4566" h="19174" extrusionOk="0">
                  <a:moveTo>
                    <a:pt x="343" y="1"/>
                  </a:moveTo>
                  <a:lnTo>
                    <a:pt x="0" y="19174"/>
                  </a:lnTo>
                  <a:lnTo>
                    <a:pt x="4565" y="16252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041;p41">
              <a:extLst>
                <a:ext uri="{FF2B5EF4-FFF2-40B4-BE49-F238E27FC236}">
                  <a16:creationId xmlns:a16="http://schemas.microsoft.com/office/drawing/2014/main" id="{3894A343-59A1-4AEE-AF79-BA165EFD85A9}"/>
                </a:ext>
              </a:extLst>
            </p:cNvPr>
            <p:cNvSpPr/>
            <p:nvPr/>
          </p:nvSpPr>
          <p:spPr>
            <a:xfrm>
              <a:off x="2184450" y="2118825"/>
              <a:ext cx="267750" cy="634000"/>
            </a:xfrm>
            <a:custGeom>
              <a:avLst/>
              <a:gdLst/>
              <a:ahLst/>
              <a:cxnLst/>
              <a:rect l="l" t="t" r="r" b="b"/>
              <a:pathLst>
                <a:path w="10710" h="25360" extrusionOk="0">
                  <a:moveTo>
                    <a:pt x="1255" y="1"/>
                  </a:moveTo>
                  <a:cubicBezTo>
                    <a:pt x="590" y="1"/>
                    <a:pt x="1" y="566"/>
                    <a:pt x="73" y="1301"/>
                  </a:cubicBezTo>
                  <a:lnTo>
                    <a:pt x="1899" y="24240"/>
                  </a:lnTo>
                  <a:cubicBezTo>
                    <a:pt x="1943" y="24927"/>
                    <a:pt x="2516" y="25360"/>
                    <a:pt x="3111" y="25360"/>
                  </a:cubicBezTo>
                  <a:cubicBezTo>
                    <a:pt x="3425" y="25360"/>
                    <a:pt x="3746" y="25239"/>
                    <a:pt x="3999" y="24971"/>
                  </a:cubicBezTo>
                  <a:lnTo>
                    <a:pt x="7240" y="21524"/>
                  </a:lnTo>
                  <a:cubicBezTo>
                    <a:pt x="9842" y="18739"/>
                    <a:pt x="10709" y="14745"/>
                    <a:pt x="9477" y="11138"/>
                  </a:cubicBezTo>
                  <a:lnTo>
                    <a:pt x="8084" y="7053"/>
                  </a:lnTo>
                  <a:cubicBezTo>
                    <a:pt x="7103" y="4131"/>
                    <a:pt x="5003" y="1734"/>
                    <a:pt x="2241" y="342"/>
                  </a:cubicBezTo>
                  <a:lnTo>
                    <a:pt x="1807" y="137"/>
                  </a:lnTo>
                  <a:cubicBezTo>
                    <a:pt x="1625" y="43"/>
                    <a:pt x="1437" y="1"/>
                    <a:pt x="12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042;p41">
              <a:extLst>
                <a:ext uri="{FF2B5EF4-FFF2-40B4-BE49-F238E27FC236}">
                  <a16:creationId xmlns:a16="http://schemas.microsoft.com/office/drawing/2014/main" id="{A62BDC79-AB57-48B1-9DA1-1E146122F3C7}"/>
                </a:ext>
              </a:extLst>
            </p:cNvPr>
            <p:cNvSpPr/>
            <p:nvPr/>
          </p:nvSpPr>
          <p:spPr>
            <a:xfrm>
              <a:off x="4758675" y="3027825"/>
              <a:ext cx="114150" cy="178050"/>
            </a:xfrm>
            <a:custGeom>
              <a:avLst/>
              <a:gdLst/>
              <a:ahLst/>
              <a:cxnLst/>
              <a:rect l="l" t="t" r="r" b="b"/>
              <a:pathLst>
                <a:path w="4566" h="7122" extrusionOk="0">
                  <a:moveTo>
                    <a:pt x="4565" y="0"/>
                  </a:moveTo>
                  <a:lnTo>
                    <a:pt x="548" y="1073"/>
                  </a:lnTo>
                  <a:lnTo>
                    <a:pt x="1438" y="5341"/>
                  </a:lnTo>
                  <a:cubicBezTo>
                    <a:pt x="1621" y="6254"/>
                    <a:pt x="936" y="7122"/>
                    <a:pt x="0" y="7122"/>
                  </a:cubicBezTo>
                  <a:lnTo>
                    <a:pt x="2214" y="7122"/>
                  </a:lnTo>
                  <a:cubicBezTo>
                    <a:pt x="3515" y="7122"/>
                    <a:pt x="4565" y="6049"/>
                    <a:pt x="4565" y="4748"/>
                  </a:cubicBezTo>
                  <a:lnTo>
                    <a:pt x="45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043;p41">
              <a:extLst>
                <a:ext uri="{FF2B5EF4-FFF2-40B4-BE49-F238E27FC236}">
                  <a16:creationId xmlns:a16="http://schemas.microsoft.com/office/drawing/2014/main" id="{AE0593D3-E824-4B16-AC8F-A71D7EEEDB4F}"/>
                </a:ext>
              </a:extLst>
            </p:cNvPr>
            <p:cNvSpPr/>
            <p:nvPr/>
          </p:nvSpPr>
          <p:spPr>
            <a:xfrm>
              <a:off x="3873625" y="2215250"/>
              <a:ext cx="925575" cy="990625"/>
            </a:xfrm>
            <a:custGeom>
              <a:avLst/>
              <a:gdLst/>
              <a:ahLst/>
              <a:cxnLst/>
              <a:rect l="l" t="t" r="r" b="b"/>
              <a:pathLst>
                <a:path w="37023" h="39625" extrusionOk="0">
                  <a:moveTo>
                    <a:pt x="0" y="0"/>
                  </a:moveTo>
                  <a:lnTo>
                    <a:pt x="14015" y="21684"/>
                  </a:lnTo>
                  <a:cubicBezTo>
                    <a:pt x="15506" y="23985"/>
                    <a:pt x="18036" y="25321"/>
                    <a:pt x="20683" y="25321"/>
                  </a:cubicBezTo>
                  <a:cubicBezTo>
                    <a:pt x="21319" y="25321"/>
                    <a:pt x="21961" y="25244"/>
                    <a:pt x="22597" y="25085"/>
                  </a:cubicBezTo>
                  <a:lnTo>
                    <a:pt x="28463" y="23601"/>
                  </a:lnTo>
                  <a:lnTo>
                    <a:pt x="33165" y="37981"/>
                  </a:lnTo>
                  <a:cubicBezTo>
                    <a:pt x="33485" y="38963"/>
                    <a:pt x="34375" y="39625"/>
                    <a:pt x="35402" y="39625"/>
                  </a:cubicBezTo>
                  <a:cubicBezTo>
                    <a:pt x="36338" y="39625"/>
                    <a:pt x="37023" y="38757"/>
                    <a:pt x="36840" y="37844"/>
                  </a:cubicBezTo>
                  <a:lnTo>
                    <a:pt x="35950" y="33576"/>
                  </a:lnTo>
                  <a:lnTo>
                    <a:pt x="32321" y="18694"/>
                  </a:lnTo>
                  <a:cubicBezTo>
                    <a:pt x="32004" y="17386"/>
                    <a:pt x="30861" y="16509"/>
                    <a:pt x="29580" y="16509"/>
                  </a:cubicBezTo>
                  <a:cubicBezTo>
                    <a:pt x="29385" y="16509"/>
                    <a:pt x="29187" y="16529"/>
                    <a:pt x="28988" y="16571"/>
                  </a:cubicBezTo>
                  <a:lnTo>
                    <a:pt x="27299" y="16914"/>
                  </a:lnTo>
                  <a:cubicBezTo>
                    <a:pt x="27115" y="16953"/>
                    <a:pt x="26931" y="16972"/>
                    <a:pt x="26750" y="16972"/>
                  </a:cubicBezTo>
                  <a:cubicBezTo>
                    <a:pt x="25563" y="16972"/>
                    <a:pt x="24495" y="16159"/>
                    <a:pt x="24218" y="14951"/>
                  </a:cubicBezTo>
                  <a:lnTo>
                    <a:pt x="207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044;p41">
              <a:extLst>
                <a:ext uri="{FF2B5EF4-FFF2-40B4-BE49-F238E27FC236}">
                  <a16:creationId xmlns:a16="http://schemas.microsoft.com/office/drawing/2014/main" id="{167A959F-4AB9-4EF5-93AD-841542D3B93D}"/>
                </a:ext>
              </a:extLst>
            </p:cNvPr>
            <p:cNvSpPr/>
            <p:nvPr/>
          </p:nvSpPr>
          <p:spPr>
            <a:xfrm>
              <a:off x="4585200" y="2784725"/>
              <a:ext cx="78775" cy="187775"/>
            </a:xfrm>
            <a:custGeom>
              <a:avLst/>
              <a:gdLst/>
              <a:ahLst/>
              <a:cxnLst/>
              <a:rect l="l" t="t" r="r" b="b"/>
              <a:pathLst>
                <a:path w="3151" h="7511" extrusionOk="0">
                  <a:moveTo>
                    <a:pt x="3150" y="1"/>
                  </a:moveTo>
                  <a:lnTo>
                    <a:pt x="0" y="822"/>
                  </a:lnTo>
                  <a:lnTo>
                    <a:pt x="2191" y="7510"/>
                  </a:lnTo>
                  <a:lnTo>
                    <a:pt x="1712" y="4087"/>
                  </a:lnTo>
                  <a:cubicBezTo>
                    <a:pt x="1484" y="2557"/>
                    <a:pt x="2032" y="1028"/>
                    <a:pt x="315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045;p41">
              <a:extLst>
                <a:ext uri="{FF2B5EF4-FFF2-40B4-BE49-F238E27FC236}">
                  <a16:creationId xmlns:a16="http://schemas.microsoft.com/office/drawing/2014/main" id="{509B6252-952F-4E3C-9A2B-BB0525280762}"/>
                </a:ext>
              </a:extLst>
            </p:cNvPr>
            <p:cNvSpPr/>
            <p:nvPr/>
          </p:nvSpPr>
          <p:spPr>
            <a:xfrm>
              <a:off x="2804825" y="3475200"/>
              <a:ext cx="240250" cy="131275"/>
            </a:xfrm>
            <a:custGeom>
              <a:avLst/>
              <a:gdLst/>
              <a:ahLst/>
              <a:cxnLst/>
              <a:rect l="l" t="t" r="r" b="b"/>
              <a:pathLst>
                <a:path w="9610" h="5251" extrusionOk="0">
                  <a:moveTo>
                    <a:pt x="5889" y="0"/>
                  </a:moveTo>
                  <a:cubicBezTo>
                    <a:pt x="3926" y="0"/>
                    <a:pt x="2100" y="1119"/>
                    <a:pt x="1210" y="2876"/>
                  </a:cubicBezTo>
                  <a:lnTo>
                    <a:pt x="0" y="5250"/>
                  </a:lnTo>
                  <a:lnTo>
                    <a:pt x="9610" y="5250"/>
                  </a:lnTo>
                  <a:lnTo>
                    <a:pt x="9199" y="2808"/>
                  </a:lnTo>
                  <a:cubicBezTo>
                    <a:pt x="8925" y="1187"/>
                    <a:pt x="7533" y="0"/>
                    <a:pt x="5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046;p41">
              <a:extLst>
                <a:ext uri="{FF2B5EF4-FFF2-40B4-BE49-F238E27FC236}">
                  <a16:creationId xmlns:a16="http://schemas.microsoft.com/office/drawing/2014/main" id="{43410B49-4F9E-4891-A6D3-82AA029DA02B}"/>
                </a:ext>
              </a:extLst>
            </p:cNvPr>
            <p:cNvSpPr/>
            <p:nvPr/>
          </p:nvSpPr>
          <p:spPr>
            <a:xfrm>
              <a:off x="2881850" y="2143925"/>
              <a:ext cx="449125" cy="1462550"/>
            </a:xfrm>
            <a:custGeom>
              <a:avLst/>
              <a:gdLst/>
              <a:ahLst/>
              <a:cxnLst/>
              <a:rect l="l" t="t" r="r" b="b"/>
              <a:pathLst>
                <a:path w="17965" h="58502" extrusionOk="0">
                  <a:moveTo>
                    <a:pt x="1" y="0"/>
                  </a:moveTo>
                  <a:lnTo>
                    <a:pt x="708" y="5113"/>
                  </a:lnTo>
                  <a:cubicBezTo>
                    <a:pt x="959" y="6825"/>
                    <a:pt x="1530" y="8491"/>
                    <a:pt x="2420" y="9975"/>
                  </a:cubicBezTo>
                  <a:lnTo>
                    <a:pt x="9975" y="22665"/>
                  </a:lnTo>
                  <a:lnTo>
                    <a:pt x="9017" y="24720"/>
                  </a:lnTo>
                  <a:cubicBezTo>
                    <a:pt x="8309" y="26249"/>
                    <a:pt x="7944" y="27915"/>
                    <a:pt x="7898" y="29604"/>
                  </a:cubicBezTo>
                  <a:lnTo>
                    <a:pt x="7738" y="37137"/>
                  </a:lnTo>
                  <a:cubicBezTo>
                    <a:pt x="7647" y="41382"/>
                    <a:pt x="6962" y="45582"/>
                    <a:pt x="5707" y="49645"/>
                  </a:cubicBezTo>
                  <a:lnTo>
                    <a:pt x="5091" y="51585"/>
                  </a:lnTo>
                  <a:cubicBezTo>
                    <a:pt x="4794" y="52589"/>
                    <a:pt x="3858" y="53251"/>
                    <a:pt x="2808" y="53251"/>
                  </a:cubicBezTo>
                  <a:cubicBezTo>
                    <a:pt x="4452" y="53251"/>
                    <a:pt x="5844" y="54438"/>
                    <a:pt x="6118" y="56059"/>
                  </a:cubicBezTo>
                  <a:lnTo>
                    <a:pt x="6529" y="58501"/>
                  </a:lnTo>
                  <a:lnTo>
                    <a:pt x="12372" y="44167"/>
                  </a:lnTo>
                  <a:cubicBezTo>
                    <a:pt x="13536" y="41314"/>
                    <a:pt x="14403" y="38324"/>
                    <a:pt x="14951" y="35265"/>
                  </a:cubicBezTo>
                  <a:lnTo>
                    <a:pt x="17622" y="20794"/>
                  </a:lnTo>
                  <a:cubicBezTo>
                    <a:pt x="17964" y="18922"/>
                    <a:pt x="17690" y="17005"/>
                    <a:pt x="16823" y="15316"/>
                  </a:cubicBezTo>
                  <a:lnTo>
                    <a:pt x="16070" y="13832"/>
                  </a:lnTo>
                  <a:cubicBezTo>
                    <a:pt x="15659" y="13010"/>
                    <a:pt x="15499" y="12097"/>
                    <a:pt x="15613" y="11184"/>
                  </a:cubicBezTo>
                  <a:lnTo>
                    <a:pt x="16891" y="16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047;p41">
              <a:extLst>
                <a:ext uri="{FF2B5EF4-FFF2-40B4-BE49-F238E27FC236}">
                  <a16:creationId xmlns:a16="http://schemas.microsoft.com/office/drawing/2014/main" id="{7E7CCB0C-9048-422F-9377-6EAA8DF701C8}"/>
                </a:ext>
              </a:extLst>
            </p:cNvPr>
            <p:cNvSpPr/>
            <p:nvPr/>
          </p:nvSpPr>
          <p:spPr>
            <a:xfrm>
              <a:off x="2788850" y="1809700"/>
              <a:ext cx="708175" cy="266225"/>
            </a:xfrm>
            <a:custGeom>
              <a:avLst/>
              <a:gdLst/>
              <a:ahLst/>
              <a:cxnLst/>
              <a:rect l="l" t="t" r="r" b="b"/>
              <a:pathLst>
                <a:path w="28327" h="10649" extrusionOk="0">
                  <a:moveTo>
                    <a:pt x="12794" y="1"/>
                  </a:moveTo>
                  <a:cubicBezTo>
                    <a:pt x="10486" y="1"/>
                    <a:pt x="8183" y="442"/>
                    <a:pt x="6026" y="1294"/>
                  </a:cubicBezTo>
                  <a:lnTo>
                    <a:pt x="320" y="3554"/>
                  </a:lnTo>
                  <a:cubicBezTo>
                    <a:pt x="206" y="3577"/>
                    <a:pt x="114" y="3623"/>
                    <a:pt x="0" y="3668"/>
                  </a:cubicBezTo>
                  <a:cubicBezTo>
                    <a:pt x="2077" y="6613"/>
                    <a:pt x="5136" y="8895"/>
                    <a:pt x="8605" y="9945"/>
                  </a:cubicBezTo>
                  <a:cubicBezTo>
                    <a:pt x="10135" y="10418"/>
                    <a:pt x="11734" y="10649"/>
                    <a:pt x="13335" y="10649"/>
                  </a:cubicBezTo>
                  <a:cubicBezTo>
                    <a:pt x="16606" y="10649"/>
                    <a:pt x="19885" y="9684"/>
                    <a:pt x="22597" y="7845"/>
                  </a:cubicBezTo>
                  <a:cubicBezTo>
                    <a:pt x="25108" y="6133"/>
                    <a:pt x="27094" y="3691"/>
                    <a:pt x="28326" y="929"/>
                  </a:cubicBezTo>
                  <a:lnTo>
                    <a:pt x="22711" y="929"/>
                  </a:lnTo>
                  <a:cubicBezTo>
                    <a:pt x="21981" y="929"/>
                    <a:pt x="21273" y="884"/>
                    <a:pt x="20543" y="792"/>
                  </a:cubicBezTo>
                  <a:lnTo>
                    <a:pt x="14951" y="130"/>
                  </a:lnTo>
                  <a:cubicBezTo>
                    <a:pt x="14234" y="44"/>
                    <a:pt x="13514" y="1"/>
                    <a:pt x="127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048;p41">
              <a:extLst>
                <a:ext uri="{FF2B5EF4-FFF2-40B4-BE49-F238E27FC236}">
                  <a16:creationId xmlns:a16="http://schemas.microsoft.com/office/drawing/2014/main" id="{CCC1A29F-870D-4573-89F9-A01CE27DBBD2}"/>
                </a:ext>
              </a:extLst>
            </p:cNvPr>
            <p:cNvSpPr/>
            <p:nvPr/>
          </p:nvSpPr>
          <p:spPr>
            <a:xfrm>
              <a:off x="2178825" y="2002975"/>
              <a:ext cx="257400" cy="91925"/>
            </a:xfrm>
            <a:custGeom>
              <a:avLst/>
              <a:gdLst/>
              <a:ahLst/>
              <a:cxnLst/>
              <a:rect l="l" t="t" r="r" b="b"/>
              <a:pathLst>
                <a:path w="10296" h="3677" extrusionOk="0">
                  <a:moveTo>
                    <a:pt x="10295" y="0"/>
                  </a:moveTo>
                  <a:lnTo>
                    <a:pt x="3744" y="1849"/>
                  </a:lnTo>
                  <a:cubicBezTo>
                    <a:pt x="2923" y="2077"/>
                    <a:pt x="2078" y="2191"/>
                    <a:pt x="1211" y="2191"/>
                  </a:cubicBezTo>
                  <a:cubicBezTo>
                    <a:pt x="800" y="2191"/>
                    <a:pt x="389" y="2237"/>
                    <a:pt x="1" y="2283"/>
                  </a:cubicBezTo>
                  <a:cubicBezTo>
                    <a:pt x="412" y="2534"/>
                    <a:pt x="823" y="2762"/>
                    <a:pt x="1279" y="2945"/>
                  </a:cubicBezTo>
                  <a:cubicBezTo>
                    <a:pt x="2284" y="3397"/>
                    <a:pt x="3387" y="3677"/>
                    <a:pt x="4480" y="3677"/>
                  </a:cubicBezTo>
                  <a:cubicBezTo>
                    <a:pt x="4877" y="3677"/>
                    <a:pt x="5272" y="3640"/>
                    <a:pt x="5662" y="3561"/>
                  </a:cubicBezTo>
                  <a:cubicBezTo>
                    <a:pt x="7465" y="3173"/>
                    <a:pt x="8971" y="1917"/>
                    <a:pt x="10021" y="388"/>
                  </a:cubicBezTo>
                  <a:cubicBezTo>
                    <a:pt x="10112" y="274"/>
                    <a:pt x="10204" y="137"/>
                    <a:pt x="102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049;p41">
              <a:extLst>
                <a:ext uri="{FF2B5EF4-FFF2-40B4-BE49-F238E27FC236}">
                  <a16:creationId xmlns:a16="http://schemas.microsoft.com/office/drawing/2014/main" id="{A153D99E-A70D-497E-A2B3-E4A6DDA37322}"/>
                </a:ext>
              </a:extLst>
            </p:cNvPr>
            <p:cNvSpPr/>
            <p:nvPr/>
          </p:nvSpPr>
          <p:spPr>
            <a:xfrm>
              <a:off x="3647075" y="1909575"/>
              <a:ext cx="483925" cy="298400"/>
            </a:xfrm>
            <a:custGeom>
              <a:avLst/>
              <a:gdLst/>
              <a:ahLst/>
              <a:cxnLst/>
              <a:rect l="l" t="t" r="r" b="b"/>
              <a:pathLst>
                <a:path w="19357" h="11936" extrusionOk="0">
                  <a:moveTo>
                    <a:pt x="8261" y="1"/>
                  </a:moveTo>
                  <a:cubicBezTo>
                    <a:pt x="5725" y="1"/>
                    <a:pt x="3299" y="818"/>
                    <a:pt x="2032" y="3234"/>
                  </a:cubicBezTo>
                  <a:cubicBezTo>
                    <a:pt x="0" y="7137"/>
                    <a:pt x="4406" y="10470"/>
                    <a:pt x="7715" y="11451"/>
                  </a:cubicBezTo>
                  <a:cubicBezTo>
                    <a:pt x="8790" y="11775"/>
                    <a:pt x="9913" y="11935"/>
                    <a:pt x="11035" y="11935"/>
                  </a:cubicBezTo>
                  <a:cubicBezTo>
                    <a:pt x="12605" y="11935"/>
                    <a:pt x="14175" y="11620"/>
                    <a:pt x="15613" y="10995"/>
                  </a:cubicBezTo>
                  <a:cubicBezTo>
                    <a:pt x="17188" y="10310"/>
                    <a:pt x="18671" y="9123"/>
                    <a:pt x="19037" y="7434"/>
                  </a:cubicBezTo>
                  <a:cubicBezTo>
                    <a:pt x="19356" y="5950"/>
                    <a:pt x="18694" y="4375"/>
                    <a:pt x="17622" y="3302"/>
                  </a:cubicBezTo>
                  <a:cubicBezTo>
                    <a:pt x="16549" y="2230"/>
                    <a:pt x="15134" y="1568"/>
                    <a:pt x="13696" y="1043"/>
                  </a:cubicBezTo>
                  <a:cubicBezTo>
                    <a:pt x="12114" y="457"/>
                    <a:pt x="10156" y="1"/>
                    <a:pt x="82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050;p41">
              <a:extLst>
                <a:ext uri="{FF2B5EF4-FFF2-40B4-BE49-F238E27FC236}">
                  <a16:creationId xmlns:a16="http://schemas.microsoft.com/office/drawing/2014/main" id="{A2A1A4A4-F227-470B-A723-B43137DBB193}"/>
                </a:ext>
              </a:extLst>
            </p:cNvPr>
            <p:cNvSpPr/>
            <p:nvPr/>
          </p:nvSpPr>
          <p:spPr>
            <a:xfrm>
              <a:off x="4146375" y="2149475"/>
              <a:ext cx="192125" cy="193550"/>
            </a:xfrm>
            <a:custGeom>
              <a:avLst/>
              <a:gdLst/>
              <a:ahLst/>
              <a:cxnLst/>
              <a:rect l="l" t="t" r="r" b="b"/>
              <a:pathLst>
                <a:path w="7685" h="7742" extrusionOk="0">
                  <a:moveTo>
                    <a:pt x="3896" y="1"/>
                  </a:moveTo>
                  <a:cubicBezTo>
                    <a:pt x="3324" y="1"/>
                    <a:pt x="2721" y="195"/>
                    <a:pt x="2123" y="645"/>
                  </a:cubicBezTo>
                  <a:cubicBezTo>
                    <a:pt x="1" y="2289"/>
                    <a:pt x="982" y="7151"/>
                    <a:pt x="3630" y="7698"/>
                  </a:cubicBezTo>
                  <a:cubicBezTo>
                    <a:pt x="3783" y="7727"/>
                    <a:pt x="3938" y="7741"/>
                    <a:pt x="4093" y="7741"/>
                  </a:cubicBezTo>
                  <a:cubicBezTo>
                    <a:pt x="4789" y="7741"/>
                    <a:pt x="5481" y="7458"/>
                    <a:pt x="6004" y="6991"/>
                  </a:cubicBezTo>
                  <a:cubicBezTo>
                    <a:pt x="6666" y="6420"/>
                    <a:pt x="7054" y="5598"/>
                    <a:pt x="7236" y="4754"/>
                  </a:cubicBezTo>
                  <a:cubicBezTo>
                    <a:pt x="7684" y="2603"/>
                    <a:pt x="5992" y="1"/>
                    <a:pt x="38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051;p41">
              <a:extLst>
                <a:ext uri="{FF2B5EF4-FFF2-40B4-BE49-F238E27FC236}">
                  <a16:creationId xmlns:a16="http://schemas.microsoft.com/office/drawing/2014/main" id="{C8851BF3-BA51-4277-AB16-8D1B719578E2}"/>
                </a:ext>
              </a:extLst>
            </p:cNvPr>
            <p:cNvSpPr/>
            <p:nvPr/>
          </p:nvSpPr>
          <p:spPr>
            <a:xfrm>
              <a:off x="2424775" y="2031625"/>
              <a:ext cx="406900" cy="254025"/>
            </a:xfrm>
            <a:custGeom>
              <a:avLst/>
              <a:gdLst/>
              <a:ahLst/>
              <a:cxnLst/>
              <a:rect l="l" t="t" r="r" b="b"/>
              <a:pathLst>
                <a:path w="16276" h="10161" extrusionOk="0">
                  <a:moveTo>
                    <a:pt x="8040" y="0"/>
                  </a:moveTo>
                  <a:cubicBezTo>
                    <a:pt x="6624" y="0"/>
                    <a:pt x="5229" y="211"/>
                    <a:pt x="4063" y="566"/>
                  </a:cubicBezTo>
                  <a:cubicBezTo>
                    <a:pt x="1051" y="1502"/>
                    <a:pt x="1" y="5359"/>
                    <a:pt x="1827" y="7916"/>
                  </a:cubicBezTo>
                  <a:cubicBezTo>
                    <a:pt x="3242" y="9879"/>
                    <a:pt x="5821" y="10107"/>
                    <a:pt x="8035" y="10153"/>
                  </a:cubicBezTo>
                  <a:cubicBezTo>
                    <a:pt x="8308" y="10157"/>
                    <a:pt x="8581" y="10160"/>
                    <a:pt x="8854" y="10160"/>
                  </a:cubicBezTo>
                  <a:cubicBezTo>
                    <a:pt x="10046" y="10160"/>
                    <a:pt x="11235" y="10095"/>
                    <a:pt x="12349" y="9742"/>
                  </a:cubicBezTo>
                  <a:cubicBezTo>
                    <a:pt x="13741" y="9308"/>
                    <a:pt x="15042" y="8372"/>
                    <a:pt x="15590" y="7048"/>
                  </a:cubicBezTo>
                  <a:cubicBezTo>
                    <a:pt x="16275" y="5405"/>
                    <a:pt x="15682" y="3419"/>
                    <a:pt x="14449" y="2164"/>
                  </a:cubicBezTo>
                  <a:cubicBezTo>
                    <a:pt x="12925" y="611"/>
                    <a:pt x="10450" y="0"/>
                    <a:pt x="80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052;p41">
              <a:extLst>
                <a:ext uri="{FF2B5EF4-FFF2-40B4-BE49-F238E27FC236}">
                  <a16:creationId xmlns:a16="http://schemas.microsoft.com/office/drawing/2014/main" id="{B9EBBCE6-E6ED-44CC-9AFE-C1F8DF5920C0}"/>
                </a:ext>
              </a:extLst>
            </p:cNvPr>
            <p:cNvSpPr/>
            <p:nvPr/>
          </p:nvSpPr>
          <p:spPr>
            <a:xfrm>
              <a:off x="1939750" y="2220700"/>
              <a:ext cx="157500" cy="99650"/>
            </a:xfrm>
            <a:custGeom>
              <a:avLst/>
              <a:gdLst/>
              <a:ahLst/>
              <a:cxnLst/>
              <a:rect l="l" t="t" r="r" b="b"/>
              <a:pathLst>
                <a:path w="6300" h="3986" extrusionOk="0">
                  <a:moveTo>
                    <a:pt x="1915" y="0"/>
                  </a:moveTo>
                  <a:cubicBezTo>
                    <a:pt x="1717" y="0"/>
                    <a:pt x="1521" y="42"/>
                    <a:pt x="1347" y="125"/>
                  </a:cubicBezTo>
                  <a:cubicBezTo>
                    <a:pt x="0" y="809"/>
                    <a:pt x="913" y="2133"/>
                    <a:pt x="1689" y="2818"/>
                  </a:cubicBezTo>
                  <a:cubicBezTo>
                    <a:pt x="2515" y="3557"/>
                    <a:pt x="3630" y="3985"/>
                    <a:pt x="4740" y="3985"/>
                  </a:cubicBezTo>
                  <a:cubicBezTo>
                    <a:pt x="4796" y="3985"/>
                    <a:pt x="4852" y="3984"/>
                    <a:pt x="4908" y="3982"/>
                  </a:cubicBezTo>
                  <a:cubicBezTo>
                    <a:pt x="5227" y="3959"/>
                    <a:pt x="5547" y="3891"/>
                    <a:pt x="5821" y="3731"/>
                  </a:cubicBezTo>
                  <a:cubicBezTo>
                    <a:pt x="6094" y="3548"/>
                    <a:pt x="6300" y="3229"/>
                    <a:pt x="6277" y="2909"/>
                  </a:cubicBezTo>
                  <a:cubicBezTo>
                    <a:pt x="6231" y="2430"/>
                    <a:pt x="5706" y="2156"/>
                    <a:pt x="5250" y="2042"/>
                  </a:cubicBezTo>
                  <a:cubicBezTo>
                    <a:pt x="4793" y="1951"/>
                    <a:pt x="4268" y="1928"/>
                    <a:pt x="3880" y="1654"/>
                  </a:cubicBezTo>
                  <a:cubicBezTo>
                    <a:pt x="3378" y="1311"/>
                    <a:pt x="3218" y="650"/>
                    <a:pt x="2739" y="284"/>
                  </a:cubicBezTo>
                  <a:cubicBezTo>
                    <a:pt x="2507" y="93"/>
                    <a:pt x="2209" y="0"/>
                    <a:pt x="19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053;p41">
              <a:extLst>
                <a:ext uri="{FF2B5EF4-FFF2-40B4-BE49-F238E27FC236}">
                  <a16:creationId xmlns:a16="http://schemas.microsoft.com/office/drawing/2014/main" id="{55F1B20B-BC0D-4F4E-B166-739AC8D9212B}"/>
                </a:ext>
              </a:extLst>
            </p:cNvPr>
            <p:cNvSpPr/>
            <p:nvPr/>
          </p:nvSpPr>
          <p:spPr>
            <a:xfrm>
              <a:off x="1976250" y="2360750"/>
              <a:ext cx="41700" cy="58225"/>
            </a:xfrm>
            <a:custGeom>
              <a:avLst/>
              <a:gdLst/>
              <a:ahLst/>
              <a:cxnLst/>
              <a:rect l="l" t="t" r="r" b="b"/>
              <a:pathLst>
                <a:path w="1668" h="2329" extrusionOk="0">
                  <a:moveTo>
                    <a:pt x="823" y="1"/>
                  </a:moveTo>
                  <a:cubicBezTo>
                    <a:pt x="366" y="1"/>
                    <a:pt x="1" y="526"/>
                    <a:pt x="1" y="1165"/>
                  </a:cubicBezTo>
                  <a:cubicBezTo>
                    <a:pt x="1" y="1804"/>
                    <a:pt x="366" y="2329"/>
                    <a:pt x="823" y="2329"/>
                  </a:cubicBezTo>
                  <a:cubicBezTo>
                    <a:pt x="1279" y="2329"/>
                    <a:pt x="1667" y="1804"/>
                    <a:pt x="1667" y="1165"/>
                  </a:cubicBezTo>
                  <a:cubicBezTo>
                    <a:pt x="1667" y="526"/>
                    <a:pt x="1279" y="1"/>
                    <a:pt x="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054;p41">
              <a:extLst>
                <a:ext uri="{FF2B5EF4-FFF2-40B4-BE49-F238E27FC236}">
                  <a16:creationId xmlns:a16="http://schemas.microsoft.com/office/drawing/2014/main" id="{2C2B9F49-DFF9-4A89-9D1E-EEA721E0C53C}"/>
                </a:ext>
              </a:extLst>
            </p:cNvPr>
            <p:cNvSpPr/>
            <p:nvPr/>
          </p:nvSpPr>
          <p:spPr>
            <a:xfrm>
              <a:off x="1684100" y="2630750"/>
              <a:ext cx="107300" cy="68575"/>
            </a:xfrm>
            <a:custGeom>
              <a:avLst/>
              <a:gdLst/>
              <a:ahLst/>
              <a:cxnLst/>
              <a:rect l="l" t="t" r="r" b="b"/>
              <a:pathLst>
                <a:path w="4292" h="2743" extrusionOk="0">
                  <a:moveTo>
                    <a:pt x="2980" y="0"/>
                  </a:moveTo>
                  <a:cubicBezTo>
                    <a:pt x="2186" y="0"/>
                    <a:pt x="1398" y="117"/>
                    <a:pt x="639" y="339"/>
                  </a:cubicBezTo>
                  <a:cubicBezTo>
                    <a:pt x="229" y="453"/>
                    <a:pt x="0" y="864"/>
                    <a:pt x="114" y="1275"/>
                  </a:cubicBezTo>
                  <a:cubicBezTo>
                    <a:pt x="206" y="1572"/>
                    <a:pt x="343" y="1869"/>
                    <a:pt x="525" y="2074"/>
                  </a:cubicBezTo>
                  <a:cubicBezTo>
                    <a:pt x="754" y="2325"/>
                    <a:pt x="1050" y="2531"/>
                    <a:pt x="1370" y="2668"/>
                  </a:cubicBezTo>
                  <a:cubicBezTo>
                    <a:pt x="1473" y="2719"/>
                    <a:pt x="1580" y="2743"/>
                    <a:pt x="1686" y="2743"/>
                  </a:cubicBezTo>
                  <a:cubicBezTo>
                    <a:pt x="1815" y="2743"/>
                    <a:pt x="1942" y="2707"/>
                    <a:pt x="2055" y="2645"/>
                  </a:cubicBezTo>
                  <a:cubicBezTo>
                    <a:pt x="2785" y="2211"/>
                    <a:pt x="3447" y="1663"/>
                    <a:pt x="3972" y="1001"/>
                  </a:cubicBezTo>
                  <a:cubicBezTo>
                    <a:pt x="4291" y="613"/>
                    <a:pt x="4018" y="43"/>
                    <a:pt x="3538" y="20"/>
                  </a:cubicBezTo>
                  <a:cubicBezTo>
                    <a:pt x="3352" y="7"/>
                    <a:pt x="3166" y="0"/>
                    <a:pt x="29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055;p41">
              <a:extLst>
                <a:ext uri="{FF2B5EF4-FFF2-40B4-BE49-F238E27FC236}">
                  <a16:creationId xmlns:a16="http://schemas.microsoft.com/office/drawing/2014/main" id="{61A1939F-12AE-4A10-82DA-B9D580E936D1}"/>
                </a:ext>
              </a:extLst>
            </p:cNvPr>
            <p:cNvSpPr/>
            <p:nvPr/>
          </p:nvSpPr>
          <p:spPr>
            <a:xfrm rot="10800000">
              <a:off x="1857000" y="2605444"/>
              <a:ext cx="209424" cy="155905"/>
            </a:xfrm>
            <a:custGeom>
              <a:avLst/>
              <a:gdLst/>
              <a:ahLst/>
              <a:cxnLst/>
              <a:rect l="l" t="t" r="r" b="b"/>
              <a:pathLst>
                <a:path w="6689" h="2489" extrusionOk="0">
                  <a:moveTo>
                    <a:pt x="6688" y="1"/>
                  </a:moveTo>
                  <a:lnTo>
                    <a:pt x="5090" y="138"/>
                  </a:lnTo>
                  <a:cubicBezTo>
                    <a:pt x="4132" y="206"/>
                    <a:pt x="3196" y="503"/>
                    <a:pt x="2374" y="1028"/>
                  </a:cubicBezTo>
                  <a:lnTo>
                    <a:pt x="0" y="2489"/>
                  </a:lnTo>
                  <a:lnTo>
                    <a:pt x="3470" y="1005"/>
                  </a:lnTo>
                  <a:cubicBezTo>
                    <a:pt x="3767" y="891"/>
                    <a:pt x="4086" y="777"/>
                    <a:pt x="4406" y="686"/>
                  </a:cubicBezTo>
                  <a:lnTo>
                    <a:pt x="66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056;p41">
              <a:extLst>
                <a:ext uri="{FF2B5EF4-FFF2-40B4-BE49-F238E27FC236}">
                  <a16:creationId xmlns:a16="http://schemas.microsoft.com/office/drawing/2014/main" id="{197B38D1-631A-461C-A5D5-FA19FA69A36C}"/>
                </a:ext>
              </a:extLst>
            </p:cNvPr>
            <p:cNvSpPr/>
            <p:nvPr/>
          </p:nvSpPr>
          <p:spPr>
            <a:xfrm>
              <a:off x="1828475" y="2666600"/>
              <a:ext cx="13150" cy="10300"/>
            </a:xfrm>
            <a:custGeom>
              <a:avLst/>
              <a:gdLst/>
              <a:ahLst/>
              <a:cxnLst/>
              <a:rect l="l" t="t" r="r" b="b"/>
              <a:pathLst>
                <a:path w="526" h="412" extrusionOk="0">
                  <a:moveTo>
                    <a:pt x="251" y="1"/>
                  </a:moveTo>
                  <a:cubicBezTo>
                    <a:pt x="0" y="1"/>
                    <a:pt x="0" y="412"/>
                    <a:pt x="251" y="412"/>
                  </a:cubicBezTo>
                  <a:cubicBezTo>
                    <a:pt x="525" y="412"/>
                    <a:pt x="525" y="1"/>
                    <a:pt x="251" y="1"/>
                  </a:cubicBezTo>
                  <a:close/>
                </a:path>
              </a:pathLst>
            </a:custGeom>
            <a:solidFill>
              <a:srgbClr val="B25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057;p41">
              <a:extLst>
                <a:ext uri="{FF2B5EF4-FFF2-40B4-BE49-F238E27FC236}">
                  <a16:creationId xmlns:a16="http://schemas.microsoft.com/office/drawing/2014/main" id="{AF1CF035-0C95-4410-BCDC-9CE1D3DF0FEB}"/>
                </a:ext>
              </a:extLst>
            </p:cNvPr>
            <p:cNvSpPr/>
            <p:nvPr/>
          </p:nvSpPr>
          <p:spPr>
            <a:xfrm>
              <a:off x="1840450" y="2698000"/>
              <a:ext cx="12575" cy="9725"/>
            </a:xfrm>
            <a:custGeom>
              <a:avLst/>
              <a:gdLst/>
              <a:ahLst/>
              <a:cxnLst/>
              <a:rect l="l" t="t" r="r" b="b"/>
              <a:pathLst>
                <a:path w="503" h="389" extrusionOk="0">
                  <a:moveTo>
                    <a:pt x="252" y="0"/>
                  </a:moveTo>
                  <a:cubicBezTo>
                    <a:pt x="0" y="0"/>
                    <a:pt x="0" y="388"/>
                    <a:pt x="252" y="388"/>
                  </a:cubicBezTo>
                  <a:cubicBezTo>
                    <a:pt x="503" y="388"/>
                    <a:pt x="503" y="0"/>
                    <a:pt x="252" y="0"/>
                  </a:cubicBezTo>
                  <a:close/>
                </a:path>
              </a:pathLst>
            </a:custGeom>
            <a:solidFill>
              <a:srgbClr val="B25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058;p41">
              <a:extLst>
                <a:ext uri="{FF2B5EF4-FFF2-40B4-BE49-F238E27FC236}">
                  <a16:creationId xmlns:a16="http://schemas.microsoft.com/office/drawing/2014/main" id="{FB925DE3-3347-4943-BD48-F30965D61F05}"/>
                </a:ext>
              </a:extLst>
            </p:cNvPr>
            <p:cNvSpPr/>
            <p:nvPr/>
          </p:nvSpPr>
          <p:spPr>
            <a:xfrm>
              <a:off x="1789100" y="2696850"/>
              <a:ext cx="13150" cy="10300"/>
            </a:xfrm>
            <a:custGeom>
              <a:avLst/>
              <a:gdLst/>
              <a:ahLst/>
              <a:cxnLst/>
              <a:rect l="l" t="t" r="r" b="b"/>
              <a:pathLst>
                <a:path w="526" h="412" extrusionOk="0">
                  <a:moveTo>
                    <a:pt x="251" y="1"/>
                  </a:moveTo>
                  <a:cubicBezTo>
                    <a:pt x="0" y="1"/>
                    <a:pt x="0" y="412"/>
                    <a:pt x="251" y="412"/>
                  </a:cubicBezTo>
                  <a:cubicBezTo>
                    <a:pt x="525" y="412"/>
                    <a:pt x="525" y="1"/>
                    <a:pt x="251" y="1"/>
                  </a:cubicBezTo>
                  <a:close/>
                </a:path>
              </a:pathLst>
            </a:custGeom>
            <a:solidFill>
              <a:srgbClr val="B25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059;p41">
              <a:extLst>
                <a:ext uri="{FF2B5EF4-FFF2-40B4-BE49-F238E27FC236}">
                  <a16:creationId xmlns:a16="http://schemas.microsoft.com/office/drawing/2014/main" id="{25667D4E-84EE-4AC4-9E60-4055121CCF95}"/>
                </a:ext>
              </a:extLst>
            </p:cNvPr>
            <p:cNvSpPr/>
            <p:nvPr/>
          </p:nvSpPr>
          <p:spPr>
            <a:xfrm>
              <a:off x="1814200" y="2732225"/>
              <a:ext cx="13150" cy="10300"/>
            </a:xfrm>
            <a:custGeom>
              <a:avLst/>
              <a:gdLst/>
              <a:ahLst/>
              <a:cxnLst/>
              <a:rect l="l" t="t" r="r" b="b"/>
              <a:pathLst>
                <a:path w="526" h="412" extrusionOk="0">
                  <a:moveTo>
                    <a:pt x="252" y="1"/>
                  </a:moveTo>
                  <a:cubicBezTo>
                    <a:pt x="0" y="1"/>
                    <a:pt x="0" y="412"/>
                    <a:pt x="252" y="412"/>
                  </a:cubicBezTo>
                  <a:cubicBezTo>
                    <a:pt x="525" y="412"/>
                    <a:pt x="525" y="1"/>
                    <a:pt x="252" y="1"/>
                  </a:cubicBezTo>
                  <a:close/>
                </a:path>
              </a:pathLst>
            </a:custGeom>
            <a:solidFill>
              <a:srgbClr val="B25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060;p41">
              <a:extLst>
                <a:ext uri="{FF2B5EF4-FFF2-40B4-BE49-F238E27FC236}">
                  <a16:creationId xmlns:a16="http://schemas.microsoft.com/office/drawing/2014/main" id="{F1F4B04A-014F-4359-91BE-5B0832996573}"/>
                </a:ext>
              </a:extLst>
            </p:cNvPr>
            <p:cNvSpPr/>
            <p:nvPr/>
          </p:nvSpPr>
          <p:spPr>
            <a:xfrm>
              <a:off x="1805650" y="2675175"/>
              <a:ext cx="13150" cy="9725"/>
            </a:xfrm>
            <a:custGeom>
              <a:avLst/>
              <a:gdLst/>
              <a:ahLst/>
              <a:cxnLst/>
              <a:rect l="l" t="t" r="r" b="b"/>
              <a:pathLst>
                <a:path w="526" h="389" extrusionOk="0">
                  <a:moveTo>
                    <a:pt x="274" y="0"/>
                  </a:moveTo>
                  <a:cubicBezTo>
                    <a:pt x="0" y="0"/>
                    <a:pt x="0" y="388"/>
                    <a:pt x="274" y="388"/>
                  </a:cubicBezTo>
                  <a:cubicBezTo>
                    <a:pt x="525" y="388"/>
                    <a:pt x="525" y="0"/>
                    <a:pt x="274" y="0"/>
                  </a:cubicBezTo>
                  <a:close/>
                </a:path>
              </a:pathLst>
            </a:custGeom>
            <a:solidFill>
              <a:srgbClr val="B25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061;p41">
              <a:extLst>
                <a:ext uri="{FF2B5EF4-FFF2-40B4-BE49-F238E27FC236}">
                  <a16:creationId xmlns:a16="http://schemas.microsoft.com/office/drawing/2014/main" id="{52F5D849-A611-4FE0-826B-D6A65F0F1E8C}"/>
                </a:ext>
              </a:extLst>
            </p:cNvPr>
            <p:cNvSpPr/>
            <p:nvPr/>
          </p:nvSpPr>
          <p:spPr>
            <a:xfrm>
              <a:off x="1866125" y="2680300"/>
              <a:ext cx="13150" cy="9725"/>
            </a:xfrm>
            <a:custGeom>
              <a:avLst/>
              <a:gdLst/>
              <a:ahLst/>
              <a:cxnLst/>
              <a:rect l="l" t="t" r="r" b="b"/>
              <a:pathLst>
                <a:path w="526" h="389" extrusionOk="0">
                  <a:moveTo>
                    <a:pt x="275" y="1"/>
                  </a:moveTo>
                  <a:cubicBezTo>
                    <a:pt x="1" y="1"/>
                    <a:pt x="1" y="389"/>
                    <a:pt x="275" y="389"/>
                  </a:cubicBezTo>
                  <a:cubicBezTo>
                    <a:pt x="526" y="389"/>
                    <a:pt x="526" y="1"/>
                    <a:pt x="275" y="1"/>
                  </a:cubicBezTo>
                  <a:close/>
                </a:path>
              </a:pathLst>
            </a:custGeom>
            <a:solidFill>
              <a:srgbClr val="B25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062;p41">
              <a:extLst>
                <a:ext uri="{FF2B5EF4-FFF2-40B4-BE49-F238E27FC236}">
                  <a16:creationId xmlns:a16="http://schemas.microsoft.com/office/drawing/2014/main" id="{A9F85040-421A-4417-993F-8C9021DCEE5F}"/>
                </a:ext>
              </a:extLst>
            </p:cNvPr>
            <p:cNvSpPr/>
            <p:nvPr/>
          </p:nvSpPr>
          <p:spPr>
            <a:xfrm>
              <a:off x="1816475" y="2702550"/>
              <a:ext cx="12575" cy="10300"/>
            </a:xfrm>
            <a:custGeom>
              <a:avLst/>
              <a:gdLst/>
              <a:ahLst/>
              <a:cxnLst/>
              <a:rect l="l" t="t" r="r" b="b"/>
              <a:pathLst>
                <a:path w="503" h="412" extrusionOk="0">
                  <a:moveTo>
                    <a:pt x="252" y="1"/>
                  </a:moveTo>
                  <a:cubicBezTo>
                    <a:pt x="1" y="1"/>
                    <a:pt x="1" y="412"/>
                    <a:pt x="252" y="412"/>
                  </a:cubicBezTo>
                  <a:cubicBezTo>
                    <a:pt x="503" y="412"/>
                    <a:pt x="503" y="1"/>
                    <a:pt x="252" y="1"/>
                  </a:cubicBezTo>
                  <a:close/>
                </a:path>
              </a:pathLst>
            </a:custGeom>
            <a:solidFill>
              <a:srgbClr val="B25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063;p41">
              <a:extLst>
                <a:ext uri="{FF2B5EF4-FFF2-40B4-BE49-F238E27FC236}">
                  <a16:creationId xmlns:a16="http://schemas.microsoft.com/office/drawing/2014/main" id="{50C2474C-380C-42D3-9BB6-5639EC4EAD2B}"/>
                </a:ext>
              </a:extLst>
            </p:cNvPr>
            <p:cNvSpPr/>
            <p:nvPr/>
          </p:nvSpPr>
          <p:spPr>
            <a:xfrm>
              <a:off x="1780525" y="2723675"/>
              <a:ext cx="13150" cy="9725"/>
            </a:xfrm>
            <a:custGeom>
              <a:avLst/>
              <a:gdLst/>
              <a:ahLst/>
              <a:cxnLst/>
              <a:rect l="l" t="t" r="r" b="b"/>
              <a:pathLst>
                <a:path w="526" h="389" extrusionOk="0">
                  <a:moveTo>
                    <a:pt x="252" y="0"/>
                  </a:moveTo>
                  <a:cubicBezTo>
                    <a:pt x="1" y="0"/>
                    <a:pt x="1" y="389"/>
                    <a:pt x="252" y="389"/>
                  </a:cubicBezTo>
                  <a:cubicBezTo>
                    <a:pt x="526" y="389"/>
                    <a:pt x="526" y="0"/>
                    <a:pt x="252" y="0"/>
                  </a:cubicBezTo>
                  <a:close/>
                </a:path>
              </a:pathLst>
            </a:custGeom>
            <a:solidFill>
              <a:srgbClr val="B25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064;p41">
              <a:extLst>
                <a:ext uri="{FF2B5EF4-FFF2-40B4-BE49-F238E27FC236}">
                  <a16:creationId xmlns:a16="http://schemas.microsoft.com/office/drawing/2014/main" id="{80E7D463-6BBD-471C-8142-AA238914E6F8}"/>
                </a:ext>
              </a:extLst>
            </p:cNvPr>
            <p:cNvSpPr/>
            <p:nvPr/>
          </p:nvSpPr>
          <p:spPr>
            <a:xfrm>
              <a:off x="1770250" y="2681450"/>
              <a:ext cx="13150" cy="10300"/>
            </a:xfrm>
            <a:custGeom>
              <a:avLst/>
              <a:gdLst/>
              <a:ahLst/>
              <a:cxnLst/>
              <a:rect l="l" t="t" r="r" b="b"/>
              <a:pathLst>
                <a:path w="526" h="412" extrusionOk="0">
                  <a:moveTo>
                    <a:pt x="275" y="0"/>
                  </a:moveTo>
                  <a:cubicBezTo>
                    <a:pt x="1" y="0"/>
                    <a:pt x="1" y="411"/>
                    <a:pt x="275" y="411"/>
                  </a:cubicBezTo>
                  <a:cubicBezTo>
                    <a:pt x="526" y="411"/>
                    <a:pt x="526" y="0"/>
                    <a:pt x="275" y="0"/>
                  </a:cubicBezTo>
                  <a:close/>
                </a:path>
              </a:pathLst>
            </a:custGeom>
            <a:solidFill>
              <a:srgbClr val="B25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065;p41">
              <a:extLst>
                <a:ext uri="{FF2B5EF4-FFF2-40B4-BE49-F238E27FC236}">
                  <a16:creationId xmlns:a16="http://schemas.microsoft.com/office/drawing/2014/main" id="{7BAEB435-0126-40D1-B336-4623FA87E080}"/>
                </a:ext>
              </a:extLst>
            </p:cNvPr>
            <p:cNvSpPr/>
            <p:nvPr/>
          </p:nvSpPr>
          <p:spPr>
            <a:xfrm>
              <a:off x="1862125" y="2719100"/>
              <a:ext cx="13150" cy="10300"/>
            </a:xfrm>
            <a:custGeom>
              <a:avLst/>
              <a:gdLst/>
              <a:ahLst/>
              <a:cxnLst/>
              <a:rect l="l" t="t" r="r" b="b"/>
              <a:pathLst>
                <a:path w="526" h="412" extrusionOk="0">
                  <a:moveTo>
                    <a:pt x="275" y="1"/>
                  </a:moveTo>
                  <a:cubicBezTo>
                    <a:pt x="1" y="1"/>
                    <a:pt x="1" y="412"/>
                    <a:pt x="275" y="412"/>
                  </a:cubicBezTo>
                  <a:cubicBezTo>
                    <a:pt x="526" y="412"/>
                    <a:pt x="526" y="1"/>
                    <a:pt x="275" y="1"/>
                  </a:cubicBezTo>
                  <a:close/>
                </a:path>
              </a:pathLst>
            </a:custGeom>
            <a:solidFill>
              <a:srgbClr val="B25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066;p41">
              <a:extLst>
                <a:ext uri="{FF2B5EF4-FFF2-40B4-BE49-F238E27FC236}">
                  <a16:creationId xmlns:a16="http://schemas.microsoft.com/office/drawing/2014/main" id="{A81124E4-D5D9-4FA1-925E-7DDB6BCA40B5}"/>
                </a:ext>
              </a:extLst>
            </p:cNvPr>
            <p:cNvSpPr/>
            <p:nvPr/>
          </p:nvSpPr>
          <p:spPr>
            <a:xfrm>
              <a:off x="5485075" y="3516225"/>
              <a:ext cx="1210900" cy="198100"/>
            </a:xfrm>
            <a:custGeom>
              <a:avLst/>
              <a:gdLst/>
              <a:ahLst/>
              <a:cxnLst/>
              <a:rect l="l" t="t" r="r" b="b"/>
              <a:pathLst>
                <a:path w="48436" h="7924" extrusionOk="0">
                  <a:moveTo>
                    <a:pt x="6922" y="1"/>
                  </a:moveTo>
                  <a:cubicBezTo>
                    <a:pt x="4622" y="1"/>
                    <a:pt x="2406" y="625"/>
                    <a:pt x="343" y="2377"/>
                  </a:cubicBezTo>
                  <a:cubicBezTo>
                    <a:pt x="1" y="2673"/>
                    <a:pt x="914" y="3883"/>
                    <a:pt x="594" y="4157"/>
                  </a:cubicBezTo>
                  <a:cubicBezTo>
                    <a:pt x="2617" y="2440"/>
                    <a:pt x="4769" y="1822"/>
                    <a:pt x="6995" y="1822"/>
                  </a:cubicBezTo>
                  <a:cubicBezTo>
                    <a:pt x="12699" y="1822"/>
                    <a:pt x="18884" y="5880"/>
                    <a:pt x="24605" y="5880"/>
                  </a:cubicBezTo>
                  <a:cubicBezTo>
                    <a:pt x="24988" y="5880"/>
                    <a:pt x="25369" y="5862"/>
                    <a:pt x="25748" y="5823"/>
                  </a:cubicBezTo>
                  <a:cubicBezTo>
                    <a:pt x="29819" y="5410"/>
                    <a:pt x="33372" y="3251"/>
                    <a:pt x="37514" y="3251"/>
                  </a:cubicBezTo>
                  <a:cubicBezTo>
                    <a:pt x="37714" y="3251"/>
                    <a:pt x="37916" y="3256"/>
                    <a:pt x="38119" y="3267"/>
                  </a:cubicBezTo>
                  <a:cubicBezTo>
                    <a:pt x="42113" y="3495"/>
                    <a:pt x="45606" y="5093"/>
                    <a:pt x="48436" y="7923"/>
                  </a:cubicBezTo>
                  <a:cubicBezTo>
                    <a:pt x="48094" y="7581"/>
                    <a:pt x="48436" y="5892"/>
                    <a:pt x="48436" y="5892"/>
                  </a:cubicBezTo>
                  <a:cubicBezTo>
                    <a:pt x="45674" y="3153"/>
                    <a:pt x="42296" y="1578"/>
                    <a:pt x="38416" y="1281"/>
                  </a:cubicBezTo>
                  <a:cubicBezTo>
                    <a:pt x="38119" y="1259"/>
                    <a:pt x="37825" y="1248"/>
                    <a:pt x="37534" y="1248"/>
                  </a:cubicBezTo>
                  <a:cubicBezTo>
                    <a:pt x="33396" y="1248"/>
                    <a:pt x="29821" y="3388"/>
                    <a:pt x="25748" y="3815"/>
                  </a:cubicBezTo>
                  <a:cubicBezTo>
                    <a:pt x="25359" y="3854"/>
                    <a:pt x="24968" y="3873"/>
                    <a:pt x="24574" y="3873"/>
                  </a:cubicBezTo>
                  <a:cubicBezTo>
                    <a:pt x="18890" y="3873"/>
                    <a:pt x="12647" y="1"/>
                    <a:pt x="6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067;p41">
              <a:extLst>
                <a:ext uri="{FF2B5EF4-FFF2-40B4-BE49-F238E27FC236}">
                  <a16:creationId xmlns:a16="http://schemas.microsoft.com/office/drawing/2014/main" id="{435778C1-3498-4AF3-AE68-BCE4A3E33F3E}"/>
                </a:ext>
              </a:extLst>
            </p:cNvPr>
            <p:cNvSpPr/>
            <p:nvPr/>
          </p:nvSpPr>
          <p:spPr>
            <a:xfrm>
              <a:off x="2563450" y="2352775"/>
              <a:ext cx="4140525" cy="1536600"/>
            </a:xfrm>
            <a:custGeom>
              <a:avLst/>
              <a:gdLst/>
              <a:ahLst/>
              <a:cxnLst/>
              <a:rect l="l" t="t" r="r" b="b"/>
              <a:pathLst>
                <a:path w="165621" h="61464" extrusionOk="0">
                  <a:moveTo>
                    <a:pt x="206" y="0"/>
                  </a:moveTo>
                  <a:cubicBezTo>
                    <a:pt x="183" y="388"/>
                    <a:pt x="0" y="1370"/>
                    <a:pt x="206" y="2009"/>
                  </a:cubicBezTo>
                  <a:cubicBezTo>
                    <a:pt x="1735" y="8605"/>
                    <a:pt x="3333" y="15430"/>
                    <a:pt x="7304" y="21045"/>
                  </a:cubicBezTo>
                  <a:cubicBezTo>
                    <a:pt x="10979" y="26226"/>
                    <a:pt x="16115" y="29171"/>
                    <a:pt x="22392" y="29992"/>
                  </a:cubicBezTo>
                  <a:cubicBezTo>
                    <a:pt x="28714" y="30837"/>
                    <a:pt x="35288" y="30084"/>
                    <a:pt x="41428" y="32184"/>
                  </a:cubicBezTo>
                  <a:cubicBezTo>
                    <a:pt x="46587" y="33941"/>
                    <a:pt x="50923" y="37456"/>
                    <a:pt x="55237" y="40720"/>
                  </a:cubicBezTo>
                  <a:cubicBezTo>
                    <a:pt x="59529" y="43984"/>
                    <a:pt x="64094" y="47271"/>
                    <a:pt x="69526" y="48275"/>
                  </a:cubicBezTo>
                  <a:cubicBezTo>
                    <a:pt x="70736" y="48501"/>
                    <a:pt x="71940" y="48598"/>
                    <a:pt x="73138" y="48598"/>
                  </a:cubicBezTo>
                  <a:cubicBezTo>
                    <a:pt x="78496" y="48598"/>
                    <a:pt x="83746" y="46656"/>
                    <a:pt x="88950" y="45536"/>
                  </a:cubicBezTo>
                  <a:cubicBezTo>
                    <a:pt x="91258" y="45034"/>
                    <a:pt x="93508" y="44809"/>
                    <a:pt x="95710" y="44809"/>
                  </a:cubicBezTo>
                  <a:cubicBezTo>
                    <a:pt x="107318" y="44809"/>
                    <a:pt x="117609" y="51071"/>
                    <a:pt x="128141" y="56059"/>
                  </a:cubicBezTo>
                  <a:cubicBezTo>
                    <a:pt x="134264" y="58967"/>
                    <a:pt x="141714" y="61463"/>
                    <a:pt x="148797" y="61463"/>
                  </a:cubicBezTo>
                  <a:cubicBezTo>
                    <a:pt x="154944" y="61463"/>
                    <a:pt x="160815" y="59583"/>
                    <a:pt x="165301" y="54461"/>
                  </a:cubicBezTo>
                  <a:cubicBezTo>
                    <a:pt x="165621" y="54073"/>
                    <a:pt x="165392" y="52795"/>
                    <a:pt x="165301" y="52430"/>
                  </a:cubicBezTo>
                  <a:cubicBezTo>
                    <a:pt x="160842" y="57529"/>
                    <a:pt x="154748" y="59431"/>
                    <a:pt x="148436" y="59431"/>
                  </a:cubicBezTo>
                  <a:cubicBezTo>
                    <a:pt x="143051" y="59431"/>
                    <a:pt x="137507" y="58047"/>
                    <a:pt x="132684" y="56082"/>
                  </a:cubicBezTo>
                  <a:cubicBezTo>
                    <a:pt x="120862" y="51245"/>
                    <a:pt x="109495" y="42657"/>
                    <a:pt x="96269" y="42657"/>
                  </a:cubicBezTo>
                  <a:cubicBezTo>
                    <a:pt x="95577" y="42657"/>
                    <a:pt x="94880" y="42680"/>
                    <a:pt x="94177" y="42729"/>
                  </a:cubicBezTo>
                  <a:cubicBezTo>
                    <a:pt x="87375" y="43185"/>
                    <a:pt x="81007" y="46267"/>
                    <a:pt x="74160" y="46564"/>
                  </a:cubicBezTo>
                  <a:cubicBezTo>
                    <a:pt x="73853" y="46578"/>
                    <a:pt x="73548" y="46585"/>
                    <a:pt x="73246" y="46585"/>
                  </a:cubicBezTo>
                  <a:cubicBezTo>
                    <a:pt x="67850" y="46585"/>
                    <a:pt x="63094" y="44314"/>
                    <a:pt x="58707" y="41245"/>
                  </a:cubicBezTo>
                  <a:cubicBezTo>
                    <a:pt x="54233" y="38141"/>
                    <a:pt x="50124" y="34443"/>
                    <a:pt x="45286" y="31864"/>
                  </a:cubicBezTo>
                  <a:cubicBezTo>
                    <a:pt x="39579" y="28828"/>
                    <a:pt x="33416" y="28714"/>
                    <a:pt x="27094" y="28372"/>
                  </a:cubicBezTo>
                  <a:cubicBezTo>
                    <a:pt x="19949" y="28007"/>
                    <a:pt x="13421" y="26432"/>
                    <a:pt x="8628" y="20748"/>
                  </a:cubicBezTo>
                  <a:cubicBezTo>
                    <a:pt x="3698" y="14882"/>
                    <a:pt x="1895" y="7281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068;p41">
              <a:extLst>
                <a:ext uri="{FF2B5EF4-FFF2-40B4-BE49-F238E27FC236}">
                  <a16:creationId xmlns:a16="http://schemas.microsoft.com/office/drawing/2014/main" id="{F28202D8-D0A8-4AE5-A0E9-F20FB616DAB5}"/>
                </a:ext>
              </a:extLst>
            </p:cNvPr>
            <p:cNvSpPr/>
            <p:nvPr/>
          </p:nvSpPr>
          <p:spPr>
            <a:xfrm>
              <a:off x="2456150" y="1934500"/>
              <a:ext cx="166650" cy="609450"/>
            </a:xfrm>
            <a:custGeom>
              <a:avLst/>
              <a:gdLst/>
              <a:ahLst/>
              <a:cxnLst/>
              <a:rect l="l" t="t" r="r" b="b"/>
              <a:pathLst>
                <a:path w="6666" h="24378" extrusionOk="0">
                  <a:moveTo>
                    <a:pt x="4840" y="0"/>
                  </a:moveTo>
                  <a:lnTo>
                    <a:pt x="1" y="1119"/>
                  </a:lnTo>
                  <a:lnTo>
                    <a:pt x="3744" y="24378"/>
                  </a:lnTo>
                  <a:lnTo>
                    <a:pt x="6666" y="24378"/>
                  </a:lnTo>
                  <a:lnTo>
                    <a:pt x="48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069;p41">
              <a:extLst>
                <a:ext uri="{FF2B5EF4-FFF2-40B4-BE49-F238E27FC236}">
                  <a16:creationId xmlns:a16="http://schemas.microsoft.com/office/drawing/2014/main" id="{3811B3A9-F26B-42BF-8BBD-05177F43BFC1}"/>
                </a:ext>
              </a:extLst>
            </p:cNvPr>
            <p:cNvSpPr/>
            <p:nvPr/>
          </p:nvSpPr>
          <p:spPr>
            <a:xfrm>
              <a:off x="2500100" y="1943050"/>
              <a:ext cx="95900" cy="602050"/>
            </a:xfrm>
            <a:custGeom>
              <a:avLst/>
              <a:gdLst/>
              <a:ahLst/>
              <a:cxnLst/>
              <a:rect l="l" t="t" r="r" b="b"/>
              <a:pathLst>
                <a:path w="3836" h="24082" extrusionOk="0">
                  <a:moveTo>
                    <a:pt x="1575" y="1"/>
                  </a:moveTo>
                  <a:lnTo>
                    <a:pt x="1" y="366"/>
                  </a:lnTo>
                  <a:lnTo>
                    <a:pt x="3082" y="24036"/>
                  </a:lnTo>
                  <a:lnTo>
                    <a:pt x="3835" y="24081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AF4FBAD6-2BC6-4139-8D2E-3F49CB4E6F24}"/>
              </a:ext>
            </a:extLst>
          </p:cNvPr>
          <p:cNvSpPr txBox="1"/>
          <p:nvPr/>
        </p:nvSpPr>
        <p:spPr>
          <a:xfrm>
            <a:off x="11734021" y="51298"/>
            <a:ext cx="45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1907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000" y="1332670"/>
            <a:ext cx="10272000" cy="763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SafePaws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Empowering Animal Welfare Through Innovation and Collaboration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0" y="2389489"/>
            <a:ext cx="10272000" cy="36027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Shelters and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Streamlining Adoption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Expert Care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Resources for Pet Owners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Fostering Community Involvement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oogle Shape;2118;p62">
            <a:extLst>
              <a:ext uri="{FF2B5EF4-FFF2-40B4-BE49-F238E27FC236}">
                <a16:creationId xmlns:a16="http://schemas.microsoft.com/office/drawing/2014/main" id="{F239E2A0-845B-48F0-9A97-5374554CD532}"/>
              </a:ext>
            </a:extLst>
          </p:cNvPr>
          <p:cNvGrpSpPr/>
          <p:nvPr/>
        </p:nvGrpSpPr>
        <p:grpSpPr>
          <a:xfrm>
            <a:off x="6921950" y="2887911"/>
            <a:ext cx="3967681" cy="3104328"/>
            <a:chOff x="5014800" y="1412400"/>
            <a:chExt cx="5268555" cy="3731100"/>
          </a:xfrm>
        </p:grpSpPr>
        <p:sp>
          <p:nvSpPr>
            <p:cNvPr id="5" name="Google Shape;2119;p62">
              <a:extLst>
                <a:ext uri="{FF2B5EF4-FFF2-40B4-BE49-F238E27FC236}">
                  <a16:creationId xmlns:a16="http://schemas.microsoft.com/office/drawing/2014/main" id="{4933DAB6-4830-4F3C-BB38-7C766EE7DDBA}"/>
                </a:ext>
              </a:extLst>
            </p:cNvPr>
            <p:cNvSpPr/>
            <p:nvPr/>
          </p:nvSpPr>
          <p:spPr>
            <a:xfrm>
              <a:off x="5697684" y="3336879"/>
              <a:ext cx="546422" cy="127600"/>
            </a:xfrm>
            <a:custGeom>
              <a:avLst/>
              <a:gdLst/>
              <a:ahLst/>
              <a:cxnLst/>
              <a:rect l="l" t="t" r="r" b="b"/>
              <a:pathLst>
                <a:path w="7520" h="1756" extrusionOk="0">
                  <a:moveTo>
                    <a:pt x="5389" y="1"/>
                  </a:moveTo>
                  <a:lnTo>
                    <a:pt x="2758" y="201"/>
                  </a:lnTo>
                  <a:lnTo>
                    <a:pt x="1" y="1078"/>
                  </a:lnTo>
                  <a:lnTo>
                    <a:pt x="402" y="1504"/>
                  </a:lnTo>
                  <a:lnTo>
                    <a:pt x="2206" y="1755"/>
                  </a:lnTo>
                  <a:lnTo>
                    <a:pt x="4387" y="1755"/>
                  </a:lnTo>
                  <a:lnTo>
                    <a:pt x="7144" y="627"/>
                  </a:lnTo>
                  <a:lnTo>
                    <a:pt x="7520" y="201"/>
                  </a:lnTo>
                  <a:lnTo>
                    <a:pt x="5389" y="1"/>
                  </a:lnTo>
                  <a:close/>
                </a:path>
              </a:pathLst>
            </a:custGeom>
            <a:solidFill>
              <a:srgbClr val="FFA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20;p62">
              <a:extLst>
                <a:ext uri="{FF2B5EF4-FFF2-40B4-BE49-F238E27FC236}">
                  <a16:creationId xmlns:a16="http://schemas.microsoft.com/office/drawing/2014/main" id="{59D9BEC1-B091-48B3-8843-54E1354B152D}"/>
                </a:ext>
              </a:extLst>
            </p:cNvPr>
            <p:cNvSpPr/>
            <p:nvPr/>
          </p:nvSpPr>
          <p:spPr>
            <a:xfrm>
              <a:off x="7136406" y="3586404"/>
              <a:ext cx="362441" cy="433301"/>
            </a:xfrm>
            <a:custGeom>
              <a:avLst/>
              <a:gdLst/>
              <a:ahLst/>
              <a:cxnLst/>
              <a:rect l="l" t="t" r="r" b="b"/>
              <a:pathLst>
                <a:path w="4988" h="5963" extrusionOk="0">
                  <a:moveTo>
                    <a:pt x="3609" y="0"/>
                  </a:moveTo>
                  <a:cubicBezTo>
                    <a:pt x="3960" y="552"/>
                    <a:pt x="3985" y="1279"/>
                    <a:pt x="3810" y="1905"/>
                  </a:cubicBezTo>
                  <a:cubicBezTo>
                    <a:pt x="3609" y="2532"/>
                    <a:pt x="3183" y="3083"/>
                    <a:pt x="2707" y="3509"/>
                  </a:cubicBezTo>
                  <a:cubicBezTo>
                    <a:pt x="2231" y="3935"/>
                    <a:pt x="1680" y="4286"/>
                    <a:pt x="1078" y="4411"/>
                  </a:cubicBezTo>
                  <a:cubicBezTo>
                    <a:pt x="920" y="4434"/>
                    <a:pt x="758" y="4446"/>
                    <a:pt x="594" y="4446"/>
                  </a:cubicBezTo>
                  <a:cubicBezTo>
                    <a:pt x="394" y="4446"/>
                    <a:pt x="194" y="4428"/>
                    <a:pt x="0" y="4386"/>
                  </a:cubicBezTo>
                  <a:lnTo>
                    <a:pt x="0" y="4386"/>
                  </a:lnTo>
                  <a:cubicBezTo>
                    <a:pt x="251" y="4812"/>
                    <a:pt x="427" y="5289"/>
                    <a:pt x="502" y="5765"/>
                  </a:cubicBezTo>
                  <a:cubicBezTo>
                    <a:pt x="727" y="5840"/>
                    <a:pt x="928" y="5890"/>
                    <a:pt x="1153" y="5915"/>
                  </a:cubicBezTo>
                  <a:cubicBezTo>
                    <a:pt x="1348" y="5947"/>
                    <a:pt x="1546" y="5963"/>
                    <a:pt x="1746" y="5963"/>
                  </a:cubicBezTo>
                  <a:cubicBezTo>
                    <a:pt x="2498" y="5963"/>
                    <a:pt x="3261" y="5734"/>
                    <a:pt x="3835" y="5238"/>
                  </a:cubicBezTo>
                  <a:cubicBezTo>
                    <a:pt x="4587" y="4612"/>
                    <a:pt x="4988" y="3609"/>
                    <a:pt x="4938" y="2632"/>
                  </a:cubicBezTo>
                  <a:cubicBezTo>
                    <a:pt x="4888" y="1654"/>
                    <a:pt x="4311" y="677"/>
                    <a:pt x="36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21;p62">
              <a:extLst>
                <a:ext uri="{FF2B5EF4-FFF2-40B4-BE49-F238E27FC236}">
                  <a16:creationId xmlns:a16="http://schemas.microsoft.com/office/drawing/2014/main" id="{31F10419-7587-49F6-A9EE-29AED7439921}"/>
                </a:ext>
              </a:extLst>
            </p:cNvPr>
            <p:cNvSpPr/>
            <p:nvPr/>
          </p:nvSpPr>
          <p:spPr>
            <a:xfrm>
              <a:off x="6979818" y="3812241"/>
              <a:ext cx="193064" cy="193071"/>
            </a:xfrm>
            <a:custGeom>
              <a:avLst/>
              <a:gdLst/>
              <a:ahLst/>
              <a:cxnLst/>
              <a:rect l="l" t="t" r="r" b="b"/>
              <a:pathLst>
                <a:path w="2657" h="2657" extrusionOk="0">
                  <a:moveTo>
                    <a:pt x="0" y="0"/>
                  </a:moveTo>
                  <a:cubicBezTo>
                    <a:pt x="276" y="426"/>
                    <a:pt x="426" y="1178"/>
                    <a:pt x="802" y="1529"/>
                  </a:cubicBezTo>
                  <a:cubicBezTo>
                    <a:pt x="1353" y="2030"/>
                    <a:pt x="1980" y="2431"/>
                    <a:pt x="2657" y="2657"/>
                  </a:cubicBezTo>
                  <a:cubicBezTo>
                    <a:pt x="2582" y="2181"/>
                    <a:pt x="2406" y="1704"/>
                    <a:pt x="2155" y="1278"/>
                  </a:cubicBezTo>
                  <a:cubicBezTo>
                    <a:pt x="1905" y="1253"/>
                    <a:pt x="1679" y="1178"/>
                    <a:pt x="1454" y="1078"/>
                  </a:cubicBezTo>
                  <a:cubicBezTo>
                    <a:pt x="902" y="827"/>
                    <a:pt x="401" y="42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22;p62">
              <a:extLst>
                <a:ext uri="{FF2B5EF4-FFF2-40B4-BE49-F238E27FC236}">
                  <a16:creationId xmlns:a16="http://schemas.microsoft.com/office/drawing/2014/main" id="{A347A353-2761-4961-B6F6-81284E4FE1BD}"/>
                </a:ext>
              </a:extLst>
            </p:cNvPr>
            <p:cNvSpPr/>
            <p:nvPr/>
          </p:nvSpPr>
          <p:spPr>
            <a:xfrm>
              <a:off x="6049154" y="2524652"/>
              <a:ext cx="329742" cy="284193"/>
            </a:xfrm>
            <a:custGeom>
              <a:avLst/>
              <a:gdLst/>
              <a:ahLst/>
              <a:cxnLst/>
              <a:rect l="l" t="t" r="r" b="b"/>
              <a:pathLst>
                <a:path w="4538" h="3911" extrusionOk="0">
                  <a:moveTo>
                    <a:pt x="3585" y="1"/>
                  </a:moveTo>
                  <a:cubicBezTo>
                    <a:pt x="3209" y="26"/>
                    <a:pt x="2858" y="201"/>
                    <a:pt x="2557" y="427"/>
                  </a:cubicBezTo>
                  <a:cubicBezTo>
                    <a:pt x="1329" y="1229"/>
                    <a:pt x="427" y="2507"/>
                    <a:pt x="1" y="3910"/>
                  </a:cubicBezTo>
                  <a:cubicBezTo>
                    <a:pt x="126" y="3835"/>
                    <a:pt x="427" y="3785"/>
                    <a:pt x="527" y="3685"/>
                  </a:cubicBezTo>
                  <a:cubicBezTo>
                    <a:pt x="1329" y="2958"/>
                    <a:pt x="2282" y="2332"/>
                    <a:pt x="3284" y="1880"/>
                  </a:cubicBezTo>
                  <a:cubicBezTo>
                    <a:pt x="3585" y="1755"/>
                    <a:pt x="3886" y="1630"/>
                    <a:pt x="4111" y="1429"/>
                  </a:cubicBezTo>
                  <a:cubicBezTo>
                    <a:pt x="4362" y="1204"/>
                    <a:pt x="4537" y="878"/>
                    <a:pt x="4462" y="577"/>
                  </a:cubicBezTo>
                  <a:cubicBezTo>
                    <a:pt x="4362" y="201"/>
                    <a:pt x="3961" y="1"/>
                    <a:pt x="35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23;p62">
              <a:extLst>
                <a:ext uri="{FF2B5EF4-FFF2-40B4-BE49-F238E27FC236}">
                  <a16:creationId xmlns:a16="http://schemas.microsoft.com/office/drawing/2014/main" id="{9C9F9E75-B7EC-48E0-9EA9-2E5179FA2149}"/>
                </a:ext>
              </a:extLst>
            </p:cNvPr>
            <p:cNvSpPr/>
            <p:nvPr/>
          </p:nvSpPr>
          <p:spPr>
            <a:xfrm>
              <a:off x="6107429" y="2551974"/>
              <a:ext cx="240513" cy="185877"/>
            </a:xfrm>
            <a:custGeom>
              <a:avLst/>
              <a:gdLst/>
              <a:ahLst/>
              <a:cxnLst/>
              <a:rect l="l" t="t" r="r" b="b"/>
              <a:pathLst>
                <a:path w="3310" h="2558" extrusionOk="0">
                  <a:moveTo>
                    <a:pt x="2783" y="1"/>
                  </a:moveTo>
                  <a:cubicBezTo>
                    <a:pt x="2482" y="26"/>
                    <a:pt x="2181" y="201"/>
                    <a:pt x="1956" y="352"/>
                  </a:cubicBezTo>
                  <a:cubicBezTo>
                    <a:pt x="1154" y="903"/>
                    <a:pt x="477" y="1680"/>
                    <a:pt x="1" y="2557"/>
                  </a:cubicBezTo>
                  <a:cubicBezTo>
                    <a:pt x="728" y="2006"/>
                    <a:pt x="1505" y="1529"/>
                    <a:pt x="2332" y="1154"/>
                  </a:cubicBezTo>
                  <a:lnTo>
                    <a:pt x="2432" y="1128"/>
                  </a:lnTo>
                  <a:cubicBezTo>
                    <a:pt x="2658" y="1003"/>
                    <a:pt x="2908" y="903"/>
                    <a:pt x="3059" y="753"/>
                  </a:cubicBezTo>
                  <a:cubicBezTo>
                    <a:pt x="3234" y="627"/>
                    <a:pt x="3309" y="427"/>
                    <a:pt x="3284" y="301"/>
                  </a:cubicBezTo>
                  <a:cubicBezTo>
                    <a:pt x="3234" y="126"/>
                    <a:pt x="3034" y="1"/>
                    <a:pt x="280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24;p62">
              <a:extLst>
                <a:ext uri="{FF2B5EF4-FFF2-40B4-BE49-F238E27FC236}">
                  <a16:creationId xmlns:a16="http://schemas.microsoft.com/office/drawing/2014/main" id="{6A4D6B02-3FA4-4587-A585-6976ABC324AB}"/>
                </a:ext>
              </a:extLst>
            </p:cNvPr>
            <p:cNvSpPr/>
            <p:nvPr/>
          </p:nvSpPr>
          <p:spPr>
            <a:xfrm>
              <a:off x="6590055" y="4855754"/>
              <a:ext cx="163999" cy="145766"/>
            </a:xfrm>
            <a:custGeom>
              <a:avLst/>
              <a:gdLst/>
              <a:ahLst/>
              <a:cxnLst/>
              <a:rect l="l" t="t" r="r" b="b"/>
              <a:pathLst>
                <a:path w="2257" h="2006" extrusionOk="0">
                  <a:moveTo>
                    <a:pt x="1082" y="1"/>
                  </a:moveTo>
                  <a:cubicBezTo>
                    <a:pt x="779" y="1"/>
                    <a:pt x="477" y="59"/>
                    <a:pt x="201" y="176"/>
                  </a:cubicBezTo>
                  <a:lnTo>
                    <a:pt x="76" y="1028"/>
                  </a:lnTo>
                  <a:cubicBezTo>
                    <a:pt x="1" y="1529"/>
                    <a:pt x="402" y="2005"/>
                    <a:pt x="928" y="2005"/>
                  </a:cubicBezTo>
                  <a:lnTo>
                    <a:pt x="1354" y="2005"/>
                  </a:lnTo>
                  <a:cubicBezTo>
                    <a:pt x="1805" y="2005"/>
                    <a:pt x="2181" y="1654"/>
                    <a:pt x="2206" y="1178"/>
                  </a:cubicBezTo>
                  <a:lnTo>
                    <a:pt x="2256" y="326"/>
                  </a:lnTo>
                  <a:cubicBezTo>
                    <a:pt x="1909" y="109"/>
                    <a:pt x="1495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25;p62">
              <a:extLst>
                <a:ext uri="{FF2B5EF4-FFF2-40B4-BE49-F238E27FC236}">
                  <a16:creationId xmlns:a16="http://schemas.microsoft.com/office/drawing/2014/main" id="{951B7DE2-7CF2-4FB0-902A-855B08C091D5}"/>
                </a:ext>
              </a:extLst>
            </p:cNvPr>
            <p:cNvSpPr/>
            <p:nvPr/>
          </p:nvSpPr>
          <p:spPr>
            <a:xfrm>
              <a:off x="6429834" y="4030738"/>
              <a:ext cx="324220" cy="382509"/>
            </a:xfrm>
            <a:custGeom>
              <a:avLst/>
              <a:gdLst/>
              <a:ahLst/>
              <a:cxnLst/>
              <a:rect l="l" t="t" r="r" b="b"/>
              <a:pathLst>
                <a:path w="4462" h="5264" extrusionOk="0">
                  <a:moveTo>
                    <a:pt x="0" y="1"/>
                  </a:moveTo>
                  <a:lnTo>
                    <a:pt x="276" y="1805"/>
                  </a:lnTo>
                  <a:cubicBezTo>
                    <a:pt x="301" y="1981"/>
                    <a:pt x="351" y="2156"/>
                    <a:pt x="376" y="2306"/>
                  </a:cubicBezTo>
                  <a:cubicBezTo>
                    <a:pt x="1830" y="3159"/>
                    <a:pt x="3208" y="4161"/>
                    <a:pt x="4461" y="5264"/>
                  </a:cubicBezTo>
                  <a:lnTo>
                    <a:pt x="4411" y="4988"/>
                  </a:lnTo>
                  <a:cubicBezTo>
                    <a:pt x="4211" y="3986"/>
                    <a:pt x="4186" y="2983"/>
                    <a:pt x="4311" y="198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26;p62">
              <a:extLst>
                <a:ext uri="{FF2B5EF4-FFF2-40B4-BE49-F238E27FC236}">
                  <a16:creationId xmlns:a16="http://schemas.microsoft.com/office/drawing/2014/main" id="{6E07AE00-800E-4A9D-B332-A0481C831ABF}"/>
                </a:ext>
              </a:extLst>
            </p:cNvPr>
            <p:cNvSpPr/>
            <p:nvPr/>
          </p:nvSpPr>
          <p:spPr>
            <a:xfrm>
              <a:off x="6457155" y="4198299"/>
              <a:ext cx="316881" cy="681162"/>
            </a:xfrm>
            <a:custGeom>
              <a:avLst/>
              <a:gdLst/>
              <a:ahLst/>
              <a:cxnLst/>
              <a:rect l="l" t="t" r="r" b="b"/>
              <a:pathLst>
                <a:path w="4361" h="9374" extrusionOk="0">
                  <a:moveTo>
                    <a:pt x="0" y="0"/>
                  </a:moveTo>
                  <a:cubicBezTo>
                    <a:pt x="175" y="727"/>
                    <a:pt x="476" y="1404"/>
                    <a:pt x="877" y="2005"/>
                  </a:cubicBezTo>
                  <a:lnTo>
                    <a:pt x="2657" y="4762"/>
                  </a:lnTo>
                  <a:lnTo>
                    <a:pt x="2030" y="9224"/>
                  </a:lnTo>
                  <a:cubicBezTo>
                    <a:pt x="2306" y="9107"/>
                    <a:pt x="2608" y="9049"/>
                    <a:pt x="2911" y="9049"/>
                  </a:cubicBezTo>
                  <a:cubicBezTo>
                    <a:pt x="3324" y="9049"/>
                    <a:pt x="3738" y="9157"/>
                    <a:pt x="4085" y="9374"/>
                  </a:cubicBezTo>
                  <a:lnTo>
                    <a:pt x="4336" y="4662"/>
                  </a:lnTo>
                  <a:cubicBezTo>
                    <a:pt x="4361" y="4462"/>
                    <a:pt x="4336" y="4286"/>
                    <a:pt x="4311" y="4086"/>
                  </a:cubicBezTo>
                  <a:lnTo>
                    <a:pt x="4085" y="2958"/>
                  </a:lnTo>
                  <a:cubicBezTo>
                    <a:pt x="2832" y="1855"/>
                    <a:pt x="1454" y="853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27;p62">
              <a:extLst>
                <a:ext uri="{FF2B5EF4-FFF2-40B4-BE49-F238E27FC236}">
                  <a16:creationId xmlns:a16="http://schemas.microsoft.com/office/drawing/2014/main" id="{619E4BFF-3DFE-46A3-AF31-091552CEF7AC}"/>
                </a:ext>
              </a:extLst>
            </p:cNvPr>
            <p:cNvSpPr/>
            <p:nvPr/>
          </p:nvSpPr>
          <p:spPr>
            <a:xfrm>
              <a:off x="5542913" y="3868119"/>
              <a:ext cx="171120" cy="202881"/>
            </a:xfrm>
            <a:custGeom>
              <a:avLst/>
              <a:gdLst/>
              <a:ahLst/>
              <a:cxnLst/>
              <a:rect l="l" t="t" r="r" b="b"/>
              <a:pathLst>
                <a:path w="2355" h="2792" extrusionOk="0">
                  <a:moveTo>
                    <a:pt x="1244" y="1"/>
                  </a:moveTo>
                  <a:cubicBezTo>
                    <a:pt x="1070" y="1"/>
                    <a:pt x="895" y="21"/>
                    <a:pt x="727" y="58"/>
                  </a:cubicBezTo>
                  <a:cubicBezTo>
                    <a:pt x="452" y="133"/>
                    <a:pt x="201" y="259"/>
                    <a:pt x="1" y="434"/>
                  </a:cubicBezTo>
                  <a:lnTo>
                    <a:pt x="151" y="1462"/>
                  </a:lnTo>
                  <a:cubicBezTo>
                    <a:pt x="251" y="2189"/>
                    <a:pt x="853" y="2740"/>
                    <a:pt x="1579" y="2790"/>
                  </a:cubicBezTo>
                  <a:cubicBezTo>
                    <a:pt x="1593" y="2791"/>
                    <a:pt x="1606" y="2791"/>
                    <a:pt x="1620" y="2791"/>
                  </a:cubicBezTo>
                  <a:cubicBezTo>
                    <a:pt x="2027" y="2791"/>
                    <a:pt x="2355" y="2426"/>
                    <a:pt x="2306" y="2013"/>
                  </a:cubicBezTo>
                  <a:lnTo>
                    <a:pt x="2081" y="183"/>
                  </a:lnTo>
                  <a:cubicBezTo>
                    <a:pt x="1829" y="58"/>
                    <a:pt x="1538" y="1"/>
                    <a:pt x="1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28;p62">
              <a:extLst>
                <a:ext uri="{FF2B5EF4-FFF2-40B4-BE49-F238E27FC236}">
                  <a16:creationId xmlns:a16="http://schemas.microsoft.com/office/drawing/2014/main" id="{9446E2D6-66EA-4AAC-ACC6-FC66201A4C51}"/>
                </a:ext>
              </a:extLst>
            </p:cNvPr>
            <p:cNvSpPr/>
            <p:nvPr/>
          </p:nvSpPr>
          <p:spPr>
            <a:xfrm>
              <a:off x="5519225" y="3586404"/>
              <a:ext cx="511835" cy="481914"/>
            </a:xfrm>
            <a:custGeom>
              <a:avLst/>
              <a:gdLst/>
              <a:ahLst/>
              <a:cxnLst/>
              <a:rect l="l" t="t" r="r" b="b"/>
              <a:pathLst>
                <a:path w="7044" h="6632" extrusionOk="0">
                  <a:moveTo>
                    <a:pt x="4061" y="0"/>
                  </a:moveTo>
                  <a:lnTo>
                    <a:pt x="3434" y="1053"/>
                  </a:lnTo>
                  <a:lnTo>
                    <a:pt x="3710" y="2557"/>
                  </a:lnTo>
                  <a:lnTo>
                    <a:pt x="2507" y="1579"/>
                  </a:lnTo>
                  <a:cubicBezTo>
                    <a:pt x="2237" y="1360"/>
                    <a:pt x="1900" y="1243"/>
                    <a:pt x="1556" y="1243"/>
                  </a:cubicBezTo>
                  <a:cubicBezTo>
                    <a:pt x="1388" y="1243"/>
                    <a:pt x="1218" y="1271"/>
                    <a:pt x="1053" y="1329"/>
                  </a:cubicBezTo>
                  <a:cubicBezTo>
                    <a:pt x="402" y="1579"/>
                    <a:pt x="1" y="2231"/>
                    <a:pt x="101" y="2933"/>
                  </a:cubicBezTo>
                  <a:lnTo>
                    <a:pt x="327" y="4311"/>
                  </a:lnTo>
                  <a:cubicBezTo>
                    <a:pt x="527" y="4136"/>
                    <a:pt x="778" y="4010"/>
                    <a:pt x="1053" y="3935"/>
                  </a:cubicBezTo>
                  <a:cubicBezTo>
                    <a:pt x="1221" y="3898"/>
                    <a:pt x="1396" y="3878"/>
                    <a:pt x="1570" y="3878"/>
                  </a:cubicBezTo>
                  <a:cubicBezTo>
                    <a:pt x="1864" y="3878"/>
                    <a:pt x="2155" y="3935"/>
                    <a:pt x="2407" y="4060"/>
                  </a:cubicBezTo>
                  <a:lnTo>
                    <a:pt x="5038" y="6341"/>
                  </a:lnTo>
                  <a:cubicBezTo>
                    <a:pt x="5261" y="6544"/>
                    <a:pt x="5533" y="6632"/>
                    <a:pt x="5814" y="6632"/>
                  </a:cubicBezTo>
                  <a:cubicBezTo>
                    <a:pt x="5881" y="6632"/>
                    <a:pt x="5948" y="6627"/>
                    <a:pt x="6016" y="6617"/>
                  </a:cubicBezTo>
                  <a:cubicBezTo>
                    <a:pt x="6642" y="6492"/>
                    <a:pt x="7043" y="5890"/>
                    <a:pt x="6918" y="5264"/>
                  </a:cubicBezTo>
                  <a:lnTo>
                    <a:pt x="6141" y="1228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29;p62">
              <a:extLst>
                <a:ext uri="{FF2B5EF4-FFF2-40B4-BE49-F238E27FC236}">
                  <a16:creationId xmlns:a16="http://schemas.microsoft.com/office/drawing/2014/main" id="{7CC833C6-E861-4347-B2EE-E9FF4991FDEF}"/>
                </a:ext>
              </a:extLst>
            </p:cNvPr>
            <p:cNvSpPr/>
            <p:nvPr/>
          </p:nvSpPr>
          <p:spPr>
            <a:xfrm>
              <a:off x="5679519" y="3783103"/>
              <a:ext cx="140311" cy="207677"/>
            </a:xfrm>
            <a:custGeom>
              <a:avLst/>
              <a:gdLst/>
              <a:ahLst/>
              <a:cxnLst/>
              <a:rect l="l" t="t" r="r" b="b"/>
              <a:pathLst>
                <a:path w="1931" h="2858" extrusionOk="0">
                  <a:moveTo>
                    <a:pt x="0" y="0"/>
                  </a:moveTo>
                  <a:lnTo>
                    <a:pt x="201" y="1353"/>
                  </a:lnTo>
                  <a:lnTo>
                    <a:pt x="1930" y="2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30;p62">
              <a:extLst>
                <a:ext uri="{FF2B5EF4-FFF2-40B4-BE49-F238E27FC236}">
                  <a16:creationId xmlns:a16="http://schemas.microsoft.com/office/drawing/2014/main" id="{F1A25BFB-F105-47BA-BCC2-815EC2AC0918}"/>
                </a:ext>
              </a:extLst>
            </p:cNvPr>
            <p:cNvSpPr/>
            <p:nvPr/>
          </p:nvSpPr>
          <p:spPr>
            <a:xfrm>
              <a:off x="6781303" y="4848633"/>
              <a:ext cx="193064" cy="152887"/>
            </a:xfrm>
            <a:custGeom>
              <a:avLst/>
              <a:gdLst/>
              <a:ahLst/>
              <a:cxnLst/>
              <a:rect l="l" t="t" r="r" b="b"/>
              <a:pathLst>
                <a:path w="2657" h="2104" extrusionOk="0">
                  <a:moveTo>
                    <a:pt x="1702" y="1"/>
                  </a:moveTo>
                  <a:cubicBezTo>
                    <a:pt x="1612" y="1"/>
                    <a:pt x="1520" y="9"/>
                    <a:pt x="1429" y="23"/>
                  </a:cubicBezTo>
                  <a:cubicBezTo>
                    <a:pt x="1128" y="48"/>
                    <a:pt x="802" y="173"/>
                    <a:pt x="527" y="324"/>
                  </a:cubicBezTo>
                  <a:lnTo>
                    <a:pt x="251" y="925"/>
                  </a:lnTo>
                  <a:cubicBezTo>
                    <a:pt x="0" y="1477"/>
                    <a:pt x="376" y="2103"/>
                    <a:pt x="978" y="2103"/>
                  </a:cubicBezTo>
                  <a:lnTo>
                    <a:pt x="1454" y="2103"/>
                  </a:lnTo>
                  <a:cubicBezTo>
                    <a:pt x="1855" y="2103"/>
                    <a:pt x="2231" y="1852"/>
                    <a:pt x="2381" y="1451"/>
                  </a:cubicBezTo>
                  <a:lnTo>
                    <a:pt x="2657" y="725"/>
                  </a:lnTo>
                  <a:cubicBezTo>
                    <a:pt x="2582" y="524"/>
                    <a:pt x="2481" y="349"/>
                    <a:pt x="2331" y="198"/>
                  </a:cubicBezTo>
                  <a:cubicBezTo>
                    <a:pt x="2151" y="54"/>
                    <a:pt x="1932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31;p62">
              <a:extLst>
                <a:ext uri="{FF2B5EF4-FFF2-40B4-BE49-F238E27FC236}">
                  <a16:creationId xmlns:a16="http://schemas.microsoft.com/office/drawing/2014/main" id="{B1360FBA-E0AF-4BB3-85B8-1DBFE2E6354B}"/>
                </a:ext>
              </a:extLst>
            </p:cNvPr>
            <p:cNvSpPr/>
            <p:nvPr/>
          </p:nvSpPr>
          <p:spPr>
            <a:xfrm>
              <a:off x="5701317" y="2732251"/>
              <a:ext cx="1427891" cy="2169123"/>
            </a:xfrm>
            <a:custGeom>
              <a:avLst/>
              <a:gdLst/>
              <a:ahLst/>
              <a:cxnLst/>
              <a:rect l="l" t="t" r="r" b="b"/>
              <a:pathLst>
                <a:path w="19651" h="29851" extrusionOk="0">
                  <a:moveTo>
                    <a:pt x="14437" y="20126"/>
                  </a:moveTo>
                  <a:lnTo>
                    <a:pt x="14437" y="20126"/>
                  </a:lnTo>
                  <a:cubicBezTo>
                    <a:pt x="14452" y="20174"/>
                    <a:pt x="14467" y="20221"/>
                    <a:pt x="14484" y="20267"/>
                  </a:cubicBezTo>
                  <a:lnTo>
                    <a:pt x="14484" y="20267"/>
                  </a:lnTo>
                  <a:lnTo>
                    <a:pt x="14437" y="20126"/>
                  </a:lnTo>
                  <a:close/>
                  <a:moveTo>
                    <a:pt x="10055" y="0"/>
                  </a:moveTo>
                  <a:cubicBezTo>
                    <a:pt x="9971" y="0"/>
                    <a:pt x="9885" y="16"/>
                    <a:pt x="9801" y="51"/>
                  </a:cubicBezTo>
                  <a:lnTo>
                    <a:pt x="7670" y="903"/>
                  </a:lnTo>
                  <a:cubicBezTo>
                    <a:pt x="7515" y="963"/>
                    <a:pt x="7348" y="994"/>
                    <a:pt x="7183" y="994"/>
                  </a:cubicBezTo>
                  <a:cubicBezTo>
                    <a:pt x="7003" y="994"/>
                    <a:pt x="6825" y="957"/>
                    <a:pt x="6668" y="878"/>
                  </a:cubicBezTo>
                  <a:lnTo>
                    <a:pt x="6116" y="627"/>
                  </a:lnTo>
                  <a:cubicBezTo>
                    <a:pt x="5897" y="524"/>
                    <a:pt x="5662" y="473"/>
                    <a:pt x="5428" y="473"/>
                  </a:cubicBezTo>
                  <a:cubicBezTo>
                    <a:pt x="5153" y="473"/>
                    <a:pt x="4881" y="542"/>
                    <a:pt x="4638" y="678"/>
                  </a:cubicBezTo>
                  <a:lnTo>
                    <a:pt x="3735" y="1204"/>
                  </a:lnTo>
                  <a:cubicBezTo>
                    <a:pt x="2858" y="1705"/>
                    <a:pt x="2131" y="2432"/>
                    <a:pt x="1680" y="3334"/>
                  </a:cubicBezTo>
                  <a:lnTo>
                    <a:pt x="1379" y="3886"/>
                  </a:lnTo>
                  <a:cubicBezTo>
                    <a:pt x="427" y="5665"/>
                    <a:pt x="1" y="7695"/>
                    <a:pt x="151" y="9700"/>
                  </a:cubicBezTo>
                  <a:lnTo>
                    <a:pt x="227" y="10978"/>
                  </a:lnTo>
                  <a:cubicBezTo>
                    <a:pt x="352" y="12532"/>
                    <a:pt x="878" y="14011"/>
                    <a:pt x="1805" y="15239"/>
                  </a:cubicBezTo>
                  <a:cubicBezTo>
                    <a:pt x="1780" y="15164"/>
                    <a:pt x="1780" y="15089"/>
                    <a:pt x="1780" y="15013"/>
                  </a:cubicBezTo>
                  <a:cubicBezTo>
                    <a:pt x="1705" y="13986"/>
                    <a:pt x="2432" y="13034"/>
                    <a:pt x="3485" y="12833"/>
                  </a:cubicBezTo>
                  <a:lnTo>
                    <a:pt x="4312" y="12708"/>
                  </a:lnTo>
                  <a:cubicBezTo>
                    <a:pt x="4431" y="12685"/>
                    <a:pt x="4552" y="12674"/>
                    <a:pt x="4671" y="12674"/>
                  </a:cubicBezTo>
                  <a:cubicBezTo>
                    <a:pt x="5205" y="12674"/>
                    <a:pt x="5727" y="12895"/>
                    <a:pt x="6116" y="13284"/>
                  </a:cubicBezTo>
                  <a:lnTo>
                    <a:pt x="7344" y="14487"/>
                  </a:lnTo>
                  <a:cubicBezTo>
                    <a:pt x="7344" y="14512"/>
                    <a:pt x="7369" y="14537"/>
                    <a:pt x="7394" y="14537"/>
                  </a:cubicBezTo>
                  <a:cubicBezTo>
                    <a:pt x="7570" y="14738"/>
                    <a:pt x="7770" y="14913"/>
                    <a:pt x="7971" y="15064"/>
                  </a:cubicBezTo>
                  <a:cubicBezTo>
                    <a:pt x="8522" y="15540"/>
                    <a:pt x="9099" y="15941"/>
                    <a:pt x="9750" y="16267"/>
                  </a:cubicBezTo>
                  <a:cubicBezTo>
                    <a:pt x="9876" y="16342"/>
                    <a:pt x="10026" y="16417"/>
                    <a:pt x="10176" y="16492"/>
                  </a:cubicBezTo>
                  <a:lnTo>
                    <a:pt x="12006" y="17344"/>
                  </a:lnTo>
                  <a:cubicBezTo>
                    <a:pt x="12608" y="17645"/>
                    <a:pt x="13134" y="18046"/>
                    <a:pt x="13560" y="18572"/>
                  </a:cubicBezTo>
                  <a:cubicBezTo>
                    <a:pt x="13961" y="19024"/>
                    <a:pt x="14237" y="19550"/>
                    <a:pt x="14437" y="20126"/>
                  </a:cubicBezTo>
                  <a:cubicBezTo>
                    <a:pt x="14437" y="20126"/>
                    <a:pt x="14437" y="20126"/>
                    <a:pt x="14437" y="20126"/>
                  </a:cubicBezTo>
                  <a:lnTo>
                    <a:pt x="14437" y="20126"/>
                  </a:lnTo>
                  <a:cubicBezTo>
                    <a:pt x="14531" y="20384"/>
                    <a:pt x="14646" y="20641"/>
                    <a:pt x="14783" y="20898"/>
                  </a:cubicBezTo>
                  <a:lnTo>
                    <a:pt x="14783" y="20898"/>
                  </a:lnTo>
                  <a:cubicBezTo>
                    <a:pt x="14667" y="20700"/>
                    <a:pt x="14564" y="20490"/>
                    <a:pt x="14484" y="20267"/>
                  </a:cubicBezTo>
                  <a:lnTo>
                    <a:pt x="14484" y="20267"/>
                  </a:lnTo>
                  <a:lnTo>
                    <a:pt x="14588" y="20577"/>
                  </a:lnTo>
                  <a:lnTo>
                    <a:pt x="17369" y="25289"/>
                  </a:lnTo>
                  <a:lnTo>
                    <a:pt x="15390" y="29450"/>
                  </a:lnTo>
                  <a:cubicBezTo>
                    <a:pt x="15665" y="29299"/>
                    <a:pt x="15991" y="29174"/>
                    <a:pt x="16292" y="29149"/>
                  </a:cubicBezTo>
                  <a:cubicBezTo>
                    <a:pt x="16383" y="29135"/>
                    <a:pt x="16475" y="29127"/>
                    <a:pt x="16565" y="29127"/>
                  </a:cubicBezTo>
                  <a:cubicBezTo>
                    <a:pt x="16795" y="29127"/>
                    <a:pt x="17014" y="29180"/>
                    <a:pt x="17194" y="29324"/>
                  </a:cubicBezTo>
                  <a:cubicBezTo>
                    <a:pt x="17344" y="29475"/>
                    <a:pt x="17445" y="29650"/>
                    <a:pt x="17520" y="29851"/>
                  </a:cubicBezTo>
                  <a:lnTo>
                    <a:pt x="18898" y="26091"/>
                  </a:lnTo>
                  <a:cubicBezTo>
                    <a:pt x="19099" y="25590"/>
                    <a:pt x="19149" y="25039"/>
                    <a:pt x="19024" y="24512"/>
                  </a:cubicBezTo>
                  <a:lnTo>
                    <a:pt x="18723" y="23009"/>
                  </a:lnTo>
                  <a:cubicBezTo>
                    <a:pt x="18648" y="22633"/>
                    <a:pt x="18673" y="22257"/>
                    <a:pt x="18773" y="21906"/>
                  </a:cubicBezTo>
                  <a:lnTo>
                    <a:pt x="19450" y="19374"/>
                  </a:lnTo>
                  <a:cubicBezTo>
                    <a:pt x="19625" y="18648"/>
                    <a:pt x="19650" y="17896"/>
                    <a:pt x="19500" y="17144"/>
                  </a:cubicBezTo>
                  <a:cubicBezTo>
                    <a:pt x="19149" y="15314"/>
                    <a:pt x="17770" y="13861"/>
                    <a:pt x="15991" y="13359"/>
                  </a:cubicBezTo>
                  <a:lnTo>
                    <a:pt x="13936" y="12783"/>
                  </a:lnTo>
                  <a:lnTo>
                    <a:pt x="9625" y="10627"/>
                  </a:lnTo>
                  <a:cubicBezTo>
                    <a:pt x="8372" y="10001"/>
                    <a:pt x="7319" y="8998"/>
                    <a:pt x="6668" y="7770"/>
                  </a:cubicBezTo>
                  <a:lnTo>
                    <a:pt x="5640" y="5866"/>
                  </a:lnTo>
                  <a:lnTo>
                    <a:pt x="5640" y="5866"/>
                  </a:lnTo>
                  <a:lnTo>
                    <a:pt x="7520" y="6141"/>
                  </a:lnTo>
                  <a:cubicBezTo>
                    <a:pt x="7640" y="6165"/>
                    <a:pt x="7761" y="6177"/>
                    <a:pt x="7881" y="6177"/>
                  </a:cubicBezTo>
                  <a:cubicBezTo>
                    <a:pt x="8137" y="6177"/>
                    <a:pt x="8392" y="6126"/>
                    <a:pt x="8648" y="6041"/>
                  </a:cubicBezTo>
                  <a:lnTo>
                    <a:pt x="9049" y="5916"/>
                  </a:lnTo>
                  <a:cubicBezTo>
                    <a:pt x="9550" y="5740"/>
                    <a:pt x="9926" y="5339"/>
                    <a:pt x="10101" y="4863"/>
                  </a:cubicBezTo>
                  <a:cubicBezTo>
                    <a:pt x="10176" y="4688"/>
                    <a:pt x="10202" y="4487"/>
                    <a:pt x="10176" y="4312"/>
                  </a:cubicBezTo>
                  <a:lnTo>
                    <a:pt x="10176" y="4262"/>
                  </a:lnTo>
                  <a:lnTo>
                    <a:pt x="9274" y="4663"/>
                  </a:lnTo>
                  <a:cubicBezTo>
                    <a:pt x="9031" y="4760"/>
                    <a:pt x="8776" y="4810"/>
                    <a:pt x="8523" y="4810"/>
                  </a:cubicBezTo>
                  <a:cubicBezTo>
                    <a:pt x="8256" y="4810"/>
                    <a:pt x="7990" y="4754"/>
                    <a:pt x="7745" y="4637"/>
                  </a:cubicBezTo>
                  <a:lnTo>
                    <a:pt x="5114" y="3434"/>
                  </a:lnTo>
                  <a:lnTo>
                    <a:pt x="7620" y="3259"/>
                  </a:lnTo>
                  <a:cubicBezTo>
                    <a:pt x="8222" y="3234"/>
                    <a:pt x="8848" y="3059"/>
                    <a:pt x="9400" y="2758"/>
                  </a:cubicBezTo>
                  <a:lnTo>
                    <a:pt x="9826" y="2507"/>
                  </a:lnTo>
                  <a:cubicBezTo>
                    <a:pt x="10452" y="2181"/>
                    <a:pt x="10828" y="1505"/>
                    <a:pt x="10753" y="803"/>
                  </a:cubicBezTo>
                  <a:lnTo>
                    <a:pt x="10728" y="627"/>
                  </a:lnTo>
                  <a:cubicBezTo>
                    <a:pt x="10708" y="265"/>
                    <a:pt x="10397" y="0"/>
                    <a:pt x="100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32;p62">
              <a:extLst>
                <a:ext uri="{FF2B5EF4-FFF2-40B4-BE49-F238E27FC236}">
                  <a16:creationId xmlns:a16="http://schemas.microsoft.com/office/drawing/2014/main" id="{C8B1527F-C164-405A-B364-FDE6793A67F6}"/>
                </a:ext>
              </a:extLst>
            </p:cNvPr>
            <p:cNvSpPr/>
            <p:nvPr/>
          </p:nvSpPr>
          <p:spPr>
            <a:xfrm>
              <a:off x="5825207" y="3653109"/>
              <a:ext cx="936111" cy="574417"/>
            </a:xfrm>
            <a:custGeom>
              <a:avLst/>
              <a:gdLst/>
              <a:ahLst/>
              <a:cxnLst/>
              <a:rect l="l" t="t" r="r" b="b"/>
              <a:pathLst>
                <a:path w="12883" h="7905" extrusionOk="0">
                  <a:moveTo>
                    <a:pt x="2966" y="1"/>
                  </a:moveTo>
                  <a:cubicBezTo>
                    <a:pt x="2847" y="1"/>
                    <a:pt x="2726" y="12"/>
                    <a:pt x="2607" y="35"/>
                  </a:cubicBezTo>
                  <a:lnTo>
                    <a:pt x="1780" y="160"/>
                  </a:lnTo>
                  <a:cubicBezTo>
                    <a:pt x="727" y="361"/>
                    <a:pt x="0" y="1313"/>
                    <a:pt x="75" y="2340"/>
                  </a:cubicBezTo>
                  <a:lnTo>
                    <a:pt x="100" y="2566"/>
                  </a:lnTo>
                  <a:cubicBezTo>
                    <a:pt x="326" y="2867"/>
                    <a:pt x="552" y="3168"/>
                    <a:pt x="827" y="3443"/>
                  </a:cubicBezTo>
                  <a:lnTo>
                    <a:pt x="1504" y="4145"/>
                  </a:lnTo>
                  <a:cubicBezTo>
                    <a:pt x="2295" y="4959"/>
                    <a:pt x="3388" y="5406"/>
                    <a:pt x="4503" y="5406"/>
                  </a:cubicBezTo>
                  <a:cubicBezTo>
                    <a:pt x="4589" y="5406"/>
                    <a:pt x="4676" y="5404"/>
                    <a:pt x="4762" y="5398"/>
                  </a:cubicBezTo>
                  <a:lnTo>
                    <a:pt x="5940" y="5323"/>
                  </a:lnTo>
                  <a:cubicBezTo>
                    <a:pt x="6040" y="5318"/>
                    <a:pt x="6141" y="5316"/>
                    <a:pt x="6241" y="5316"/>
                  </a:cubicBezTo>
                  <a:cubicBezTo>
                    <a:pt x="7243" y="5316"/>
                    <a:pt x="8237" y="5544"/>
                    <a:pt x="9148" y="6000"/>
                  </a:cubicBezTo>
                  <a:lnTo>
                    <a:pt x="12883" y="7904"/>
                  </a:lnTo>
                  <a:lnTo>
                    <a:pt x="12732" y="7478"/>
                  </a:lnTo>
                  <a:lnTo>
                    <a:pt x="12732" y="7453"/>
                  </a:lnTo>
                  <a:cubicBezTo>
                    <a:pt x="12532" y="6877"/>
                    <a:pt x="12231" y="6351"/>
                    <a:pt x="11855" y="5899"/>
                  </a:cubicBezTo>
                  <a:cubicBezTo>
                    <a:pt x="11429" y="5373"/>
                    <a:pt x="10877" y="4947"/>
                    <a:pt x="10251" y="4646"/>
                  </a:cubicBezTo>
                  <a:lnTo>
                    <a:pt x="8471" y="3819"/>
                  </a:lnTo>
                  <a:cubicBezTo>
                    <a:pt x="8271" y="3719"/>
                    <a:pt x="8070" y="3619"/>
                    <a:pt x="7870" y="3518"/>
                  </a:cubicBezTo>
                  <a:cubicBezTo>
                    <a:pt x="7268" y="3168"/>
                    <a:pt x="6692" y="2767"/>
                    <a:pt x="6166" y="2315"/>
                  </a:cubicBezTo>
                  <a:cubicBezTo>
                    <a:pt x="6015" y="2165"/>
                    <a:pt x="5840" y="2040"/>
                    <a:pt x="5689" y="1864"/>
                  </a:cubicBezTo>
                  <a:cubicBezTo>
                    <a:pt x="5664" y="1864"/>
                    <a:pt x="5639" y="1839"/>
                    <a:pt x="5639" y="1814"/>
                  </a:cubicBezTo>
                  <a:lnTo>
                    <a:pt x="4411" y="611"/>
                  </a:lnTo>
                  <a:cubicBezTo>
                    <a:pt x="4022" y="222"/>
                    <a:pt x="3500" y="1"/>
                    <a:pt x="2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33;p62">
              <a:extLst>
                <a:ext uri="{FF2B5EF4-FFF2-40B4-BE49-F238E27FC236}">
                  <a16:creationId xmlns:a16="http://schemas.microsoft.com/office/drawing/2014/main" id="{70DB117B-56CE-4E24-BB1F-26CF1397CFAC}"/>
                </a:ext>
              </a:extLst>
            </p:cNvPr>
            <p:cNvSpPr/>
            <p:nvPr/>
          </p:nvSpPr>
          <p:spPr>
            <a:xfrm>
              <a:off x="5919887" y="3901471"/>
              <a:ext cx="172719" cy="202517"/>
            </a:xfrm>
            <a:custGeom>
              <a:avLst/>
              <a:gdLst/>
              <a:ahLst/>
              <a:cxnLst/>
              <a:rect l="l" t="t" r="r" b="b"/>
              <a:pathLst>
                <a:path w="2377" h="2787" extrusionOk="0">
                  <a:moveTo>
                    <a:pt x="1287" y="0"/>
                  </a:moveTo>
                  <a:cubicBezTo>
                    <a:pt x="1109" y="0"/>
                    <a:pt x="929" y="26"/>
                    <a:pt x="752" y="75"/>
                  </a:cubicBezTo>
                  <a:cubicBezTo>
                    <a:pt x="477" y="125"/>
                    <a:pt x="226" y="276"/>
                    <a:pt x="1" y="451"/>
                  </a:cubicBezTo>
                  <a:lnTo>
                    <a:pt x="151" y="1479"/>
                  </a:lnTo>
                  <a:cubicBezTo>
                    <a:pt x="251" y="2206"/>
                    <a:pt x="853" y="2757"/>
                    <a:pt x="1579" y="2782"/>
                  </a:cubicBezTo>
                  <a:cubicBezTo>
                    <a:pt x="1607" y="2785"/>
                    <a:pt x="1634" y="2787"/>
                    <a:pt x="1660" y="2787"/>
                  </a:cubicBezTo>
                  <a:cubicBezTo>
                    <a:pt x="2071" y="2787"/>
                    <a:pt x="2377" y="2429"/>
                    <a:pt x="2306" y="2005"/>
                  </a:cubicBezTo>
                  <a:lnTo>
                    <a:pt x="2081" y="201"/>
                  </a:lnTo>
                  <a:cubicBezTo>
                    <a:pt x="1837" y="63"/>
                    <a:pt x="1565" y="0"/>
                    <a:pt x="1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34;p62">
              <a:extLst>
                <a:ext uri="{FF2B5EF4-FFF2-40B4-BE49-F238E27FC236}">
                  <a16:creationId xmlns:a16="http://schemas.microsoft.com/office/drawing/2014/main" id="{BE239FE4-29C2-47A0-BF83-31465B62A025}"/>
                </a:ext>
              </a:extLst>
            </p:cNvPr>
            <p:cNvSpPr/>
            <p:nvPr/>
          </p:nvSpPr>
          <p:spPr>
            <a:xfrm>
              <a:off x="5898015" y="3619175"/>
              <a:ext cx="510018" cy="482641"/>
            </a:xfrm>
            <a:custGeom>
              <a:avLst/>
              <a:gdLst/>
              <a:ahLst/>
              <a:cxnLst/>
              <a:rect l="l" t="t" r="r" b="b"/>
              <a:pathLst>
                <a:path w="7019" h="6642" extrusionOk="0">
                  <a:moveTo>
                    <a:pt x="4061" y="0"/>
                  </a:moveTo>
                  <a:lnTo>
                    <a:pt x="3409" y="1078"/>
                  </a:lnTo>
                  <a:lnTo>
                    <a:pt x="3685" y="2582"/>
                  </a:lnTo>
                  <a:lnTo>
                    <a:pt x="2482" y="1604"/>
                  </a:lnTo>
                  <a:cubicBezTo>
                    <a:pt x="2219" y="1374"/>
                    <a:pt x="1891" y="1263"/>
                    <a:pt x="1562" y="1263"/>
                  </a:cubicBezTo>
                  <a:cubicBezTo>
                    <a:pt x="1390" y="1263"/>
                    <a:pt x="1217" y="1293"/>
                    <a:pt x="1053" y="1354"/>
                  </a:cubicBezTo>
                  <a:cubicBezTo>
                    <a:pt x="402" y="1579"/>
                    <a:pt x="1" y="2256"/>
                    <a:pt x="101" y="2933"/>
                  </a:cubicBezTo>
                  <a:lnTo>
                    <a:pt x="302" y="4336"/>
                  </a:lnTo>
                  <a:cubicBezTo>
                    <a:pt x="527" y="4161"/>
                    <a:pt x="778" y="4010"/>
                    <a:pt x="1053" y="3960"/>
                  </a:cubicBezTo>
                  <a:cubicBezTo>
                    <a:pt x="1230" y="3911"/>
                    <a:pt x="1410" y="3885"/>
                    <a:pt x="1588" y="3885"/>
                  </a:cubicBezTo>
                  <a:cubicBezTo>
                    <a:pt x="1866" y="3885"/>
                    <a:pt x="2138" y="3948"/>
                    <a:pt x="2382" y="4086"/>
                  </a:cubicBezTo>
                  <a:lnTo>
                    <a:pt x="5038" y="6366"/>
                  </a:lnTo>
                  <a:cubicBezTo>
                    <a:pt x="5234" y="6542"/>
                    <a:pt x="5505" y="6642"/>
                    <a:pt x="5781" y="6642"/>
                  </a:cubicBezTo>
                  <a:cubicBezTo>
                    <a:pt x="5859" y="6642"/>
                    <a:pt x="5938" y="6634"/>
                    <a:pt x="6016" y="6617"/>
                  </a:cubicBezTo>
                  <a:cubicBezTo>
                    <a:pt x="6617" y="6492"/>
                    <a:pt x="7018" y="5890"/>
                    <a:pt x="6918" y="5289"/>
                  </a:cubicBezTo>
                  <a:lnTo>
                    <a:pt x="6116" y="1254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35;p62">
              <a:extLst>
                <a:ext uri="{FF2B5EF4-FFF2-40B4-BE49-F238E27FC236}">
                  <a16:creationId xmlns:a16="http://schemas.microsoft.com/office/drawing/2014/main" id="{4BC17622-1F75-4A1F-8121-C1BF2CF5E566}"/>
                </a:ext>
              </a:extLst>
            </p:cNvPr>
            <p:cNvSpPr/>
            <p:nvPr/>
          </p:nvSpPr>
          <p:spPr>
            <a:xfrm>
              <a:off x="6145723" y="3697506"/>
              <a:ext cx="180348" cy="240448"/>
            </a:xfrm>
            <a:custGeom>
              <a:avLst/>
              <a:gdLst/>
              <a:ahLst/>
              <a:cxnLst/>
              <a:rect l="l" t="t" r="r" b="b"/>
              <a:pathLst>
                <a:path w="2482" h="3309" extrusionOk="0">
                  <a:moveTo>
                    <a:pt x="0" y="0"/>
                  </a:moveTo>
                  <a:lnTo>
                    <a:pt x="276" y="1504"/>
                  </a:lnTo>
                  <a:lnTo>
                    <a:pt x="2482" y="33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36;p62">
              <a:extLst>
                <a:ext uri="{FF2B5EF4-FFF2-40B4-BE49-F238E27FC236}">
                  <a16:creationId xmlns:a16="http://schemas.microsoft.com/office/drawing/2014/main" id="{2D8A0253-6D86-4DE1-B326-BD766D2AB6DC}"/>
                </a:ext>
              </a:extLst>
            </p:cNvPr>
            <p:cNvSpPr/>
            <p:nvPr/>
          </p:nvSpPr>
          <p:spPr>
            <a:xfrm>
              <a:off x="6058309" y="3815874"/>
              <a:ext cx="138495" cy="207677"/>
            </a:xfrm>
            <a:custGeom>
              <a:avLst/>
              <a:gdLst/>
              <a:ahLst/>
              <a:cxnLst/>
              <a:rect l="l" t="t" r="r" b="b"/>
              <a:pathLst>
                <a:path w="1906" h="2858" extrusionOk="0">
                  <a:moveTo>
                    <a:pt x="0" y="0"/>
                  </a:moveTo>
                  <a:lnTo>
                    <a:pt x="176" y="1379"/>
                  </a:lnTo>
                  <a:lnTo>
                    <a:pt x="1905" y="2857"/>
                  </a:lnTo>
                  <a:lnTo>
                    <a:pt x="1905" y="2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37;p62">
              <a:extLst>
                <a:ext uri="{FF2B5EF4-FFF2-40B4-BE49-F238E27FC236}">
                  <a16:creationId xmlns:a16="http://schemas.microsoft.com/office/drawing/2014/main" id="{A9C8B83B-E2CB-443B-B8D7-B88F888E356A}"/>
                </a:ext>
              </a:extLst>
            </p:cNvPr>
            <p:cNvSpPr/>
            <p:nvPr/>
          </p:nvSpPr>
          <p:spPr>
            <a:xfrm>
              <a:off x="6072842" y="2969059"/>
              <a:ext cx="367963" cy="112703"/>
            </a:xfrm>
            <a:custGeom>
              <a:avLst/>
              <a:gdLst/>
              <a:ahLst/>
              <a:cxnLst/>
              <a:rect l="l" t="t" r="r" b="b"/>
              <a:pathLst>
                <a:path w="5064" h="1551" extrusionOk="0">
                  <a:moveTo>
                    <a:pt x="2507" y="0"/>
                  </a:moveTo>
                  <a:lnTo>
                    <a:pt x="1" y="175"/>
                  </a:lnTo>
                  <a:lnTo>
                    <a:pt x="2632" y="1378"/>
                  </a:lnTo>
                  <a:cubicBezTo>
                    <a:pt x="2877" y="1495"/>
                    <a:pt x="3143" y="1551"/>
                    <a:pt x="3410" y="1551"/>
                  </a:cubicBezTo>
                  <a:cubicBezTo>
                    <a:pt x="3663" y="1551"/>
                    <a:pt x="3918" y="1501"/>
                    <a:pt x="4161" y="1404"/>
                  </a:cubicBezTo>
                  <a:lnTo>
                    <a:pt x="5063" y="1003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38;p62">
              <a:extLst>
                <a:ext uri="{FF2B5EF4-FFF2-40B4-BE49-F238E27FC236}">
                  <a16:creationId xmlns:a16="http://schemas.microsoft.com/office/drawing/2014/main" id="{6ADB75F6-37F8-4946-899A-78637EB7859A}"/>
                </a:ext>
              </a:extLst>
            </p:cNvPr>
            <p:cNvSpPr/>
            <p:nvPr/>
          </p:nvSpPr>
          <p:spPr>
            <a:xfrm>
              <a:off x="6045521" y="2970876"/>
              <a:ext cx="249596" cy="323795"/>
            </a:xfrm>
            <a:custGeom>
              <a:avLst/>
              <a:gdLst/>
              <a:ahLst/>
              <a:cxnLst/>
              <a:rect l="l" t="t" r="r" b="b"/>
              <a:pathLst>
                <a:path w="3435" h="4456" extrusionOk="0">
                  <a:moveTo>
                    <a:pt x="2657" y="0"/>
                  </a:moveTo>
                  <a:lnTo>
                    <a:pt x="1580" y="75"/>
                  </a:lnTo>
                  <a:cubicBezTo>
                    <a:pt x="1805" y="602"/>
                    <a:pt x="1730" y="1253"/>
                    <a:pt x="1404" y="1729"/>
                  </a:cubicBezTo>
                  <a:cubicBezTo>
                    <a:pt x="1154" y="2055"/>
                    <a:pt x="803" y="2306"/>
                    <a:pt x="527" y="2582"/>
                  </a:cubicBezTo>
                  <a:cubicBezTo>
                    <a:pt x="251" y="2882"/>
                    <a:pt x="1" y="3258"/>
                    <a:pt x="76" y="3659"/>
                  </a:cubicBezTo>
                  <a:cubicBezTo>
                    <a:pt x="126" y="4060"/>
                    <a:pt x="527" y="4386"/>
                    <a:pt x="928" y="4436"/>
                  </a:cubicBezTo>
                  <a:cubicBezTo>
                    <a:pt x="1004" y="4450"/>
                    <a:pt x="1078" y="4456"/>
                    <a:pt x="1152" y="4456"/>
                  </a:cubicBezTo>
                  <a:cubicBezTo>
                    <a:pt x="1495" y="4456"/>
                    <a:pt x="1817" y="4321"/>
                    <a:pt x="2106" y="4135"/>
                  </a:cubicBezTo>
                  <a:cubicBezTo>
                    <a:pt x="2758" y="3709"/>
                    <a:pt x="3209" y="3008"/>
                    <a:pt x="3309" y="2256"/>
                  </a:cubicBezTo>
                  <a:cubicBezTo>
                    <a:pt x="3434" y="1479"/>
                    <a:pt x="3134" y="577"/>
                    <a:pt x="2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39;p62">
              <a:extLst>
                <a:ext uri="{FF2B5EF4-FFF2-40B4-BE49-F238E27FC236}">
                  <a16:creationId xmlns:a16="http://schemas.microsoft.com/office/drawing/2014/main" id="{64761C91-AA74-44E1-835F-61A3A293DF60}"/>
                </a:ext>
              </a:extLst>
            </p:cNvPr>
            <p:cNvSpPr/>
            <p:nvPr/>
          </p:nvSpPr>
          <p:spPr>
            <a:xfrm>
              <a:off x="6360586" y="2749762"/>
              <a:ext cx="99766" cy="64527"/>
            </a:xfrm>
            <a:custGeom>
              <a:avLst/>
              <a:gdLst/>
              <a:ahLst/>
              <a:cxnLst/>
              <a:rect l="l" t="t" r="r" b="b"/>
              <a:pathLst>
                <a:path w="1373" h="888" extrusionOk="0">
                  <a:moveTo>
                    <a:pt x="1138" y="1"/>
                  </a:moveTo>
                  <a:cubicBezTo>
                    <a:pt x="1119" y="1"/>
                    <a:pt x="1099" y="4"/>
                    <a:pt x="1078" y="10"/>
                  </a:cubicBezTo>
                  <a:cubicBezTo>
                    <a:pt x="753" y="61"/>
                    <a:pt x="452" y="186"/>
                    <a:pt x="151" y="361"/>
                  </a:cubicBezTo>
                  <a:cubicBezTo>
                    <a:pt x="1" y="462"/>
                    <a:pt x="26" y="712"/>
                    <a:pt x="201" y="762"/>
                  </a:cubicBezTo>
                  <a:cubicBezTo>
                    <a:pt x="427" y="838"/>
                    <a:pt x="652" y="863"/>
                    <a:pt x="878" y="888"/>
                  </a:cubicBezTo>
                  <a:cubicBezTo>
                    <a:pt x="1003" y="888"/>
                    <a:pt x="1103" y="812"/>
                    <a:pt x="1179" y="712"/>
                  </a:cubicBezTo>
                  <a:cubicBezTo>
                    <a:pt x="1254" y="587"/>
                    <a:pt x="1304" y="411"/>
                    <a:pt x="1329" y="261"/>
                  </a:cubicBezTo>
                  <a:cubicBezTo>
                    <a:pt x="1372" y="131"/>
                    <a:pt x="1265" y="1"/>
                    <a:pt x="1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40;p62">
              <a:extLst>
                <a:ext uri="{FF2B5EF4-FFF2-40B4-BE49-F238E27FC236}">
                  <a16:creationId xmlns:a16="http://schemas.microsoft.com/office/drawing/2014/main" id="{DE984377-BDFF-4A67-97A5-14DF2625FD32}"/>
                </a:ext>
              </a:extLst>
            </p:cNvPr>
            <p:cNvSpPr/>
            <p:nvPr/>
          </p:nvSpPr>
          <p:spPr>
            <a:xfrm>
              <a:off x="6087447" y="2828820"/>
              <a:ext cx="43743" cy="41928"/>
            </a:xfrm>
            <a:custGeom>
              <a:avLst/>
              <a:gdLst/>
              <a:ahLst/>
              <a:cxnLst/>
              <a:rect l="l" t="t" r="r" b="b"/>
              <a:pathLst>
                <a:path w="602" h="577" extrusionOk="0">
                  <a:moveTo>
                    <a:pt x="301" y="0"/>
                  </a:moveTo>
                  <a:cubicBezTo>
                    <a:pt x="151" y="0"/>
                    <a:pt x="0" y="126"/>
                    <a:pt x="0" y="301"/>
                  </a:cubicBezTo>
                  <a:cubicBezTo>
                    <a:pt x="0" y="451"/>
                    <a:pt x="151" y="577"/>
                    <a:pt x="301" y="577"/>
                  </a:cubicBezTo>
                  <a:cubicBezTo>
                    <a:pt x="476" y="577"/>
                    <a:pt x="602" y="451"/>
                    <a:pt x="602" y="301"/>
                  </a:cubicBezTo>
                  <a:cubicBezTo>
                    <a:pt x="602" y="126"/>
                    <a:pt x="476" y="0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41;p62">
              <a:extLst>
                <a:ext uri="{FF2B5EF4-FFF2-40B4-BE49-F238E27FC236}">
                  <a16:creationId xmlns:a16="http://schemas.microsoft.com/office/drawing/2014/main" id="{4FE04DD5-75A6-4DED-9D36-EF1BCC49706D}"/>
                </a:ext>
              </a:extLst>
            </p:cNvPr>
            <p:cNvSpPr/>
            <p:nvPr/>
          </p:nvSpPr>
          <p:spPr>
            <a:xfrm>
              <a:off x="5852528" y="2563673"/>
              <a:ext cx="244073" cy="383599"/>
            </a:xfrm>
            <a:custGeom>
              <a:avLst/>
              <a:gdLst/>
              <a:ahLst/>
              <a:cxnLst/>
              <a:rect l="l" t="t" r="r" b="b"/>
              <a:pathLst>
                <a:path w="3359" h="5279" extrusionOk="0">
                  <a:moveTo>
                    <a:pt x="2496" y="0"/>
                  </a:moveTo>
                  <a:cubicBezTo>
                    <a:pt x="2399" y="0"/>
                    <a:pt x="2301" y="14"/>
                    <a:pt x="2206" y="40"/>
                  </a:cubicBezTo>
                  <a:cubicBezTo>
                    <a:pt x="1955" y="115"/>
                    <a:pt x="1730" y="291"/>
                    <a:pt x="1529" y="466"/>
                  </a:cubicBezTo>
                  <a:cubicBezTo>
                    <a:pt x="877" y="1068"/>
                    <a:pt x="401" y="1845"/>
                    <a:pt x="201" y="2697"/>
                  </a:cubicBezTo>
                  <a:cubicBezTo>
                    <a:pt x="0" y="3549"/>
                    <a:pt x="50" y="4451"/>
                    <a:pt x="351" y="5278"/>
                  </a:cubicBezTo>
                  <a:cubicBezTo>
                    <a:pt x="451" y="5153"/>
                    <a:pt x="602" y="5003"/>
                    <a:pt x="627" y="4852"/>
                  </a:cubicBezTo>
                  <a:cubicBezTo>
                    <a:pt x="852" y="3900"/>
                    <a:pt x="1379" y="3023"/>
                    <a:pt x="2105" y="2371"/>
                  </a:cubicBezTo>
                  <a:cubicBezTo>
                    <a:pt x="2456" y="2070"/>
                    <a:pt x="2857" y="1795"/>
                    <a:pt x="3083" y="1419"/>
                  </a:cubicBezTo>
                  <a:cubicBezTo>
                    <a:pt x="3334" y="1018"/>
                    <a:pt x="3359" y="441"/>
                    <a:pt x="3008" y="165"/>
                  </a:cubicBezTo>
                  <a:cubicBezTo>
                    <a:pt x="2860" y="51"/>
                    <a:pt x="2680" y="0"/>
                    <a:pt x="24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42;p62">
              <a:extLst>
                <a:ext uri="{FF2B5EF4-FFF2-40B4-BE49-F238E27FC236}">
                  <a16:creationId xmlns:a16="http://schemas.microsoft.com/office/drawing/2014/main" id="{FEF817A4-C71E-48F5-ADAE-F2162782A9E2}"/>
                </a:ext>
              </a:extLst>
            </p:cNvPr>
            <p:cNvSpPr/>
            <p:nvPr/>
          </p:nvSpPr>
          <p:spPr>
            <a:xfrm>
              <a:off x="5697684" y="3351485"/>
              <a:ext cx="559211" cy="147801"/>
            </a:xfrm>
            <a:custGeom>
              <a:avLst/>
              <a:gdLst/>
              <a:ahLst/>
              <a:cxnLst/>
              <a:rect l="l" t="t" r="r" b="b"/>
              <a:pathLst>
                <a:path w="7696" h="2034" extrusionOk="0">
                  <a:moveTo>
                    <a:pt x="7520" y="0"/>
                  </a:moveTo>
                  <a:cubicBezTo>
                    <a:pt x="6067" y="878"/>
                    <a:pt x="4432" y="1349"/>
                    <a:pt x="2788" y="1349"/>
                  </a:cubicBezTo>
                  <a:cubicBezTo>
                    <a:pt x="1851" y="1349"/>
                    <a:pt x="911" y="1196"/>
                    <a:pt x="1" y="877"/>
                  </a:cubicBezTo>
                  <a:lnTo>
                    <a:pt x="1" y="1529"/>
                  </a:lnTo>
                  <a:cubicBezTo>
                    <a:pt x="1019" y="1893"/>
                    <a:pt x="1980" y="2034"/>
                    <a:pt x="2855" y="2034"/>
                  </a:cubicBezTo>
                  <a:cubicBezTo>
                    <a:pt x="5534" y="2034"/>
                    <a:pt x="7412" y="716"/>
                    <a:pt x="7695" y="451"/>
                  </a:cubicBezTo>
                  <a:lnTo>
                    <a:pt x="75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43;p62">
              <a:extLst>
                <a:ext uri="{FF2B5EF4-FFF2-40B4-BE49-F238E27FC236}">
                  <a16:creationId xmlns:a16="http://schemas.microsoft.com/office/drawing/2014/main" id="{293F8468-6306-4CD4-9347-817F1FD84EAB}"/>
                </a:ext>
              </a:extLst>
            </p:cNvPr>
            <p:cNvSpPr/>
            <p:nvPr/>
          </p:nvSpPr>
          <p:spPr>
            <a:xfrm>
              <a:off x="7358609" y="2178631"/>
              <a:ext cx="429799" cy="491797"/>
            </a:xfrm>
            <a:custGeom>
              <a:avLst/>
              <a:gdLst/>
              <a:ahLst/>
              <a:cxnLst/>
              <a:rect l="l" t="t" r="r" b="b"/>
              <a:pathLst>
                <a:path w="5915" h="6768" extrusionOk="0">
                  <a:moveTo>
                    <a:pt x="3760" y="1"/>
                  </a:moveTo>
                  <a:lnTo>
                    <a:pt x="0" y="3535"/>
                  </a:lnTo>
                  <a:lnTo>
                    <a:pt x="2682" y="6768"/>
                  </a:lnTo>
                  <a:lnTo>
                    <a:pt x="5915" y="2758"/>
                  </a:lnTo>
                  <a:lnTo>
                    <a:pt x="37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44;p62">
              <a:extLst>
                <a:ext uri="{FF2B5EF4-FFF2-40B4-BE49-F238E27FC236}">
                  <a16:creationId xmlns:a16="http://schemas.microsoft.com/office/drawing/2014/main" id="{6015C027-0562-427C-98DF-189BC20226C5}"/>
                </a:ext>
              </a:extLst>
            </p:cNvPr>
            <p:cNvSpPr/>
            <p:nvPr/>
          </p:nvSpPr>
          <p:spPr>
            <a:xfrm>
              <a:off x="7622665" y="2202319"/>
              <a:ext cx="165743" cy="320598"/>
            </a:xfrm>
            <a:custGeom>
              <a:avLst/>
              <a:gdLst/>
              <a:ahLst/>
              <a:cxnLst/>
              <a:rect l="l" t="t" r="r" b="b"/>
              <a:pathLst>
                <a:path w="2281" h="4412" extrusionOk="0">
                  <a:moveTo>
                    <a:pt x="376" y="1"/>
                  </a:moveTo>
                  <a:cubicBezTo>
                    <a:pt x="50" y="778"/>
                    <a:pt x="0" y="1680"/>
                    <a:pt x="151" y="2507"/>
                  </a:cubicBezTo>
                  <a:cubicBezTo>
                    <a:pt x="251" y="3159"/>
                    <a:pt x="451" y="3785"/>
                    <a:pt x="677" y="4412"/>
                  </a:cubicBezTo>
                  <a:lnTo>
                    <a:pt x="2281" y="2432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45;p62">
              <a:extLst>
                <a:ext uri="{FF2B5EF4-FFF2-40B4-BE49-F238E27FC236}">
                  <a16:creationId xmlns:a16="http://schemas.microsoft.com/office/drawing/2014/main" id="{7D0E2A2C-8109-486C-AD5C-12A07AC503D6}"/>
                </a:ext>
              </a:extLst>
            </p:cNvPr>
            <p:cNvSpPr/>
            <p:nvPr/>
          </p:nvSpPr>
          <p:spPr>
            <a:xfrm>
              <a:off x="6772148" y="1807541"/>
              <a:ext cx="730403" cy="982285"/>
            </a:xfrm>
            <a:custGeom>
              <a:avLst/>
              <a:gdLst/>
              <a:ahLst/>
              <a:cxnLst/>
              <a:rect l="l" t="t" r="r" b="b"/>
              <a:pathLst>
                <a:path w="10052" h="13518" extrusionOk="0">
                  <a:moveTo>
                    <a:pt x="2342" y="0"/>
                  </a:moveTo>
                  <a:cubicBezTo>
                    <a:pt x="2216" y="0"/>
                    <a:pt x="2098" y="47"/>
                    <a:pt x="2006" y="120"/>
                  </a:cubicBezTo>
                  <a:lnTo>
                    <a:pt x="377" y="1348"/>
                  </a:lnTo>
                  <a:cubicBezTo>
                    <a:pt x="101" y="1549"/>
                    <a:pt x="1" y="1875"/>
                    <a:pt x="76" y="2200"/>
                  </a:cubicBezTo>
                  <a:lnTo>
                    <a:pt x="101" y="2276"/>
                  </a:lnTo>
                  <a:cubicBezTo>
                    <a:pt x="327" y="3078"/>
                    <a:pt x="853" y="3754"/>
                    <a:pt x="1580" y="4155"/>
                  </a:cubicBezTo>
                  <a:lnTo>
                    <a:pt x="1780" y="4256"/>
                  </a:lnTo>
                  <a:lnTo>
                    <a:pt x="4688" y="12426"/>
                  </a:lnTo>
                  <a:cubicBezTo>
                    <a:pt x="4935" y="13118"/>
                    <a:pt x="5561" y="13518"/>
                    <a:pt x="6211" y="13518"/>
                  </a:cubicBezTo>
                  <a:cubicBezTo>
                    <a:pt x="6549" y="13518"/>
                    <a:pt x="6894" y="13410"/>
                    <a:pt x="7194" y="13178"/>
                  </a:cubicBezTo>
                  <a:lnTo>
                    <a:pt x="10051" y="11023"/>
                  </a:lnTo>
                  <a:lnTo>
                    <a:pt x="8071" y="8642"/>
                  </a:lnTo>
                  <a:lnTo>
                    <a:pt x="6743" y="9995"/>
                  </a:lnTo>
                  <a:lnTo>
                    <a:pt x="3485" y="3529"/>
                  </a:lnTo>
                  <a:lnTo>
                    <a:pt x="3535" y="3454"/>
                  </a:lnTo>
                  <a:cubicBezTo>
                    <a:pt x="3961" y="2977"/>
                    <a:pt x="4186" y="2326"/>
                    <a:pt x="4136" y="1699"/>
                  </a:cubicBezTo>
                  <a:lnTo>
                    <a:pt x="4086" y="1273"/>
                  </a:lnTo>
                  <a:cubicBezTo>
                    <a:pt x="4086" y="1023"/>
                    <a:pt x="3886" y="822"/>
                    <a:pt x="3635" y="797"/>
                  </a:cubicBezTo>
                  <a:lnTo>
                    <a:pt x="3384" y="772"/>
                  </a:lnTo>
                  <a:lnTo>
                    <a:pt x="3384" y="521"/>
                  </a:lnTo>
                  <a:cubicBezTo>
                    <a:pt x="3384" y="321"/>
                    <a:pt x="3234" y="170"/>
                    <a:pt x="3059" y="120"/>
                  </a:cubicBezTo>
                  <a:lnTo>
                    <a:pt x="2482" y="20"/>
                  </a:lnTo>
                  <a:cubicBezTo>
                    <a:pt x="2435" y="7"/>
                    <a:pt x="2388" y="0"/>
                    <a:pt x="2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46;p62">
              <a:extLst>
                <a:ext uri="{FF2B5EF4-FFF2-40B4-BE49-F238E27FC236}">
                  <a16:creationId xmlns:a16="http://schemas.microsoft.com/office/drawing/2014/main" id="{9BB42E0B-E186-482E-B9F3-4D600BF7785C}"/>
                </a:ext>
              </a:extLst>
            </p:cNvPr>
            <p:cNvSpPr/>
            <p:nvPr/>
          </p:nvSpPr>
          <p:spPr>
            <a:xfrm>
              <a:off x="7340370" y="2435422"/>
              <a:ext cx="162183" cy="234999"/>
            </a:xfrm>
            <a:custGeom>
              <a:avLst/>
              <a:gdLst/>
              <a:ahLst/>
              <a:cxnLst/>
              <a:rect l="l" t="t" r="r" b="b"/>
              <a:pathLst>
                <a:path w="2232" h="3234" extrusionOk="0">
                  <a:moveTo>
                    <a:pt x="251" y="1"/>
                  </a:moveTo>
                  <a:lnTo>
                    <a:pt x="0" y="251"/>
                  </a:lnTo>
                  <a:lnTo>
                    <a:pt x="1103" y="3234"/>
                  </a:lnTo>
                  <a:lnTo>
                    <a:pt x="2231" y="238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47;p62">
              <a:extLst>
                <a:ext uri="{FF2B5EF4-FFF2-40B4-BE49-F238E27FC236}">
                  <a16:creationId xmlns:a16="http://schemas.microsoft.com/office/drawing/2014/main" id="{43C75A7F-0B89-49D7-B55A-DB420B2525F4}"/>
                </a:ext>
              </a:extLst>
            </p:cNvPr>
            <p:cNvSpPr/>
            <p:nvPr/>
          </p:nvSpPr>
          <p:spPr>
            <a:xfrm>
              <a:off x="7170993" y="2531919"/>
              <a:ext cx="92935" cy="78406"/>
            </a:xfrm>
            <a:custGeom>
              <a:avLst/>
              <a:gdLst/>
              <a:ahLst/>
              <a:cxnLst/>
              <a:rect l="l" t="t" r="r" b="b"/>
              <a:pathLst>
                <a:path w="1279" h="1079" extrusionOk="0">
                  <a:moveTo>
                    <a:pt x="1229" y="1"/>
                  </a:moveTo>
                  <a:lnTo>
                    <a:pt x="26" y="1029"/>
                  </a:lnTo>
                  <a:cubicBezTo>
                    <a:pt x="1" y="1029"/>
                    <a:pt x="1" y="1054"/>
                    <a:pt x="26" y="1054"/>
                  </a:cubicBezTo>
                  <a:cubicBezTo>
                    <a:pt x="26" y="1079"/>
                    <a:pt x="26" y="1079"/>
                    <a:pt x="51" y="1079"/>
                  </a:cubicBezTo>
                  <a:cubicBezTo>
                    <a:pt x="51" y="1079"/>
                    <a:pt x="51" y="1079"/>
                    <a:pt x="76" y="1054"/>
                  </a:cubicBezTo>
                  <a:lnTo>
                    <a:pt x="1254" y="51"/>
                  </a:lnTo>
                  <a:cubicBezTo>
                    <a:pt x="1279" y="51"/>
                    <a:pt x="1279" y="26"/>
                    <a:pt x="1279" y="26"/>
                  </a:cubicBezTo>
                  <a:cubicBezTo>
                    <a:pt x="1254" y="1"/>
                    <a:pt x="1229" y="1"/>
                    <a:pt x="1229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48;p62">
              <a:extLst>
                <a:ext uri="{FF2B5EF4-FFF2-40B4-BE49-F238E27FC236}">
                  <a16:creationId xmlns:a16="http://schemas.microsoft.com/office/drawing/2014/main" id="{1D1BA1EF-084D-4ADB-90C6-6F939F49E8BF}"/>
                </a:ext>
              </a:extLst>
            </p:cNvPr>
            <p:cNvSpPr/>
            <p:nvPr/>
          </p:nvSpPr>
          <p:spPr>
            <a:xfrm>
              <a:off x="6808624" y="1849032"/>
              <a:ext cx="222202" cy="242265"/>
            </a:xfrm>
            <a:custGeom>
              <a:avLst/>
              <a:gdLst/>
              <a:ahLst/>
              <a:cxnLst/>
              <a:rect l="l" t="t" r="r" b="b"/>
              <a:pathLst>
                <a:path w="3058" h="3334" extrusionOk="0">
                  <a:moveTo>
                    <a:pt x="1278" y="1655"/>
                  </a:moveTo>
                  <a:cubicBezTo>
                    <a:pt x="1328" y="1705"/>
                    <a:pt x="1379" y="1730"/>
                    <a:pt x="1429" y="1755"/>
                  </a:cubicBezTo>
                  <a:cubicBezTo>
                    <a:pt x="1504" y="1780"/>
                    <a:pt x="1579" y="1780"/>
                    <a:pt x="1629" y="1805"/>
                  </a:cubicBezTo>
                  <a:lnTo>
                    <a:pt x="1278" y="2005"/>
                  </a:lnTo>
                  <a:cubicBezTo>
                    <a:pt x="1303" y="1955"/>
                    <a:pt x="1303" y="1905"/>
                    <a:pt x="1303" y="1880"/>
                  </a:cubicBezTo>
                  <a:lnTo>
                    <a:pt x="1278" y="1655"/>
                  </a:lnTo>
                  <a:close/>
                  <a:moveTo>
                    <a:pt x="1504" y="0"/>
                  </a:moveTo>
                  <a:cubicBezTo>
                    <a:pt x="1479" y="0"/>
                    <a:pt x="1479" y="0"/>
                    <a:pt x="1454" y="25"/>
                  </a:cubicBezTo>
                  <a:cubicBezTo>
                    <a:pt x="1454" y="25"/>
                    <a:pt x="1479" y="51"/>
                    <a:pt x="1479" y="51"/>
                  </a:cubicBezTo>
                  <a:lnTo>
                    <a:pt x="1755" y="101"/>
                  </a:lnTo>
                  <a:cubicBezTo>
                    <a:pt x="1980" y="151"/>
                    <a:pt x="2156" y="326"/>
                    <a:pt x="2181" y="552"/>
                  </a:cubicBezTo>
                  <a:lnTo>
                    <a:pt x="2181" y="627"/>
                  </a:lnTo>
                  <a:lnTo>
                    <a:pt x="1704" y="953"/>
                  </a:lnTo>
                  <a:cubicBezTo>
                    <a:pt x="1654" y="727"/>
                    <a:pt x="1454" y="527"/>
                    <a:pt x="1228" y="502"/>
                  </a:cubicBezTo>
                  <a:lnTo>
                    <a:pt x="877" y="452"/>
                  </a:lnTo>
                  <a:cubicBezTo>
                    <a:pt x="877" y="452"/>
                    <a:pt x="852" y="452"/>
                    <a:pt x="852" y="477"/>
                  </a:cubicBezTo>
                  <a:cubicBezTo>
                    <a:pt x="852" y="502"/>
                    <a:pt x="852" y="527"/>
                    <a:pt x="877" y="527"/>
                  </a:cubicBezTo>
                  <a:lnTo>
                    <a:pt x="1203" y="552"/>
                  </a:lnTo>
                  <a:cubicBezTo>
                    <a:pt x="1429" y="602"/>
                    <a:pt x="1604" y="777"/>
                    <a:pt x="1654" y="1003"/>
                  </a:cubicBezTo>
                  <a:lnTo>
                    <a:pt x="1178" y="1304"/>
                  </a:lnTo>
                  <a:cubicBezTo>
                    <a:pt x="1153" y="1103"/>
                    <a:pt x="978" y="978"/>
                    <a:pt x="777" y="953"/>
                  </a:cubicBezTo>
                  <a:lnTo>
                    <a:pt x="351" y="953"/>
                  </a:lnTo>
                  <a:cubicBezTo>
                    <a:pt x="326" y="953"/>
                    <a:pt x="326" y="953"/>
                    <a:pt x="326" y="978"/>
                  </a:cubicBezTo>
                  <a:cubicBezTo>
                    <a:pt x="301" y="1003"/>
                    <a:pt x="326" y="1003"/>
                    <a:pt x="351" y="1003"/>
                  </a:cubicBezTo>
                  <a:lnTo>
                    <a:pt x="777" y="1028"/>
                  </a:lnTo>
                  <a:cubicBezTo>
                    <a:pt x="953" y="1028"/>
                    <a:pt x="1103" y="1178"/>
                    <a:pt x="1128" y="1354"/>
                  </a:cubicBezTo>
                  <a:lnTo>
                    <a:pt x="1078" y="1379"/>
                  </a:lnTo>
                  <a:lnTo>
                    <a:pt x="1078" y="1404"/>
                  </a:lnTo>
                  <a:cubicBezTo>
                    <a:pt x="1103" y="1479"/>
                    <a:pt x="1153" y="1529"/>
                    <a:pt x="1203" y="1579"/>
                  </a:cubicBezTo>
                  <a:lnTo>
                    <a:pt x="1228" y="1880"/>
                  </a:lnTo>
                  <a:cubicBezTo>
                    <a:pt x="1253" y="1955"/>
                    <a:pt x="1228" y="2030"/>
                    <a:pt x="1178" y="2081"/>
                  </a:cubicBezTo>
                  <a:cubicBezTo>
                    <a:pt x="1128" y="2131"/>
                    <a:pt x="1053" y="2156"/>
                    <a:pt x="978" y="2156"/>
                  </a:cubicBezTo>
                  <a:lnTo>
                    <a:pt x="326" y="2081"/>
                  </a:lnTo>
                  <a:cubicBezTo>
                    <a:pt x="326" y="2005"/>
                    <a:pt x="376" y="1930"/>
                    <a:pt x="426" y="1855"/>
                  </a:cubicBezTo>
                  <a:cubicBezTo>
                    <a:pt x="501" y="1780"/>
                    <a:pt x="602" y="1755"/>
                    <a:pt x="677" y="1755"/>
                  </a:cubicBezTo>
                  <a:lnTo>
                    <a:pt x="702" y="1755"/>
                  </a:lnTo>
                  <a:lnTo>
                    <a:pt x="752" y="1980"/>
                  </a:lnTo>
                  <a:cubicBezTo>
                    <a:pt x="752" y="2005"/>
                    <a:pt x="752" y="2005"/>
                    <a:pt x="777" y="2005"/>
                  </a:cubicBezTo>
                  <a:cubicBezTo>
                    <a:pt x="802" y="2005"/>
                    <a:pt x="802" y="2005"/>
                    <a:pt x="802" y="1980"/>
                  </a:cubicBezTo>
                  <a:lnTo>
                    <a:pt x="702" y="1304"/>
                  </a:lnTo>
                  <a:cubicBezTo>
                    <a:pt x="684" y="1286"/>
                    <a:pt x="679" y="1268"/>
                    <a:pt x="669" y="1268"/>
                  </a:cubicBezTo>
                  <a:cubicBezTo>
                    <a:pt x="664" y="1268"/>
                    <a:pt x="659" y="1271"/>
                    <a:pt x="652" y="1279"/>
                  </a:cubicBezTo>
                  <a:cubicBezTo>
                    <a:pt x="627" y="1279"/>
                    <a:pt x="627" y="1279"/>
                    <a:pt x="627" y="1304"/>
                  </a:cubicBezTo>
                  <a:lnTo>
                    <a:pt x="677" y="1504"/>
                  </a:lnTo>
                  <a:lnTo>
                    <a:pt x="677" y="1504"/>
                  </a:lnTo>
                  <a:lnTo>
                    <a:pt x="25" y="1479"/>
                  </a:lnTo>
                  <a:cubicBezTo>
                    <a:pt x="25" y="1479"/>
                    <a:pt x="0" y="1504"/>
                    <a:pt x="0" y="1504"/>
                  </a:cubicBezTo>
                  <a:cubicBezTo>
                    <a:pt x="0" y="1529"/>
                    <a:pt x="25" y="1554"/>
                    <a:pt x="25" y="1554"/>
                  </a:cubicBezTo>
                  <a:lnTo>
                    <a:pt x="677" y="1579"/>
                  </a:lnTo>
                  <a:lnTo>
                    <a:pt x="702" y="1680"/>
                  </a:lnTo>
                  <a:lnTo>
                    <a:pt x="677" y="1680"/>
                  </a:lnTo>
                  <a:cubicBezTo>
                    <a:pt x="577" y="1680"/>
                    <a:pt x="476" y="1730"/>
                    <a:pt x="376" y="1805"/>
                  </a:cubicBezTo>
                  <a:cubicBezTo>
                    <a:pt x="301" y="1905"/>
                    <a:pt x="276" y="2005"/>
                    <a:pt x="276" y="2131"/>
                  </a:cubicBezTo>
                  <a:lnTo>
                    <a:pt x="276" y="2156"/>
                  </a:lnTo>
                  <a:lnTo>
                    <a:pt x="978" y="2206"/>
                  </a:lnTo>
                  <a:lnTo>
                    <a:pt x="1003" y="2206"/>
                  </a:lnTo>
                  <a:cubicBezTo>
                    <a:pt x="1078" y="2206"/>
                    <a:pt x="1153" y="2181"/>
                    <a:pt x="1228" y="2106"/>
                  </a:cubicBezTo>
                  <a:lnTo>
                    <a:pt x="1755" y="1780"/>
                  </a:lnTo>
                  <a:lnTo>
                    <a:pt x="1780" y="1780"/>
                  </a:lnTo>
                  <a:cubicBezTo>
                    <a:pt x="1830" y="1780"/>
                    <a:pt x="1880" y="1755"/>
                    <a:pt x="1930" y="1730"/>
                  </a:cubicBezTo>
                  <a:lnTo>
                    <a:pt x="2381" y="1529"/>
                  </a:lnTo>
                  <a:lnTo>
                    <a:pt x="2381" y="1529"/>
                  </a:lnTo>
                  <a:cubicBezTo>
                    <a:pt x="2055" y="1955"/>
                    <a:pt x="1880" y="2482"/>
                    <a:pt x="1905" y="3033"/>
                  </a:cubicBezTo>
                  <a:lnTo>
                    <a:pt x="1905" y="3309"/>
                  </a:lnTo>
                  <a:cubicBezTo>
                    <a:pt x="1905" y="3334"/>
                    <a:pt x="1930" y="3334"/>
                    <a:pt x="1930" y="3334"/>
                  </a:cubicBezTo>
                  <a:cubicBezTo>
                    <a:pt x="1955" y="3334"/>
                    <a:pt x="1980" y="3334"/>
                    <a:pt x="1980" y="3309"/>
                  </a:cubicBezTo>
                  <a:lnTo>
                    <a:pt x="1955" y="3033"/>
                  </a:lnTo>
                  <a:cubicBezTo>
                    <a:pt x="1930" y="2457"/>
                    <a:pt x="2130" y="1880"/>
                    <a:pt x="2531" y="1454"/>
                  </a:cubicBezTo>
                  <a:lnTo>
                    <a:pt x="3033" y="1228"/>
                  </a:lnTo>
                  <a:cubicBezTo>
                    <a:pt x="3058" y="1228"/>
                    <a:pt x="3058" y="1203"/>
                    <a:pt x="3058" y="1178"/>
                  </a:cubicBezTo>
                  <a:cubicBezTo>
                    <a:pt x="3058" y="1178"/>
                    <a:pt x="3047" y="1167"/>
                    <a:pt x="3032" y="1167"/>
                  </a:cubicBezTo>
                  <a:cubicBezTo>
                    <a:pt x="3024" y="1167"/>
                    <a:pt x="3016" y="1170"/>
                    <a:pt x="3008" y="1178"/>
                  </a:cubicBezTo>
                  <a:lnTo>
                    <a:pt x="1905" y="1680"/>
                  </a:lnTo>
                  <a:cubicBezTo>
                    <a:pt x="1822" y="1721"/>
                    <a:pt x="1739" y="1740"/>
                    <a:pt x="1657" y="1740"/>
                  </a:cubicBezTo>
                  <a:cubicBezTo>
                    <a:pt x="1589" y="1740"/>
                    <a:pt x="1521" y="1727"/>
                    <a:pt x="1454" y="1705"/>
                  </a:cubicBezTo>
                  <a:cubicBezTo>
                    <a:pt x="1328" y="1629"/>
                    <a:pt x="1228" y="1554"/>
                    <a:pt x="1153" y="1404"/>
                  </a:cubicBezTo>
                  <a:lnTo>
                    <a:pt x="2682" y="376"/>
                  </a:lnTo>
                  <a:cubicBezTo>
                    <a:pt x="2707" y="351"/>
                    <a:pt x="2707" y="326"/>
                    <a:pt x="2707" y="326"/>
                  </a:cubicBezTo>
                  <a:cubicBezTo>
                    <a:pt x="2682" y="301"/>
                    <a:pt x="2682" y="301"/>
                    <a:pt x="2657" y="301"/>
                  </a:cubicBezTo>
                  <a:lnTo>
                    <a:pt x="2231" y="602"/>
                  </a:lnTo>
                  <a:lnTo>
                    <a:pt x="2231" y="552"/>
                  </a:lnTo>
                  <a:cubicBezTo>
                    <a:pt x="2206" y="301"/>
                    <a:pt x="2030" y="101"/>
                    <a:pt x="1780" y="51"/>
                  </a:cubicBezTo>
                  <a:lnTo>
                    <a:pt x="1504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49;p62">
              <a:extLst>
                <a:ext uri="{FF2B5EF4-FFF2-40B4-BE49-F238E27FC236}">
                  <a16:creationId xmlns:a16="http://schemas.microsoft.com/office/drawing/2014/main" id="{A73C0F0A-7103-46F7-B20B-1D786061AA48}"/>
                </a:ext>
              </a:extLst>
            </p:cNvPr>
            <p:cNvSpPr/>
            <p:nvPr/>
          </p:nvSpPr>
          <p:spPr>
            <a:xfrm>
              <a:off x="8005089" y="3213062"/>
              <a:ext cx="1302185" cy="857011"/>
            </a:xfrm>
            <a:custGeom>
              <a:avLst/>
              <a:gdLst/>
              <a:ahLst/>
              <a:cxnLst/>
              <a:rect l="l" t="t" r="r" b="b"/>
              <a:pathLst>
                <a:path w="17921" h="11794" extrusionOk="0">
                  <a:moveTo>
                    <a:pt x="6266" y="0"/>
                  </a:moveTo>
                  <a:lnTo>
                    <a:pt x="0" y="3108"/>
                  </a:lnTo>
                  <a:lnTo>
                    <a:pt x="3208" y="9574"/>
                  </a:lnTo>
                  <a:cubicBezTo>
                    <a:pt x="3911" y="10979"/>
                    <a:pt x="5314" y="11793"/>
                    <a:pt x="6772" y="11793"/>
                  </a:cubicBezTo>
                  <a:cubicBezTo>
                    <a:pt x="7395" y="11793"/>
                    <a:pt x="8029" y="11644"/>
                    <a:pt x="8622" y="11329"/>
                  </a:cubicBezTo>
                  <a:lnTo>
                    <a:pt x="17920" y="6442"/>
                  </a:lnTo>
                  <a:lnTo>
                    <a:pt x="15715" y="1479"/>
                  </a:lnTo>
                  <a:lnTo>
                    <a:pt x="7920" y="6191"/>
                  </a:lnTo>
                  <a:lnTo>
                    <a:pt x="62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50;p62">
              <a:extLst>
                <a:ext uri="{FF2B5EF4-FFF2-40B4-BE49-F238E27FC236}">
                  <a16:creationId xmlns:a16="http://schemas.microsoft.com/office/drawing/2014/main" id="{FD24577F-471D-4514-A6F0-04F6D9ACAD35}"/>
                </a:ext>
              </a:extLst>
            </p:cNvPr>
            <p:cNvSpPr/>
            <p:nvPr/>
          </p:nvSpPr>
          <p:spPr>
            <a:xfrm>
              <a:off x="8309182" y="3491724"/>
              <a:ext cx="921578" cy="378875"/>
            </a:xfrm>
            <a:custGeom>
              <a:avLst/>
              <a:gdLst/>
              <a:ahLst/>
              <a:cxnLst/>
              <a:rect l="l" t="t" r="r" b="b"/>
              <a:pathLst>
                <a:path w="12683" h="5214" extrusionOk="0">
                  <a:moveTo>
                    <a:pt x="12557" y="0"/>
                  </a:moveTo>
                  <a:lnTo>
                    <a:pt x="3760" y="4787"/>
                  </a:lnTo>
                  <a:cubicBezTo>
                    <a:pt x="3536" y="4907"/>
                    <a:pt x="3294" y="4964"/>
                    <a:pt x="3050" y="4964"/>
                  </a:cubicBezTo>
                  <a:cubicBezTo>
                    <a:pt x="2885" y="4964"/>
                    <a:pt x="2719" y="4938"/>
                    <a:pt x="2557" y="4887"/>
                  </a:cubicBezTo>
                  <a:cubicBezTo>
                    <a:pt x="2181" y="4737"/>
                    <a:pt x="1856" y="4436"/>
                    <a:pt x="1680" y="4060"/>
                  </a:cubicBezTo>
                  <a:lnTo>
                    <a:pt x="176" y="526"/>
                  </a:lnTo>
                  <a:cubicBezTo>
                    <a:pt x="126" y="602"/>
                    <a:pt x="51" y="652"/>
                    <a:pt x="1" y="727"/>
                  </a:cubicBezTo>
                  <a:lnTo>
                    <a:pt x="1455" y="4160"/>
                  </a:lnTo>
                  <a:cubicBezTo>
                    <a:pt x="1655" y="4612"/>
                    <a:pt x="2031" y="4962"/>
                    <a:pt x="2482" y="5113"/>
                  </a:cubicBezTo>
                  <a:cubicBezTo>
                    <a:pt x="2658" y="5188"/>
                    <a:pt x="2858" y="5213"/>
                    <a:pt x="3059" y="5213"/>
                  </a:cubicBezTo>
                  <a:cubicBezTo>
                    <a:pt x="3334" y="5213"/>
                    <a:pt x="3635" y="5138"/>
                    <a:pt x="3886" y="5013"/>
                  </a:cubicBezTo>
                  <a:lnTo>
                    <a:pt x="12683" y="226"/>
                  </a:lnTo>
                  <a:lnTo>
                    <a:pt x="125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51;p62">
              <a:extLst>
                <a:ext uri="{FF2B5EF4-FFF2-40B4-BE49-F238E27FC236}">
                  <a16:creationId xmlns:a16="http://schemas.microsoft.com/office/drawing/2014/main" id="{A7E63870-1530-4C55-85DA-F986E902CC77}"/>
                </a:ext>
              </a:extLst>
            </p:cNvPr>
            <p:cNvSpPr/>
            <p:nvPr/>
          </p:nvSpPr>
          <p:spPr>
            <a:xfrm>
              <a:off x="8005089" y="3333246"/>
              <a:ext cx="304165" cy="327864"/>
            </a:xfrm>
            <a:custGeom>
              <a:avLst/>
              <a:gdLst/>
              <a:ahLst/>
              <a:cxnLst/>
              <a:rect l="l" t="t" r="r" b="b"/>
              <a:pathLst>
                <a:path w="4186" h="4512" extrusionOk="0">
                  <a:moveTo>
                    <a:pt x="2933" y="1"/>
                  </a:moveTo>
                  <a:lnTo>
                    <a:pt x="0" y="1454"/>
                  </a:lnTo>
                  <a:lnTo>
                    <a:pt x="1529" y="4512"/>
                  </a:lnTo>
                  <a:cubicBezTo>
                    <a:pt x="2056" y="4336"/>
                    <a:pt x="2582" y="4111"/>
                    <a:pt x="3058" y="3810"/>
                  </a:cubicBezTo>
                  <a:cubicBezTo>
                    <a:pt x="3459" y="3534"/>
                    <a:pt x="3835" y="3234"/>
                    <a:pt x="4186" y="2908"/>
                  </a:cubicBezTo>
                  <a:lnTo>
                    <a:pt x="2933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52;p62">
              <a:extLst>
                <a:ext uri="{FF2B5EF4-FFF2-40B4-BE49-F238E27FC236}">
                  <a16:creationId xmlns:a16="http://schemas.microsoft.com/office/drawing/2014/main" id="{67ADB47E-72FA-4C26-A43B-A00D014F0D76}"/>
                </a:ext>
              </a:extLst>
            </p:cNvPr>
            <p:cNvSpPr/>
            <p:nvPr/>
          </p:nvSpPr>
          <p:spPr>
            <a:xfrm>
              <a:off x="8227291" y="3213062"/>
              <a:ext cx="236807" cy="316965"/>
            </a:xfrm>
            <a:custGeom>
              <a:avLst/>
              <a:gdLst/>
              <a:ahLst/>
              <a:cxnLst/>
              <a:rect l="l" t="t" r="r" b="b"/>
              <a:pathLst>
                <a:path w="3259" h="4362" extrusionOk="0">
                  <a:moveTo>
                    <a:pt x="100" y="1529"/>
                  </a:moveTo>
                  <a:lnTo>
                    <a:pt x="0" y="1579"/>
                  </a:lnTo>
                  <a:lnTo>
                    <a:pt x="101" y="1530"/>
                  </a:lnTo>
                  <a:lnTo>
                    <a:pt x="100" y="1529"/>
                  </a:lnTo>
                  <a:close/>
                  <a:moveTo>
                    <a:pt x="3208" y="0"/>
                  </a:moveTo>
                  <a:lnTo>
                    <a:pt x="101" y="1530"/>
                  </a:lnTo>
                  <a:lnTo>
                    <a:pt x="1303" y="4361"/>
                  </a:lnTo>
                  <a:cubicBezTo>
                    <a:pt x="1754" y="3885"/>
                    <a:pt x="2130" y="3359"/>
                    <a:pt x="2431" y="2757"/>
                  </a:cubicBezTo>
                  <a:cubicBezTo>
                    <a:pt x="2832" y="1980"/>
                    <a:pt x="3058" y="1128"/>
                    <a:pt x="3258" y="251"/>
                  </a:cubicBezTo>
                  <a:lnTo>
                    <a:pt x="3208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53;p62">
              <a:extLst>
                <a:ext uri="{FF2B5EF4-FFF2-40B4-BE49-F238E27FC236}">
                  <a16:creationId xmlns:a16="http://schemas.microsoft.com/office/drawing/2014/main" id="{7EA65E73-FD68-4B9A-9508-6CECC7478F6F}"/>
                </a:ext>
              </a:extLst>
            </p:cNvPr>
            <p:cNvSpPr/>
            <p:nvPr/>
          </p:nvSpPr>
          <p:spPr>
            <a:xfrm>
              <a:off x="8218136" y="3324163"/>
              <a:ext cx="103907" cy="220393"/>
            </a:xfrm>
            <a:custGeom>
              <a:avLst/>
              <a:gdLst/>
              <a:ahLst/>
              <a:cxnLst/>
              <a:rect l="l" t="t" r="r" b="b"/>
              <a:pathLst>
                <a:path w="1430" h="3033" extrusionOk="0">
                  <a:moveTo>
                    <a:pt x="226" y="0"/>
                  </a:moveTo>
                  <a:lnTo>
                    <a:pt x="126" y="50"/>
                  </a:lnTo>
                  <a:lnTo>
                    <a:pt x="1" y="126"/>
                  </a:lnTo>
                  <a:lnTo>
                    <a:pt x="1254" y="3033"/>
                  </a:lnTo>
                  <a:cubicBezTo>
                    <a:pt x="1304" y="2958"/>
                    <a:pt x="1379" y="2908"/>
                    <a:pt x="1429" y="2832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3E4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54;p62">
              <a:extLst>
                <a:ext uri="{FF2B5EF4-FFF2-40B4-BE49-F238E27FC236}">
                  <a16:creationId xmlns:a16="http://schemas.microsoft.com/office/drawing/2014/main" id="{B441EFE7-B37C-41FB-8405-6D89798654BE}"/>
                </a:ext>
              </a:extLst>
            </p:cNvPr>
            <p:cNvSpPr/>
            <p:nvPr/>
          </p:nvSpPr>
          <p:spPr>
            <a:xfrm>
              <a:off x="9197920" y="3335063"/>
              <a:ext cx="369779" cy="291459"/>
            </a:xfrm>
            <a:custGeom>
              <a:avLst/>
              <a:gdLst/>
              <a:ahLst/>
              <a:cxnLst/>
              <a:rect l="l" t="t" r="r" b="b"/>
              <a:pathLst>
                <a:path w="5089" h="4011" extrusionOk="0">
                  <a:moveTo>
                    <a:pt x="2532" y="1"/>
                  </a:moveTo>
                  <a:lnTo>
                    <a:pt x="2181" y="477"/>
                  </a:lnTo>
                  <a:lnTo>
                    <a:pt x="1" y="1379"/>
                  </a:lnTo>
                  <a:lnTo>
                    <a:pt x="1178" y="4011"/>
                  </a:lnTo>
                  <a:lnTo>
                    <a:pt x="3484" y="2933"/>
                  </a:lnTo>
                  <a:cubicBezTo>
                    <a:pt x="3637" y="2856"/>
                    <a:pt x="3820" y="2824"/>
                    <a:pt x="3998" y="2824"/>
                  </a:cubicBezTo>
                  <a:cubicBezTo>
                    <a:pt x="4053" y="2824"/>
                    <a:pt x="4108" y="2827"/>
                    <a:pt x="4161" y="2833"/>
                  </a:cubicBezTo>
                  <a:lnTo>
                    <a:pt x="4036" y="2407"/>
                  </a:lnTo>
                  <a:cubicBezTo>
                    <a:pt x="3986" y="2256"/>
                    <a:pt x="4086" y="2081"/>
                    <a:pt x="4261" y="2056"/>
                  </a:cubicBezTo>
                  <a:lnTo>
                    <a:pt x="5088" y="1956"/>
                  </a:lnTo>
                  <a:lnTo>
                    <a:pt x="4061" y="1630"/>
                  </a:lnTo>
                  <a:cubicBezTo>
                    <a:pt x="3986" y="1605"/>
                    <a:pt x="3935" y="1555"/>
                    <a:pt x="3860" y="1504"/>
                  </a:cubicBezTo>
                  <a:lnTo>
                    <a:pt x="25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55;p62">
              <a:extLst>
                <a:ext uri="{FF2B5EF4-FFF2-40B4-BE49-F238E27FC236}">
                  <a16:creationId xmlns:a16="http://schemas.microsoft.com/office/drawing/2014/main" id="{79BFBAB2-A9CC-4C6D-8CCF-DCA59E2BD1B9}"/>
                </a:ext>
              </a:extLst>
            </p:cNvPr>
            <p:cNvSpPr/>
            <p:nvPr/>
          </p:nvSpPr>
          <p:spPr>
            <a:xfrm>
              <a:off x="9381829" y="3216695"/>
              <a:ext cx="500935" cy="424509"/>
            </a:xfrm>
            <a:custGeom>
              <a:avLst/>
              <a:gdLst/>
              <a:ahLst/>
              <a:cxnLst/>
              <a:rect l="l" t="t" r="r" b="b"/>
              <a:pathLst>
                <a:path w="6894" h="5842" extrusionOk="0">
                  <a:moveTo>
                    <a:pt x="1154" y="1"/>
                  </a:moveTo>
                  <a:lnTo>
                    <a:pt x="1" y="1630"/>
                  </a:lnTo>
                  <a:lnTo>
                    <a:pt x="1329" y="3133"/>
                  </a:lnTo>
                  <a:cubicBezTo>
                    <a:pt x="1404" y="3184"/>
                    <a:pt x="1455" y="3234"/>
                    <a:pt x="1530" y="3259"/>
                  </a:cubicBezTo>
                  <a:lnTo>
                    <a:pt x="2557" y="3585"/>
                  </a:lnTo>
                  <a:lnTo>
                    <a:pt x="1730" y="3685"/>
                  </a:lnTo>
                  <a:cubicBezTo>
                    <a:pt x="1555" y="3710"/>
                    <a:pt x="1455" y="3885"/>
                    <a:pt x="1505" y="4036"/>
                  </a:cubicBezTo>
                  <a:lnTo>
                    <a:pt x="1630" y="4462"/>
                  </a:lnTo>
                  <a:lnTo>
                    <a:pt x="1830" y="4487"/>
                  </a:lnTo>
                  <a:cubicBezTo>
                    <a:pt x="3134" y="4712"/>
                    <a:pt x="4387" y="5113"/>
                    <a:pt x="5590" y="5665"/>
                  </a:cubicBezTo>
                  <a:cubicBezTo>
                    <a:pt x="5844" y="5784"/>
                    <a:pt x="6107" y="5842"/>
                    <a:pt x="6369" y="5842"/>
                  </a:cubicBezTo>
                  <a:cubicBezTo>
                    <a:pt x="6546" y="5842"/>
                    <a:pt x="6721" y="5816"/>
                    <a:pt x="6893" y="5765"/>
                  </a:cubicBezTo>
                  <a:lnTo>
                    <a:pt x="1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56;p62">
              <a:extLst>
                <a:ext uri="{FF2B5EF4-FFF2-40B4-BE49-F238E27FC236}">
                  <a16:creationId xmlns:a16="http://schemas.microsoft.com/office/drawing/2014/main" id="{22124A81-F7C8-47C3-A1DF-494105909180}"/>
                </a:ext>
              </a:extLst>
            </p:cNvPr>
            <p:cNvSpPr/>
            <p:nvPr/>
          </p:nvSpPr>
          <p:spPr>
            <a:xfrm>
              <a:off x="9465609" y="3169319"/>
              <a:ext cx="468092" cy="466291"/>
            </a:xfrm>
            <a:custGeom>
              <a:avLst/>
              <a:gdLst/>
              <a:ahLst/>
              <a:cxnLst/>
              <a:rect l="l" t="t" r="r" b="b"/>
              <a:pathLst>
                <a:path w="6442" h="6417" extrusionOk="0">
                  <a:moveTo>
                    <a:pt x="477" y="1"/>
                  </a:moveTo>
                  <a:lnTo>
                    <a:pt x="1" y="653"/>
                  </a:lnTo>
                  <a:lnTo>
                    <a:pt x="5740" y="6417"/>
                  </a:lnTo>
                  <a:cubicBezTo>
                    <a:pt x="5991" y="6342"/>
                    <a:pt x="6241" y="6191"/>
                    <a:pt x="6442" y="5991"/>
                  </a:cubicBezTo>
                  <a:lnTo>
                    <a:pt x="4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57;p62">
              <a:extLst>
                <a:ext uri="{FF2B5EF4-FFF2-40B4-BE49-F238E27FC236}">
                  <a16:creationId xmlns:a16="http://schemas.microsoft.com/office/drawing/2014/main" id="{6B7FD9C9-2D06-46EE-AA88-2F68473726D7}"/>
                </a:ext>
              </a:extLst>
            </p:cNvPr>
            <p:cNvSpPr/>
            <p:nvPr/>
          </p:nvSpPr>
          <p:spPr>
            <a:xfrm>
              <a:off x="9502086" y="3455248"/>
              <a:ext cx="65614" cy="29211"/>
            </a:xfrm>
            <a:custGeom>
              <a:avLst/>
              <a:gdLst/>
              <a:ahLst/>
              <a:cxnLst/>
              <a:rect l="l" t="t" r="r" b="b"/>
              <a:pathLst>
                <a:path w="903" h="402" extrusionOk="0">
                  <a:moveTo>
                    <a:pt x="0" y="1"/>
                  </a:moveTo>
                  <a:lnTo>
                    <a:pt x="75" y="402"/>
                  </a:lnTo>
                  <a:lnTo>
                    <a:pt x="902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58;p62">
              <a:extLst>
                <a:ext uri="{FF2B5EF4-FFF2-40B4-BE49-F238E27FC236}">
                  <a16:creationId xmlns:a16="http://schemas.microsoft.com/office/drawing/2014/main" id="{7A64B479-675D-416B-8557-CAE07D7834CA}"/>
                </a:ext>
              </a:extLst>
            </p:cNvPr>
            <p:cNvSpPr/>
            <p:nvPr/>
          </p:nvSpPr>
          <p:spPr>
            <a:xfrm>
              <a:off x="9197920" y="3435265"/>
              <a:ext cx="138495" cy="191254"/>
            </a:xfrm>
            <a:custGeom>
              <a:avLst/>
              <a:gdLst/>
              <a:ahLst/>
              <a:cxnLst/>
              <a:rect l="l" t="t" r="r" b="b"/>
              <a:pathLst>
                <a:path w="1906" h="2632" extrusionOk="0">
                  <a:moveTo>
                    <a:pt x="1" y="0"/>
                  </a:moveTo>
                  <a:lnTo>
                    <a:pt x="1178" y="2632"/>
                  </a:lnTo>
                  <a:lnTo>
                    <a:pt x="1905" y="22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59;p62">
              <a:extLst>
                <a:ext uri="{FF2B5EF4-FFF2-40B4-BE49-F238E27FC236}">
                  <a16:creationId xmlns:a16="http://schemas.microsoft.com/office/drawing/2014/main" id="{3659F6A1-409D-4854-B484-CDBDE30BEFC9}"/>
                </a:ext>
              </a:extLst>
            </p:cNvPr>
            <p:cNvSpPr/>
            <p:nvPr/>
          </p:nvSpPr>
          <p:spPr>
            <a:xfrm>
              <a:off x="6646514" y="2965354"/>
              <a:ext cx="1884938" cy="1089176"/>
            </a:xfrm>
            <a:custGeom>
              <a:avLst/>
              <a:gdLst/>
              <a:ahLst/>
              <a:cxnLst/>
              <a:rect l="l" t="t" r="r" b="b"/>
              <a:pathLst>
                <a:path w="25941" h="14989" extrusionOk="0">
                  <a:moveTo>
                    <a:pt x="25941" y="1"/>
                  </a:moveTo>
                  <a:lnTo>
                    <a:pt x="17068" y="1354"/>
                  </a:lnTo>
                  <a:lnTo>
                    <a:pt x="8873" y="778"/>
                  </a:lnTo>
                  <a:cubicBezTo>
                    <a:pt x="8750" y="768"/>
                    <a:pt x="8628" y="763"/>
                    <a:pt x="8506" y="763"/>
                  </a:cubicBezTo>
                  <a:cubicBezTo>
                    <a:pt x="6790" y="763"/>
                    <a:pt x="5211" y="1741"/>
                    <a:pt x="4462" y="3309"/>
                  </a:cubicBezTo>
                  <a:lnTo>
                    <a:pt x="1" y="12658"/>
                  </a:lnTo>
                  <a:lnTo>
                    <a:pt x="4963" y="14988"/>
                  </a:lnTo>
                  <a:lnTo>
                    <a:pt x="8422" y="5364"/>
                  </a:lnTo>
                  <a:lnTo>
                    <a:pt x="18722" y="7470"/>
                  </a:lnTo>
                  <a:cubicBezTo>
                    <a:pt x="19145" y="7566"/>
                    <a:pt x="19566" y="7612"/>
                    <a:pt x="19981" y="7612"/>
                  </a:cubicBezTo>
                  <a:cubicBezTo>
                    <a:pt x="22690" y="7612"/>
                    <a:pt x="25101" y="5640"/>
                    <a:pt x="25514" y="2858"/>
                  </a:cubicBezTo>
                  <a:lnTo>
                    <a:pt x="25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60;p62">
              <a:extLst>
                <a:ext uri="{FF2B5EF4-FFF2-40B4-BE49-F238E27FC236}">
                  <a16:creationId xmlns:a16="http://schemas.microsoft.com/office/drawing/2014/main" id="{41D27355-D6F4-4E35-8ED4-24B2845F09A0}"/>
                </a:ext>
              </a:extLst>
            </p:cNvPr>
            <p:cNvSpPr/>
            <p:nvPr/>
          </p:nvSpPr>
          <p:spPr>
            <a:xfrm>
              <a:off x="6608293" y="3923270"/>
              <a:ext cx="309615" cy="282376"/>
            </a:xfrm>
            <a:custGeom>
              <a:avLst/>
              <a:gdLst/>
              <a:ahLst/>
              <a:cxnLst/>
              <a:rect l="l" t="t" r="r" b="b"/>
              <a:pathLst>
                <a:path w="4261" h="3886" extrusionOk="0">
                  <a:moveTo>
                    <a:pt x="1679" y="1"/>
                  </a:moveTo>
                  <a:lnTo>
                    <a:pt x="1003" y="1480"/>
                  </a:lnTo>
                  <a:cubicBezTo>
                    <a:pt x="928" y="1680"/>
                    <a:pt x="752" y="1831"/>
                    <a:pt x="527" y="1881"/>
                  </a:cubicBezTo>
                  <a:lnTo>
                    <a:pt x="501" y="1881"/>
                  </a:lnTo>
                  <a:lnTo>
                    <a:pt x="802" y="2206"/>
                  </a:lnTo>
                  <a:cubicBezTo>
                    <a:pt x="903" y="2357"/>
                    <a:pt x="877" y="2557"/>
                    <a:pt x="727" y="2633"/>
                  </a:cubicBezTo>
                  <a:lnTo>
                    <a:pt x="0" y="3034"/>
                  </a:lnTo>
                  <a:lnTo>
                    <a:pt x="0" y="3034"/>
                  </a:lnTo>
                  <a:lnTo>
                    <a:pt x="1053" y="2958"/>
                  </a:lnTo>
                  <a:cubicBezTo>
                    <a:pt x="1153" y="2958"/>
                    <a:pt x="1228" y="2983"/>
                    <a:pt x="1304" y="3008"/>
                  </a:cubicBezTo>
                  <a:lnTo>
                    <a:pt x="3108" y="3886"/>
                  </a:lnTo>
                  <a:lnTo>
                    <a:pt x="3258" y="3309"/>
                  </a:lnTo>
                  <a:lnTo>
                    <a:pt x="4261" y="1229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61;p62">
              <a:extLst>
                <a:ext uri="{FF2B5EF4-FFF2-40B4-BE49-F238E27FC236}">
                  <a16:creationId xmlns:a16="http://schemas.microsoft.com/office/drawing/2014/main" id="{5D817998-A935-4F9C-8696-B17D56AE5166}"/>
                </a:ext>
              </a:extLst>
            </p:cNvPr>
            <p:cNvSpPr/>
            <p:nvPr/>
          </p:nvSpPr>
          <p:spPr>
            <a:xfrm>
              <a:off x="6256824" y="4059876"/>
              <a:ext cx="577376" cy="286009"/>
            </a:xfrm>
            <a:custGeom>
              <a:avLst/>
              <a:gdLst/>
              <a:ahLst/>
              <a:cxnLst/>
              <a:rect l="l" t="t" r="r" b="b"/>
              <a:pathLst>
                <a:path w="7946" h="3936" extrusionOk="0">
                  <a:moveTo>
                    <a:pt x="5338" y="1"/>
                  </a:moveTo>
                  <a:lnTo>
                    <a:pt x="5163" y="51"/>
                  </a:lnTo>
                  <a:cubicBezTo>
                    <a:pt x="4092" y="303"/>
                    <a:pt x="2986" y="414"/>
                    <a:pt x="1875" y="414"/>
                  </a:cubicBezTo>
                  <a:cubicBezTo>
                    <a:pt x="1659" y="414"/>
                    <a:pt x="1444" y="410"/>
                    <a:pt x="1228" y="402"/>
                  </a:cubicBezTo>
                  <a:cubicBezTo>
                    <a:pt x="1196" y="400"/>
                    <a:pt x="1163" y="399"/>
                    <a:pt x="1131" y="399"/>
                  </a:cubicBezTo>
                  <a:cubicBezTo>
                    <a:pt x="713" y="399"/>
                    <a:pt x="302" y="547"/>
                    <a:pt x="0" y="803"/>
                  </a:cubicBezTo>
                  <a:lnTo>
                    <a:pt x="7494" y="3935"/>
                  </a:lnTo>
                  <a:lnTo>
                    <a:pt x="7945" y="1981"/>
                  </a:lnTo>
                  <a:lnTo>
                    <a:pt x="6141" y="1128"/>
                  </a:lnTo>
                  <a:cubicBezTo>
                    <a:pt x="6065" y="1103"/>
                    <a:pt x="5990" y="1078"/>
                    <a:pt x="5890" y="1078"/>
                  </a:cubicBezTo>
                  <a:lnTo>
                    <a:pt x="4837" y="1154"/>
                  </a:lnTo>
                  <a:lnTo>
                    <a:pt x="4837" y="1154"/>
                  </a:lnTo>
                  <a:lnTo>
                    <a:pt x="5564" y="753"/>
                  </a:lnTo>
                  <a:cubicBezTo>
                    <a:pt x="5714" y="677"/>
                    <a:pt x="5740" y="477"/>
                    <a:pt x="5639" y="326"/>
                  </a:cubicBezTo>
                  <a:lnTo>
                    <a:pt x="53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62;p62">
              <a:extLst>
                <a:ext uri="{FF2B5EF4-FFF2-40B4-BE49-F238E27FC236}">
                  <a16:creationId xmlns:a16="http://schemas.microsoft.com/office/drawing/2014/main" id="{3C9F1D0D-7091-48C0-927F-F94A49BB9964}"/>
                </a:ext>
              </a:extLst>
            </p:cNvPr>
            <p:cNvSpPr/>
            <p:nvPr/>
          </p:nvSpPr>
          <p:spPr>
            <a:xfrm>
              <a:off x="6220347" y="4118152"/>
              <a:ext cx="581009" cy="284193"/>
            </a:xfrm>
            <a:custGeom>
              <a:avLst/>
              <a:gdLst/>
              <a:ahLst/>
              <a:cxnLst/>
              <a:rect l="l" t="t" r="r" b="b"/>
              <a:pathLst>
                <a:path w="7996" h="3911" extrusionOk="0">
                  <a:moveTo>
                    <a:pt x="502" y="1"/>
                  </a:moveTo>
                  <a:cubicBezTo>
                    <a:pt x="277" y="176"/>
                    <a:pt x="126" y="402"/>
                    <a:pt x="1" y="652"/>
                  </a:cubicBezTo>
                  <a:lnTo>
                    <a:pt x="7820" y="3910"/>
                  </a:lnTo>
                  <a:lnTo>
                    <a:pt x="7996" y="3133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63;p62">
              <a:extLst>
                <a:ext uri="{FF2B5EF4-FFF2-40B4-BE49-F238E27FC236}">
                  <a16:creationId xmlns:a16="http://schemas.microsoft.com/office/drawing/2014/main" id="{4B1560B1-5921-49D9-8122-23F1E428AA4D}"/>
                </a:ext>
              </a:extLst>
            </p:cNvPr>
            <p:cNvSpPr/>
            <p:nvPr/>
          </p:nvSpPr>
          <p:spPr>
            <a:xfrm>
              <a:off x="6608293" y="4114519"/>
              <a:ext cx="69247" cy="29211"/>
            </a:xfrm>
            <a:custGeom>
              <a:avLst/>
              <a:gdLst/>
              <a:ahLst/>
              <a:cxnLst/>
              <a:rect l="l" t="t" r="r" b="b"/>
              <a:pathLst>
                <a:path w="953" h="402" extrusionOk="0">
                  <a:moveTo>
                    <a:pt x="727" y="1"/>
                  </a:moveTo>
                  <a:lnTo>
                    <a:pt x="0" y="402"/>
                  </a:lnTo>
                  <a:lnTo>
                    <a:pt x="953" y="351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64;p62">
              <a:extLst>
                <a:ext uri="{FF2B5EF4-FFF2-40B4-BE49-F238E27FC236}">
                  <a16:creationId xmlns:a16="http://schemas.microsoft.com/office/drawing/2014/main" id="{CD990149-B86E-49A2-A52F-A12C6B8729AA}"/>
                </a:ext>
              </a:extLst>
            </p:cNvPr>
            <p:cNvSpPr/>
            <p:nvPr/>
          </p:nvSpPr>
          <p:spPr>
            <a:xfrm>
              <a:off x="6715689" y="3923270"/>
              <a:ext cx="202220" cy="147655"/>
            </a:xfrm>
            <a:custGeom>
              <a:avLst/>
              <a:gdLst/>
              <a:ahLst/>
              <a:cxnLst/>
              <a:rect l="l" t="t" r="r" b="b"/>
              <a:pathLst>
                <a:path w="2783" h="2032" extrusionOk="0">
                  <a:moveTo>
                    <a:pt x="201" y="1"/>
                  </a:moveTo>
                  <a:lnTo>
                    <a:pt x="1" y="427"/>
                  </a:lnTo>
                  <a:lnTo>
                    <a:pt x="2407" y="2031"/>
                  </a:lnTo>
                  <a:lnTo>
                    <a:pt x="2783" y="122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65;p62">
              <a:extLst>
                <a:ext uri="{FF2B5EF4-FFF2-40B4-BE49-F238E27FC236}">
                  <a16:creationId xmlns:a16="http://schemas.microsoft.com/office/drawing/2014/main" id="{EFD2E5CB-4685-4D3F-BF08-73667F7E002D}"/>
                </a:ext>
              </a:extLst>
            </p:cNvPr>
            <p:cNvSpPr/>
            <p:nvPr/>
          </p:nvSpPr>
          <p:spPr>
            <a:xfrm>
              <a:off x="6837762" y="3103777"/>
              <a:ext cx="1482460" cy="877866"/>
            </a:xfrm>
            <a:custGeom>
              <a:avLst/>
              <a:gdLst/>
              <a:ahLst/>
              <a:cxnLst/>
              <a:rect l="l" t="t" r="r" b="b"/>
              <a:pathLst>
                <a:path w="20402" h="12081" extrusionOk="0">
                  <a:moveTo>
                    <a:pt x="20151" y="1"/>
                  </a:moveTo>
                  <a:cubicBezTo>
                    <a:pt x="19950" y="727"/>
                    <a:pt x="19499" y="1354"/>
                    <a:pt x="18872" y="1805"/>
                  </a:cubicBezTo>
                  <a:cubicBezTo>
                    <a:pt x="18319" y="2187"/>
                    <a:pt x="17665" y="2394"/>
                    <a:pt x="16997" y="2394"/>
                  </a:cubicBezTo>
                  <a:cubicBezTo>
                    <a:pt x="16787" y="2394"/>
                    <a:pt x="16576" y="2373"/>
                    <a:pt x="16366" y="2332"/>
                  </a:cubicBezTo>
                  <a:lnTo>
                    <a:pt x="7694" y="803"/>
                  </a:lnTo>
                  <a:cubicBezTo>
                    <a:pt x="7465" y="758"/>
                    <a:pt x="7234" y="737"/>
                    <a:pt x="7006" y="737"/>
                  </a:cubicBezTo>
                  <a:cubicBezTo>
                    <a:pt x="5568" y="737"/>
                    <a:pt x="4222" y="1595"/>
                    <a:pt x="3659" y="2958"/>
                  </a:cubicBezTo>
                  <a:lnTo>
                    <a:pt x="0" y="11981"/>
                  </a:lnTo>
                  <a:lnTo>
                    <a:pt x="226" y="12081"/>
                  </a:lnTo>
                  <a:lnTo>
                    <a:pt x="3910" y="3058"/>
                  </a:lnTo>
                  <a:cubicBezTo>
                    <a:pt x="4429" y="1783"/>
                    <a:pt x="5657" y="992"/>
                    <a:pt x="6998" y="992"/>
                  </a:cubicBezTo>
                  <a:cubicBezTo>
                    <a:pt x="7211" y="992"/>
                    <a:pt x="7427" y="1012"/>
                    <a:pt x="7644" y="1053"/>
                  </a:cubicBezTo>
                  <a:lnTo>
                    <a:pt x="16316" y="2582"/>
                  </a:lnTo>
                  <a:cubicBezTo>
                    <a:pt x="16540" y="2623"/>
                    <a:pt x="16764" y="2644"/>
                    <a:pt x="16986" y="2644"/>
                  </a:cubicBezTo>
                  <a:cubicBezTo>
                    <a:pt x="17708" y="2644"/>
                    <a:pt x="18409" y="2427"/>
                    <a:pt x="19023" y="2006"/>
                  </a:cubicBezTo>
                  <a:cubicBezTo>
                    <a:pt x="19725" y="1530"/>
                    <a:pt x="20201" y="803"/>
                    <a:pt x="204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66;p62">
              <a:extLst>
                <a:ext uri="{FF2B5EF4-FFF2-40B4-BE49-F238E27FC236}">
                  <a16:creationId xmlns:a16="http://schemas.microsoft.com/office/drawing/2014/main" id="{A49E7A9E-7A24-48CE-A1CB-AF048C06AC83}"/>
                </a:ext>
              </a:extLst>
            </p:cNvPr>
            <p:cNvSpPr/>
            <p:nvPr/>
          </p:nvSpPr>
          <p:spPr>
            <a:xfrm>
              <a:off x="8318338" y="2998197"/>
              <a:ext cx="1889" cy="73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516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67;p62">
              <a:extLst>
                <a:ext uri="{FF2B5EF4-FFF2-40B4-BE49-F238E27FC236}">
                  <a16:creationId xmlns:a16="http://schemas.microsoft.com/office/drawing/2014/main" id="{7D7A960B-CA03-4E3E-8533-385A79418C55}"/>
                </a:ext>
              </a:extLst>
            </p:cNvPr>
            <p:cNvSpPr/>
            <p:nvPr/>
          </p:nvSpPr>
          <p:spPr>
            <a:xfrm>
              <a:off x="8318338" y="2965354"/>
              <a:ext cx="213119" cy="138499"/>
            </a:xfrm>
            <a:custGeom>
              <a:avLst/>
              <a:gdLst/>
              <a:ahLst/>
              <a:cxnLst/>
              <a:rect l="l" t="t" r="r" b="b"/>
              <a:pathLst>
                <a:path w="2933" h="1906" extrusionOk="0">
                  <a:moveTo>
                    <a:pt x="251" y="402"/>
                  </a:moveTo>
                  <a:lnTo>
                    <a:pt x="0" y="452"/>
                  </a:lnTo>
                  <a:lnTo>
                    <a:pt x="249" y="414"/>
                  </a:lnTo>
                  <a:lnTo>
                    <a:pt x="249" y="414"/>
                  </a:lnTo>
                  <a:lnTo>
                    <a:pt x="251" y="402"/>
                  </a:lnTo>
                  <a:close/>
                  <a:moveTo>
                    <a:pt x="2933" y="1"/>
                  </a:moveTo>
                  <a:lnTo>
                    <a:pt x="249" y="414"/>
                  </a:lnTo>
                  <a:lnTo>
                    <a:pt x="249" y="414"/>
                  </a:lnTo>
                  <a:lnTo>
                    <a:pt x="100" y="1555"/>
                  </a:lnTo>
                  <a:cubicBezTo>
                    <a:pt x="75" y="1680"/>
                    <a:pt x="50" y="1780"/>
                    <a:pt x="25" y="1906"/>
                  </a:cubicBezTo>
                  <a:lnTo>
                    <a:pt x="2657" y="1805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68;p62">
              <a:extLst>
                <a:ext uri="{FF2B5EF4-FFF2-40B4-BE49-F238E27FC236}">
                  <a16:creationId xmlns:a16="http://schemas.microsoft.com/office/drawing/2014/main" id="{3A9C972E-4536-437C-9CA2-E3BDD9B9EBE6}"/>
                </a:ext>
              </a:extLst>
            </p:cNvPr>
            <p:cNvSpPr/>
            <p:nvPr/>
          </p:nvSpPr>
          <p:spPr>
            <a:xfrm>
              <a:off x="7950446" y="2998197"/>
              <a:ext cx="367963" cy="111323"/>
            </a:xfrm>
            <a:custGeom>
              <a:avLst/>
              <a:gdLst/>
              <a:ahLst/>
              <a:cxnLst/>
              <a:rect l="l" t="t" r="r" b="b"/>
              <a:pathLst>
                <a:path w="5064" h="1532" extrusionOk="0">
                  <a:moveTo>
                    <a:pt x="5063" y="0"/>
                  </a:moveTo>
                  <a:lnTo>
                    <a:pt x="1" y="777"/>
                  </a:lnTo>
                  <a:lnTo>
                    <a:pt x="828" y="1178"/>
                  </a:lnTo>
                  <a:cubicBezTo>
                    <a:pt x="1287" y="1408"/>
                    <a:pt x="1788" y="1532"/>
                    <a:pt x="2312" y="1532"/>
                  </a:cubicBezTo>
                  <a:cubicBezTo>
                    <a:pt x="2360" y="1532"/>
                    <a:pt x="2408" y="1531"/>
                    <a:pt x="2457" y="1529"/>
                  </a:cubicBezTo>
                  <a:lnTo>
                    <a:pt x="4838" y="1454"/>
                  </a:lnTo>
                  <a:cubicBezTo>
                    <a:pt x="4863" y="1328"/>
                    <a:pt x="4888" y="1203"/>
                    <a:pt x="4913" y="1078"/>
                  </a:cubicBezTo>
                  <a:lnTo>
                    <a:pt x="5063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69;p62">
              <a:extLst>
                <a:ext uri="{FF2B5EF4-FFF2-40B4-BE49-F238E27FC236}">
                  <a16:creationId xmlns:a16="http://schemas.microsoft.com/office/drawing/2014/main" id="{AC101077-67F2-4A45-A337-21A24938385F}"/>
                </a:ext>
              </a:extLst>
            </p:cNvPr>
            <p:cNvSpPr/>
            <p:nvPr/>
          </p:nvSpPr>
          <p:spPr>
            <a:xfrm>
              <a:off x="8301916" y="2994491"/>
              <a:ext cx="34660" cy="109361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477" y="1"/>
                  </a:moveTo>
                  <a:lnTo>
                    <a:pt x="226" y="51"/>
                  </a:lnTo>
                  <a:lnTo>
                    <a:pt x="76" y="1129"/>
                  </a:lnTo>
                  <a:cubicBezTo>
                    <a:pt x="51" y="1254"/>
                    <a:pt x="26" y="1379"/>
                    <a:pt x="1" y="1505"/>
                  </a:cubicBezTo>
                  <a:lnTo>
                    <a:pt x="251" y="1505"/>
                  </a:lnTo>
                  <a:cubicBezTo>
                    <a:pt x="276" y="1379"/>
                    <a:pt x="301" y="1279"/>
                    <a:pt x="326" y="1154"/>
                  </a:cubicBezTo>
                  <a:lnTo>
                    <a:pt x="477" y="1"/>
                  </a:lnTo>
                  <a:close/>
                </a:path>
              </a:pathLst>
            </a:custGeom>
            <a:solidFill>
              <a:srgbClr val="3E4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70;p62">
              <a:extLst>
                <a:ext uri="{FF2B5EF4-FFF2-40B4-BE49-F238E27FC236}">
                  <a16:creationId xmlns:a16="http://schemas.microsoft.com/office/drawing/2014/main" id="{029403FA-2DCA-43C2-A92C-B190B18FF07D}"/>
                </a:ext>
              </a:extLst>
            </p:cNvPr>
            <p:cNvSpPr/>
            <p:nvPr/>
          </p:nvSpPr>
          <p:spPr>
            <a:xfrm>
              <a:off x="7613509" y="2015140"/>
              <a:ext cx="1039946" cy="1101093"/>
            </a:xfrm>
            <a:custGeom>
              <a:avLst/>
              <a:gdLst/>
              <a:ahLst/>
              <a:cxnLst/>
              <a:rect l="l" t="t" r="r" b="b"/>
              <a:pathLst>
                <a:path w="14312" h="15153" extrusionOk="0">
                  <a:moveTo>
                    <a:pt x="4584" y="0"/>
                  </a:moveTo>
                  <a:cubicBezTo>
                    <a:pt x="3646" y="0"/>
                    <a:pt x="2728" y="241"/>
                    <a:pt x="1906" y="722"/>
                  </a:cubicBezTo>
                  <a:lnTo>
                    <a:pt x="1054" y="1223"/>
                  </a:lnTo>
                  <a:lnTo>
                    <a:pt x="477" y="1900"/>
                  </a:lnTo>
                  <a:cubicBezTo>
                    <a:pt x="76" y="2376"/>
                    <a:pt x="1" y="3028"/>
                    <a:pt x="252" y="3579"/>
                  </a:cubicBezTo>
                  <a:lnTo>
                    <a:pt x="402" y="3905"/>
                  </a:lnTo>
                  <a:cubicBezTo>
                    <a:pt x="627" y="4406"/>
                    <a:pt x="953" y="4857"/>
                    <a:pt x="1354" y="5258"/>
                  </a:cubicBezTo>
                  <a:lnTo>
                    <a:pt x="2156" y="6010"/>
                  </a:lnTo>
                  <a:cubicBezTo>
                    <a:pt x="2457" y="6311"/>
                    <a:pt x="2708" y="6712"/>
                    <a:pt x="2833" y="7138"/>
                  </a:cubicBezTo>
                  <a:lnTo>
                    <a:pt x="3710" y="10196"/>
                  </a:lnTo>
                  <a:cubicBezTo>
                    <a:pt x="3886" y="10797"/>
                    <a:pt x="3886" y="11449"/>
                    <a:pt x="3685" y="12050"/>
                  </a:cubicBezTo>
                  <a:lnTo>
                    <a:pt x="3359" y="13128"/>
                  </a:lnTo>
                  <a:cubicBezTo>
                    <a:pt x="3209" y="13604"/>
                    <a:pt x="3359" y="14131"/>
                    <a:pt x="3760" y="14431"/>
                  </a:cubicBezTo>
                  <a:lnTo>
                    <a:pt x="3911" y="14557"/>
                  </a:lnTo>
                  <a:cubicBezTo>
                    <a:pt x="4419" y="14946"/>
                    <a:pt x="5030" y="15153"/>
                    <a:pt x="5644" y="15153"/>
                  </a:cubicBezTo>
                  <a:cubicBezTo>
                    <a:pt x="5938" y="15153"/>
                    <a:pt x="6233" y="15105"/>
                    <a:pt x="6517" y="15008"/>
                  </a:cubicBezTo>
                  <a:lnTo>
                    <a:pt x="13008" y="12953"/>
                  </a:lnTo>
                  <a:cubicBezTo>
                    <a:pt x="13435" y="12827"/>
                    <a:pt x="13810" y="12527"/>
                    <a:pt x="14036" y="12100"/>
                  </a:cubicBezTo>
                  <a:cubicBezTo>
                    <a:pt x="14287" y="11624"/>
                    <a:pt x="14312" y="11048"/>
                    <a:pt x="14086" y="10547"/>
                  </a:cubicBezTo>
                  <a:lnTo>
                    <a:pt x="13059" y="8166"/>
                  </a:lnTo>
                  <a:cubicBezTo>
                    <a:pt x="12382" y="6612"/>
                    <a:pt x="11480" y="5133"/>
                    <a:pt x="10427" y="3805"/>
                  </a:cubicBezTo>
                  <a:lnTo>
                    <a:pt x="9174" y="2251"/>
                  </a:lnTo>
                  <a:cubicBezTo>
                    <a:pt x="8221" y="1048"/>
                    <a:pt x="6818" y="246"/>
                    <a:pt x="5289" y="45"/>
                  </a:cubicBezTo>
                  <a:cubicBezTo>
                    <a:pt x="5054" y="15"/>
                    <a:pt x="4818" y="0"/>
                    <a:pt x="45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71;p62">
              <a:extLst>
                <a:ext uri="{FF2B5EF4-FFF2-40B4-BE49-F238E27FC236}">
                  <a16:creationId xmlns:a16="http://schemas.microsoft.com/office/drawing/2014/main" id="{A9A4726F-09D6-40C4-964A-C3E6198CE7CA}"/>
                </a:ext>
              </a:extLst>
            </p:cNvPr>
            <p:cNvSpPr/>
            <p:nvPr/>
          </p:nvSpPr>
          <p:spPr>
            <a:xfrm>
              <a:off x="7983217" y="2142227"/>
              <a:ext cx="395284" cy="158482"/>
            </a:xfrm>
            <a:custGeom>
              <a:avLst/>
              <a:gdLst/>
              <a:ahLst/>
              <a:cxnLst/>
              <a:rect l="l" t="t" r="r" b="b"/>
              <a:pathLst>
                <a:path w="5440" h="2181" extrusionOk="0">
                  <a:moveTo>
                    <a:pt x="3635" y="1"/>
                  </a:moveTo>
                  <a:lnTo>
                    <a:pt x="1" y="1429"/>
                  </a:lnTo>
                  <a:cubicBezTo>
                    <a:pt x="1179" y="2106"/>
                    <a:pt x="3936" y="2181"/>
                    <a:pt x="5439" y="2181"/>
                  </a:cubicBezTo>
                  <a:cubicBezTo>
                    <a:pt x="5389" y="2131"/>
                    <a:pt x="5364" y="2081"/>
                    <a:pt x="5339" y="2056"/>
                  </a:cubicBezTo>
                  <a:lnTo>
                    <a:pt x="4086" y="502"/>
                  </a:lnTo>
                  <a:cubicBezTo>
                    <a:pt x="3961" y="326"/>
                    <a:pt x="3810" y="151"/>
                    <a:pt x="3635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72;p62">
              <a:extLst>
                <a:ext uri="{FF2B5EF4-FFF2-40B4-BE49-F238E27FC236}">
                  <a16:creationId xmlns:a16="http://schemas.microsoft.com/office/drawing/2014/main" id="{B12C90B2-0EC3-4442-A858-A6DD4B61267D}"/>
                </a:ext>
              </a:extLst>
            </p:cNvPr>
            <p:cNvSpPr/>
            <p:nvPr/>
          </p:nvSpPr>
          <p:spPr>
            <a:xfrm>
              <a:off x="7866666" y="1901858"/>
              <a:ext cx="559138" cy="348937"/>
            </a:xfrm>
            <a:custGeom>
              <a:avLst/>
              <a:gdLst/>
              <a:ahLst/>
              <a:cxnLst/>
              <a:rect l="l" t="t" r="r" b="b"/>
              <a:pathLst>
                <a:path w="7695" h="4802" extrusionOk="0">
                  <a:moveTo>
                    <a:pt x="6617" y="0"/>
                  </a:moveTo>
                  <a:lnTo>
                    <a:pt x="1655" y="1253"/>
                  </a:lnTo>
                  <a:cubicBezTo>
                    <a:pt x="577" y="1529"/>
                    <a:pt x="1" y="2707"/>
                    <a:pt x="452" y="3710"/>
                  </a:cubicBezTo>
                  <a:cubicBezTo>
                    <a:pt x="723" y="4388"/>
                    <a:pt x="1383" y="4802"/>
                    <a:pt x="2081" y="4802"/>
                  </a:cubicBezTo>
                  <a:cubicBezTo>
                    <a:pt x="2156" y="4802"/>
                    <a:pt x="2231" y="4797"/>
                    <a:pt x="2306" y="4787"/>
                  </a:cubicBezTo>
                  <a:lnTo>
                    <a:pt x="7695" y="4136"/>
                  </a:lnTo>
                  <a:lnTo>
                    <a:pt x="7695" y="3033"/>
                  </a:lnTo>
                  <a:cubicBezTo>
                    <a:pt x="7695" y="2131"/>
                    <a:pt x="7444" y="1228"/>
                    <a:pt x="6943" y="476"/>
                  </a:cubicBezTo>
                  <a:lnTo>
                    <a:pt x="6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73;p62">
              <a:extLst>
                <a:ext uri="{FF2B5EF4-FFF2-40B4-BE49-F238E27FC236}">
                  <a16:creationId xmlns:a16="http://schemas.microsoft.com/office/drawing/2014/main" id="{050E8446-1930-4F23-A921-AC8D26990E99}"/>
                </a:ext>
              </a:extLst>
            </p:cNvPr>
            <p:cNvSpPr/>
            <p:nvPr/>
          </p:nvSpPr>
          <p:spPr>
            <a:xfrm>
              <a:off x="8371164" y="1893574"/>
              <a:ext cx="517212" cy="967680"/>
            </a:xfrm>
            <a:custGeom>
              <a:avLst/>
              <a:gdLst/>
              <a:ahLst/>
              <a:cxnLst/>
              <a:rect l="l" t="t" r="r" b="b"/>
              <a:pathLst>
                <a:path w="7118" h="13317" extrusionOk="0">
                  <a:moveTo>
                    <a:pt x="4754" y="1"/>
                  </a:moveTo>
                  <a:cubicBezTo>
                    <a:pt x="4682" y="1"/>
                    <a:pt x="4610" y="5"/>
                    <a:pt x="4536" y="14"/>
                  </a:cubicBezTo>
                  <a:lnTo>
                    <a:pt x="0" y="590"/>
                  </a:lnTo>
                  <a:cubicBezTo>
                    <a:pt x="501" y="1342"/>
                    <a:pt x="752" y="2245"/>
                    <a:pt x="752" y="3147"/>
                  </a:cubicBezTo>
                  <a:lnTo>
                    <a:pt x="752" y="3473"/>
                  </a:lnTo>
                  <a:lnTo>
                    <a:pt x="3810" y="3172"/>
                  </a:lnTo>
                  <a:lnTo>
                    <a:pt x="5188" y="9889"/>
                  </a:lnTo>
                  <a:lnTo>
                    <a:pt x="3810" y="10841"/>
                  </a:lnTo>
                  <a:cubicBezTo>
                    <a:pt x="3609" y="10966"/>
                    <a:pt x="3509" y="11217"/>
                    <a:pt x="3534" y="11443"/>
                  </a:cubicBezTo>
                  <a:lnTo>
                    <a:pt x="3609" y="12245"/>
                  </a:lnTo>
                  <a:cubicBezTo>
                    <a:pt x="3634" y="12495"/>
                    <a:pt x="3810" y="12721"/>
                    <a:pt x="4060" y="12796"/>
                  </a:cubicBezTo>
                  <a:lnTo>
                    <a:pt x="5389" y="13272"/>
                  </a:lnTo>
                  <a:cubicBezTo>
                    <a:pt x="5471" y="13302"/>
                    <a:pt x="5558" y="13316"/>
                    <a:pt x="5644" y="13316"/>
                  </a:cubicBezTo>
                  <a:cubicBezTo>
                    <a:pt x="5848" y="13316"/>
                    <a:pt x="6050" y="13237"/>
                    <a:pt x="6191" y="13097"/>
                  </a:cubicBezTo>
                  <a:lnTo>
                    <a:pt x="6742" y="12621"/>
                  </a:lnTo>
                  <a:cubicBezTo>
                    <a:pt x="6942" y="12420"/>
                    <a:pt x="6917" y="12094"/>
                    <a:pt x="6692" y="11944"/>
                  </a:cubicBezTo>
                  <a:cubicBezTo>
                    <a:pt x="7068" y="11317"/>
                    <a:pt x="7118" y="10540"/>
                    <a:pt x="6842" y="9864"/>
                  </a:cubicBezTo>
                  <a:lnTo>
                    <a:pt x="6842" y="9839"/>
                  </a:lnTo>
                  <a:lnTo>
                    <a:pt x="6541" y="1718"/>
                  </a:lnTo>
                  <a:cubicBezTo>
                    <a:pt x="6495" y="741"/>
                    <a:pt x="5692" y="1"/>
                    <a:pt x="4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74;p62">
              <a:extLst>
                <a:ext uri="{FF2B5EF4-FFF2-40B4-BE49-F238E27FC236}">
                  <a16:creationId xmlns:a16="http://schemas.microsoft.com/office/drawing/2014/main" id="{DC747E5F-93DE-40BB-A6C5-7B662B82A285}"/>
                </a:ext>
              </a:extLst>
            </p:cNvPr>
            <p:cNvSpPr/>
            <p:nvPr/>
          </p:nvSpPr>
          <p:spPr>
            <a:xfrm>
              <a:off x="8658835" y="2737773"/>
              <a:ext cx="18311" cy="78333"/>
            </a:xfrm>
            <a:custGeom>
              <a:avLst/>
              <a:gdLst/>
              <a:ahLst/>
              <a:cxnLst/>
              <a:rect l="l" t="t" r="r" b="b"/>
              <a:pathLst>
                <a:path w="252" h="1078" extrusionOk="0">
                  <a:moveTo>
                    <a:pt x="51" y="0"/>
                  </a:moveTo>
                  <a:cubicBezTo>
                    <a:pt x="26" y="0"/>
                    <a:pt x="1" y="25"/>
                    <a:pt x="26" y="50"/>
                  </a:cubicBezTo>
                  <a:lnTo>
                    <a:pt x="176" y="1053"/>
                  </a:lnTo>
                  <a:cubicBezTo>
                    <a:pt x="176" y="1078"/>
                    <a:pt x="201" y="1078"/>
                    <a:pt x="201" y="1078"/>
                  </a:cubicBezTo>
                  <a:lnTo>
                    <a:pt x="227" y="1078"/>
                  </a:lnTo>
                  <a:cubicBezTo>
                    <a:pt x="227" y="1078"/>
                    <a:pt x="252" y="1053"/>
                    <a:pt x="252" y="1053"/>
                  </a:cubicBezTo>
                  <a:lnTo>
                    <a:pt x="76" y="25"/>
                  </a:lnTo>
                  <a:cubicBezTo>
                    <a:pt x="76" y="25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75;p62">
              <a:extLst>
                <a:ext uri="{FF2B5EF4-FFF2-40B4-BE49-F238E27FC236}">
                  <a16:creationId xmlns:a16="http://schemas.microsoft.com/office/drawing/2014/main" id="{6CECEC51-8EE8-4485-8D30-55C2BAF132AA}"/>
                </a:ext>
              </a:extLst>
            </p:cNvPr>
            <p:cNvSpPr/>
            <p:nvPr/>
          </p:nvSpPr>
          <p:spPr>
            <a:xfrm>
              <a:off x="8702578" y="2755939"/>
              <a:ext cx="16494" cy="78406"/>
            </a:xfrm>
            <a:custGeom>
              <a:avLst/>
              <a:gdLst/>
              <a:ahLst/>
              <a:cxnLst/>
              <a:rect l="l" t="t" r="r" b="b"/>
              <a:pathLst>
                <a:path w="227" h="1079" extrusionOk="0">
                  <a:moveTo>
                    <a:pt x="26" y="1"/>
                  </a:moveTo>
                  <a:cubicBezTo>
                    <a:pt x="0" y="1"/>
                    <a:pt x="0" y="26"/>
                    <a:pt x="0" y="26"/>
                  </a:cubicBezTo>
                  <a:lnTo>
                    <a:pt x="176" y="1053"/>
                  </a:lnTo>
                  <a:cubicBezTo>
                    <a:pt x="176" y="1053"/>
                    <a:pt x="176" y="1078"/>
                    <a:pt x="201" y="1078"/>
                  </a:cubicBezTo>
                  <a:cubicBezTo>
                    <a:pt x="226" y="1053"/>
                    <a:pt x="226" y="1053"/>
                    <a:pt x="226" y="1028"/>
                  </a:cubicBezTo>
                  <a:lnTo>
                    <a:pt x="76" y="26"/>
                  </a:lnTo>
                  <a:cubicBezTo>
                    <a:pt x="76" y="1"/>
                    <a:pt x="51" y="1"/>
                    <a:pt x="2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76;p62">
              <a:extLst>
                <a:ext uri="{FF2B5EF4-FFF2-40B4-BE49-F238E27FC236}">
                  <a16:creationId xmlns:a16="http://schemas.microsoft.com/office/drawing/2014/main" id="{D5BDC0E3-9618-4AEE-AFD2-F2705A01BF14}"/>
                </a:ext>
              </a:extLst>
            </p:cNvPr>
            <p:cNvSpPr/>
            <p:nvPr/>
          </p:nvSpPr>
          <p:spPr>
            <a:xfrm>
              <a:off x="8744432" y="2761389"/>
              <a:ext cx="16494" cy="78406"/>
            </a:xfrm>
            <a:custGeom>
              <a:avLst/>
              <a:gdLst/>
              <a:ahLst/>
              <a:cxnLst/>
              <a:rect l="l" t="t" r="r" b="b"/>
              <a:pathLst>
                <a:path w="227" h="1079" extrusionOk="0">
                  <a:moveTo>
                    <a:pt x="26" y="1"/>
                  </a:moveTo>
                  <a:cubicBezTo>
                    <a:pt x="1" y="1"/>
                    <a:pt x="1" y="26"/>
                    <a:pt x="1" y="51"/>
                  </a:cubicBezTo>
                  <a:lnTo>
                    <a:pt x="176" y="1054"/>
                  </a:lnTo>
                  <a:cubicBezTo>
                    <a:pt x="176" y="1054"/>
                    <a:pt x="176" y="1079"/>
                    <a:pt x="201" y="1079"/>
                  </a:cubicBezTo>
                  <a:cubicBezTo>
                    <a:pt x="226" y="1079"/>
                    <a:pt x="226" y="1054"/>
                    <a:pt x="226" y="1028"/>
                  </a:cubicBezTo>
                  <a:lnTo>
                    <a:pt x="51" y="26"/>
                  </a:lnTo>
                  <a:cubicBezTo>
                    <a:pt x="51" y="1"/>
                    <a:pt x="51" y="1"/>
                    <a:pt x="2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77;p62">
              <a:extLst>
                <a:ext uri="{FF2B5EF4-FFF2-40B4-BE49-F238E27FC236}">
                  <a16:creationId xmlns:a16="http://schemas.microsoft.com/office/drawing/2014/main" id="{0892945E-3627-458E-A1AC-E97E0B7E0098}"/>
                </a:ext>
              </a:extLst>
            </p:cNvPr>
            <p:cNvSpPr/>
            <p:nvPr/>
          </p:nvSpPr>
          <p:spPr>
            <a:xfrm>
              <a:off x="8786358" y="2768728"/>
              <a:ext cx="31027" cy="51011"/>
            </a:xfrm>
            <a:custGeom>
              <a:avLst/>
              <a:gdLst/>
              <a:ahLst/>
              <a:cxnLst/>
              <a:rect l="l" t="t" r="r" b="b"/>
              <a:pathLst>
                <a:path w="427" h="702" extrusionOk="0">
                  <a:moveTo>
                    <a:pt x="25" y="0"/>
                  </a:moveTo>
                  <a:cubicBezTo>
                    <a:pt x="0" y="0"/>
                    <a:pt x="0" y="25"/>
                    <a:pt x="0" y="50"/>
                  </a:cubicBezTo>
                  <a:lnTo>
                    <a:pt x="76" y="677"/>
                  </a:lnTo>
                  <a:cubicBezTo>
                    <a:pt x="76" y="702"/>
                    <a:pt x="101" y="702"/>
                    <a:pt x="126" y="702"/>
                  </a:cubicBezTo>
                  <a:cubicBezTo>
                    <a:pt x="126" y="702"/>
                    <a:pt x="151" y="677"/>
                    <a:pt x="151" y="677"/>
                  </a:cubicBezTo>
                  <a:lnTo>
                    <a:pt x="126" y="551"/>
                  </a:lnTo>
                  <a:lnTo>
                    <a:pt x="401" y="451"/>
                  </a:lnTo>
                  <a:cubicBezTo>
                    <a:pt x="426" y="451"/>
                    <a:pt x="426" y="426"/>
                    <a:pt x="426" y="401"/>
                  </a:cubicBezTo>
                  <a:cubicBezTo>
                    <a:pt x="426" y="376"/>
                    <a:pt x="401" y="376"/>
                    <a:pt x="376" y="376"/>
                  </a:cubicBezTo>
                  <a:lnTo>
                    <a:pt x="126" y="476"/>
                  </a:lnTo>
                  <a:lnTo>
                    <a:pt x="50" y="25"/>
                  </a:lnTo>
                  <a:cubicBezTo>
                    <a:pt x="50" y="25"/>
                    <a:pt x="50" y="0"/>
                    <a:pt x="25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78;p62">
              <a:extLst>
                <a:ext uri="{FF2B5EF4-FFF2-40B4-BE49-F238E27FC236}">
                  <a16:creationId xmlns:a16="http://schemas.microsoft.com/office/drawing/2014/main" id="{E30B3E05-2218-47D5-844C-28906F823939}"/>
                </a:ext>
              </a:extLst>
            </p:cNvPr>
            <p:cNvSpPr/>
            <p:nvPr/>
          </p:nvSpPr>
          <p:spPr>
            <a:xfrm>
              <a:off x="8646119" y="2107640"/>
              <a:ext cx="131228" cy="18239"/>
            </a:xfrm>
            <a:custGeom>
              <a:avLst/>
              <a:gdLst/>
              <a:ahLst/>
              <a:cxnLst/>
              <a:rect l="l" t="t" r="r" b="b"/>
              <a:pathLst>
                <a:path w="1806" h="251" extrusionOk="0">
                  <a:moveTo>
                    <a:pt x="1780" y="0"/>
                  </a:moveTo>
                  <a:lnTo>
                    <a:pt x="26" y="176"/>
                  </a:lnTo>
                  <a:cubicBezTo>
                    <a:pt x="26" y="176"/>
                    <a:pt x="1" y="201"/>
                    <a:pt x="1" y="226"/>
                  </a:cubicBezTo>
                  <a:cubicBezTo>
                    <a:pt x="1" y="226"/>
                    <a:pt x="26" y="251"/>
                    <a:pt x="26" y="251"/>
                  </a:cubicBezTo>
                  <a:lnTo>
                    <a:pt x="1780" y="50"/>
                  </a:lnTo>
                  <a:cubicBezTo>
                    <a:pt x="1805" y="50"/>
                    <a:pt x="1805" y="50"/>
                    <a:pt x="1805" y="25"/>
                  </a:cubicBezTo>
                  <a:cubicBezTo>
                    <a:pt x="1805" y="0"/>
                    <a:pt x="1805" y="0"/>
                    <a:pt x="178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79;p62">
              <a:extLst>
                <a:ext uri="{FF2B5EF4-FFF2-40B4-BE49-F238E27FC236}">
                  <a16:creationId xmlns:a16="http://schemas.microsoft.com/office/drawing/2014/main" id="{9E606C5D-1409-44FA-9332-22C5E3365786}"/>
                </a:ext>
              </a:extLst>
            </p:cNvPr>
            <p:cNvSpPr/>
            <p:nvPr/>
          </p:nvSpPr>
          <p:spPr>
            <a:xfrm>
              <a:off x="8371164" y="1932812"/>
              <a:ext cx="127523" cy="213126"/>
            </a:xfrm>
            <a:custGeom>
              <a:avLst/>
              <a:gdLst/>
              <a:ahLst/>
              <a:cxnLst/>
              <a:rect l="l" t="t" r="r" b="b"/>
              <a:pathLst>
                <a:path w="1755" h="2933" extrusionOk="0">
                  <a:moveTo>
                    <a:pt x="351" y="0"/>
                  </a:moveTo>
                  <a:lnTo>
                    <a:pt x="0" y="50"/>
                  </a:lnTo>
                  <a:cubicBezTo>
                    <a:pt x="501" y="802"/>
                    <a:pt x="752" y="1705"/>
                    <a:pt x="752" y="2607"/>
                  </a:cubicBezTo>
                  <a:lnTo>
                    <a:pt x="752" y="2933"/>
                  </a:lnTo>
                  <a:lnTo>
                    <a:pt x="1754" y="2832"/>
                  </a:lnTo>
                  <a:cubicBezTo>
                    <a:pt x="1704" y="1755"/>
                    <a:pt x="1178" y="702"/>
                    <a:pt x="35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80;p62">
              <a:extLst>
                <a:ext uri="{FF2B5EF4-FFF2-40B4-BE49-F238E27FC236}">
                  <a16:creationId xmlns:a16="http://schemas.microsoft.com/office/drawing/2014/main" id="{B416E28D-3F1D-4529-9EDD-CCC3E97B8FF3}"/>
                </a:ext>
              </a:extLst>
            </p:cNvPr>
            <p:cNvSpPr/>
            <p:nvPr/>
          </p:nvSpPr>
          <p:spPr>
            <a:xfrm>
              <a:off x="8296466" y="1948362"/>
              <a:ext cx="71064" cy="252220"/>
            </a:xfrm>
            <a:custGeom>
              <a:avLst/>
              <a:gdLst/>
              <a:ahLst/>
              <a:cxnLst/>
              <a:rect l="l" t="t" r="r" b="b"/>
              <a:pathLst>
                <a:path w="978" h="3471" extrusionOk="0">
                  <a:moveTo>
                    <a:pt x="44" y="1"/>
                  </a:moveTo>
                  <a:cubicBezTo>
                    <a:pt x="39" y="1"/>
                    <a:pt x="34" y="4"/>
                    <a:pt x="26" y="12"/>
                  </a:cubicBezTo>
                  <a:cubicBezTo>
                    <a:pt x="0" y="12"/>
                    <a:pt x="0" y="37"/>
                    <a:pt x="26" y="62"/>
                  </a:cubicBezTo>
                  <a:cubicBezTo>
                    <a:pt x="652" y="1039"/>
                    <a:pt x="903" y="2268"/>
                    <a:pt x="677" y="3420"/>
                  </a:cubicBezTo>
                  <a:cubicBezTo>
                    <a:pt x="677" y="3445"/>
                    <a:pt x="677" y="3471"/>
                    <a:pt x="702" y="3471"/>
                  </a:cubicBezTo>
                  <a:cubicBezTo>
                    <a:pt x="727" y="3471"/>
                    <a:pt x="727" y="3445"/>
                    <a:pt x="727" y="3445"/>
                  </a:cubicBezTo>
                  <a:cubicBezTo>
                    <a:pt x="978" y="2268"/>
                    <a:pt x="727" y="1014"/>
                    <a:pt x="76" y="12"/>
                  </a:cubicBezTo>
                  <a:cubicBezTo>
                    <a:pt x="59" y="12"/>
                    <a:pt x="53" y="1"/>
                    <a:pt x="44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81;p62">
              <a:extLst>
                <a:ext uri="{FF2B5EF4-FFF2-40B4-BE49-F238E27FC236}">
                  <a16:creationId xmlns:a16="http://schemas.microsoft.com/office/drawing/2014/main" id="{ADAEEDD6-8588-4FBF-89B6-A01807B769C2}"/>
                </a:ext>
              </a:extLst>
            </p:cNvPr>
            <p:cNvSpPr/>
            <p:nvPr/>
          </p:nvSpPr>
          <p:spPr>
            <a:xfrm>
              <a:off x="7859400" y="2444505"/>
              <a:ext cx="497229" cy="129852"/>
            </a:xfrm>
            <a:custGeom>
              <a:avLst/>
              <a:gdLst/>
              <a:ahLst/>
              <a:cxnLst/>
              <a:rect l="l" t="t" r="r" b="b"/>
              <a:pathLst>
                <a:path w="6843" h="1787" extrusionOk="0">
                  <a:moveTo>
                    <a:pt x="0" y="1"/>
                  </a:moveTo>
                  <a:lnTo>
                    <a:pt x="0" y="1"/>
                  </a:lnTo>
                  <a:cubicBezTo>
                    <a:pt x="351" y="352"/>
                    <a:pt x="827" y="678"/>
                    <a:pt x="1404" y="978"/>
                  </a:cubicBezTo>
                  <a:cubicBezTo>
                    <a:pt x="1955" y="1254"/>
                    <a:pt x="2582" y="1480"/>
                    <a:pt x="3233" y="1630"/>
                  </a:cubicBezTo>
                  <a:cubicBezTo>
                    <a:pt x="3777" y="1734"/>
                    <a:pt x="4320" y="1787"/>
                    <a:pt x="4848" y="1787"/>
                  </a:cubicBezTo>
                  <a:cubicBezTo>
                    <a:pt x="4954" y="1787"/>
                    <a:pt x="5059" y="1785"/>
                    <a:pt x="5163" y="1780"/>
                  </a:cubicBezTo>
                  <a:cubicBezTo>
                    <a:pt x="5790" y="1730"/>
                    <a:pt x="6366" y="1630"/>
                    <a:pt x="6843" y="1455"/>
                  </a:cubicBezTo>
                  <a:cubicBezTo>
                    <a:pt x="6341" y="1455"/>
                    <a:pt x="5765" y="1455"/>
                    <a:pt x="5163" y="1430"/>
                  </a:cubicBezTo>
                  <a:cubicBezTo>
                    <a:pt x="4587" y="1379"/>
                    <a:pt x="3935" y="1279"/>
                    <a:pt x="3334" y="1154"/>
                  </a:cubicBezTo>
                  <a:cubicBezTo>
                    <a:pt x="2707" y="1029"/>
                    <a:pt x="2106" y="853"/>
                    <a:pt x="1529" y="653"/>
                  </a:cubicBezTo>
                  <a:cubicBezTo>
                    <a:pt x="978" y="452"/>
                    <a:pt x="452" y="227"/>
                    <a:pt x="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82;p62">
              <a:extLst>
                <a:ext uri="{FF2B5EF4-FFF2-40B4-BE49-F238E27FC236}">
                  <a16:creationId xmlns:a16="http://schemas.microsoft.com/office/drawing/2014/main" id="{294A54B6-6CD9-4D88-804A-1D31C55E60FD}"/>
                </a:ext>
              </a:extLst>
            </p:cNvPr>
            <p:cNvSpPr/>
            <p:nvPr/>
          </p:nvSpPr>
          <p:spPr>
            <a:xfrm>
              <a:off x="8107035" y="2619332"/>
              <a:ext cx="347908" cy="78769"/>
            </a:xfrm>
            <a:custGeom>
              <a:avLst/>
              <a:gdLst/>
              <a:ahLst/>
              <a:cxnLst/>
              <a:rect l="l" t="t" r="r" b="b"/>
              <a:pathLst>
                <a:path w="4788" h="1084" extrusionOk="0">
                  <a:moveTo>
                    <a:pt x="4788" y="1"/>
                  </a:moveTo>
                  <a:lnTo>
                    <a:pt x="4788" y="1"/>
                  </a:lnTo>
                  <a:cubicBezTo>
                    <a:pt x="4487" y="176"/>
                    <a:pt x="4111" y="352"/>
                    <a:pt x="3710" y="477"/>
                  </a:cubicBezTo>
                  <a:cubicBezTo>
                    <a:pt x="3309" y="628"/>
                    <a:pt x="2883" y="703"/>
                    <a:pt x="2432" y="728"/>
                  </a:cubicBezTo>
                  <a:cubicBezTo>
                    <a:pt x="2352" y="732"/>
                    <a:pt x="2273" y="734"/>
                    <a:pt x="2195" y="734"/>
                  </a:cubicBezTo>
                  <a:cubicBezTo>
                    <a:pt x="1830" y="734"/>
                    <a:pt x="1479" y="689"/>
                    <a:pt x="1129" y="628"/>
                  </a:cubicBezTo>
                  <a:cubicBezTo>
                    <a:pt x="728" y="527"/>
                    <a:pt x="327" y="402"/>
                    <a:pt x="1" y="252"/>
                  </a:cubicBezTo>
                  <a:lnTo>
                    <a:pt x="1" y="252"/>
                  </a:lnTo>
                  <a:cubicBezTo>
                    <a:pt x="277" y="502"/>
                    <a:pt x="627" y="728"/>
                    <a:pt x="1054" y="878"/>
                  </a:cubicBezTo>
                  <a:cubicBezTo>
                    <a:pt x="1426" y="1009"/>
                    <a:pt x="1836" y="1083"/>
                    <a:pt x="2267" y="1083"/>
                  </a:cubicBezTo>
                  <a:cubicBezTo>
                    <a:pt x="2330" y="1083"/>
                    <a:pt x="2393" y="1082"/>
                    <a:pt x="2457" y="1079"/>
                  </a:cubicBezTo>
                  <a:cubicBezTo>
                    <a:pt x="2933" y="1054"/>
                    <a:pt x="3409" y="928"/>
                    <a:pt x="3810" y="728"/>
                  </a:cubicBezTo>
                  <a:cubicBezTo>
                    <a:pt x="4211" y="527"/>
                    <a:pt x="4562" y="277"/>
                    <a:pt x="478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83;p62">
              <a:extLst>
                <a:ext uri="{FF2B5EF4-FFF2-40B4-BE49-F238E27FC236}">
                  <a16:creationId xmlns:a16="http://schemas.microsoft.com/office/drawing/2014/main" id="{490F822C-16E3-49FE-BF81-A05CD856C112}"/>
                </a:ext>
              </a:extLst>
            </p:cNvPr>
            <p:cNvSpPr/>
            <p:nvPr/>
          </p:nvSpPr>
          <p:spPr>
            <a:xfrm>
              <a:off x="8347475" y="2637571"/>
              <a:ext cx="109284" cy="134866"/>
            </a:xfrm>
            <a:custGeom>
              <a:avLst/>
              <a:gdLst/>
              <a:ahLst/>
              <a:cxnLst/>
              <a:rect l="l" t="t" r="r" b="b"/>
              <a:pathLst>
                <a:path w="1504" h="1856" extrusionOk="0">
                  <a:moveTo>
                    <a:pt x="1479" y="1"/>
                  </a:moveTo>
                  <a:lnTo>
                    <a:pt x="1479" y="1"/>
                  </a:lnTo>
                  <a:cubicBezTo>
                    <a:pt x="1303" y="326"/>
                    <a:pt x="1078" y="677"/>
                    <a:pt x="827" y="1003"/>
                  </a:cubicBezTo>
                  <a:cubicBezTo>
                    <a:pt x="577" y="1329"/>
                    <a:pt x="276" y="1605"/>
                    <a:pt x="0" y="1855"/>
                  </a:cubicBezTo>
                  <a:cubicBezTo>
                    <a:pt x="201" y="1855"/>
                    <a:pt x="401" y="1805"/>
                    <a:pt x="602" y="1680"/>
                  </a:cubicBezTo>
                  <a:cubicBezTo>
                    <a:pt x="802" y="1580"/>
                    <a:pt x="978" y="1429"/>
                    <a:pt x="1128" y="1229"/>
                  </a:cubicBezTo>
                  <a:cubicBezTo>
                    <a:pt x="1278" y="1053"/>
                    <a:pt x="1379" y="828"/>
                    <a:pt x="1454" y="602"/>
                  </a:cubicBezTo>
                  <a:cubicBezTo>
                    <a:pt x="1504" y="402"/>
                    <a:pt x="1504" y="176"/>
                    <a:pt x="1479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84;p62">
              <a:extLst>
                <a:ext uri="{FF2B5EF4-FFF2-40B4-BE49-F238E27FC236}">
                  <a16:creationId xmlns:a16="http://schemas.microsoft.com/office/drawing/2014/main" id="{43AAA05F-A931-4552-95D9-D3D3101834F7}"/>
                </a:ext>
              </a:extLst>
            </p:cNvPr>
            <p:cNvSpPr/>
            <p:nvPr/>
          </p:nvSpPr>
          <p:spPr>
            <a:xfrm>
              <a:off x="7950446" y="2817848"/>
              <a:ext cx="488147" cy="102458"/>
            </a:xfrm>
            <a:custGeom>
              <a:avLst/>
              <a:gdLst/>
              <a:ahLst/>
              <a:cxnLst/>
              <a:rect l="l" t="t" r="r" b="b"/>
              <a:pathLst>
                <a:path w="6718" h="1410" extrusionOk="0">
                  <a:moveTo>
                    <a:pt x="6717" y="1"/>
                  </a:moveTo>
                  <a:lnTo>
                    <a:pt x="6717" y="1"/>
                  </a:lnTo>
                  <a:cubicBezTo>
                    <a:pt x="6266" y="226"/>
                    <a:pt x="5740" y="427"/>
                    <a:pt x="5189" y="577"/>
                  </a:cubicBezTo>
                  <a:cubicBezTo>
                    <a:pt x="4637" y="753"/>
                    <a:pt x="4011" y="878"/>
                    <a:pt x="3409" y="928"/>
                  </a:cubicBezTo>
                  <a:cubicBezTo>
                    <a:pt x="3170" y="947"/>
                    <a:pt x="2934" y="955"/>
                    <a:pt x="2702" y="955"/>
                  </a:cubicBezTo>
                  <a:cubicBezTo>
                    <a:pt x="2327" y="955"/>
                    <a:pt x="1961" y="934"/>
                    <a:pt x="1605" y="903"/>
                  </a:cubicBezTo>
                  <a:cubicBezTo>
                    <a:pt x="1003" y="828"/>
                    <a:pt x="477" y="703"/>
                    <a:pt x="1" y="577"/>
                  </a:cubicBezTo>
                  <a:lnTo>
                    <a:pt x="1" y="577"/>
                  </a:lnTo>
                  <a:cubicBezTo>
                    <a:pt x="402" y="853"/>
                    <a:pt x="928" y="1104"/>
                    <a:pt x="1529" y="1254"/>
                  </a:cubicBezTo>
                  <a:cubicBezTo>
                    <a:pt x="1965" y="1345"/>
                    <a:pt x="2428" y="1409"/>
                    <a:pt x="2897" y="1409"/>
                  </a:cubicBezTo>
                  <a:cubicBezTo>
                    <a:pt x="3075" y="1409"/>
                    <a:pt x="3255" y="1400"/>
                    <a:pt x="3434" y="1379"/>
                  </a:cubicBezTo>
                  <a:cubicBezTo>
                    <a:pt x="4111" y="1329"/>
                    <a:pt x="4737" y="1179"/>
                    <a:pt x="5314" y="928"/>
                  </a:cubicBezTo>
                  <a:cubicBezTo>
                    <a:pt x="5865" y="678"/>
                    <a:pt x="6341" y="352"/>
                    <a:pt x="67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85;p62">
              <a:extLst>
                <a:ext uri="{FF2B5EF4-FFF2-40B4-BE49-F238E27FC236}">
                  <a16:creationId xmlns:a16="http://schemas.microsoft.com/office/drawing/2014/main" id="{9AEB783C-2F8C-46D8-9905-F518C6C69DCF}"/>
                </a:ext>
              </a:extLst>
            </p:cNvPr>
            <p:cNvSpPr/>
            <p:nvPr/>
          </p:nvSpPr>
          <p:spPr>
            <a:xfrm>
              <a:off x="7648169" y="2165915"/>
              <a:ext cx="204036" cy="77388"/>
            </a:xfrm>
            <a:custGeom>
              <a:avLst/>
              <a:gdLst/>
              <a:ahLst/>
              <a:cxnLst/>
              <a:rect l="l" t="t" r="r" b="b"/>
              <a:pathLst>
                <a:path w="2808" h="1065" extrusionOk="0">
                  <a:moveTo>
                    <a:pt x="2807" y="0"/>
                  </a:moveTo>
                  <a:lnTo>
                    <a:pt x="2807" y="0"/>
                  </a:lnTo>
                  <a:cubicBezTo>
                    <a:pt x="2657" y="176"/>
                    <a:pt x="2481" y="351"/>
                    <a:pt x="2256" y="502"/>
                  </a:cubicBezTo>
                  <a:cubicBezTo>
                    <a:pt x="2030" y="652"/>
                    <a:pt x="1780" y="777"/>
                    <a:pt x="1504" y="827"/>
                  </a:cubicBezTo>
                  <a:cubicBezTo>
                    <a:pt x="1399" y="847"/>
                    <a:pt x="1293" y="855"/>
                    <a:pt x="1189" y="855"/>
                  </a:cubicBezTo>
                  <a:cubicBezTo>
                    <a:pt x="1021" y="855"/>
                    <a:pt x="857" y="833"/>
                    <a:pt x="702" y="802"/>
                  </a:cubicBezTo>
                  <a:cubicBezTo>
                    <a:pt x="426" y="752"/>
                    <a:pt x="201" y="652"/>
                    <a:pt x="0" y="527"/>
                  </a:cubicBezTo>
                  <a:lnTo>
                    <a:pt x="0" y="527"/>
                  </a:lnTo>
                  <a:cubicBezTo>
                    <a:pt x="150" y="702"/>
                    <a:pt x="376" y="852"/>
                    <a:pt x="652" y="953"/>
                  </a:cubicBezTo>
                  <a:cubicBezTo>
                    <a:pt x="836" y="1020"/>
                    <a:pt x="1042" y="1064"/>
                    <a:pt x="1248" y="1064"/>
                  </a:cubicBezTo>
                  <a:cubicBezTo>
                    <a:pt x="1351" y="1064"/>
                    <a:pt x="1454" y="1053"/>
                    <a:pt x="1554" y="1028"/>
                  </a:cubicBezTo>
                  <a:cubicBezTo>
                    <a:pt x="1855" y="978"/>
                    <a:pt x="2130" y="827"/>
                    <a:pt x="2356" y="627"/>
                  </a:cubicBezTo>
                  <a:cubicBezTo>
                    <a:pt x="2582" y="451"/>
                    <a:pt x="2732" y="226"/>
                    <a:pt x="280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186;p62">
              <a:extLst>
                <a:ext uri="{FF2B5EF4-FFF2-40B4-BE49-F238E27FC236}">
                  <a16:creationId xmlns:a16="http://schemas.microsoft.com/office/drawing/2014/main" id="{0DAAFA0E-8773-4B2C-9904-69D18FE6973D}"/>
                </a:ext>
              </a:extLst>
            </p:cNvPr>
            <p:cNvSpPr/>
            <p:nvPr/>
          </p:nvSpPr>
          <p:spPr>
            <a:xfrm>
              <a:off x="7600793" y="1929179"/>
              <a:ext cx="265945" cy="267771"/>
            </a:xfrm>
            <a:custGeom>
              <a:avLst/>
              <a:gdLst/>
              <a:ahLst/>
              <a:cxnLst/>
              <a:rect l="l" t="t" r="r" b="b"/>
              <a:pathLst>
                <a:path w="3660" h="3685" extrusionOk="0">
                  <a:moveTo>
                    <a:pt x="1905" y="0"/>
                  </a:moveTo>
                  <a:cubicBezTo>
                    <a:pt x="1504" y="827"/>
                    <a:pt x="802" y="1679"/>
                    <a:pt x="0" y="2156"/>
                  </a:cubicBezTo>
                  <a:cubicBezTo>
                    <a:pt x="502" y="2657"/>
                    <a:pt x="1028" y="3183"/>
                    <a:pt x="1529" y="3684"/>
                  </a:cubicBezTo>
                  <a:cubicBezTo>
                    <a:pt x="2482" y="3584"/>
                    <a:pt x="3334" y="2983"/>
                    <a:pt x="3660" y="2080"/>
                  </a:cubicBezTo>
                  <a:cubicBezTo>
                    <a:pt x="2933" y="1504"/>
                    <a:pt x="2356" y="802"/>
                    <a:pt x="19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187;p62">
              <a:extLst>
                <a:ext uri="{FF2B5EF4-FFF2-40B4-BE49-F238E27FC236}">
                  <a16:creationId xmlns:a16="http://schemas.microsoft.com/office/drawing/2014/main" id="{0FBE66E5-6E92-4C8A-8D1E-6EFBE3B0DC9A}"/>
                </a:ext>
              </a:extLst>
            </p:cNvPr>
            <p:cNvSpPr/>
            <p:nvPr/>
          </p:nvSpPr>
          <p:spPr>
            <a:xfrm>
              <a:off x="7600793" y="1947345"/>
              <a:ext cx="136678" cy="187694"/>
            </a:xfrm>
            <a:custGeom>
              <a:avLst/>
              <a:gdLst/>
              <a:ahLst/>
              <a:cxnLst/>
              <a:rect l="l" t="t" r="r" b="b"/>
              <a:pathLst>
                <a:path w="1881" h="2583" extrusionOk="0">
                  <a:moveTo>
                    <a:pt x="1755" y="1"/>
                  </a:moveTo>
                  <a:lnTo>
                    <a:pt x="1755" y="1"/>
                  </a:lnTo>
                  <a:cubicBezTo>
                    <a:pt x="1354" y="753"/>
                    <a:pt x="702" y="1480"/>
                    <a:pt x="0" y="1906"/>
                  </a:cubicBezTo>
                  <a:lnTo>
                    <a:pt x="677" y="2582"/>
                  </a:lnTo>
                  <a:cubicBezTo>
                    <a:pt x="1153" y="2307"/>
                    <a:pt x="1504" y="1881"/>
                    <a:pt x="1680" y="1379"/>
                  </a:cubicBezTo>
                  <a:cubicBezTo>
                    <a:pt x="1855" y="928"/>
                    <a:pt x="1880" y="452"/>
                    <a:pt x="1755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188;p62">
              <a:extLst>
                <a:ext uri="{FF2B5EF4-FFF2-40B4-BE49-F238E27FC236}">
                  <a16:creationId xmlns:a16="http://schemas.microsoft.com/office/drawing/2014/main" id="{64B75C0C-72FB-42B2-8AA9-0BC62369F59B}"/>
                </a:ext>
              </a:extLst>
            </p:cNvPr>
            <p:cNvSpPr/>
            <p:nvPr/>
          </p:nvSpPr>
          <p:spPr>
            <a:xfrm>
              <a:off x="7156461" y="1412400"/>
              <a:ext cx="801322" cy="570202"/>
            </a:xfrm>
            <a:custGeom>
              <a:avLst/>
              <a:gdLst/>
              <a:ahLst/>
              <a:cxnLst/>
              <a:rect l="l" t="t" r="r" b="b"/>
              <a:pathLst>
                <a:path w="11028" h="7847" extrusionOk="0">
                  <a:moveTo>
                    <a:pt x="5889" y="0"/>
                  </a:moveTo>
                  <a:cubicBezTo>
                    <a:pt x="5156" y="0"/>
                    <a:pt x="4424" y="88"/>
                    <a:pt x="3709" y="270"/>
                  </a:cubicBezTo>
                  <a:cubicBezTo>
                    <a:pt x="2832" y="471"/>
                    <a:pt x="1980" y="821"/>
                    <a:pt x="1303" y="1398"/>
                  </a:cubicBezTo>
                  <a:cubicBezTo>
                    <a:pt x="602" y="1974"/>
                    <a:pt x="100" y="2826"/>
                    <a:pt x="50" y="3704"/>
                  </a:cubicBezTo>
                  <a:cubicBezTo>
                    <a:pt x="0" y="4857"/>
                    <a:pt x="652" y="5759"/>
                    <a:pt x="1679" y="6160"/>
                  </a:cubicBezTo>
                  <a:cubicBezTo>
                    <a:pt x="2983" y="6636"/>
                    <a:pt x="4110" y="7413"/>
                    <a:pt x="5514" y="7689"/>
                  </a:cubicBezTo>
                  <a:cubicBezTo>
                    <a:pt x="5990" y="7791"/>
                    <a:pt x="6483" y="7846"/>
                    <a:pt x="6975" y="7846"/>
                  </a:cubicBezTo>
                  <a:cubicBezTo>
                    <a:pt x="7934" y="7846"/>
                    <a:pt x="8888" y="7634"/>
                    <a:pt x="9699" y="7137"/>
                  </a:cubicBezTo>
                  <a:cubicBezTo>
                    <a:pt x="10176" y="6836"/>
                    <a:pt x="10577" y="6435"/>
                    <a:pt x="10802" y="5934"/>
                  </a:cubicBezTo>
                  <a:cubicBezTo>
                    <a:pt x="11028" y="5458"/>
                    <a:pt x="11028" y="4831"/>
                    <a:pt x="10727" y="4380"/>
                  </a:cubicBezTo>
                  <a:cubicBezTo>
                    <a:pt x="10351" y="3804"/>
                    <a:pt x="9524" y="3528"/>
                    <a:pt x="9424" y="2851"/>
                  </a:cubicBezTo>
                  <a:cubicBezTo>
                    <a:pt x="9323" y="2375"/>
                    <a:pt x="9674" y="1899"/>
                    <a:pt x="9599" y="1423"/>
                  </a:cubicBezTo>
                  <a:cubicBezTo>
                    <a:pt x="9549" y="1097"/>
                    <a:pt x="9349" y="846"/>
                    <a:pt x="9098" y="671"/>
                  </a:cubicBezTo>
                  <a:cubicBezTo>
                    <a:pt x="8822" y="471"/>
                    <a:pt x="8521" y="395"/>
                    <a:pt x="8221" y="295"/>
                  </a:cubicBezTo>
                  <a:cubicBezTo>
                    <a:pt x="7457" y="101"/>
                    <a:pt x="6673" y="0"/>
                    <a:pt x="5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189;p62">
              <a:extLst>
                <a:ext uri="{FF2B5EF4-FFF2-40B4-BE49-F238E27FC236}">
                  <a16:creationId xmlns:a16="http://schemas.microsoft.com/office/drawing/2014/main" id="{6631D2C5-657D-49B2-B6D3-FC97872817D4}"/>
                </a:ext>
              </a:extLst>
            </p:cNvPr>
            <p:cNvSpPr/>
            <p:nvPr/>
          </p:nvSpPr>
          <p:spPr>
            <a:xfrm>
              <a:off x="7158277" y="1412400"/>
              <a:ext cx="695743" cy="372989"/>
            </a:xfrm>
            <a:custGeom>
              <a:avLst/>
              <a:gdLst/>
              <a:ahLst/>
              <a:cxnLst/>
              <a:rect l="l" t="t" r="r" b="b"/>
              <a:pathLst>
                <a:path w="9575" h="5133" extrusionOk="0">
                  <a:moveTo>
                    <a:pt x="5864" y="0"/>
                  </a:moveTo>
                  <a:cubicBezTo>
                    <a:pt x="5131" y="0"/>
                    <a:pt x="4399" y="88"/>
                    <a:pt x="3684" y="270"/>
                  </a:cubicBezTo>
                  <a:cubicBezTo>
                    <a:pt x="2807" y="471"/>
                    <a:pt x="1955" y="821"/>
                    <a:pt x="1278" y="1398"/>
                  </a:cubicBezTo>
                  <a:cubicBezTo>
                    <a:pt x="577" y="1974"/>
                    <a:pt x="75" y="2826"/>
                    <a:pt x="25" y="3704"/>
                  </a:cubicBezTo>
                  <a:cubicBezTo>
                    <a:pt x="0" y="4255"/>
                    <a:pt x="126" y="4731"/>
                    <a:pt x="376" y="5132"/>
                  </a:cubicBezTo>
                  <a:cubicBezTo>
                    <a:pt x="226" y="4205"/>
                    <a:pt x="501" y="3177"/>
                    <a:pt x="1103" y="2425"/>
                  </a:cubicBezTo>
                  <a:cubicBezTo>
                    <a:pt x="1830" y="1498"/>
                    <a:pt x="2907" y="947"/>
                    <a:pt x="4010" y="671"/>
                  </a:cubicBezTo>
                  <a:cubicBezTo>
                    <a:pt x="4849" y="466"/>
                    <a:pt x="5715" y="400"/>
                    <a:pt x="6578" y="400"/>
                  </a:cubicBezTo>
                  <a:cubicBezTo>
                    <a:pt x="6876" y="400"/>
                    <a:pt x="7173" y="408"/>
                    <a:pt x="7469" y="420"/>
                  </a:cubicBezTo>
                  <a:cubicBezTo>
                    <a:pt x="7820" y="445"/>
                    <a:pt x="8196" y="471"/>
                    <a:pt x="8547" y="571"/>
                  </a:cubicBezTo>
                  <a:cubicBezTo>
                    <a:pt x="8897" y="671"/>
                    <a:pt x="9223" y="872"/>
                    <a:pt x="9449" y="1172"/>
                  </a:cubicBezTo>
                  <a:cubicBezTo>
                    <a:pt x="9499" y="1222"/>
                    <a:pt x="9524" y="1298"/>
                    <a:pt x="9574" y="1398"/>
                  </a:cubicBezTo>
                  <a:cubicBezTo>
                    <a:pt x="9524" y="1097"/>
                    <a:pt x="9324" y="821"/>
                    <a:pt x="9073" y="671"/>
                  </a:cubicBezTo>
                  <a:cubicBezTo>
                    <a:pt x="8797" y="471"/>
                    <a:pt x="8496" y="395"/>
                    <a:pt x="8196" y="295"/>
                  </a:cubicBezTo>
                  <a:cubicBezTo>
                    <a:pt x="7432" y="101"/>
                    <a:pt x="6648" y="0"/>
                    <a:pt x="5864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190;p62">
              <a:extLst>
                <a:ext uri="{FF2B5EF4-FFF2-40B4-BE49-F238E27FC236}">
                  <a16:creationId xmlns:a16="http://schemas.microsoft.com/office/drawing/2014/main" id="{DE9D0CC9-94DF-441B-B393-D87B4CAD9B13}"/>
                </a:ext>
              </a:extLst>
            </p:cNvPr>
            <p:cNvSpPr/>
            <p:nvPr/>
          </p:nvSpPr>
          <p:spPr>
            <a:xfrm>
              <a:off x="7209214" y="1582359"/>
              <a:ext cx="570110" cy="535032"/>
            </a:xfrm>
            <a:custGeom>
              <a:avLst/>
              <a:gdLst/>
              <a:ahLst/>
              <a:cxnLst/>
              <a:rect l="l" t="t" r="r" b="b"/>
              <a:pathLst>
                <a:path w="7846" h="7363" extrusionOk="0">
                  <a:moveTo>
                    <a:pt x="4133" y="0"/>
                  </a:moveTo>
                  <a:cubicBezTo>
                    <a:pt x="4031" y="0"/>
                    <a:pt x="3927" y="28"/>
                    <a:pt x="3836" y="86"/>
                  </a:cubicBezTo>
                  <a:lnTo>
                    <a:pt x="2307" y="1089"/>
                  </a:lnTo>
                  <a:cubicBezTo>
                    <a:pt x="2006" y="1289"/>
                    <a:pt x="1655" y="1465"/>
                    <a:pt x="1304" y="1590"/>
                  </a:cubicBezTo>
                  <a:lnTo>
                    <a:pt x="176" y="1991"/>
                  </a:lnTo>
                  <a:cubicBezTo>
                    <a:pt x="1" y="2818"/>
                    <a:pt x="126" y="3695"/>
                    <a:pt x="602" y="4447"/>
                  </a:cubicBezTo>
                  <a:lnTo>
                    <a:pt x="1480" y="5826"/>
                  </a:lnTo>
                  <a:cubicBezTo>
                    <a:pt x="2112" y="6814"/>
                    <a:pt x="3184" y="7363"/>
                    <a:pt x="4276" y="7363"/>
                  </a:cubicBezTo>
                  <a:cubicBezTo>
                    <a:pt x="4873" y="7363"/>
                    <a:pt x="5476" y="7199"/>
                    <a:pt x="6016" y="6853"/>
                  </a:cubicBezTo>
                  <a:cubicBezTo>
                    <a:pt x="7319" y="6026"/>
                    <a:pt x="7846" y="4422"/>
                    <a:pt x="7369" y="3019"/>
                  </a:cubicBezTo>
                  <a:lnTo>
                    <a:pt x="7369" y="3019"/>
                  </a:lnTo>
                  <a:lnTo>
                    <a:pt x="7219" y="3044"/>
                  </a:lnTo>
                  <a:cubicBezTo>
                    <a:pt x="7163" y="3054"/>
                    <a:pt x="7107" y="3060"/>
                    <a:pt x="7051" y="3060"/>
                  </a:cubicBezTo>
                  <a:cubicBezTo>
                    <a:pt x="6716" y="3060"/>
                    <a:pt x="6414" y="2869"/>
                    <a:pt x="6242" y="2568"/>
                  </a:cubicBezTo>
                  <a:lnTo>
                    <a:pt x="5916" y="1916"/>
                  </a:lnTo>
                  <a:cubicBezTo>
                    <a:pt x="5816" y="1766"/>
                    <a:pt x="5690" y="1640"/>
                    <a:pt x="5515" y="1615"/>
                  </a:cubicBezTo>
                  <a:cubicBezTo>
                    <a:pt x="5339" y="1590"/>
                    <a:pt x="5214" y="1465"/>
                    <a:pt x="5139" y="1315"/>
                  </a:cubicBezTo>
                  <a:lnTo>
                    <a:pt x="4638" y="312"/>
                  </a:lnTo>
                  <a:cubicBezTo>
                    <a:pt x="4537" y="111"/>
                    <a:pt x="4337" y="0"/>
                    <a:pt x="4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191;p62">
              <a:extLst>
                <a:ext uri="{FF2B5EF4-FFF2-40B4-BE49-F238E27FC236}">
                  <a16:creationId xmlns:a16="http://schemas.microsoft.com/office/drawing/2014/main" id="{669C0BF0-7C3B-410C-9BD6-81E35D87DF55}"/>
                </a:ext>
              </a:extLst>
            </p:cNvPr>
            <p:cNvSpPr/>
            <p:nvPr/>
          </p:nvSpPr>
          <p:spPr>
            <a:xfrm>
              <a:off x="7697289" y="1712425"/>
              <a:ext cx="140311" cy="142133"/>
            </a:xfrm>
            <a:custGeom>
              <a:avLst/>
              <a:gdLst/>
              <a:ahLst/>
              <a:cxnLst/>
              <a:rect l="l" t="t" r="r" b="b"/>
              <a:pathLst>
                <a:path w="1931" h="1956" extrusionOk="0">
                  <a:moveTo>
                    <a:pt x="978" y="1"/>
                  </a:moveTo>
                  <a:cubicBezTo>
                    <a:pt x="427" y="1"/>
                    <a:pt x="1" y="452"/>
                    <a:pt x="1" y="978"/>
                  </a:cubicBezTo>
                  <a:cubicBezTo>
                    <a:pt x="1" y="1504"/>
                    <a:pt x="427" y="1956"/>
                    <a:pt x="978" y="1956"/>
                  </a:cubicBezTo>
                  <a:cubicBezTo>
                    <a:pt x="1505" y="1956"/>
                    <a:pt x="1931" y="1504"/>
                    <a:pt x="1931" y="978"/>
                  </a:cubicBezTo>
                  <a:cubicBezTo>
                    <a:pt x="1931" y="452"/>
                    <a:pt x="1505" y="1"/>
                    <a:pt x="9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192;p62">
              <a:extLst>
                <a:ext uri="{FF2B5EF4-FFF2-40B4-BE49-F238E27FC236}">
                  <a16:creationId xmlns:a16="http://schemas.microsoft.com/office/drawing/2014/main" id="{1FF26430-52E9-4DB9-8228-2313D31C7390}"/>
                </a:ext>
              </a:extLst>
            </p:cNvPr>
            <p:cNvSpPr/>
            <p:nvPr/>
          </p:nvSpPr>
          <p:spPr>
            <a:xfrm>
              <a:off x="7730060" y="1745197"/>
              <a:ext cx="74770" cy="76589"/>
            </a:xfrm>
            <a:custGeom>
              <a:avLst/>
              <a:gdLst/>
              <a:ahLst/>
              <a:cxnLst/>
              <a:rect l="l" t="t" r="r" b="b"/>
              <a:pathLst>
                <a:path w="1029" h="1054" extrusionOk="0">
                  <a:moveTo>
                    <a:pt x="527" y="1"/>
                  </a:moveTo>
                  <a:cubicBezTo>
                    <a:pt x="226" y="1"/>
                    <a:pt x="1" y="251"/>
                    <a:pt x="1" y="527"/>
                  </a:cubicBezTo>
                  <a:cubicBezTo>
                    <a:pt x="1" y="803"/>
                    <a:pt x="226" y="1053"/>
                    <a:pt x="527" y="1053"/>
                  </a:cubicBezTo>
                  <a:cubicBezTo>
                    <a:pt x="803" y="1053"/>
                    <a:pt x="1028" y="803"/>
                    <a:pt x="1028" y="527"/>
                  </a:cubicBezTo>
                  <a:cubicBezTo>
                    <a:pt x="1028" y="251"/>
                    <a:pt x="803" y="1"/>
                    <a:pt x="52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193;p62">
              <a:extLst>
                <a:ext uri="{FF2B5EF4-FFF2-40B4-BE49-F238E27FC236}">
                  <a16:creationId xmlns:a16="http://schemas.microsoft.com/office/drawing/2014/main" id="{1408CAB5-3AE3-47F5-A69D-E3A5B6D67E14}"/>
                </a:ext>
              </a:extLst>
            </p:cNvPr>
            <p:cNvSpPr/>
            <p:nvPr/>
          </p:nvSpPr>
          <p:spPr>
            <a:xfrm>
              <a:off x="7271195" y="1783563"/>
              <a:ext cx="114807" cy="85599"/>
            </a:xfrm>
            <a:custGeom>
              <a:avLst/>
              <a:gdLst/>
              <a:ahLst/>
              <a:cxnLst/>
              <a:rect l="l" t="t" r="r" b="b"/>
              <a:pathLst>
                <a:path w="1580" h="1178" extrusionOk="0">
                  <a:moveTo>
                    <a:pt x="1227" y="0"/>
                  </a:moveTo>
                  <a:cubicBezTo>
                    <a:pt x="978" y="0"/>
                    <a:pt x="730" y="72"/>
                    <a:pt x="526" y="225"/>
                  </a:cubicBezTo>
                  <a:cubicBezTo>
                    <a:pt x="201" y="450"/>
                    <a:pt x="25" y="801"/>
                    <a:pt x="0" y="1177"/>
                  </a:cubicBezTo>
                  <a:lnTo>
                    <a:pt x="1579" y="49"/>
                  </a:lnTo>
                  <a:cubicBezTo>
                    <a:pt x="1465" y="17"/>
                    <a:pt x="1346" y="0"/>
                    <a:pt x="1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94;p62">
              <a:extLst>
                <a:ext uri="{FF2B5EF4-FFF2-40B4-BE49-F238E27FC236}">
                  <a16:creationId xmlns:a16="http://schemas.microsoft.com/office/drawing/2014/main" id="{83E6A6C6-A143-492D-BB7F-07B4F9587D5E}"/>
                </a:ext>
              </a:extLst>
            </p:cNvPr>
            <p:cNvSpPr/>
            <p:nvPr/>
          </p:nvSpPr>
          <p:spPr>
            <a:xfrm>
              <a:off x="7451472" y="1699346"/>
              <a:ext cx="134789" cy="56897"/>
            </a:xfrm>
            <a:custGeom>
              <a:avLst/>
              <a:gdLst/>
              <a:ahLst/>
              <a:cxnLst/>
              <a:rect l="l" t="t" r="r" b="b"/>
              <a:pathLst>
                <a:path w="1855" h="783" extrusionOk="0">
                  <a:moveTo>
                    <a:pt x="1123" y="0"/>
                  </a:moveTo>
                  <a:cubicBezTo>
                    <a:pt x="1008" y="0"/>
                    <a:pt x="891" y="17"/>
                    <a:pt x="777" y="55"/>
                  </a:cubicBezTo>
                  <a:cubicBezTo>
                    <a:pt x="401" y="156"/>
                    <a:pt x="126" y="456"/>
                    <a:pt x="0" y="782"/>
                  </a:cubicBezTo>
                  <a:lnTo>
                    <a:pt x="1855" y="231"/>
                  </a:lnTo>
                  <a:cubicBezTo>
                    <a:pt x="1645" y="91"/>
                    <a:pt x="1387" y="0"/>
                    <a:pt x="1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195;p62">
              <a:extLst>
                <a:ext uri="{FF2B5EF4-FFF2-40B4-BE49-F238E27FC236}">
                  <a16:creationId xmlns:a16="http://schemas.microsoft.com/office/drawing/2014/main" id="{FDDCEC42-E0A6-4827-B665-49172AA39777}"/>
                </a:ext>
              </a:extLst>
            </p:cNvPr>
            <p:cNvSpPr/>
            <p:nvPr/>
          </p:nvSpPr>
          <p:spPr>
            <a:xfrm>
              <a:off x="7371325" y="1879986"/>
              <a:ext cx="34660" cy="32845"/>
            </a:xfrm>
            <a:custGeom>
              <a:avLst/>
              <a:gdLst/>
              <a:ahLst/>
              <a:cxnLst/>
              <a:rect l="l" t="t" r="r" b="b"/>
              <a:pathLst>
                <a:path w="477" h="452" extrusionOk="0">
                  <a:moveTo>
                    <a:pt x="251" y="0"/>
                  </a:moveTo>
                  <a:cubicBezTo>
                    <a:pt x="126" y="0"/>
                    <a:pt x="1" y="101"/>
                    <a:pt x="1" y="226"/>
                  </a:cubicBezTo>
                  <a:cubicBezTo>
                    <a:pt x="1" y="351"/>
                    <a:pt x="126" y="452"/>
                    <a:pt x="251" y="452"/>
                  </a:cubicBezTo>
                  <a:cubicBezTo>
                    <a:pt x="351" y="452"/>
                    <a:pt x="477" y="351"/>
                    <a:pt x="477" y="226"/>
                  </a:cubicBezTo>
                  <a:cubicBezTo>
                    <a:pt x="477" y="101"/>
                    <a:pt x="351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196;p62">
              <a:extLst>
                <a:ext uri="{FF2B5EF4-FFF2-40B4-BE49-F238E27FC236}">
                  <a16:creationId xmlns:a16="http://schemas.microsoft.com/office/drawing/2014/main" id="{F1A4042B-32E3-44A6-AD37-8059176979BC}"/>
                </a:ext>
              </a:extLst>
            </p:cNvPr>
            <p:cNvSpPr/>
            <p:nvPr/>
          </p:nvSpPr>
          <p:spPr>
            <a:xfrm>
              <a:off x="7537068" y="1805289"/>
              <a:ext cx="32843" cy="32917"/>
            </a:xfrm>
            <a:custGeom>
              <a:avLst/>
              <a:gdLst/>
              <a:ahLst/>
              <a:cxnLst/>
              <a:rect l="l" t="t" r="r" b="b"/>
              <a:pathLst>
                <a:path w="452" h="453" extrusionOk="0">
                  <a:moveTo>
                    <a:pt x="226" y="1"/>
                  </a:moveTo>
                  <a:cubicBezTo>
                    <a:pt x="101" y="1"/>
                    <a:pt x="0" y="101"/>
                    <a:pt x="0" y="226"/>
                  </a:cubicBezTo>
                  <a:cubicBezTo>
                    <a:pt x="0" y="352"/>
                    <a:pt x="101" y="452"/>
                    <a:pt x="226" y="452"/>
                  </a:cubicBezTo>
                  <a:cubicBezTo>
                    <a:pt x="351" y="452"/>
                    <a:pt x="451" y="352"/>
                    <a:pt x="451" y="226"/>
                  </a:cubicBezTo>
                  <a:cubicBezTo>
                    <a:pt x="451" y="101"/>
                    <a:pt x="351" y="1"/>
                    <a:pt x="2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197;p62">
              <a:extLst>
                <a:ext uri="{FF2B5EF4-FFF2-40B4-BE49-F238E27FC236}">
                  <a16:creationId xmlns:a16="http://schemas.microsoft.com/office/drawing/2014/main" id="{5A4DEDAC-5000-40CA-AE7C-B953EB35D6A8}"/>
                </a:ext>
              </a:extLst>
            </p:cNvPr>
            <p:cNvSpPr/>
            <p:nvPr/>
          </p:nvSpPr>
          <p:spPr>
            <a:xfrm>
              <a:off x="7451472" y="1925546"/>
              <a:ext cx="65614" cy="37713"/>
            </a:xfrm>
            <a:custGeom>
              <a:avLst/>
              <a:gdLst/>
              <a:ahLst/>
              <a:cxnLst/>
              <a:rect l="l" t="t" r="r" b="b"/>
              <a:pathLst>
                <a:path w="903" h="519" extrusionOk="0">
                  <a:moveTo>
                    <a:pt x="903" y="0"/>
                  </a:moveTo>
                  <a:cubicBezTo>
                    <a:pt x="752" y="25"/>
                    <a:pt x="577" y="75"/>
                    <a:pt x="401" y="125"/>
                  </a:cubicBezTo>
                  <a:cubicBezTo>
                    <a:pt x="251" y="201"/>
                    <a:pt x="101" y="301"/>
                    <a:pt x="0" y="451"/>
                  </a:cubicBezTo>
                  <a:cubicBezTo>
                    <a:pt x="153" y="470"/>
                    <a:pt x="290" y="518"/>
                    <a:pt x="425" y="518"/>
                  </a:cubicBezTo>
                  <a:cubicBezTo>
                    <a:pt x="467" y="518"/>
                    <a:pt x="510" y="513"/>
                    <a:pt x="552" y="501"/>
                  </a:cubicBezTo>
                  <a:cubicBezTo>
                    <a:pt x="727" y="426"/>
                    <a:pt x="903" y="201"/>
                    <a:pt x="903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198;p62">
              <a:extLst>
                <a:ext uri="{FF2B5EF4-FFF2-40B4-BE49-F238E27FC236}">
                  <a16:creationId xmlns:a16="http://schemas.microsoft.com/office/drawing/2014/main" id="{0CA13728-4C15-4A27-BF98-BADB403A6CC5}"/>
                </a:ext>
              </a:extLst>
            </p:cNvPr>
            <p:cNvSpPr/>
            <p:nvPr/>
          </p:nvSpPr>
          <p:spPr>
            <a:xfrm>
              <a:off x="7433233" y="1910941"/>
              <a:ext cx="202220" cy="138790"/>
            </a:xfrm>
            <a:custGeom>
              <a:avLst/>
              <a:gdLst/>
              <a:ahLst/>
              <a:cxnLst/>
              <a:rect l="l" t="t" r="r" b="b"/>
              <a:pathLst>
                <a:path w="2783" h="1910" extrusionOk="0">
                  <a:moveTo>
                    <a:pt x="2707" y="1"/>
                  </a:moveTo>
                  <a:lnTo>
                    <a:pt x="2707" y="1"/>
                  </a:lnTo>
                  <a:cubicBezTo>
                    <a:pt x="2081" y="878"/>
                    <a:pt x="1053" y="1454"/>
                    <a:pt x="1" y="1554"/>
                  </a:cubicBezTo>
                  <a:cubicBezTo>
                    <a:pt x="352" y="1705"/>
                    <a:pt x="728" y="1880"/>
                    <a:pt x="1103" y="1905"/>
                  </a:cubicBezTo>
                  <a:cubicBezTo>
                    <a:pt x="1141" y="1908"/>
                    <a:pt x="1179" y="1909"/>
                    <a:pt x="1217" y="1909"/>
                  </a:cubicBezTo>
                  <a:cubicBezTo>
                    <a:pt x="1559" y="1909"/>
                    <a:pt x="1910" y="1808"/>
                    <a:pt x="2181" y="1605"/>
                  </a:cubicBezTo>
                  <a:cubicBezTo>
                    <a:pt x="2632" y="1254"/>
                    <a:pt x="2783" y="577"/>
                    <a:pt x="27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199;p62">
              <a:extLst>
                <a:ext uri="{FF2B5EF4-FFF2-40B4-BE49-F238E27FC236}">
                  <a16:creationId xmlns:a16="http://schemas.microsoft.com/office/drawing/2014/main" id="{5FAD0E87-E994-4DF3-92E7-8339441DD2DE}"/>
                </a:ext>
              </a:extLst>
            </p:cNvPr>
            <p:cNvSpPr/>
            <p:nvPr/>
          </p:nvSpPr>
          <p:spPr>
            <a:xfrm>
              <a:off x="7416884" y="2400835"/>
              <a:ext cx="167560" cy="178538"/>
            </a:xfrm>
            <a:custGeom>
              <a:avLst/>
              <a:gdLst/>
              <a:ahLst/>
              <a:cxnLst/>
              <a:rect l="l" t="t" r="r" b="b"/>
              <a:pathLst>
                <a:path w="2306" h="2457" extrusionOk="0">
                  <a:moveTo>
                    <a:pt x="25" y="0"/>
                  </a:moveTo>
                  <a:cubicBezTo>
                    <a:pt x="0" y="25"/>
                    <a:pt x="0" y="51"/>
                    <a:pt x="25" y="51"/>
                  </a:cubicBezTo>
                  <a:lnTo>
                    <a:pt x="2256" y="2457"/>
                  </a:lnTo>
                  <a:lnTo>
                    <a:pt x="2306" y="2457"/>
                  </a:lnTo>
                  <a:cubicBezTo>
                    <a:pt x="2306" y="2432"/>
                    <a:pt x="2306" y="2406"/>
                    <a:pt x="2306" y="2406"/>
                  </a:cubicBezTo>
                  <a:lnTo>
                    <a:pt x="75" y="25"/>
                  </a:lnTo>
                  <a:cubicBezTo>
                    <a:pt x="50" y="0"/>
                    <a:pt x="25" y="0"/>
                    <a:pt x="25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200;p62">
              <a:extLst>
                <a:ext uri="{FF2B5EF4-FFF2-40B4-BE49-F238E27FC236}">
                  <a16:creationId xmlns:a16="http://schemas.microsoft.com/office/drawing/2014/main" id="{CEE66E4A-26A3-453E-A160-98520EA62E4E}"/>
                </a:ext>
              </a:extLst>
            </p:cNvPr>
            <p:cNvSpPr/>
            <p:nvPr/>
          </p:nvSpPr>
          <p:spPr>
            <a:xfrm>
              <a:off x="7347636" y="4227946"/>
              <a:ext cx="163999" cy="167129"/>
            </a:xfrm>
            <a:custGeom>
              <a:avLst/>
              <a:gdLst/>
              <a:ahLst/>
              <a:cxnLst/>
              <a:rect l="l" t="t" r="r" b="b"/>
              <a:pathLst>
                <a:path w="2257" h="2300" extrusionOk="0">
                  <a:moveTo>
                    <a:pt x="845" y="0"/>
                  </a:moveTo>
                  <a:cubicBezTo>
                    <a:pt x="773" y="0"/>
                    <a:pt x="700" y="6"/>
                    <a:pt x="627" y="18"/>
                  </a:cubicBezTo>
                  <a:cubicBezTo>
                    <a:pt x="226" y="394"/>
                    <a:pt x="1" y="946"/>
                    <a:pt x="51" y="1522"/>
                  </a:cubicBezTo>
                  <a:lnTo>
                    <a:pt x="126" y="2299"/>
                  </a:lnTo>
                  <a:lnTo>
                    <a:pt x="2256" y="1171"/>
                  </a:lnTo>
                  <a:lnTo>
                    <a:pt x="2106" y="820"/>
                  </a:lnTo>
                  <a:cubicBezTo>
                    <a:pt x="1886" y="314"/>
                    <a:pt x="1375" y="0"/>
                    <a:pt x="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201;p62">
              <a:extLst>
                <a:ext uri="{FF2B5EF4-FFF2-40B4-BE49-F238E27FC236}">
                  <a16:creationId xmlns:a16="http://schemas.microsoft.com/office/drawing/2014/main" id="{D20F5B6D-711A-45C2-ACC8-AA52F89DA026}"/>
                </a:ext>
              </a:extLst>
            </p:cNvPr>
            <p:cNvSpPr/>
            <p:nvPr/>
          </p:nvSpPr>
          <p:spPr>
            <a:xfrm>
              <a:off x="7393196" y="4114519"/>
              <a:ext cx="808661" cy="398277"/>
            </a:xfrm>
            <a:custGeom>
              <a:avLst/>
              <a:gdLst/>
              <a:ahLst/>
              <a:cxnLst/>
              <a:rect l="l" t="t" r="r" b="b"/>
              <a:pathLst>
                <a:path w="11129" h="5481" extrusionOk="0">
                  <a:moveTo>
                    <a:pt x="9198" y="1"/>
                  </a:moveTo>
                  <a:lnTo>
                    <a:pt x="5940" y="2883"/>
                  </a:lnTo>
                  <a:lnTo>
                    <a:pt x="3183" y="1053"/>
                  </a:lnTo>
                  <a:cubicBezTo>
                    <a:pt x="2846" y="829"/>
                    <a:pt x="2462" y="714"/>
                    <a:pt x="2075" y="714"/>
                  </a:cubicBezTo>
                  <a:cubicBezTo>
                    <a:pt x="1771" y="714"/>
                    <a:pt x="1465" y="785"/>
                    <a:pt x="1178" y="928"/>
                  </a:cubicBezTo>
                  <a:lnTo>
                    <a:pt x="401" y="1304"/>
                  </a:lnTo>
                  <a:cubicBezTo>
                    <a:pt x="251" y="1379"/>
                    <a:pt x="126" y="1479"/>
                    <a:pt x="0" y="1579"/>
                  </a:cubicBezTo>
                  <a:cubicBezTo>
                    <a:pt x="73" y="1567"/>
                    <a:pt x="146" y="1561"/>
                    <a:pt x="218" y="1561"/>
                  </a:cubicBezTo>
                  <a:cubicBezTo>
                    <a:pt x="748" y="1561"/>
                    <a:pt x="1259" y="1875"/>
                    <a:pt x="1479" y="2381"/>
                  </a:cubicBezTo>
                  <a:lnTo>
                    <a:pt x="1629" y="2732"/>
                  </a:lnTo>
                  <a:lnTo>
                    <a:pt x="2081" y="2482"/>
                  </a:lnTo>
                  <a:lnTo>
                    <a:pt x="5013" y="5063"/>
                  </a:lnTo>
                  <a:cubicBezTo>
                    <a:pt x="5319" y="5342"/>
                    <a:pt x="5703" y="5481"/>
                    <a:pt x="6091" y="5481"/>
                  </a:cubicBezTo>
                  <a:cubicBezTo>
                    <a:pt x="6401" y="5481"/>
                    <a:pt x="6714" y="5392"/>
                    <a:pt x="6993" y="5214"/>
                  </a:cubicBezTo>
                  <a:lnTo>
                    <a:pt x="11128" y="2482"/>
                  </a:lnTo>
                  <a:lnTo>
                    <a:pt x="9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202;p62">
              <a:extLst>
                <a:ext uri="{FF2B5EF4-FFF2-40B4-BE49-F238E27FC236}">
                  <a16:creationId xmlns:a16="http://schemas.microsoft.com/office/drawing/2014/main" id="{E0315515-C294-426D-B1BF-E2237BAA8635}"/>
                </a:ext>
              </a:extLst>
            </p:cNvPr>
            <p:cNvSpPr/>
            <p:nvPr/>
          </p:nvSpPr>
          <p:spPr>
            <a:xfrm>
              <a:off x="7693656" y="4114519"/>
              <a:ext cx="508202" cy="398277"/>
            </a:xfrm>
            <a:custGeom>
              <a:avLst/>
              <a:gdLst/>
              <a:ahLst/>
              <a:cxnLst/>
              <a:rect l="l" t="t" r="r" b="b"/>
              <a:pathLst>
                <a:path w="6994" h="5481" extrusionOk="0">
                  <a:moveTo>
                    <a:pt x="5063" y="1"/>
                  </a:moveTo>
                  <a:lnTo>
                    <a:pt x="3685" y="1204"/>
                  </a:lnTo>
                  <a:lnTo>
                    <a:pt x="3209" y="2707"/>
                  </a:lnTo>
                  <a:cubicBezTo>
                    <a:pt x="3008" y="3309"/>
                    <a:pt x="2507" y="3760"/>
                    <a:pt x="1905" y="3885"/>
                  </a:cubicBezTo>
                  <a:lnTo>
                    <a:pt x="1" y="4311"/>
                  </a:lnTo>
                  <a:lnTo>
                    <a:pt x="878" y="5063"/>
                  </a:lnTo>
                  <a:cubicBezTo>
                    <a:pt x="1184" y="5342"/>
                    <a:pt x="1568" y="5481"/>
                    <a:pt x="1956" y="5481"/>
                  </a:cubicBezTo>
                  <a:cubicBezTo>
                    <a:pt x="2266" y="5481"/>
                    <a:pt x="2579" y="5392"/>
                    <a:pt x="2858" y="5214"/>
                  </a:cubicBezTo>
                  <a:lnTo>
                    <a:pt x="6993" y="2482"/>
                  </a:lnTo>
                  <a:lnTo>
                    <a:pt x="5063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203;p62">
              <a:extLst>
                <a:ext uri="{FF2B5EF4-FFF2-40B4-BE49-F238E27FC236}">
                  <a16:creationId xmlns:a16="http://schemas.microsoft.com/office/drawing/2014/main" id="{5B9714A9-E492-4700-A058-194C2A2B8E01}"/>
                </a:ext>
              </a:extLst>
            </p:cNvPr>
            <p:cNvSpPr/>
            <p:nvPr/>
          </p:nvSpPr>
          <p:spPr>
            <a:xfrm>
              <a:off x="8928414" y="4249309"/>
              <a:ext cx="865120" cy="866966"/>
            </a:xfrm>
            <a:custGeom>
              <a:avLst/>
              <a:gdLst/>
              <a:ahLst/>
              <a:cxnLst/>
              <a:rect l="l" t="t" r="r" b="b"/>
              <a:pathLst>
                <a:path w="11906" h="11931" extrusionOk="0">
                  <a:moveTo>
                    <a:pt x="4136" y="0"/>
                  </a:moveTo>
                  <a:lnTo>
                    <a:pt x="0" y="2381"/>
                  </a:lnTo>
                  <a:lnTo>
                    <a:pt x="1930" y="4787"/>
                  </a:lnTo>
                  <a:cubicBezTo>
                    <a:pt x="2857" y="5940"/>
                    <a:pt x="4211" y="6692"/>
                    <a:pt x="5715" y="6867"/>
                  </a:cubicBezTo>
                  <a:lnTo>
                    <a:pt x="7444" y="7043"/>
                  </a:lnTo>
                  <a:lnTo>
                    <a:pt x="9073" y="10000"/>
                  </a:lnTo>
                  <a:lnTo>
                    <a:pt x="9023" y="10025"/>
                  </a:lnTo>
                  <a:cubicBezTo>
                    <a:pt x="10226" y="10201"/>
                    <a:pt x="11278" y="10877"/>
                    <a:pt x="11905" y="11930"/>
                  </a:cubicBezTo>
                  <a:lnTo>
                    <a:pt x="9850" y="6065"/>
                  </a:lnTo>
                  <a:cubicBezTo>
                    <a:pt x="9674" y="5514"/>
                    <a:pt x="9273" y="5088"/>
                    <a:pt x="8772" y="4812"/>
                  </a:cubicBezTo>
                  <a:lnTo>
                    <a:pt x="7118" y="3960"/>
                  </a:lnTo>
                  <a:lnTo>
                    <a:pt x="41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204;p62">
              <a:extLst>
                <a:ext uri="{FF2B5EF4-FFF2-40B4-BE49-F238E27FC236}">
                  <a16:creationId xmlns:a16="http://schemas.microsoft.com/office/drawing/2014/main" id="{BDD0C355-7713-4109-A857-4CDF84328F44}"/>
                </a:ext>
              </a:extLst>
            </p:cNvPr>
            <p:cNvSpPr/>
            <p:nvPr/>
          </p:nvSpPr>
          <p:spPr>
            <a:xfrm>
              <a:off x="9523885" y="4977755"/>
              <a:ext cx="269651" cy="138499"/>
            </a:xfrm>
            <a:custGeom>
              <a:avLst/>
              <a:gdLst/>
              <a:ahLst/>
              <a:cxnLst/>
              <a:rect l="l" t="t" r="r" b="b"/>
              <a:pathLst>
                <a:path w="3711" h="1906" extrusionOk="0">
                  <a:moveTo>
                    <a:pt x="828" y="0"/>
                  </a:moveTo>
                  <a:lnTo>
                    <a:pt x="703" y="176"/>
                  </a:lnTo>
                  <a:cubicBezTo>
                    <a:pt x="276" y="652"/>
                    <a:pt x="26" y="1278"/>
                    <a:pt x="1" y="1905"/>
                  </a:cubicBezTo>
                  <a:lnTo>
                    <a:pt x="3710" y="1905"/>
                  </a:lnTo>
                  <a:cubicBezTo>
                    <a:pt x="3083" y="852"/>
                    <a:pt x="2031" y="176"/>
                    <a:pt x="8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205;p62">
              <a:extLst>
                <a:ext uri="{FF2B5EF4-FFF2-40B4-BE49-F238E27FC236}">
                  <a16:creationId xmlns:a16="http://schemas.microsoft.com/office/drawing/2014/main" id="{5F8198A5-7DB6-43BE-924C-EBF43555F12C}"/>
                </a:ext>
              </a:extLst>
            </p:cNvPr>
            <p:cNvSpPr/>
            <p:nvPr/>
          </p:nvSpPr>
          <p:spPr>
            <a:xfrm>
              <a:off x="8928414" y="4249309"/>
              <a:ext cx="593725" cy="370519"/>
            </a:xfrm>
            <a:custGeom>
              <a:avLst/>
              <a:gdLst/>
              <a:ahLst/>
              <a:cxnLst/>
              <a:rect l="l" t="t" r="r" b="b"/>
              <a:pathLst>
                <a:path w="8171" h="5099" extrusionOk="0">
                  <a:moveTo>
                    <a:pt x="4136" y="0"/>
                  </a:moveTo>
                  <a:lnTo>
                    <a:pt x="0" y="2381"/>
                  </a:lnTo>
                  <a:lnTo>
                    <a:pt x="3058" y="4361"/>
                  </a:lnTo>
                  <a:cubicBezTo>
                    <a:pt x="3813" y="4847"/>
                    <a:pt x="4691" y="5098"/>
                    <a:pt x="5580" y="5098"/>
                  </a:cubicBezTo>
                  <a:cubicBezTo>
                    <a:pt x="6019" y="5098"/>
                    <a:pt x="6461" y="5037"/>
                    <a:pt x="6893" y="4912"/>
                  </a:cubicBezTo>
                  <a:lnTo>
                    <a:pt x="8171" y="4511"/>
                  </a:lnTo>
                  <a:lnTo>
                    <a:pt x="7118" y="3960"/>
                  </a:lnTo>
                  <a:lnTo>
                    <a:pt x="4136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206;p62">
              <a:extLst>
                <a:ext uri="{FF2B5EF4-FFF2-40B4-BE49-F238E27FC236}">
                  <a16:creationId xmlns:a16="http://schemas.microsoft.com/office/drawing/2014/main" id="{A4049B5C-57C8-4960-99C7-2A3C39135E1D}"/>
                </a:ext>
              </a:extLst>
            </p:cNvPr>
            <p:cNvSpPr/>
            <p:nvPr/>
          </p:nvSpPr>
          <p:spPr>
            <a:xfrm>
              <a:off x="9279883" y="3575432"/>
              <a:ext cx="475358" cy="539320"/>
            </a:xfrm>
            <a:custGeom>
              <a:avLst/>
              <a:gdLst/>
              <a:ahLst/>
              <a:cxnLst/>
              <a:rect l="l" t="t" r="r" b="b"/>
              <a:pathLst>
                <a:path w="6542" h="7422" extrusionOk="0">
                  <a:moveTo>
                    <a:pt x="3309" y="1"/>
                  </a:moveTo>
                  <a:cubicBezTo>
                    <a:pt x="4386" y="1129"/>
                    <a:pt x="4637" y="2958"/>
                    <a:pt x="3935" y="4362"/>
                  </a:cubicBezTo>
                  <a:cubicBezTo>
                    <a:pt x="3287" y="5592"/>
                    <a:pt x="1900" y="6403"/>
                    <a:pt x="504" y="6403"/>
                  </a:cubicBezTo>
                  <a:cubicBezTo>
                    <a:pt x="336" y="6403"/>
                    <a:pt x="168" y="6391"/>
                    <a:pt x="0" y="6367"/>
                  </a:cubicBezTo>
                  <a:lnTo>
                    <a:pt x="0" y="6367"/>
                  </a:lnTo>
                  <a:cubicBezTo>
                    <a:pt x="151" y="6592"/>
                    <a:pt x="201" y="6918"/>
                    <a:pt x="251" y="7169"/>
                  </a:cubicBezTo>
                  <a:cubicBezTo>
                    <a:pt x="995" y="7307"/>
                    <a:pt x="1750" y="7422"/>
                    <a:pt x="2510" y="7422"/>
                  </a:cubicBezTo>
                  <a:cubicBezTo>
                    <a:pt x="2851" y="7422"/>
                    <a:pt x="3193" y="7399"/>
                    <a:pt x="3534" y="7344"/>
                  </a:cubicBezTo>
                  <a:cubicBezTo>
                    <a:pt x="4612" y="7144"/>
                    <a:pt x="5639" y="6542"/>
                    <a:pt x="6116" y="5540"/>
                  </a:cubicBezTo>
                  <a:lnTo>
                    <a:pt x="6116" y="5540"/>
                  </a:lnTo>
                  <a:cubicBezTo>
                    <a:pt x="5965" y="5590"/>
                    <a:pt x="5715" y="5565"/>
                    <a:pt x="5564" y="5590"/>
                  </a:cubicBezTo>
                  <a:cubicBezTo>
                    <a:pt x="6316" y="4638"/>
                    <a:pt x="6542" y="3284"/>
                    <a:pt x="6066" y="2131"/>
                  </a:cubicBezTo>
                  <a:lnTo>
                    <a:pt x="6066" y="2131"/>
                  </a:lnTo>
                  <a:cubicBezTo>
                    <a:pt x="5990" y="2357"/>
                    <a:pt x="5865" y="2582"/>
                    <a:pt x="5765" y="2808"/>
                  </a:cubicBezTo>
                  <a:cubicBezTo>
                    <a:pt x="5614" y="1505"/>
                    <a:pt x="4537" y="427"/>
                    <a:pt x="33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207;p62">
              <a:extLst>
                <a:ext uri="{FF2B5EF4-FFF2-40B4-BE49-F238E27FC236}">
                  <a16:creationId xmlns:a16="http://schemas.microsoft.com/office/drawing/2014/main" id="{22B69B7A-EB77-4755-8DDE-68C9382482A5}"/>
                </a:ext>
              </a:extLst>
            </p:cNvPr>
            <p:cNvSpPr/>
            <p:nvPr/>
          </p:nvSpPr>
          <p:spPr>
            <a:xfrm>
              <a:off x="9279883" y="4025289"/>
              <a:ext cx="262312" cy="89451"/>
            </a:xfrm>
            <a:custGeom>
              <a:avLst/>
              <a:gdLst/>
              <a:ahLst/>
              <a:cxnLst/>
              <a:rect l="l" t="t" r="r" b="b"/>
              <a:pathLst>
                <a:path w="3610" h="1231" extrusionOk="0">
                  <a:moveTo>
                    <a:pt x="1780" y="0"/>
                  </a:moveTo>
                  <a:cubicBezTo>
                    <a:pt x="1375" y="141"/>
                    <a:pt x="959" y="220"/>
                    <a:pt x="538" y="220"/>
                  </a:cubicBezTo>
                  <a:cubicBezTo>
                    <a:pt x="359" y="220"/>
                    <a:pt x="180" y="206"/>
                    <a:pt x="0" y="176"/>
                  </a:cubicBezTo>
                  <a:lnTo>
                    <a:pt x="0" y="176"/>
                  </a:lnTo>
                  <a:cubicBezTo>
                    <a:pt x="151" y="401"/>
                    <a:pt x="201" y="727"/>
                    <a:pt x="251" y="978"/>
                  </a:cubicBezTo>
                  <a:cubicBezTo>
                    <a:pt x="995" y="1116"/>
                    <a:pt x="1750" y="1231"/>
                    <a:pt x="2510" y="1231"/>
                  </a:cubicBezTo>
                  <a:cubicBezTo>
                    <a:pt x="2851" y="1231"/>
                    <a:pt x="3193" y="1208"/>
                    <a:pt x="3534" y="1153"/>
                  </a:cubicBezTo>
                  <a:cubicBezTo>
                    <a:pt x="3559" y="1153"/>
                    <a:pt x="3584" y="1128"/>
                    <a:pt x="3609" y="1128"/>
                  </a:cubicBezTo>
                  <a:cubicBezTo>
                    <a:pt x="3033" y="702"/>
                    <a:pt x="2406" y="326"/>
                    <a:pt x="178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208;p62">
              <a:extLst>
                <a:ext uri="{FF2B5EF4-FFF2-40B4-BE49-F238E27FC236}">
                  <a16:creationId xmlns:a16="http://schemas.microsoft.com/office/drawing/2014/main" id="{DB4CD3C8-A851-4DFD-9276-0ADC5F0DACCB}"/>
                </a:ext>
              </a:extLst>
            </p:cNvPr>
            <p:cNvSpPr/>
            <p:nvPr/>
          </p:nvSpPr>
          <p:spPr>
            <a:xfrm>
              <a:off x="7944997" y="3779397"/>
              <a:ext cx="377046" cy="193725"/>
            </a:xfrm>
            <a:custGeom>
              <a:avLst/>
              <a:gdLst/>
              <a:ahLst/>
              <a:cxnLst/>
              <a:rect l="l" t="t" r="r" b="b"/>
              <a:pathLst>
                <a:path w="5189" h="2666" extrusionOk="0">
                  <a:moveTo>
                    <a:pt x="5158" y="1"/>
                  </a:moveTo>
                  <a:cubicBezTo>
                    <a:pt x="3448" y="1"/>
                    <a:pt x="424" y="2109"/>
                    <a:pt x="0" y="2658"/>
                  </a:cubicBezTo>
                  <a:cubicBezTo>
                    <a:pt x="103" y="2663"/>
                    <a:pt x="205" y="2665"/>
                    <a:pt x="307" y="2665"/>
                  </a:cubicBezTo>
                  <a:cubicBezTo>
                    <a:pt x="1231" y="2665"/>
                    <a:pt x="2145" y="2460"/>
                    <a:pt x="2958" y="2031"/>
                  </a:cubicBezTo>
                  <a:cubicBezTo>
                    <a:pt x="3885" y="1580"/>
                    <a:pt x="4662" y="853"/>
                    <a:pt x="5188" y="1"/>
                  </a:cubicBezTo>
                  <a:cubicBezTo>
                    <a:pt x="5178" y="1"/>
                    <a:pt x="5168" y="1"/>
                    <a:pt x="5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209;p62">
              <a:extLst>
                <a:ext uri="{FF2B5EF4-FFF2-40B4-BE49-F238E27FC236}">
                  <a16:creationId xmlns:a16="http://schemas.microsoft.com/office/drawing/2014/main" id="{466A04D5-40DC-4364-BE04-418A28D57082}"/>
                </a:ext>
              </a:extLst>
            </p:cNvPr>
            <p:cNvSpPr/>
            <p:nvPr/>
          </p:nvSpPr>
          <p:spPr>
            <a:xfrm>
              <a:off x="7997822" y="3379605"/>
              <a:ext cx="349725" cy="172289"/>
            </a:xfrm>
            <a:custGeom>
              <a:avLst/>
              <a:gdLst/>
              <a:ahLst/>
              <a:cxnLst/>
              <a:rect l="l" t="t" r="r" b="b"/>
              <a:pathLst>
                <a:path w="4813" h="2371" extrusionOk="0">
                  <a:moveTo>
                    <a:pt x="3098" y="1"/>
                  </a:moveTo>
                  <a:cubicBezTo>
                    <a:pt x="2522" y="1"/>
                    <a:pt x="1939" y="235"/>
                    <a:pt x="1454" y="566"/>
                  </a:cubicBezTo>
                  <a:cubicBezTo>
                    <a:pt x="877" y="942"/>
                    <a:pt x="426" y="1468"/>
                    <a:pt x="0" y="1969"/>
                  </a:cubicBezTo>
                  <a:cubicBezTo>
                    <a:pt x="176" y="2069"/>
                    <a:pt x="476" y="2270"/>
                    <a:pt x="677" y="2370"/>
                  </a:cubicBezTo>
                  <a:cubicBezTo>
                    <a:pt x="1980" y="1819"/>
                    <a:pt x="3409" y="1418"/>
                    <a:pt x="4812" y="1242"/>
                  </a:cubicBezTo>
                  <a:cubicBezTo>
                    <a:pt x="4637" y="566"/>
                    <a:pt x="4010" y="114"/>
                    <a:pt x="3334" y="14"/>
                  </a:cubicBezTo>
                  <a:cubicBezTo>
                    <a:pt x="3255" y="5"/>
                    <a:pt x="3177" y="1"/>
                    <a:pt x="30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210;p62">
              <a:extLst>
                <a:ext uri="{FF2B5EF4-FFF2-40B4-BE49-F238E27FC236}">
                  <a16:creationId xmlns:a16="http://schemas.microsoft.com/office/drawing/2014/main" id="{7F03E7C6-8EAD-4AC1-AC42-B41D788F123E}"/>
                </a:ext>
              </a:extLst>
            </p:cNvPr>
            <p:cNvSpPr/>
            <p:nvPr/>
          </p:nvSpPr>
          <p:spPr>
            <a:xfrm>
              <a:off x="7686390" y="3747425"/>
              <a:ext cx="180348" cy="315439"/>
            </a:xfrm>
            <a:custGeom>
              <a:avLst/>
              <a:gdLst/>
              <a:ahLst/>
              <a:cxnLst/>
              <a:rect l="l" t="t" r="r" b="b"/>
              <a:pathLst>
                <a:path w="2482" h="4341" extrusionOk="0">
                  <a:moveTo>
                    <a:pt x="1966" y="0"/>
                  </a:moveTo>
                  <a:cubicBezTo>
                    <a:pt x="1924" y="0"/>
                    <a:pt x="1878" y="5"/>
                    <a:pt x="1830" y="15"/>
                  </a:cubicBezTo>
                  <a:cubicBezTo>
                    <a:pt x="1203" y="65"/>
                    <a:pt x="652" y="516"/>
                    <a:pt x="376" y="1068"/>
                  </a:cubicBezTo>
                  <a:cubicBezTo>
                    <a:pt x="51" y="1694"/>
                    <a:pt x="0" y="2421"/>
                    <a:pt x="101" y="3098"/>
                  </a:cubicBezTo>
                  <a:cubicBezTo>
                    <a:pt x="151" y="3449"/>
                    <a:pt x="251" y="3799"/>
                    <a:pt x="502" y="4050"/>
                  </a:cubicBezTo>
                  <a:cubicBezTo>
                    <a:pt x="660" y="4226"/>
                    <a:pt x="906" y="4341"/>
                    <a:pt x="1142" y="4341"/>
                  </a:cubicBezTo>
                  <a:cubicBezTo>
                    <a:pt x="1242" y="4341"/>
                    <a:pt x="1340" y="4320"/>
                    <a:pt x="1429" y="4276"/>
                  </a:cubicBezTo>
                  <a:cubicBezTo>
                    <a:pt x="1705" y="4100"/>
                    <a:pt x="1830" y="3724"/>
                    <a:pt x="1805" y="3398"/>
                  </a:cubicBezTo>
                  <a:cubicBezTo>
                    <a:pt x="1780" y="3073"/>
                    <a:pt x="1680" y="2747"/>
                    <a:pt x="1655" y="2421"/>
                  </a:cubicBezTo>
                  <a:cubicBezTo>
                    <a:pt x="1629" y="1995"/>
                    <a:pt x="1755" y="1544"/>
                    <a:pt x="2005" y="1193"/>
                  </a:cubicBezTo>
                  <a:cubicBezTo>
                    <a:pt x="2206" y="917"/>
                    <a:pt x="2482" y="641"/>
                    <a:pt x="2356" y="291"/>
                  </a:cubicBezTo>
                  <a:cubicBezTo>
                    <a:pt x="2275" y="88"/>
                    <a:pt x="2145" y="0"/>
                    <a:pt x="1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211;p62">
              <a:extLst>
                <a:ext uri="{FF2B5EF4-FFF2-40B4-BE49-F238E27FC236}">
                  <a16:creationId xmlns:a16="http://schemas.microsoft.com/office/drawing/2014/main" id="{D9848B22-A308-4C45-A908-F6894DCF432C}"/>
                </a:ext>
              </a:extLst>
            </p:cNvPr>
            <p:cNvSpPr/>
            <p:nvPr/>
          </p:nvSpPr>
          <p:spPr>
            <a:xfrm>
              <a:off x="8116190" y="4283896"/>
              <a:ext cx="894257" cy="272348"/>
            </a:xfrm>
            <a:custGeom>
              <a:avLst/>
              <a:gdLst/>
              <a:ahLst/>
              <a:cxnLst/>
              <a:rect l="l" t="t" r="r" b="b"/>
              <a:pathLst>
                <a:path w="12307" h="3748" extrusionOk="0">
                  <a:moveTo>
                    <a:pt x="3735" y="0"/>
                  </a:moveTo>
                  <a:lnTo>
                    <a:pt x="0" y="928"/>
                  </a:lnTo>
                  <a:cubicBezTo>
                    <a:pt x="376" y="1404"/>
                    <a:pt x="827" y="1805"/>
                    <a:pt x="1379" y="2131"/>
                  </a:cubicBezTo>
                  <a:lnTo>
                    <a:pt x="2882" y="3008"/>
                  </a:lnTo>
                  <a:cubicBezTo>
                    <a:pt x="3732" y="3498"/>
                    <a:pt x="4690" y="3747"/>
                    <a:pt x="5646" y="3747"/>
                  </a:cubicBezTo>
                  <a:cubicBezTo>
                    <a:pt x="6353" y="3747"/>
                    <a:pt x="7059" y="3611"/>
                    <a:pt x="7720" y="3334"/>
                  </a:cubicBezTo>
                  <a:lnTo>
                    <a:pt x="12306" y="1429"/>
                  </a:lnTo>
                  <a:lnTo>
                    <a:pt x="11003" y="552"/>
                  </a:lnTo>
                  <a:lnTo>
                    <a:pt x="6717" y="1153"/>
                  </a:lnTo>
                  <a:cubicBezTo>
                    <a:pt x="6568" y="1174"/>
                    <a:pt x="6420" y="1185"/>
                    <a:pt x="6272" y="1185"/>
                  </a:cubicBezTo>
                  <a:cubicBezTo>
                    <a:pt x="5548" y="1185"/>
                    <a:pt x="4848" y="934"/>
                    <a:pt x="4286" y="477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212;p62">
              <a:extLst>
                <a:ext uri="{FF2B5EF4-FFF2-40B4-BE49-F238E27FC236}">
                  <a16:creationId xmlns:a16="http://schemas.microsoft.com/office/drawing/2014/main" id="{BF0AE7CD-BAB9-47A9-83F0-336C78C88040}"/>
                </a:ext>
              </a:extLst>
            </p:cNvPr>
            <p:cNvSpPr/>
            <p:nvPr/>
          </p:nvSpPr>
          <p:spPr>
            <a:xfrm>
              <a:off x="7506114" y="3457573"/>
              <a:ext cx="2627912" cy="1316326"/>
            </a:xfrm>
            <a:custGeom>
              <a:avLst/>
              <a:gdLst/>
              <a:ahLst/>
              <a:cxnLst/>
              <a:rect l="l" t="t" r="r" b="b"/>
              <a:pathLst>
                <a:path w="36166" h="18115" extrusionOk="0">
                  <a:moveTo>
                    <a:pt x="5541" y="1"/>
                  </a:moveTo>
                  <a:cubicBezTo>
                    <a:pt x="5309" y="1"/>
                    <a:pt x="5078" y="67"/>
                    <a:pt x="4887" y="194"/>
                  </a:cubicBezTo>
                  <a:lnTo>
                    <a:pt x="4161" y="671"/>
                  </a:lnTo>
                  <a:cubicBezTo>
                    <a:pt x="3982" y="790"/>
                    <a:pt x="3757" y="861"/>
                    <a:pt x="3534" y="861"/>
                  </a:cubicBezTo>
                  <a:cubicBezTo>
                    <a:pt x="3475" y="861"/>
                    <a:pt x="3416" y="856"/>
                    <a:pt x="3359" y="846"/>
                  </a:cubicBezTo>
                  <a:lnTo>
                    <a:pt x="251" y="445"/>
                  </a:lnTo>
                  <a:cubicBezTo>
                    <a:pt x="126" y="445"/>
                    <a:pt x="0" y="545"/>
                    <a:pt x="25" y="696"/>
                  </a:cubicBezTo>
                  <a:lnTo>
                    <a:pt x="276" y="2199"/>
                  </a:lnTo>
                  <a:cubicBezTo>
                    <a:pt x="376" y="2851"/>
                    <a:pt x="852" y="3377"/>
                    <a:pt x="1479" y="3528"/>
                  </a:cubicBezTo>
                  <a:lnTo>
                    <a:pt x="4060" y="4179"/>
                  </a:lnTo>
                  <a:cubicBezTo>
                    <a:pt x="4261" y="4229"/>
                    <a:pt x="4386" y="4405"/>
                    <a:pt x="4386" y="4580"/>
                  </a:cubicBezTo>
                  <a:cubicBezTo>
                    <a:pt x="4386" y="4806"/>
                    <a:pt x="4236" y="4981"/>
                    <a:pt x="4035" y="5006"/>
                  </a:cubicBezTo>
                  <a:lnTo>
                    <a:pt x="1178" y="5382"/>
                  </a:lnTo>
                  <a:lnTo>
                    <a:pt x="1303" y="5683"/>
                  </a:lnTo>
                  <a:cubicBezTo>
                    <a:pt x="1506" y="6133"/>
                    <a:pt x="1971" y="6421"/>
                    <a:pt x="2463" y="6421"/>
                  </a:cubicBezTo>
                  <a:cubicBezTo>
                    <a:pt x="2519" y="6421"/>
                    <a:pt x="2575" y="6418"/>
                    <a:pt x="2632" y="6410"/>
                  </a:cubicBezTo>
                  <a:lnTo>
                    <a:pt x="5163" y="6084"/>
                  </a:lnTo>
                  <a:cubicBezTo>
                    <a:pt x="5245" y="6070"/>
                    <a:pt x="5326" y="6063"/>
                    <a:pt x="5406" y="6063"/>
                  </a:cubicBezTo>
                  <a:cubicBezTo>
                    <a:pt x="5741" y="6063"/>
                    <a:pt x="6053" y="6187"/>
                    <a:pt x="6316" y="6410"/>
                  </a:cubicBezTo>
                  <a:cubicBezTo>
                    <a:pt x="6592" y="6610"/>
                    <a:pt x="6767" y="6911"/>
                    <a:pt x="6842" y="7237"/>
                  </a:cubicBezTo>
                  <a:lnTo>
                    <a:pt x="7544" y="10445"/>
                  </a:lnTo>
                  <a:cubicBezTo>
                    <a:pt x="7694" y="11122"/>
                    <a:pt x="7995" y="11748"/>
                    <a:pt x="8396" y="12300"/>
                  </a:cubicBezTo>
                  <a:lnTo>
                    <a:pt x="12131" y="11372"/>
                  </a:lnTo>
                  <a:lnTo>
                    <a:pt x="12682" y="11849"/>
                  </a:lnTo>
                  <a:cubicBezTo>
                    <a:pt x="13244" y="12306"/>
                    <a:pt x="13944" y="12557"/>
                    <a:pt x="14668" y="12557"/>
                  </a:cubicBezTo>
                  <a:cubicBezTo>
                    <a:pt x="14816" y="12557"/>
                    <a:pt x="14964" y="12546"/>
                    <a:pt x="15113" y="12525"/>
                  </a:cubicBezTo>
                  <a:lnTo>
                    <a:pt x="19399" y="11924"/>
                  </a:lnTo>
                  <a:lnTo>
                    <a:pt x="20702" y="12801"/>
                  </a:lnTo>
                  <a:lnTo>
                    <a:pt x="23609" y="14355"/>
                  </a:lnTo>
                  <a:cubicBezTo>
                    <a:pt x="24316" y="14734"/>
                    <a:pt x="25105" y="14923"/>
                    <a:pt x="25896" y="14923"/>
                  </a:cubicBezTo>
                  <a:cubicBezTo>
                    <a:pt x="26256" y="14923"/>
                    <a:pt x="26615" y="14884"/>
                    <a:pt x="26968" y="14806"/>
                  </a:cubicBezTo>
                  <a:lnTo>
                    <a:pt x="31028" y="13929"/>
                  </a:lnTo>
                  <a:lnTo>
                    <a:pt x="34662" y="17713"/>
                  </a:lnTo>
                  <a:cubicBezTo>
                    <a:pt x="34787" y="17864"/>
                    <a:pt x="34938" y="17989"/>
                    <a:pt x="35088" y="18114"/>
                  </a:cubicBezTo>
                  <a:cubicBezTo>
                    <a:pt x="34888" y="17563"/>
                    <a:pt x="35013" y="16911"/>
                    <a:pt x="35489" y="16485"/>
                  </a:cubicBezTo>
                  <a:lnTo>
                    <a:pt x="36166" y="15934"/>
                  </a:lnTo>
                  <a:lnTo>
                    <a:pt x="33434" y="12626"/>
                  </a:lnTo>
                  <a:cubicBezTo>
                    <a:pt x="33008" y="12124"/>
                    <a:pt x="32381" y="11823"/>
                    <a:pt x="31705" y="11823"/>
                  </a:cubicBezTo>
                  <a:lnTo>
                    <a:pt x="29374" y="11823"/>
                  </a:lnTo>
                  <a:lnTo>
                    <a:pt x="27243" y="9367"/>
                  </a:lnTo>
                  <a:cubicBezTo>
                    <a:pt x="25961" y="7902"/>
                    <a:pt x="24093" y="7064"/>
                    <a:pt x="22155" y="7064"/>
                  </a:cubicBezTo>
                  <a:cubicBezTo>
                    <a:pt x="21972" y="7064"/>
                    <a:pt x="21788" y="7071"/>
                    <a:pt x="21604" y="7087"/>
                  </a:cubicBezTo>
                  <a:lnTo>
                    <a:pt x="17419" y="7463"/>
                  </a:lnTo>
                  <a:lnTo>
                    <a:pt x="12757" y="6159"/>
                  </a:lnTo>
                  <a:cubicBezTo>
                    <a:pt x="12005" y="5934"/>
                    <a:pt x="11379" y="5432"/>
                    <a:pt x="11028" y="4731"/>
                  </a:cubicBezTo>
                  <a:lnTo>
                    <a:pt x="10050" y="2751"/>
                  </a:lnTo>
                  <a:cubicBezTo>
                    <a:pt x="9574" y="1823"/>
                    <a:pt x="8747" y="1097"/>
                    <a:pt x="7770" y="746"/>
                  </a:cubicBezTo>
                  <a:lnTo>
                    <a:pt x="5940" y="69"/>
                  </a:lnTo>
                  <a:cubicBezTo>
                    <a:pt x="5811" y="23"/>
                    <a:pt x="5676" y="1"/>
                    <a:pt x="55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213;p62">
              <a:extLst>
                <a:ext uri="{FF2B5EF4-FFF2-40B4-BE49-F238E27FC236}">
                  <a16:creationId xmlns:a16="http://schemas.microsoft.com/office/drawing/2014/main" id="{92D84132-1E99-48A2-AAD9-1C765A828BF5}"/>
                </a:ext>
              </a:extLst>
            </p:cNvPr>
            <p:cNvSpPr/>
            <p:nvPr/>
          </p:nvSpPr>
          <p:spPr>
            <a:xfrm>
              <a:off x="10041098" y="4615312"/>
              <a:ext cx="242257" cy="201282"/>
            </a:xfrm>
            <a:custGeom>
              <a:avLst/>
              <a:gdLst/>
              <a:ahLst/>
              <a:cxnLst/>
              <a:rect l="l" t="t" r="r" b="b"/>
              <a:pathLst>
                <a:path w="3334" h="2770" extrusionOk="0">
                  <a:moveTo>
                    <a:pt x="1279" y="1"/>
                  </a:moveTo>
                  <a:lnTo>
                    <a:pt x="602" y="552"/>
                  </a:lnTo>
                  <a:cubicBezTo>
                    <a:pt x="126" y="978"/>
                    <a:pt x="1" y="1630"/>
                    <a:pt x="201" y="2181"/>
                  </a:cubicBezTo>
                  <a:cubicBezTo>
                    <a:pt x="737" y="2568"/>
                    <a:pt x="1379" y="2770"/>
                    <a:pt x="2027" y="2770"/>
                  </a:cubicBezTo>
                  <a:cubicBezTo>
                    <a:pt x="2470" y="2770"/>
                    <a:pt x="2917" y="2675"/>
                    <a:pt x="3334" y="2482"/>
                  </a:cubicBezTo>
                  <a:lnTo>
                    <a:pt x="12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214;p62">
              <a:extLst>
                <a:ext uri="{FF2B5EF4-FFF2-40B4-BE49-F238E27FC236}">
                  <a16:creationId xmlns:a16="http://schemas.microsoft.com/office/drawing/2014/main" id="{94970739-BFFB-4615-9F21-2673F163EBFE}"/>
                </a:ext>
              </a:extLst>
            </p:cNvPr>
            <p:cNvSpPr/>
            <p:nvPr/>
          </p:nvSpPr>
          <p:spPr>
            <a:xfrm>
              <a:off x="7510038" y="3491506"/>
              <a:ext cx="127232" cy="82402"/>
            </a:xfrm>
            <a:custGeom>
              <a:avLst/>
              <a:gdLst/>
              <a:ahLst/>
              <a:cxnLst/>
              <a:rect l="l" t="t" r="r" b="b"/>
              <a:pathLst>
                <a:path w="1751" h="1134" extrusionOk="0">
                  <a:moveTo>
                    <a:pt x="234" y="0"/>
                  </a:moveTo>
                  <a:cubicBezTo>
                    <a:pt x="83" y="0"/>
                    <a:pt x="0" y="140"/>
                    <a:pt x="46" y="279"/>
                  </a:cubicBezTo>
                  <a:lnTo>
                    <a:pt x="197" y="705"/>
                  </a:lnTo>
                  <a:cubicBezTo>
                    <a:pt x="291" y="963"/>
                    <a:pt x="538" y="1133"/>
                    <a:pt x="817" y="1133"/>
                  </a:cubicBezTo>
                  <a:cubicBezTo>
                    <a:pt x="835" y="1133"/>
                    <a:pt x="854" y="1132"/>
                    <a:pt x="874" y="1131"/>
                  </a:cubicBezTo>
                  <a:lnTo>
                    <a:pt x="1475" y="1056"/>
                  </a:lnTo>
                  <a:cubicBezTo>
                    <a:pt x="1701" y="1031"/>
                    <a:pt x="1751" y="730"/>
                    <a:pt x="1575" y="630"/>
                  </a:cubicBezTo>
                  <a:lnTo>
                    <a:pt x="823" y="178"/>
                  </a:lnTo>
                  <a:cubicBezTo>
                    <a:pt x="648" y="78"/>
                    <a:pt x="473" y="28"/>
                    <a:pt x="272" y="3"/>
                  </a:cubicBezTo>
                  <a:cubicBezTo>
                    <a:pt x="259" y="1"/>
                    <a:pt x="246" y="0"/>
                    <a:pt x="2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215;p62">
              <a:extLst>
                <a:ext uri="{FF2B5EF4-FFF2-40B4-BE49-F238E27FC236}">
                  <a16:creationId xmlns:a16="http://schemas.microsoft.com/office/drawing/2014/main" id="{F8436F8B-E82A-42E3-88F7-56F1D300BD9E}"/>
                </a:ext>
              </a:extLst>
            </p:cNvPr>
            <p:cNvSpPr/>
            <p:nvPr/>
          </p:nvSpPr>
          <p:spPr>
            <a:xfrm>
              <a:off x="7855767" y="3535395"/>
              <a:ext cx="49193" cy="52900"/>
            </a:xfrm>
            <a:custGeom>
              <a:avLst/>
              <a:gdLst/>
              <a:ahLst/>
              <a:cxnLst/>
              <a:rect l="l" t="t" r="r" b="b"/>
              <a:pathLst>
                <a:path w="677" h="728" extrusionOk="0">
                  <a:moveTo>
                    <a:pt x="494" y="0"/>
                  </a:moveTo>
                  <a:cubicBezTo>
                    <a:pt x="388" y="0"/>
                    <a:pt x="247" y="91"/>
                    <a:pt x="151" y="226"/>
                  </a:cubicBezTo>
                  <a:cubicBezTo>
                    <a:pt x="25" y="427"/>
                    <a:pt x="0" y="627"/>
                    <a:pt x="126" y="702"/>
                  </a:cubicBezTo>
                  <a:cubicBezTo>
                    <a:pt x="149" y="720"/>
                    <a:pt x="177" y="728"/>
                    <a:pt x="208" y="728"/>
                  </a:cubicBezTo>
                  <a:cubicBezTo>
                    <a:pt x="314" y="728"/>
                    <a:pt x="455" y="637"/>
                    <a:pt x="552" y="502"/>
                  </a:cubicBezTo>
                  <a:cubicBezTo>
                    <a:pt x="677" y="301"/>
                    <a:pt x="677" y="101"/>
                    <a:pt x="577" y="26"/>
                  </a:cubicBezTo>
                  <a:cubicBezTo>
                    <a:pt x="554" y="8"/>
                    <a:pt x="525" y="0"/>
                    <a:pt x="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216;p62">
              <a:extLst>
                <a:ext uri="{FF2B5EF4-FFF2-40B4-BE49-F238E27FC236}">
                  <a16:creationId xmlns:a16="http://schemas.microsoft.com/office/drawing/2014/main" id="{442A93B4-F800-402C-BECE-2B9571BD64F7}"/>
                </a:ext>
              </a:extLst>
            </p:cNvPr>
            <p:cNvSpPr/>
            <p:nvPr/>
          </p:nvSpPr>
          <p:spPr>
            <a:xfrm>
              <a:off x="8010538" y="3839562"/>
              <a:ext cx="322404" cy="236815"/>
            </a:xfrm>
            <a:custGeom>
              <a:avLst/>
              <a:gdLst/>
              <a:ahLst/>
              <a:cxnLst/>
              <a:rect l="l" t="t" r="r" b="b"/>
              <a:pathLst>
                <a:path w="4437" h="3259" extrusionOk="0">
                  <a:moveTo>
                    <a:pt x="4437" y="0"/>
                  </a:moveTo>
                  <a:lnTo>
                    <a:pt x="2632" y="1504"/>
                  </a:lnTo>
                  <a:lnTo>
                    <a:pt x="1" y="2356"/>
                  </a:lnTo>
                  <a:lnTo>
                    <a:pt x="176" y="3258"/>
                  </a:lnTo>
                  <a:cubicBezTo>
                    <a:pt x="2231" y="3183"/>
                    <a:pt x="4036" y="1704"/>
                    <a:pt x="443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217;p62">
              <a:extLst>
                <a:ext uri="{FF2B5EF4-FFF2-40B4-BE49-F238E27FC236}">
                  <a16:creationId xmlns:a16="http://schemas.microsoft.com/office/drawing/2014/main" id="{FBCB8526-7D75-4A1E-9173-D2AF77462CC8}"/>
                </a:ext>
              </a:extLst>
            </p:cNvPr>
            <p:cNvSpPr/>
            <p:nvPr/>
          </p:nvSpPr>
          <p:spPr>
            <a:xfrm>
              <a:off x="7944997" y="3779397"/>
              <a:ext cx="402550" cy="253383"/>
            </a:xfrm>
            <a:custGeom>
              <a:avLst/>
              <a:gdLst/>
              <a:ahLst/>
              <a:cxnLst/>
              <a:rect l="l" t="t" r="r" b="b"/>
              <a:pathLst>
                <a:path w="5540" h="3487" extrusionOk="0">
                  <a:moveTo>
                    <a:pt x="5188" y="1"/>
                  </a:moveTo>
                  <a:cubicBezTo>
                    <a:pt x="4662" y="853"/>
                    <a:pt x="3885" y="1580"/>
                    <a:pt x="2958" y="2031"/>
                  </a:cubicBezTo>
                  <a:cubicBezTo>
                    <a:pt x="2145" y="2460"/>
                    <a:pt x="1231" y="2665"/>
                    <a:pt x="307" y="2665"/>
                  </a:cubicBezTo>
                  <a:cubicBezTo>
                    <a:pt x="205" y="2665"/>
                    <a:pt x="103" y="2663"/>
                    <a:pt x="0" y="2658"/>
                  </a:cubicBezTo>
                  <a:lnTo>
                    <a:pt x="0" y="2658"/>
                  </a:lnTo>
                  <a:lnTo>
                    <a:pt x="25" y="3034"/>
                  </a:lnTo>
                  <a:cubicBezTo>
                    <a:pt x="50" y="3184"/>
                    <a:pt x="50" y="3334"/>
                    <a:pt x="76" y="3460"/>
                  </a:cubicBezTo>
                  <a:cubicBezTo>
                    <a:pt x="267" y="3477"/>
                    <a:pt x="461" y="3487"/>
                    <a:pt x="655" y="3487"/>
                  </a:cubicBezTo>
                  <a:cubicBezTo>
                    <a:pt x="1557" y="3487"/>
                    <a:pt x="2480" y="3291"/>
                    <a:pt x="3284" y="2858"/>
                  </a:cubicBezTo>
                  <a:cubicBezTo>
                    <a:pt x="4236" y="2307"/>
                    <a:pt x="5038" y="1505"/>
                    <a:pt x="5539" y="527"/>
                  </a:cubicBezTo>
                  <a:cubicBezTo>
                    <a:pt x="5439" y="402"/>
                    <a:pt x="5289" y="126"/>
                    <a:pt x="51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218;p62">
              <a:extLst>
                <a:ext uri="{FF2B5EF4-FFF2-40B4-BE49-F238E27FC236}">
                  <a16:creationId xmlns:a16="http://schemas.microsoft.com/office/drawing/2014/main" id="{9D56FBF2-634C-4AAE-9A3E-7D76A0A77309}"/>
                </a:ext>
              </a:extLst>
            </p:cNvPr>
            <p:cNvSpPr/>
            <p:nvPr/>
          </p:nvSpPr>
          <p:spPr>
            <a:xfrm>
              <a:off x="7517013" y="4660799"/>
              <a:ext cx="163999" cy="204116"/>
            </a:xfrm>
            <a:custGeom>
              <a:avLst/>
              <a:gdLst/>
              <a:ahLst/>
              <a:cxnLst/>
              <a:rect l="l" t="t" r="r" b="b"/>
              <a:pathLst>
                <a:path w="2257" h="2809" extrusionOk="0">
                  <a:moveTo>
                    <a:pt x="1132" y="0"/>
                  </a:moveTo>
                  <a:cubicBezTo>
                    <a:pt x="798" y="0"/>
                    <a:pt x="467" y="127"/>
                    <a:pt x="226" y="352"/>
                  </a:cubicBezTo>
                  <a:cubicBezTo>
                    <a:pt x="1" y="1154"/>
                    <a:pt x="301" y="2031"/>
                    <a:pt x="1003" y="2533"/>
                  </a:cubicBezTo>
                  <a:lnTo>
                    <a:pt x="1429" y="2808"/>
                  </a:lnTo>
                  <a:lnTo>
                    <a:pt x="2256" y="452"/>
                  </a:lnTo>
                  <a:lnTo>
                    <a:pt x="1780" y="177"/>
                  </a:lnTo>
                  <a:cubicBezTo>
                    <a:pt x="1580" y="56"/>
                    <a:pt x="1355" y="0"/>
                    <a:pt x="1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219;p62">
              <a:extLst>
                <a:ext uri="{FF2B5EF4-FFF2-40B4-BE49-F238E27FC236}">
                  <a16:creationId xmlns:a16="http://schemas.microsoft.com/office/drawing/2014/main" id="{A44674BA-838B-47D1-8DD0-1BCDF8450C61}"/>
                </a:ext>
              </a:extLst>
            </p:cNvPr>
            <p:cNvSpPr/>
            <p:nvPr/>
          </p:nvSpPr>
          <p:spPr>
            <a:xfrm>
              <a:off x="7533435" y="4085018"/>
              <a:ext cx="854148" cy="608715"/>
            </a:xfrm>
            <a:custGeom>
              <a:avLst/>
              <a:gdLst/>
              <a:ahLst/>
              <a:cxnLst/>
              <a:rect l="l" t="t" r="r" b="b"/>
              <a:pathLst>
                <a:path w="11755" h="8377" extrusionOk="0">
                  <a:moveTo>
                    <a:pt x="9909" y="1"/>
                  </a:moveTo>
                  <a:cubicBezTo>
                    <a:pt x="9873" y="1"/>
                    <a:pt x="9836" y="2"/>
                    <a:pt x="9800" y="6"/>
                  </a:cubicBezTo>
                  <a:lnTo>
                    <a:pt x="9775" y="6"/>
                  </a:lnTo>
                  <a:cubicBezTo>
                    <a:pt x="9073" y="56"/>
                    <a:pt x="8446" y="457"/>
                    <a:pt x="8070" y="1033"/>
                  </a:cubicBezTo>
                  <a:lnTo>
                    <a:pt x="5890" y="4542"/>
                  </a:lnTo>
                  <a:lnTo>
                    <a:pt x="2356" y="5419"/>
                  </a:lnTo>
                  <a:cubicBezTo>
                    <a:pt x="1729" y="5569"/>
                    <a:pt x="1178" y="5970"/>
                    <a:pt x="877" y="6547"/>
                  </a:cubicBezTo>
                  <a:lnTo>
                    <a:pt x="176" y="7825"/>
                  </a:lnTo>
                  <a:cubicBezTo>
                    <a:pt x="100" y="7975"/>
                    <a:pt x="25" y="8126"/>
                    <a:pt x="0" y="8276"/>
                  </a:cubicBezTo>
                  <a:cubicBezTo>
                    <a:pt x="241" y="8051"/>
                    <a:pt x="572" y="7924"/>
                    <a:pt x="906" y="7924"/>
                  </a:cubicBezTo>
                  <a:cubicBezTo>
                    <a:pt x="1129" y="7924"/>
                    <a:pt x="1354" y="7980"/>
                    <a:pt x="1554" y="8101"/>
                  </a:cubicBezTo>
                  <a:lnTo>
                    <a:pt x="2030" y="8376"/>
                  </a:lnTo>
                  <a:lnTo>
                    <a:pt x="2281" y="7650"/>
                  </a:lnTo>
                  <a:lnTo>
                    <a:pt x="6316" y="6898"/>
                  </a:lnTo>
                  <a:cubicBezTo>
                    <a:pt x="6892" y="6798"/>
                    <a:pt x="7444" y="6522"/>
                    <a:pt x="7895" y="6146"/>
                  </a:cubicBezTo>
                  <a:lnTo>
                    <a:pt x="11755" y="2737"/>
                  </a:lnTo>
                  <a:lnTo>
                    <a:pt x="11078" y="858"/>
                  </a:lnTo>
                  <a:cubicBezTo>
                    <a:pt x="10914" y="341"/>
                    <a:pt x="10442" y="1"/>
                    <a:pt x="99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220;p62">
              <a:extLst>
                <a:ext uri="{FF2B5EF4-FFF2-40B4-BE49-F238E27FC236}">
                  <a16:creationId xmlns:a16="http://schemas.microsoft.com/office/drawing/2014/main" id="{A08197C7-1085-45AA-A322-C98D9F8905AA}"/>
                </a:ext>
              </a:extLst>
            </p:cNvPr>
            <p:cNvSpPr/>
            <p:nvPr/>
          </p:nvSpPr>
          <p:spPr>
            <a:xfrm>
              <a:off x="7994189" y="3449144"/>
              <a:ext cx="480808" cy="197431"/>
            </a:xfrm>
            <a:custGeom>
              <a:avLst/>
              <a:gdLst/>
              <a:ahLst/>
              <a:cxnLst/>
              <a:rect l="l" t="t" r="r" b="b"/>
              <a:pathLst>
                <a:path w="6617" h="2717" extrusionOk="0">
                  <a:moveTo>
                    <a:pt x="4760" y="1"/>
                  </a:moveTo>
                  <a:cubicBezTo>
                    <a:pt x="4567" y="1"/>
                    <a:pt x="4373" y="16"/>
                    <a:pt x="4186" y="35"/>
                  </a:cubicBezTo>
                  <a:cubicBezTo>
                    <a:pt x="2657" y="210"/>
                    <a:pt x="1178" y="862"/>
                    <a:pt x="0" y="1839"/>
                  </a:cubicBezTo>
                  <a:cubicBezTo>
                    <a:pt x="251" y="2015"/>
                    <a:pt x="426" y="2340"/>
                    <a:pt x="526" y="2641"/>
                  </a:cubicBezTo>
                  <a:cubicBezTo>
                    <a:pt x="1186" y="2473"/>
                    <a:pt x="1868" y="2391"/>
                    <a:pt x="2549" y="2391"/>
                  </a:cubicBezTo>
                  <a:cubicBezTo>
                    <a:pt x="3083" y="2391"/>
                    <a:pt x="3617" y="2442"/>
                    <a:pt x="4135" y="2541"/>
                  </a:cubicBezTo>
                  <a:cubicBezTo>
                    <a:pt x="4436" y="2616"/>
                    <a:pt x="4762" y="2691"/>
                    <a:pt x="5063" y="2716"/>
                  </a:cubicBezTo>
                  <a:cubicBezTo>
                    <a:pt x="5389" y="2716"/>
                    <a:pt x="5689" y="2691"/>
                    <a:pt x="5965" y="2541"/>
                  </a:cubicBezTo>
                  <a:cubicBezTo>
                    <a:pt x="6391" y="2290"/>
                    <a:pt x="6617" y="1764"/>
                    <a:pt x="6541" y="1288"/>
                  </a:cubicBezTo>
                  <a:cubicBezTo>
                    <a:pt x="6466" y="812"/>
                    <a:pt x="6140" y="386"/>
                    <a:pt x="5689" y="185"/>
                  </a:cubicBezTo>
                  <a:cubicBezTo>
                    <a:pt x="5407" y="44"/>
                    <a:pt x="5084" y="1"/>
                    <a:pt x="47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221;p62">
              <a:extLst>
                <a:ext uri="{FF2B5EF4-FFF2-40B4-BE49-F238E27FC236}">
                  <a16:creationId xmlns:a16="http://schemas.microsoft.com/office/drawing/2014/main" id="{A86B08EF-3973-41FA-9D0B-6ECFCD21A5A5}"/>
                </a:ext>
              </a:extLst>
            </p:cNvPr>
            <p:cNvSpPr/>
            <p:nvPr/>
          </p:nvSpPr>
          <p:spPr>
            <a:xfrm>
              <a:off x="8079713" y="3498991"/>
              <a:ext cx="344275" cy="98388"/>
            </a:xfrm>
            <a:custGeom>
              <a:avLst/>
              <a:gdLst/>
              <a:ahLst/>
              <a:cxnLst/>
              <a:rect l="l" t="t" r="r" b="b"/>
              <a:pathLst>
                <a:path w="4738" h="1354" extrusionOk="0">
                  <a:moveTo>
                    <a:pt x="3560" y="0"/>
                  </a:moveTo>
                  <a:cubicBezTo>
                    <a:pt x="3435" y="0"/>
                    <a:pt x="3284" y="0"/>
                    <a:pt x="3084" y="25"/>
                  </a:cubicBezTo>
                  <a:cubicBezTo>
                    <a:pt x="2006" y="151"/>
                    <a:pt x="928" y="552"/>
                    <a:pt x="1" y="1128"/>
                  </a:cubicBezTo>
                  <a:cubicBezTo>
                    <a:pt x="452" y="1078"/>
                    <a:pt x="903" y="1028"/>
                    <a:pt x="1379" y="1028"/>
                  </a:cubicBezTo>
                  <a:cubicBezTo>
                    <a:pt x="1956" y="1028"/>
                    <a:pt x="2532" y="1078"/>
                    <a:pt x="3084" y="1203"/>
                  </a:cubicBezTo>
                  <a:cubicBezTo>
                    <a:pt x="3184" y="1203"/>
                    <a:pt x="3259" y="1228"/>
                    <a:pt x="3334" y="1253"/>
                  </a:cubicBezTo>
                  <a:cubicBezTo>
                    <a:pt x="3535" y="1279"/>
                    <a:pt x="3735" y="1329"/>
                    <a:pt x="3936" y="1354"/>
                  </a:cubicBezTo>
                  <a:lnTo>
                    <a:pt x="4036" y="1354"/>
                  </a:lnTo>
                  <a:cubicBezTo>
                    <a:pt x="4212" y="1354"/>
                    <a:pt x="4362" y="1329"/>
                    <a:pt x="4462" y="1253"/>
                  </a:cubicBezTo>
                  <a:cubicBezTo>
                    <a:pt x="4613" y="1153"/>
                    <a:pt x="4738" y="928"/>
                    <a:pt x="4688" y="702"/>
                  </a:cubicBezTo>
                  <a:cubicBezTo>
                    <a:pt x="4663" y="476"/>
                    <a:pt x="4487" y="226"/>
                    <a:pt x="4237" y="126"/>
                  </a:cubicBezTo>
                  <a:cubicBezTo>
                    <a:pt x="4061" y="25"/>
                    <a:pt x="3836" y="0"/>
                    <a:pt x="356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222;p62">
              <a:extLst>
                <a:ext uri="{FF2B5EF4-FFF2-40B4-BE49-F238E27FC236}">
                  <a16:creationId xmlns:a16="http://schemas.microsoft.com/office/drawing/2014/main" id="{2E8738BB-4616-4C00-8D2B-5D02ACA5ECB4}"/>
                </a:ext>
              </a:extLst>
            </p:cNvPr>
            <p:cNvSpPr/>
            <p:nvPr/>
          </p:nvSpPr>
          <p:spPr>
            <a:xfrm>
              <a:off x="5014800" y="5116178"/>
              <a:ext cx="5173861" cy="27322"/>
            </a:xfrm>
            <a:custGeom>
              <a:avLst/>
              <a:gdLst/>
              <a:ahLst/>
              <a:cxnLst/>
              <a:rect l="l" t="t" r="r" b="b"/>
              <a:pathLst>
                <a:path w="71204" h="376" extrusionOk="0">
                  <a:moveTo>
                    <a:pt x="201" y="0"/>
                  </a:moveTo>
                  <a:cubicBezTo>
                    <a:pt x="101" y="0"/>
                    <a:pt x="0" y="100"/>
                    <a:pt x="0" y="201"/>
                  </a:cubicBezTo>
                  <a:cubicBezTo>
                    <a:pt x="0" y="301"/>
                    <a:pt x="101" y="376"/>
                    <a:pt x="201" y="376"/>
                  </a:cubicBezTo>
                  <a:lnTo>
                    <a:pt x="71028" y="376"/>
                  </a:lnTo>
                  <a:cubicBezTo>
                    <a:pt x="71129" y="376"/>
                    <a:pt x="71204" y="301"/>
                    <a:pt x="71204" y="201"/>
                  </a:cubicBezTo>
                  <a:cubicBezTo>
                    <a:pt x="71204" y="100"/>
                    <a:pt x="71129" y="0"/>
                    <a:pt x="710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2748;p63">
            <a:extLst>
              <a:ext uri="{FF2B5EF4-FFF2-40B4-BE49-F238E27FC236}">
                <a16:creationId xmlns:a16="http://schemas.microsoft.com/office/drawing/2014/main" id="{6B58BB0E-47BD-4DD8-830E-D06D9FFB4029}"/>
              </a:ext>
            </a:extLst>
          </p:cNvPr>
          <p:cNvGrpSpPr/>
          <p:nvPr/>
        </p:nvGrpSpPr>
        <p:grpSpPr>
          <a:xfrm>
            <a:off x="3759808" y="1098523"/>
            <a:ext cx="481070" cy="468294"/>
            <a:chOff x="3316215" y="2019619"/>
            <a:chExt cx="481070" cy="468294"/>
          </a:xfrm>
        </p:grpSpPr>
        <p:sp>
          <p:nvSpPr>
            <p:cNvPr id="110" name="Google Shape;2749;p63">
              <a:extLst>
                <a:ext uri="{FF2B5EF4-FFF2-40B4-BE49-F238E27FC236}">
                  <a16:creationId xmlns:a16="http://schemas.microsoft.com/office/drawing/2014/main" id="{F73D3089-F16B-4B8F-9113-E41335AB78E0}"/>
                </a:ext>
              </a:extLst>
            </p:cNvPr>
            <p:cNvSpPr/>
            <p:nvPr/>
          </p:nvSpPr>
          <p:spPr>
            <a:xfrm>
              <a:off x="3316215" y="2019619"/>
              <a:ext cx="481070" cy="468294"/>
            </a:xfrm>
            <a:custGeom>
              <a:avLst/>
              <a:gdLst/>
              <a:ahLst/>
              <a:cxnLst/>
              <a:rect l="l" t="t" r="r" b="b"/>
              <a:pathLst>
                <a:path w="15702" h="15285" extrusionOk="0">
                  <a:moveTo>
                    <a:pt x="10985" y="0"/>
                  </a:moveTo>
                  <a:cubicBezTo>
                    <a:pt x="10416" y="0"/>
                    <a:pt x="9847" y="215"/>
                    <a:pt x="9421" y="641"/>
                  </a:cubicBezTo>
                  <a:cubicBezTo>
                    <a:pt x="8832" y="1229"/>
                    <a:pt x="8654" y="2068"/>
                    <a:pt x="8868" y="2817"/>
                  </a:cubicBezTo>
                  <a:cubicBezTo>
                    <a:pt x="8975" y="3174"/>
                    <a:pt x="8868" y="3549"/>
                    <a:pt x="8618" y="3799"/>
                  </a:cubicBezTo>
                  <a:lnTo>
                    <a:pt x="4015" y="8402"/>
                  </a:lnTo>
                  <a:cubicBezTo>
                    <a:pt x="3814" y="8603"/>
                    <a:pt x="3553" y="8703"/>
                    <a:pt x="3292" y="8703"/>
                  </a:cubicBezTo>
                  <a:cubicBezTo>
                    <a:pt x="3205" y="8703"/>
                    <a:pt x="3118" y="8692"/>
                    <a:pt x="3033" y="8670"/>
                  </a:cubicBezTo>
                  <a:cubicBezTo>
                    <a:pt x="2823" y="8605"/>
                    <a:pt x="2605" y="8572"/>
                    <a:pt x="2388" y="8572"/>
                  </a:cubicBezTo>
                  <a:cubicBezTo>
                    <a:pt x="1833" y="8572"/>
                    <a:pt x="1280" y="8787"/>
                    <a:pt x="857" y="9223"/>
                  </a:cubicBezTo>
                  <a:cubicBezTo>
                    <a:pt x="0" y="10061"/>
                    <a:pt x="0" y="11435"/>
                    <a:pt x="821" y="12292"/>
                  </a:cubicBezTo>
                  <a:cubicBezTo>
                    <a:pt x="1254" y="12741"/>
                    <a:pt x="1827" y="12973"/>
                    <a:pt x="2409" y="12973"/>
                  </a:cubicBezTo>
                  <a:cubicBezTo>
                    <a:pt x="2450" y="12973"/>
                    <a:pt x="2492" y="12972"/>
                    <a:pt x="2534" y="12970"/>
                  </a:cubicBezTo>
                  <a:lnTo>
                    <a:pt x="2534" y="12970"/>
                  </a:lnTo>
                  <a:cubicBezTo>
                    <a:pt x="2498" y="13576"/>
                    <a:pt x="2712" y="14201"/>
                    <a:pt x="3194" y="14665"/>
                  </a:cubicBezTo>
                  <a:cubicBezTo>
                    <a:pt x="3618" y="15080"/>
                    <a:pt x="4172" y="15285"/>
                    <a:pt x="4726" y="15285"/>
                  </a:cubicBezTo>
                  <a:cubicBezTo>
                    <a:pt x="5292" y="15285"/>
                    <a:pt x="5857" y="15071"/>
                    <a:pt x="6281" y="14647"/>
                  </a:cubicBezTo>
                  <a:cubicBezTo>
                    <a:pt x="6870" y="14058"/>
                    <a:pt x="7048" y="13202"/>
                    <a:pt x="6834" y="12452"/>
                  </a:cubicBezTo>
                  <a:cubicBezTo>
                    <a:pt x="6727" y="12113"/>
                    <a:pt x="6834" y="11739"/>
                    <a:pt x="7084" y="11489"/>
                  </a:cubicBezTo>
                  <a:lnTo>
                    <a:pt x="11687" y="6868"/>
                  </a:lnTo>
                  <a:cubicBezTo>
                    <a:pt x="11885" y="6683"/>
                    <a:pt x="12141" y="6577"/>
                    <a:pt x="12398" y="6577"/>
                  </a:cubicBezTo>
                  <a:cubicBezTo>
                    <a:pt x="12489" y="6577"/>
                    <a:pt x="12580" y="6590"/>
                    <a:pt x="12669" y="6618"/>
                  </a:cubicBezTo>
                  <a:cubicBezTo>
                    <a:pt x="12874" y="6681"/>
                    <a:pt x="13086" y="6713"/>
                    <a:pt x="13298" y="6713"/>
                  </a:cubicBezTo>
                  <a:cubicBezTo>
                    <a:pt x="13859" y="6713"/>
                    <a:pt x="14418" y="6492"/>
                    <a:pt x="14845" y="6065"/>
                  </a:cubicBezTo>
                  <a:cubicBezTo>
                    <a:pt x="15702" y="5226"/>
                    <a:pt x="15702" y="3852"/>
                    <a:pt x="14881" y="2996"/>
                  </a:cubicBezTo>
                  <a:cubicBezTo>
                    <a:pt x="14448" y="2546"/>
                    <a:pt x="13875" y="2314"/>
                    <a:pt x="13293" y="2314"/>
                  </a:cubicBezTo>
                  <a:cubicBezTo>
                    <a:pt x="13252" y="2314"/>
                    <a:pt x="13210" y="2315"/>
                    <a:pt x="13168" y="2318"/>
                  </a:cubicBezTo>
                  <a:cubicBezTo>
                    <a:pt x="13204" y="1693"/>
                    <a:pt x="12990" y="1069"/>
                    <a:pt x="12508" y="605"/>
                  </a:cubicBezTo>
                  <a:cubicBezTo>
                    <a:pt x="12087" y="201"/>
                    <a:pt x="11536" y="0"/>
                    <a:pt x="10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750;p63">
              <a:extLst>
                <a:ext uri="{FF2B5EF4-FFF2-40B4-BE49-F238E27FC236}">
                  <a16:creationId xmlns:a16="http://schemas.microsoft.com/office/drawing/2014/main" id="{880C78DF-A002-4688-B4C3-A33AC2CCDEF9}"/>
                </a:ext>
              </a:extLst>
            </p:cNvPr>
            <p:cNvSpPr/>
            <p:nvPr/>
          </p:nvSpPr>
          <p:spPr>
            <a:xfrm>
              <a:off x="3404755" y="2101541"/>
              <a:ext cx="392528" cy="386370"/>
            </a:xfrm>
            <a:custGeom>
              <a:avLst/>
              <a:gdLst/>
              <a:ahLst/>
              <a:cxnLst/>
              <a:rect l="l" t="t" r="r" b="b"/>
              <a:pathLst>
                <a:path w="12812" h="12611" extrusionOk="0">
                  <a:moveTo>
                    <a:pt x="11616" y="1"/>
                  </a:moveTo>
                  <a:lnTo>
                    <a:pt x="11616" y="1"/>
                  </a:lnTo>
                  <a:cubicBezTo>
                    <a:pt x="12187" y="857"/>
                    <a:pt x="12098" y="2035"/>
                    <a:pt x="11349" y="2784"/>
                  </a:cubicBezTo>
                  <a:cubicBezTo>
                    <a:pt x="10919" y="3213"/>
                    <a:pt x="10348" y="3424"/>
                    <a:pt x="9780" y="3424"/>
                  </a:cubicBezTo>
                  <a:cubicBezTo>
                    <a:pt x="9568" y="3424"/>
                    <a:pt x="9357" y="3395"/>
                    <a:pt x="9154" y="3337"/>
                  </a:cubicBezTo>
                  <a:cubicBezTo>
                    <a:pt x="9060" y="3308"/>
                    <a:pt x="8964" y="3293"/>
                    <a:pt x="8868" y="3293"/>
                  </a:cubicBezTo>
                  <a:cubicBezTo>
                    <a:pt x="8618" y="3293"/>
                    <a:pt x="8371" y="3393"/>
                    <a:pt x="8191" y="3587"/>
                  </a:cubicBezTo>
                  <a:lnTo>
                    <a:pt x="3569" y="8190"/>
                  </a:lnTo>
                  <a:cubicBezTo>
                    <a:pt x="3319" y="8440"/>
                    <a:pt x="3212" y="8815"/>
                    <a:pt x="3319" y="9172"/>
                  </a:cubicBezTo>
                  <a:cubicBezTo>
                    <a:pt x="3551" y="9921"/>
                    <a:pt x="3373" y="10760"/>
                    <a:pt x="2766" y="11349"/>
                  </a:cubicBezTo>
                  <a:cubicBezTo>
                    <a:pt x="2338" y="11777"/>
                    <a:pt x="1775" y="11990"/>
                    <a:pt x="1211" y="11990"/>
                  </a:cubicBezTo>
                  <a:cubicBezTo>
                    <a:pt x="789" y="11990"/>
                    <a:pt x="367" y="11871"/>
                    <a:pt x="1" y="11634"/>
                  </a:cubicBezTo>
                  <a:lnTo>
                    <a:pt x="1" y="11634"/>
                  </a:lnTo>
                  <a:cubicBezTo>
                    <a:pt x="90" y="11759"/>
                    <a:pt x="197" y="11884"/>
                    <a:pt x="304" y="11991"/>
                  </a:cubicBezTo>
                  <a:cubicBezTo>
                    <a:pt x="728" y="12406"/>
                    <a:pt x="1282" y="12611"/>
                    <a:pt x="1836" y="12611"/>
                  </a:cubicBezTo>
                  <a:cubicBezTo>
                    <a:pt x="2402" y="12611"/>
                    <a:pt x="2967" y="12397"/>
                    <a:pt x="3391" y="11973"/>
                  </a:cubicBezTo>
                  <a:cubicBezTo>
                    <a:pt x="3980" y="11384"/>
                    <a:pt x="4158" y="10528"/>
                    <a:pt x="3944" y="9778"/>
                  </a:cubicBezTo>
                  <a:cubicBezTo>
                    <a:pt x="3837" y="9439"/>
                    <a:pt x="3944" y="9065"/>
                    <a:pt x="4194" y="8815"/>
                  </a:cubicBezTo>
                  <a:lnTo>
                    <a:pt x="8797" y="4194"/>
                  </a:lnTo>
                  <a:cubicBezTo>
                    <a:pt x="8995" y="4009"/>
                    <a:pt x="9251" y="3903"/>
                    <a:pt x="9508" y="3903"/>
                  </a:cubicBezTo>
                  <a:cubicBezTo>
                    <a:pt x="9599" y="3903"/>
                    <a:pt x="9690" y="3916"/>
                    <a:pt x="9779" y="3944"/>
                  </a:cubicBezTo>
                  <a:cubicBezTo>
                    <a:pt x="9984" y="4007"/>
                    <a:pt x="10196" y="4039"/>
                    <a:pt x="10408" y="4039"/>
                  </a:cubicBezTo>
                  <a:cubicBezTo>
                    <a:pt x="10969" y="4039"/>
                    <a:pt x="11528" y="3818"/>
                    <a:pt x="11955" y="3391"/>
                  </a:cubicBezTo>
                  <a:cubicBezTo>
                    <a:pt x="12812" y="2552"/>
                    <a:pt x="12812" y="1178"/>
                    <a:pt x="11991" y="322"/>
                  </a:cubicBezTo>
                  <a:cubicBezTo>
                    <a:pt x="11884" y="197"/>
                    <a:pt x="11759" y="90"/>
                    <a:pt x="1161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751;p63">
              <a:extLst>
                <a:ext uri="{FF2B5EF4-FFF2-40B4-BE49-F238E27FC236}">
                  <a16:creationId xmlns:a16="http://schemas.microsoft.com/office/drawing/2014/main" id="{9AF98EBF-E342-4CF0-B6A1-C96B50F76269}"/>
                </a:ext>
              </a:extLst>
            </p:cNvPr>
            <p:cNvSpPr/>
            <p:nvPr/>
          </p:nvSpPr>
          <p:spPr>
            <a:xfrm>
              <a:off x="3484564" y="2295195"/>
              <a:ext cx="25736" cy="24479"/>
            </a:xfrm>
            <a:custGeom>
              <a:avLst/>
              <a:gdLst/>
              <a:ahLst/>
              <a:cxnLst/>
              <a:rect l="l" t="t" r="r" b="b"/>
              <a:pathLst>
                <a:path w="840" h="799" extrusionOk="0">
                  <a:moveTo>
                    <a:pt x="251" y="0"/>
                  </a:moveTo>
                  <a:cubicBezTo>
                    <a:pt x="193" y="0"/>
                    <a:pt x="135" y="23"/>
                    <a:pt x="90" y="67"/>
                  </a:cubicBezTo>
                  <a:cubicBezTo>
                    <a:pt x="1" y="157"/>
                    <a:pt x="1" y="299"/>
                    <a:pt x="90" y="388"/>
                  </a:cubicBezTo>
                  <a:lnTo>
                    <a:pt x="429" y="727"/>
                  </a:lnTo>
                  <a:cubicBezTo>
                    <a:pt x="465" y="781"/>
                    <a:pt x="536" y="799"/>
                    <a:pt x="590" y="799"/>
                  </a:cubicBezTo>
                  <a:cubicBezTo>
                    <a:pt x="643" y="799"/>
                    <a:pt x="714" y="781"/>
                    <a:pt x="750" y="727"/>
                  </a:cubicBezTo>
                  <a:cubicBezTo>
                    <a:pt x="839" y="638"/>
                    <a:pt x="839" y="496"/>
                    <a:pt x="750" y="406"/>
                  </a:cubicBezTo>
                  <a:lnTo>
                    <a:pt x="411" y="67"/>
                  </a:lnTo>
                  <a:cubicBezTo>
                    <a:pt x="367" y="23"/>
                    <a:pt x="309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752;p63">
              <a:extLst>
                <a:ext uri="{FF2B5EF4-FFF2-40B4-BE49-F238E27FC236}">
                  <a16:creationId xmlns:a16="http://schemas.microsoft.com/office/drawing/2014/main" id="{451CE8F9-C0F9-4254-ABC8-D91283AA3085}"/>
                </a:ext>
              </a:extLst>
            </p:cNvPr>
            <p:cNvSpPr/>
            <p:nvPr/>
          </p:nvSpPr>
          <p:spPr>
            <a:xfrm>
              <a:off x="3597736" y="2182024"/>
              <a:ext cx="25705" cy="24510"/>
            </a:xfrm>
            <a:custGeom>
              <a:avLst/>
              <a:gdLst/>
              <a:ahLst/>
              <a:cxnLst/>
              <a:rect l="l" t="t" r="r" b="b"/>
              <a:pathLst>
                <a:path w="839" h="800" extrusionOk="0">
                  <a:moveTo>
                    <a:pt x="250" y="1"/>
                  </a:moveTo>
                  <a:cubicBezTo>
                    <a:pt x="192" y="1"/>
                    <a:pt x="134" y="23"/>
                    <a:pt x="89" y="68"/>
                  </a:cubicBezTo>
                  <a:cubicBezTo>
                    <a:pt x="0" y="157"/>
                    <a:pt x="0" y="318"/>
                    <a:pt x="89" y="407"/>
                  </a:cubicBezTo>
                  <a:lnTo>
                    <a:pt x="428" y="728"/>
                  </a:lnTo>
                  <a:cubicBezTo>
                    <a:pt x="464" y="782"/>
                    <a:pt x="518" y="799"/>
                    <a:pt x="589" y="799"/>
                  </a:cubicBezTo>
                  <a:cubicBezTo>
                    <a:pt x="643" y="799"/>
                    <a:pt x="696" y="782"/>
                    <a:pt x="750" y="728"/>
                  </a:cubicBezTo>
                  <a:cubicBezTo>
                    <a:pt x="839" y="639"/>
                    <a:pt x="839" y="496"/>
                    <a:pt x="750" y="407"/>
                  </a:cubicBezTo>
                  <a:lnTo>
                    <a:pt x="411" y="68"/>
                  </a:lnTo>
                  <a:cubicBezTo>
                    <a:pt x="366" y="23"/>
                    <a:pt x="308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753;p63">
              <a:extLst>
                <a:ext uri="{FF2B5EF4-FFF2-40B4-BE49-F238E27FC236}">
                  <a16:creationId xmlns:a16="http://schemas.microsoft.com/office/drawing/2014/main" id="{78D2CD16-151D-4F4B-859D-EE70F4EA0DFD}"/>
                </a:ext>
              </a:extLst>
            </p:cNvPr>
            <p:cNvSpPr/>
            <p:nvPr/>
          </p:nvSpPr>
          <p:spPr>
            <a:xfrm>
              <a:off x="3537045" y="2234320"/>
              <a:ext cx="43230" cy="42188"/>
            </a:xfrm>
            <a:custGeom>
              <a:avLst/>
              <a:gdLst/>
              <a:ahLst/>
              <a:cxnLst/>
              <a:rect l="l" t="t" r="r" b="b"/>
              <a:pathLst>
                <a:path w="1411" h="1377" extrusionOk="0">
                  <a:moveTo>
                    <a:pt x="1170" y="0"/>
                  </a:moveTo>
                  <a:cubicBezTo>
                    <a:pt x="1161" y="0"/>
                    <a:pt x="1152" y="1"/>
                    <a:pt x="1143" y="2"/>
                  </a:cubicBezTo>
                  <a:cubicBezTo>
                    <a:pt x="1018" y="2"/>
                    <a:pt x="911" y="127"/>
                    <a:pt x="928" y="252"/>
                  </a:cubicBezTo>
                  <a:cubicBezTo>
                    <a:pt x="928" y="413"/>
                    <a:pt x="875" y="591"/>
                    <a:pt x="732" y="716"/>
                  </a:cubicBezTo>
                  <a:cubicBezTo>
                    <a:pt x="620" y="844"/>
                    <a:pt x="464" y="915"/>
                    <a:pt x="304" y="915"/>
                  </a:cubicBezTo>
                  <a:cubicBezTo>
                    <a:pt x="287" y="915"/>
                    <a:pt x="268" y="914"/>
                    <a:pt x="250" y="912"/>
                  </a:cubicBezTo>
                  <a:cubicBezTo>
                    <a:pt x="241" y="911"/>
                    <a:pt x="232" y="910"/>
                    <a:pt x="223" y="910"/>
                  </a:cubicBezTo>
                  <a:cubicBezTo>
                    <a:pt x="110" y="910"/>
                    <a:pt x="18" y="1011"/>
                    <a:pt x="18" y="1126"/>
                  </a:cubicBezTo>
                  <a:cubicBezTo>
                    <a:pt x="1" y="1251"/>
                    <a:pt x="108" y="1358"/>
                    <a:pt x="233" y="1376"/>
                  </a:cubicBezTo>
                  <a:lnTo>
                    <a:pt x="304" y="1376"/>
                  </a:lnTo>
                  <a:cubicBezTo>
                    <a:pt x="572" y="1376"/>
                    <a:pt x="857" y="1251"/>
                    <a:pt x="1071" y="1055"/>
                  </a:cubicBezTo>
                  <a:cubicBezTo>
                    <a:pt x="1285" y="823"/>
                    <a:pt x="1410" y="520"/>
                    <a:pt x="1392" y="217"/>
                  </a:cubicBezTo>
                  <a:cubicBezTo>
                    <a:pt x="1376" y="101"/>
                    <a:pt x="1283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2683;p63">
            <a:extLst>
              <a:ext uri="{FF2B5EF4-FFF2-40B4-BE49-F238E27FC236}">
                <a16:creationId xmlns:a16="http://schemas.microsoft.com/office/drawing/2014/main" id="{DB63D6F7-FE14-4EAB-AD77-4A5B367B970B}"/>
              </a:ext>
            </a:extLst>
          </p:cNvPr>
          <p:cNvGrpSpPr/>
          <p:nvPr/>
        </p:nvGrpSpPr>
        <p:grpSpPr>
          <a:xfrm rot="1340185">
            <a:off x="8077074" y="1291686"/>
            <a:ext cx="762606" cy="498468"/>
            <a:chOff x="2167950" y="1658675"/>
            <a:chExt cx="500175" cy="330800"/>
          </a:xfrm>
        </p:grpSpPr>
        <p:sp>
          <p:nvSpPr>
            <p:cNvPr id="116" name="Google Shape;2684;p63">
              <a:extLst>
                <a:ext uri="{FF2B5EF4-FFF2-40B4-BE49-F238E27FC236}">
                  <a16:creationId xmlns:a16="http://schemas.microsoft.com/office/drawing/2014/main" id="{3B0757A7-A297-41D0-8D43-0144E28F849E}"/>
                </a:ext>
              </a:extLst>
            </p:cNvPr>
            <p:cNvSpPr/>
            <p:nvPr/>
          </p:nvSpPr>
          <p:spPr>
            <a:xfrm>
              <a:off x="2167950" y="1658675"/>
              <a:ext cx="500175" cy="330800"/>
            </a:xfrm>
            <a:custGeom>
              <a:avLst/>
              <a:gdLst/>
              <a:ahLst/>
              <a:cxnLst/>
              <a:rect l="l" t="t" r="r" b="b"/>
              <a:pathLst>
                <a:path w="20007" h="13232" extrusionOk="0">
                  <a:moveTo>
                    <a:pt x="12614" y="0"/>
                  </a:moveTo>
                  <a:cubicBezTo>
                    <a:pt x="11413" y="0"/>
                    <a:pt x="10111" y="525"/>
                    <a:pt x="8969" y="1732"/>
                  </a:cubicBezTo>
                  <a:cubicBezTo>
                    <a:pt x="7830" y="526"/>
                    <a:pt x="6530" y="2"/>
                    <a:pt x="5330" y="2"/>
                  </a:cubicBezTo>
                  <a:cubicBezTo>
                    <a:pt x="2358" y="2"/>
                    <a:pt x="0" y="3216"/>
                    <a:pt x="2225" y="7245"/>
                  </a:cubicBezTo>
                  <a:lnTo>
                    <a:pt x="5900" y="9636"/>
                  </a:lnTo>
                  <a:lnTo>
                    <a:pt x="8327" y="12919"/>
                  </a:lnTo>
                  <a:cubicBezTo>
                    <a:pt x="8452" y="13008"/>
                    <a:pt x="8577" y="13080"/>
                    <a:pt x="8719" y="13151"/>
                  </a:cubicBezTo>
                  <a:cubicBezTo>
                    <a:pt x="8800" y="13204"/>
                    <a:pt x="8889" y="13231"/>
                    <a:pt x="8978" y="13231"/>
                  </a:cubicBezTo>
                  <a:cubicBezTo>
                    <a:pt x="9067" y="13231"/>
                    <a:pt x="9156" y="13204"/>
                    <a:pt x="9237" y="13151"/>
                  </a:cubicBezTo>
                  <a:cubicBezTo>
                    <a:pt x="20006" y="6899"/>
                    <a:pt x="16973" y="0"/>
                    <a:pt x="12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85;p63">
              <a:extLst>
                <a:ext uri="{FF2B5EF4-FFF2-40B4-BE49-F238E27FC236}">
                  <a16:creationId xmlns:a16="http://schemas.microsoft.com/office/drawing/2014/main" id="{6DCFF86C-2A3D-44B1-8E3E-FD35B071A3F3}"/>
                </a:ext>
              </a:extLst>
            </p:cNvPr>
            <p:cNvSpPr/>
            <p:nvPr/>
          </p:nvSpPr>
          <p:spPr>
            <a:xfrm>
              <a:off x="2371650" y="1976275"/>
              <a:ext cx="20975" cy="12975"/>
            </a:xfrm>
            <a:custGeom>
              <a:avLst/>
              <a:gdLst/>
              <a:ahLst/>
              <a:cxnLst/>
              <a:rect l="l" t="t" r="r" b="b"/>
              <a:pathLst>
                <a:path w="839" h="519" extrusionOk="0">
                  <a:moveTo>
                    <a:pt x="0" y="1"/>
                  </a:moveTo>
                  <a:lnTo>
                    <a:pt x="179" y="215"/>
                  </a:lnTo>
                  <a:cubicBezTo>
                    <a:pt x="250" y="269"/>
                    <a:pt x="304" y="304"/>
                    <a:pt x="375" y="340"/>
                  </a:cubicBezTo>
                  <a:cubicBezTo>
                    <a:pt x="429" y="376"/>
                    <a:pt x="589" y="465"/>
                    <a:pt x="589" y="465"/>
                  </a:cubicBezTo>
                  <a:cubicBezTo>
                    <a:pt x="643" y="483"/>
                    <a:pt x="678" y="500"/>
                    <a:pt x="732" y="518"/>
                  </a:cubicBezTo>
                  <a:lnTo>
                    <a:pt x="839" y="518"/>
                  </a:lnTo>
                  <a:cubicBezTo>
                    <a:pt x="554" y="340"/>
                    <a:pt x="268" y="179"/>
                    <a:pt x="0" y="1"/>
                  </a:cubicBezTo>
                  <a:close/>
                </a:path>
              </a:pathLst>
            </a:custGeom>
            <a:solidFill>
              <a:srgbClr val="609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86;p63">
              <a:extLst>
                <a:ext uri="{FF2B5EF4-FFF2-40B4-BE49-F238E27FC236}">
                  <a16:creationId xmlns:a16="http://schemas.microsoft.com/office/drawing/2014/main" id="{7D1DCF70-855F-4EA6-9480-1B28CCE807CE}"/>
                </a:ext>
              </a:extLst>
            </p:cNvPr>
            <p:cNvSpPr/>
            <p:nvPr/>
          </p:nvSpPr>
          <p:spPr>
            <a:xfrm>
              <a:off x="2223550" y="1717300"/>
              <a:ext cx="273925" cy="264375"/>
            </a:xfrm>
            <a:custGeom>
              <a:avLst/>
              <a:gdLst/>
              <a:ahLst/>
              <a:cxnLst/>
              <a:rect l="l" t="t" r="r" b="b"/>
              <a:pathLst>
                <a:path w="10957" h="10575" extrusionOk="0">
                  <a:moveTo>
                    <a:pt x="5438" y="1"/>
                  </a:moveTo>
                  <a:cubicBezTo>
                    <a:pt x="5077" y="1"/>
                    <a:pt x="4693" y="154"/>
                    <a:pt x="4390" y="457"/>
                  </a:cubicBezTo>
                  <a:cubicBezTo>
                    <a:pt x="3748" y="1082"/>
                    <a:pt x="1535" y="3330"/>
                    <a:pt x="1" y="4900"/>
                  </a:cubicBezTo>
                  <a:cubicBezTo>
                    <a:pt x="1000" y="6702"/>
                    <a:pt x="2909" y="8665"/>
                    <a:pt x="6103" y="10574"/>
                  </a:cubicBezTo>
                  <a:cubicBezTo>
                    <a:pt x="7905" y="8843"/>
                    <a:pt x="9832" y="6970"/>
                    <a:pt x="10349" y="6452"/>
                  </a:cubicBezTo>
                  <a:cubicBezTo>
                    <a:pt x="10885" y="5917"/>
                    <a:pt x="10956" y="5078"/>
                    <a:pt x="10492" y="4615"/>
                  </a:cubicBezTo>
                  <a:cubicBezTo>
                    <a:pt x="10296" y="4418"/>
                    <a:pt x="10028" y="4311"/>
                    <a:pt x="9743" y="4311"/>
                  </a:cubicBezTo>
                  <a:cubicBezTo>
                    <a:pt x="9778" y="4276"/>
                    <a:pt x="9814" y="4240"/>
                    <a:pt x="9850" y="4204"/>
                  </a:cubicBezTo>
                  <a:cubicBezTo>
                    <a:pt x="10403" y="3651"/>
                    <a:pt x="10474" y="2830"/>
                    <a:pt x="10010" y="2366"/>
                  </a:cubicBezTo>
                  <a:cubicBezTo>
                    <a:pt x="9805" y="2161"/>
                    <a:pt x="9528" y="2061"/>
                    <a:pt x="9235" y="2061"/>
                  </a:cubicBezTo>
                  <a:cubicBezTo>
                    <a:pt x="9043" y="2061"/>
                    <a:pt x="8845" y="2103"/>
                    <a:pt x="8654" y="2188"/>
                  </a:cubicBezTo>
                  <a:cubicBezTo>
                    <a:pt x="8868" y="1706"/>
                    <a:pt x="8815" y="1171"/>
                    <a:pt x="8476" y="814"/>
                  </a:cubicBezTo>
                  <a:cubicBezTo>
                    <a:pt x="8269" y="607"/>
                    <a:pt x="7990" y="506"/>
                    <a:pt x="7696" y="506"/>
                  </a:cubicBezTo>
                  <a:cubicBezTo>
                    <a:pt x="7332" y="506"/>
                    <a:pt x="6944" y="661"/>
                    <a:pt x="6638" y="957"/>
                  </a:cubicBezTo>
                  <a:cubicBezTo>
                    <a:pt x="6602" y="993"/>
                    <a:pt x="6567" y="1046"/>
                    <a:pt x="6531" y="1082"/>
                  </a:cubicBezTo>
                  <a:cubicBezTo>
                    <a:pt x="6531" y="796"/>
                    <a:pt x="6424" y="511"/>
                    <a:pt x="6228" y="315"/>
                  </a:cubicBezTo>
                  <a:cubicBezTo>
                    <a:pt x="6018" y="105"/>
                    <a:pt x="5736" y="1"/>
                    <a:pt x="5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87;p63">
              <a:extLst>
                <a:ext uri="{FF2B5EF4-FFF2-40B4-BE49-F238E27FC236}">
                  <a16:creationId xmlns:a16="http://schemas.microsoft.com/office/drawing/2014/main" id="{D79B9F6A-5260-4C30-87CA-AA7B8F0C223D}"/>
                </a:ext>
              </a:extLst>
            </p:cNvPr>
            <p:cNvSpPr/>
            <p:nvPr/>
          </p:nvSpPr>
          <p:spPr>
            <a:xfrm>
              <a:off x="2191000" y="1658825"/>
              <a:ext cx="171750" cy="197950"/>
            </a:xfrm>
            <a:custGeom>
              <a:avLst/>
              <a:gdLst/>
              <a:ahLst/>
              <a:cxnLst/>
              <a:rect l="l" t="t" r="r" b="b"/>
              <a:pathLst>
                <a:path w="6870" h="7918" extrusionOk="0">
                  <a:moveTo>
                    <a:pt x="4399" y="0"/>
                  </a:moveTo>
                  <a:cubicBezTo>
                    <a:pt x="4003" y="0"/>
                    <a:pt x="3608" y="56"/>
                    <a:pt x="3230" y="173"/>
                  </a:cubicBezTo>
                  <a:cubicBezTo>
                    <a:pt x="2516" y="387"/>
                    <a:pt x="1856" y="816"/>
                    <a:pt x="1374" y="1387"/>
                  </a:cubicBezTo>
                  <a:cubicBezTo>
                    <a:pt x="553" y="2368"/>
                    <a:pt x="286" y="3706"/>
                    <a:pt x="482" y="4955"/>
                  </a:cubicBezTo>
                  <a:cubicBezTo>
                    <a:pt x="482" y="4973"/>
                    <a:pt x="500" y="4973"/>
                    <a:pt x="500" y="4991"/>
                  </a:cubicBezTo>
                  <a:cubicBezTo>
                    <a:pt x="625" y="5776"/>
                    <a:pt x="910" y="6525"/>
                    <a:pt x="1303" y="7239"/>
                  </a:cubicBezTo>
                  <a:lnTo>
                    <a:pt x="2355" y="7917"/>
                  </a:lnTo>
                  <a:cubicBezTo>
                    <a:pt x="2302" y="7846"/>
                    <a:pt x="2266" y="7774"/>
                    <a:pt x="2213" y="7685"/>
                  </a:cubicBezTo>
                  <a:cubicBezTo>
                    <a:pt x="0" y="3672"/>
                    <a:pt x="2354" y="456"/>
                    <a:pt x="5325" y="456"/>
                  </a:cubicBezTo>
                  <a:cubicBezTo>
                    <a:pt x="5829" y="456"/>
                    <a:pt x="6350" y="548"/>
                    <a:pt x="6870" y="744"/>
                  </a:cubicBezTo>
                  <a:cubicBezTo>
                    <a:pt x="6673" y="619"/>
                    <a:pt x="6459" y="495"/>
                    <a:pt x="6245" y="405"/>
                  </a:cubicBezTo>
                  <a:cubicBezTo>
                    <a:pt x="5664" y="142"/>
                    <a:pt x="5029" y="0"/>
                    <a:pt x="439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688;p63">
              <a:extLst>
                <a:ext uri="{FF2B5EF4-FFF2-40B4-BE49-F238E27FC236}">
                  <a16:creationId xmlns:a16="http://schemas.microsoft.com/office/drawing/2014/main" id="{BD57C98F-A3F4-45E2-ADCB-41F05209B1E7}"/>
                </a:ext>
              </a:extLst>
            </p:cNvPr>
            <p:cNvSpPr/>
            <p:nvPr/>
          </p:nvSpPr>
          <p:spPr>
            <a:xfrm>
              <a:off x="2381025" y="1751925"/>
              <a:ext cx="40150" cy="35275"/>
            </a:xfrm>
            <a:custGeom>
              <a:avLst/>
              <a:gdLst/>
              <a:ahLst/>
              <a:cxnLst/>
              <a:rect l="l" t="t" r="r" b="b"/>
              <a:pathLst>
                <a:path w="1606" h="1411" extrusionOk="0">
                  <a:moveTo>
                    <a:pt x="1004" y="0"/>
                  </a:moveTo>
                  <a:cubicBezTo>
                    <a:pt x="799" y="0"/>
                    <a:pt x="571" y="97"/>
                    <a:pt x="393" y="286"/>
                  </a:cubicBezTo>
                  <a:cubicBezTo>
                    <a:pt x="71" y="589"/>
                    <a:pt x="0" y="1035"/>
                    <a:pt x="250" y="1267"/>
                  </a:cubicBezTo>
                  <a:cubicBezTo>
                    <a:pt x="347" y="1364"/>
                    <a:pt x="481" y="1411"/>
                    <a:pt x="626" y="1411"/>
                  </a:cubicBezTo>
                  <a:cubicBezTo>
                    <a:pt x="829" y="1411"/>
                    <a:pt x="1054" y="1319"/>
                    <a:pt x="1231" y="1142"/>
                  </a:cubicBezTo>
                  <a:cubicBezTo>
                    <a:pt x="1552" y="821"/>
                    <a:pt x="1606" y="375"/>
                    <a:pt x="1374" y="143"/>
                  </a:cubicBezTo>
                  <a:cubicBezTo>
                    <a:pt x="1279" y="47"/>
                    <a:pt x="1147" y="0"/>
                    <a:pt x="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89;p63">
              <a:extLst>
                <a:ext uri="{FF2B5EF4-FFF2-40B4-BE49-F238E27FC236}">
                  <a16:creationId xmlns:a16="http://schemas.microsoft.com/office/drawing/2014/main" id="{B52EC43D-24A5-4B26-B1A4-706C4C3B97A2}"/>
                </a:ext>
              </a:extLst>
            </p:cNvPr>
            <p:cNvSpPr/>
            <p:nvPr/>
          </p:nvSpPr>
          <p:spPr>
            <a:xfrm>
              <a:off x="2330600" y="1741800"/>
              <a:ext cx="39725" cy="35425"/>
            </a:xfrm>
            <a:custGeom>
              <a:avLst/>
              <a:gdLst/>
              <a:ahLst/>
              <a:cxnLst/>
              <a:rect l="l" t="t" r="r" b="b"/>
              <a:pathLst>
                <a:path w="1589" h="1417" extrusionOk="0">
                  <a:moveTo>
                    <a:pt x="997" y="0"/>
                  </a:moveTo>
                  <a:cubicBezTo>
                    <a:pt x="790" y="0"/>
                    <a:pt x="557" y="99"/>
                    <a:pt x="376" y="280"/>
                  </a:cubicBezTo>
                  <a:cubicBezTo>
                    <a:pt x="54" y="583"/>
                    <a:pt x="1" y="1030"/>
                    <a:pt x="233" y="1279"/>
                  </a:cubicBezTo>
                  <a:cubicBezTo>
                    <a:pt x="326" y="1372"/>
                    <a:pt x="453" y="1417"/>
                    <a:pt x="592" y="1417"/>
                  </a:cubicBezTo>
                  <a:cubicBezTo>
                    <a:pt x="800" y="1417"/>
                    <a:pt x="1033" y="1318"/>
                    <a:pt x="1214" y="1137"/>
                  </a:cubicBezTo>
                  <a:cubicBezTo>
                    <a:pt x="1535" y="815"/>
                    <a:pt x="1589" y="387"/>
                    <a:pt x="1357" y="137"/>
                  </a:cubicBezTo>
                  <a:cubicBezTo>
                    <a:pt x="1264" y="44"/>
                    <a:pt x="1136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90;p63">
              <a:extLst>
                <a:ext uri="{FF2B5EF4-FFF2-40B4-BE49-F238E27FC236}">
                  <a16:creationId xmlns:a16="http://schemas.microsoft.com/office/drawing/2014/main" id="{783B0242-F780-48B1-A513-620AA2C36F3A}"/>
                </a:ext>
              </a:extLst>
            </p:cNvPr>
            <p:cNvSpPr/>
            <p:nvPr/>
          </p:nvSpPr>
          <p:spPr>
            <a:xfrm>
              <a:off x="2419825" y="1790500"/>
              <a:ext cx="39725" cy="35475"/>
            </a:xfrm>
            <a:custGeom>
              <a:avLst/>
              <a:gdLst/>
              <a:ahLst/>
              <a:cxnLst/>
              <a:rect l="l" t="t" r="r" b="b"/>
              <a:pathLst>
                <a:path w="1589" h="1419" extrusionOk="0">
                  <a:moveTo>
                    <a:pt x="985" y="1"/>
                  </a:moveTo>
                  <a:cubicBezTo>
                    <a:pt x="781" y="1"/>
                    <a:pt x="553" y="99"/>
                    <a:pt x="375" y="277"/>
                  </a:cubicBezTo>
                  <a:cubicBezTo>
                    <a:pt x="54" y="598"/>
                    <a:pt x="0" y="1044"/>
                    <a:pt x="232" y="1276"/>
                  </a:cubicBezTo>
                  <a:cubicBezTo>
                    <a:pt x="328" y="1372"/>
                    <a:pt x="460" y="1419"/>
                    <a:pt x="603" y="1419"/>
                  </a:cubicBezTo>
                  <a:cubicBezTo>
                    <a:pt x="807" y="1419"/>
                    <a:pt x="1035" y="1322"/>
                    <a:pt x="1214" y="1133"/>
                  </a:cubicBezTo>
                  <a:cubicBezTo>
                    <a:pt x="1535" y="830"/>
                    <a:pt x="1588" y="384"/>
                    <a:pt x="1356" y="152"/>
                  </a:cubicBezTo>
                  <a:cubicBezTo>
                    <a:pt x="1261" y="49"/>
                    <a:pt x="1129" y="1"/>
                    <a:pt x="9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91;p63">
              <a:extLst>
                <a:ext uri="{FF2B5EF4-FFF2-40B4-BE49-F238E27FC236}">
                  <a16:creationId xmlns:a16="http://schemas.microsoft.com/office/drawing/2014/main" id="{CB67C283-8BA3-4F74-A1DA-CA6655300712}"/>
                </a:ext>
              </a:extLst>
            </p:cNvPr>
            <p:cNvSpPr/>
            <p:nvPr/>
          </p:nvSpPr>
          <p:spPr>
            <a:xfrm>
              <a:off x="2431425" y="1843800"/>
              <a:ext cx="40175" cy="35300"/>
            </a:xfrm>
            <a:custGeom>
              <a:avLst/>
              <a:gdLst/>
              <a:ahLst/>
              <a:cxnLst/>
              <a:rect l="l" t="t" r="r" b="b"/>
              <a:pathLst>
                <a:path w="1607" h="1412" extrusionOk="0">
                  <a:moveTo>
                    <a:pt x="1004" y="1"/>
                  </a:moveTo>
                  <a:cubicBezTo>
                    <a:pt x="799" y="1"/>
                    <a:pt x="571" y="97"/>
                    <a:pt x="393" y="286"/>
                  </a:cubicBezTo>
                  <a:cubicBezTo>
                    <a:pt x="72" y="589"/>
                    <a:pt x="0" y="1036"/>
                    <a:pt x="232" y="1267"/>
                  </a:cubicBezTo>
                  <a:cubicBezTo>
                    <a:pt x="336" y="1364"/>
                    <a:pt x="472" y="1411"/>
                    <a:pt x="617" y="1411"/>
                  </a:cubicBezTo>
                  <a:cubicBezTo>
                    <a:pt x="821" y="1411"/>
                    <a:pt x="1044" y="1319"/>
                    <a:pt x="1231" y="1143"/>
                  </a:cubicBezTo>
                  <a:cubicBezTo>
                    <a:pt x="1553" y="821"/>
                    <a:pt x="1606" y="375"/>
                    <a:pt x="1374" y="143"/>
                  </a:cubicBezTo>
                  <a:cubicBezTo>
                    <a:pt x="1279" y="48"/>
                    <a:pt x="1147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692;p63">
              <a:extLst>
                <a:ext uri="{FF2B5EF4-FFF2-40B4-BE49-F238E27FC236}">
                  <a16:creationId xmlns:a16="http://schemas.microsoft.com/office/drawing/2014/main" id="{3FD3C981-96DD-43B5-B93C-EE27A2227E13}"/>
                </a:ext>
              </a:extLst>
            </p:cNvPr>
            <p:cNvSpPr/>
            <p:nvPr/>
          </p:nvSpPr>
          <p:spPr>
            <a:xfrm>
              <a:off x="2296700" y="1796050"/>
              <a:ext cx="124050" cy="112600"/>
            </a:xfrm>
            <a:custGeom>
              <a:avLst/>
              <a:gdLst/>
              <a:ahLst/>
              <a:cxnLst/>
              <a:rect l="l" t="t" r="r" b="b"/>
              <a:pathLst>
                <a:path w="4962" h="4504" extrusionOk="0">
                  <a:moveTo>
                    <a:pt x="1586" y="0"/>
                  </a:moveTo>
                  <a:cubicBezTo>
                    <a:pt x="1073" y="0"/>
                    <a:pt x="451" y="337"/>
                    <a:pt x="268" y="1054"/>
                  </a:cubicBezTo>
                  <a:cubicBezTo>
                    <a:pt x="1" y="2107"/>
                    <a:pt x="1107" y="2303"/>
                    <a:pt x="1767" y="2963"/>
                  </a:cubicBezTo>
                  <a:cubicBezTo>
                    <a:pt x="2358" y="3554"/>
                    <a:pt x="2563" y="4503"/>
                    <a:pt x="3355" y="4503"/>
                  </a:cubicBezTo>
                  <a:cubicBezTo>
                    <a:pt x="3448" y="4503"/>
                    <a:pt x="3548" y="4490"/>
                    <a:pt x="3659" y="4462"/>
                  </a:cubicBezTo>
                  <a:cubicBezTo>
                    <a:pt x="4711" y="4212"/>
                    <a:pt x="4961" y="2999"/>
                    <a:pt x="4515" y="2571"/>
                  </a:cubicBezTo>
                  <a:cubicBezTo>
                    <a:pt x="3962" y="2000"/>
                    <a:pt x="4533" y="1482"/>
                    <a:pt x="3908" y="840"/>
                  </a:cubicBezTo>
                  <a:cubicBezTo>
                    <a:pt x="3266" y="198"/>
                    <a:pt x="2731" y="769"/>
                    <a:pt x="2178" y="216"/>
                  </a:cubicBezTo>
                  <a:cubicBezTo>
                    <a:pt x="2041" y="74"/>
                    <a:pt x="1826" y="0"/>
                    <a:pt x="1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93;p63">
              <a:extLst>
                <a:ext uri="{FF2B5EF4-FFF2-40B4-BE49-F238E27FC236}">
                  <a16:creationId xmlns:a16="http://schemas.microsoft.com/office/drawing/2014/main" id="{748B4918-B0D8-49D4-9554-1C562D37E831}"/>
                </a:ext>
              </a:extLst>
            </p:cNvPr>
            <p:cNvSpPr/>
            <p:nvPr/>
          </p:nvSpPr>
          <p:spPr>
            <a:xfrm>
              <a:off x="2223550" y="182730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482" y="0"/>
                  </a:moveTo>
                  <a:cubicBezTo>
                    <a:pt x="304" y="179"/>
                    <a:pt x="143" y="339"/>
                    <a:pt x="1" y="500"/>
                  </a:cubicBezTo>
                  <a:cubicBezTo>
                    <a:pt x="357" y="1142"/>
                    <a:pt x="839" y="1803"/>
                    <a:pt x="1446" y="2498"/>
                  </a:cubicBezTo>
                  <a:cubicBezTo>
                    <a:pt x="1499" y="2552"/>
                    <a:pt x="1553" y="2605"/>
                    <a:pt x="1606" y="2677"/>
                  </a:cubicBezTo>
                  <a:cubicBezTo>
                    <a:pt x="1910" y="2998"/>
                    <a:pt x="2249" y="3319"/>
                    <a:pt x="2606" y="3658"/>
                  </a:cubicBezTo>
                  <a:cubicBezTo>
                    <a:pt x="2641" y="3676"/>
                    <a:pt x="2677" y="3712"/>
                    <a:pt x="2713" y="3747"/>
                  </a:cubicBezTo>
                  <a:cubicBezTo>
                    <a:pt x="3391" y="4354"/>
                    <a:pt x="4194" y="4943"/>
                    <a:pt x="5104" y="5550"/>
                  </a:cubicBezTo>
                  <a:cubicBezTo>
                    <a:pt x="5139" y="5585"/>
                    <a:pt x="5193" y="5621"/>
                    <a:pt x="5229" y="5639"/>
                  </a:cubicBezTo>
                  <a:cubicBezTo>
                    <a:pt x="5514" y="5817"/>
                    <a:pt x="5799" y="5996"/>
                    <a:pt x="6103" y="6174"/>
                  </a:cubicBezTo>
                  <a:cubicBezTo>
                    <a:pt x="6121" y="6156"/>
                    <a:pt x="6156" y="6138"/>
                    <a:pt x="6174" y="6120"/>
                  </a:cubicBezTo>
                  <a:cubicBezTo>
                    <a:pt x="3480" y="4372"/>
                    <a:pt x="1821" y="2588"/>
                    <a:pt x="911" y="946"/>
                  </a:cubicBezTo>
                  <a:cubicBezTo>
                    <a:pt x="750" y="625"/>
                    <a:pt x="589" y="322"/>
                    <a:pt x="48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847F1FEB-5BAF-494F-85FE-A7569A382E96}"/>
              </a:ext>
            </a:extLst>
          </p:cNvPr>
          <p:cNvSpPr txBox="1"/>
          <p:nvPr/>
        </p:nvSpPr>
        <p:spPr>
          <a:xfrm>
            <a:off x="11841585" y="-1452"/>
            <a:ext cx="3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6683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40" y="1390558"/>
            <a:ext cx="10272000" cy="763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Gaps in Animal Welfare Coordination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953993" y="2635889"/>
            <a:ext cx="7144943" cy="1877267"/>
          </a:xfrm>
        </p:spPr>
        <p:txBody>
          <a:bodyPr/>
          <a:lstStyle/>
          <a:p>
            <a:pPr lvl="5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Coordination Challenges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Fragmentation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Accessibility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oogle Shape;708;p35">
            <a:extLst>
              <a:ext uri="{FF2B5EF4-FFF2-40B4-BE49-F238E27FC236}">
                <a16:creationId xmlns:a16="http://schemas.microsoft.com/office/drawing/2014/main" id="{474088D7-47DD-4231-9EAB-D386DD336EB7}"/>
              </a:ext>
            </a:extLst>
          </p:cNvPr>
          <p:cNvGrpSpPr/>
          <p:nvPr/>
        </p:nvGrpSpPr>
        <p:grpSpPr>
          <a:xfrm flipH="1">
            <a:off x="240390" y="233004"/>
            <a:ext cx="2497719" cy="1924551"/>
            <a:chOff x="-898178" y="2254858"/>
            <a:chExt cx="3720802" cy="2888642"/>
          </a:xfrm>
        </p:grpSpPr>
        <p:sp>
          <p:nvSpPr>
            <p:cNvPr id="6" name="Google Shape;709;p35">
              <a:extLst>
                <a:ext uri="{FF2B5EF4-FFF2-40B4-BE49-F238E27FC236}">
                  <a16:creationId xmlns:a16="http://schemas.microsoft.com/office/drawing/2014/main" id="{5EF1DB75-8AA6-49DC-89D3-5D4C36779067}"/>
                </a:ext>
              </a:extLst>
            </p:cNvPr>
            <p:cNvSpPr/>
            <p:nvPr/>
          </p:nvSpPr>
          <p:spPr>
            <a:xfrm>
              <a:off x="-114140" y="3641756"/>
              <a:ext cx="933710" cy="1468491"/>
            </a:xfrm>
            <a:custGeom>
              <a:avLst/>
              <a:gdLst/>
              <a:ahLst/>
              <a:cxnLst/>
              <a:rect l="l" t="t" r="r" b="b"/>
              <a:pathLst>
                <a:path w="8447" h="13285" extrusionOk="0">
                  <a:moveTo>
                    <a:pt x="6191" y="1"/>
                  </a:moveTo>
                  <a:lnTo>
                    <a:pt x="4261" y="5765"/>
                  </a:lnTo>
                  <a:lnTo>
                    <a:pt x="1805" y="11229"/>
                  </a:lnTo>
                  <a:cubicBezTo>
                    <a:pt x="1680" y="11530"/>
                    <a:pt x="1429" y="11755"/>
                    <a:pt x="1128" y="11881"/>
                  </a:cubicBezTo>
                  <a:cubicBezTo>
                    <a:pt x="828" y="11981"/>
                    <a:pt x="602" y="12182"/>
                    <a:pt x="452" y="12457"/>
                  </a:cubicBezTo>
                  <a:lnTo>
                    <a:pt x="1" y="13284"/>
                  </a:lnTo>
                  <a:lnTo>
                    <a:pt x="1880" y="13284"/>
                  </a:lnTo>
                  <a:lnTo>
                    <a:pt x="3108" y="11856"/>
                  </a:lnTo>
                  <a:lnTo>
                    <a:pt x="5991" y="6517"/>
                  </a:lnTo>
                  <a:lnTo>
                    <a:pt x="8447" y="2382"/>
                  </a:lnTo>
                  <a:lnTo>
                    <a:pt x="61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710;p35">
              <a:extLst>
                <a:ext uri="{FF2B5EF4-FFF2-40B4-BE49-F238E27FC236}">
                  <a16:creationId xmlns:a16="http://schemas.microsoft.com/office/drawing/2014/main" id="{31C81470-6D67-4C26-A129-A56E31435B72}"/>
                </a:ext>
              </a:extLst>
            </p:cNvPr>
            <p:cNvSpPr/>
            <p:nvPr/>
          </p:nvSpPr>
          <p:spPr>
            <a:xfrm>
              <a:off x="487069" y="3641756"/>
              <a:ext cx="332497" cy="681685"/>
            </a:xfrm>
            <a:custGeom>
              <a:avLst/>
              <a:gdLst/>
              <a:ahLst/>
              <a:cxnLst/>
              <a:rect l="l" t="t" r="r" b="b"/>
              <a:pathLst>
                <a:path w="3008" h="6167" extrusionOk="0">
                  <a:moveTo>
                    <a:pt x="752" y="1"/>
                  </a:moveTo>
                  <a:lnTo>
                    <a:pt x="0" y="2232"/>
                  </a:lnTo>
                  <a:cubicBezTo>
                    <a:pt x="126" y="2482"/>
                    <a:pt x="251" y="2708"/>
                    <a:pt x="401" y="2933"/>
                  </a:cubicBezTo>
                  <a:cubicBezTo>
                    <a:pt x="702" y="3309"/>
                    <a:pt x="827" y="3760"/>
                    <a:pt x="827" y="4237"/>
                  </a:cubicBezTo>
                  <a:lnTo>
                    <a:pt x="777" y="6166"/>
                  </a:lnTo>
                  <a:lnTo>
                    <a:pt x="3008" y="2382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11;p35">
              <a:extLst>
                <a:ext uri="{FF2B5EF4-FFF2-40B4-BE49-F238E27FC236}">
                  <a16:creationId xmlns:a16="http://schemas.microsoft.com/office/drawing/2014/main" id="{73E48A61-D192-4CCC-B566-93209F756DDB}"/>
                </a:ext>
              </a:extLst>
            </p:cNvPr>
            <p:cNvSpPr/>
            <p:nvPr/>
          </p:nvSpPr>
          <p:spPr>
            <a:xfrm>
              <a:off x="-47597" y="4990960"/>
              <a:ext cx="105342" cy="113743"/>
            </a:xfrm>
            <a:custGeom>
              <a:avLst/>
              <a:gdLst/>
              <a:ahLst/>
              <a:cxnLst/>
              <a:rect l="l" t="t" r="r" b="b"/>
              <a:pathLst>
                <a:path w="953" h="1029" extrusionOk="0">
                  <a:moveTo>
                    <a:pt x="927" y="1"/>
                  </a:moveTo>
                  <a:lnTo>
                    <a:pt x="652" y="101"/>
                  </a:lnTo>
                  <a:cubicBezTo>
                    <a:pt x="426" y="151"/>
                    <a:pt x="276" y="301"/>
                    <a:pt x="201" y="502"/>
                  </a:cubicBezTo>
                  <a:lnTo>
                    <a:pt x="0" y="1003"/>
                  </a:lnTo>
                  <a:cubicBezTo>
                    <a:pt x="0" y="1003"/>
                    <a:pt x="0" y="1028"/>
                    <a:pt x="0" y="1028"/>
                  </a:cubicBezTo>
                  <a:lnTo>
                    <a:pt x="25" y="1028"/>
                  </a:lnTo>
                  <a:cubicBezTo>
                    <a:pt x="25" y="1028"/>
                    <a:pt x="25" y="1028"/>
                    <a:pt x="50" y="1003"/>
                  </a:cubicBezTo>
                  <a:lnTo>
                    <a:pt x="251" y="527"/>
                  </a:lnTo>
                  <a:cubicBezTo>
                    <a:pt x="326" y="326"/>
                    <a:pt x="476" y="201"/>
                    <a:pt x="652" y="126"/>
                  </a:cubicBezTo>
                  <a:lnTo>
                    <a:pt x="927" y="51"/>
                  </a:lnTo>
                  <a:cubicBezTo>
                    <a:pt x="953" y="51"/>
                    <a:pt x="953" y="26"/>
                    <a:pt x="953" y="26"/>
                  </a:cubicBezTo>
                  <a:cubicBezTo>
                    <a:pt x="953" y="1"/>
                    <a:pt x="927" y="1"/>
                    <a:pt x="9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12;p35">
              <a:extLst>
                <a:ext uri="{FF2B5EF4-FFF2-40B4-BE49-F238E27FC236}">
                  <a16:creationId xmlns:a16="http://schemas.microsoft.com/office/drawing/2014/main" id="{34C43001-2AA0-4180-97EA-ECBC353CE49B}"/>
                </a:ext>
              </a:extLst>
            </p:cNvPr>
            <p:cNvSpPr/>
            <p:nvPr/>
          </p:nvSpPr>
          <p:spPr>
            <a:xfrm>
              <a:off x="1911004" y="4758281"/>
              <a:ext cx="894912" cy="351951"/>
            </a:xfrm>
            <a:custGeom>
              <a:avLst/>
              <a:gdLst/>
              <a:ahLst/>
              <a:cxnLst/>
              <a:rect l="l" t="t" r="r" b="b"/>
              <a:pathLst>
                <a:path w="8096" h="3184" extrusionOk="0">
                  <a:moveTo>
                    <a:pt x="1" y="0"/>
                  </a:moveTo>
                  <a:lnTo>
                    <a:pt x="1" y="3183"/>
                  </a:lnTo>
                  <a:lnTo>
                    <a:pt x="8096" y="3183"/>
                  </a:lnTo>
                  <a:cubicBezTo>
                    <a:pt x="7344" y="2507"/>
                    <a:pt x="6392" y="2081"/>
                    <a:pt x="5364" y="2005"/>
                  </a:cubicBezTo>
                  <a:lnTo>
                    <a:pt x="5214" y="1980"/>
                  </a:lnTo>
                  <a:cubicBezTo>
                    <a:pt x="3910" y="1880"/>
                    <a:pt x="2732" y="1153"/>
                    <a:pt x="20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13;p35">
              <a:extLst>
                <a:ext uri="{FF2B5EF4-FFF2-40B4-BE49-F238E27FC236}">
                  <a16:creationId xmlns:a16="http://schemas.microsoft.com/office/drawing/2014/main" id="{B48CDBBA-0503-4BC0-A70A-BBD113D08D4C}"/>
                </a:ext>
              </a:extLst>
            </p:cNvPr>
            <p:cNvSpPr/>
            <p:nvPr/>
          </p:nvSpPr>
          <p:spPr>
            <a:xfrm>
              <a:off x="1911004" y="4758281"/>
              <a:ext cx="335371" cy="351951"/>
            </a:xfrm>
            <a:custGeom>
              <a:avLst/>
              <a:gdLst/>
              <a:ahLst/>
              <a:cxnLst/>
              <a:rect l="l" t="t" r="r" b="b"/>
              <a:pathLst>
                <a:path w="3034" h="3184" extrusionOk="0">
                  <a:moveTo>
                    <a:pt x="1" y="0"/>
                  </a:moveTo>
                  <a:lnTo>
                    <a:pt x="1" y="3183"/>
                  </a:lnTo>
                  <a:lnTo>
                    <a:pt x="1905" y="3183"/>
                  </a:lnTo>
                  <a:cubicBezTo>
                    <a:pt x="2457" y="2632"/>
                    <a:pt x="2858" y="1905"/>
                    <a:pt x="3033" y="1128"/>
                  </a:cubicBezTo>
                  <a:cubicBezTo>
                    <a:pt x="2632" y="827"/>
                    <a:pt x="2306" y="451"/>
                    <a:pt x="205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14;p35">
              <a:extLst>
                <a:ext uri="{FF2B5EF4-FFF2-40B4-BE49-F238E27FC236}">
                  <a16:creationId xmlns:a16="http://schemas.microsoft.com/office/drawing/2014/main" id="{2F17B2E4-7685-4CA7-954F-01567C4F595B}"/>
                </a:ext>
              </a:extLst>
            </p:cNvPr>
            <p:cNvSpPr/>
            <p:nvPr/>
          </p:nvSpPr>
          <p:spPr>
            <a:xfrm>
              <a:off x="478779" y="2713694"/>
              <a:ext cx="282644" cy="277228"/>
            </a:xfrm>
            <a:custGeom>
              <a:avLst/>
              <a:gdLst/>
              <a:ahLst/>
              <a:cxnLst/>
              <a:rect l="l" t="t" r="r" b="b"/>
              <a:pathLst>
                <a:path w="2557" h="2508" extrusionOk="0">
                  <a:moveTo>
                    <a:pt x="2556" y="1"/>
                  </a:moveTo>
                  <a:lnTo>
                    <a:pt x="0" y="1279"/>
                  </a:lnTo>
                  <a:lnTo>
                    <a:pt x="401" y="2507"/>
                  </a:lnTo>
                  <a:lnTo>
                    <a:pt x="1353" y="2081"/>
                  </a:lnTo>
                  <a:cubicBezTo>
                    <a:pt x="1754" y="1881"/>
                    <a:pt x="2080" y="1505"/>
                    <a:pt x="2181" y="1054"/>
                  </a:cubicBezTo>
                  <a:cubicBezTo>
                    <a:pt x="2331" y="1029"/>
                    <a:pt x="2456" y="903"/>
                    <a:pt x="2456" y="753"/>
                  </a:cubicBezTo>
                  <a:lnTo>
                    <a:pt x="2556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15;p35">
              <a:extLst>
                <a:ext uri="{FF2B5EF4-FFF2-40B4-BE49-F238E27FC236}">
                  <a16:creationId xmlns:a16="http://schemas.microsoft.com/office/drawing/2014/main" id="{9F4348F1-DED0-4A5F-B0B7-E93C404FB779}"/>
                </a:ext>
              </a:extLst>
            </p:cNvPr>
            <p:cNvSpPr/>
            <p:nvPr/>
          </p:nvSpPr>
          <p:spPr>
            <a:xfrm>
              <a:off x="-898178" y="3154181"/>
              <a:ext cx="784153" cy="737064"/>
            </a:xfrm>
            <a:custGeom>
              <a:avLst/>
              <a:gdLst/>
              <a:ahLst/>
              <a:cxnLst/>
              <a:rect l="l" t="t" r="r" b="b"/>
              <a:pathLst>
                <a:path w="7094" h="6668" extrusionOk="0">
                  <a:moveTo>
                    <a:pt x="6943" y="1"/>
                  </a:moveTo>
                  <a:cubicBezTo>
                    <a:pt x="4262" y="1555"/>
                    <a:pt x="1906" y="3660"/>
                    <a:pt x="76" y="6166"/>
                  </a:cubicBezTo>
                  <a:cubicBezTo>
                    <a:pt x="1" y="6267"/>
                    <a:pt x="76" y="6492"/>
                    <a:pt x="176" y="6567"/>
                  </a:cubicBezTo>
                  <a:cubicBezTo>
                    <a:pt x="243" y="6634"/>
                    <a:pt x="332" y="6668"/>
                    <a:pt x="421" y="6668"/>
                  </a:cubicBezTo>
                  <a:cubicBezTo>
                    <a:pt x="466" y="6668"/>
                    <a:pt x="510" y="6659"/>
                    <a:pt x="552" y="6643"/>
                  </a:cubicBezTo>
                  <a:cubicBezTo>
                    <a:pt x="1505" y="5089"/>
                    <a:pt x="2708" y="3836"/>
                    <a:pt x="4111" y="2708"/>
                  </a:cubicBezTo>
                  <a:cubicBezTo>
                    <a:pt x="5064" y="1931"/>
                    <a:pt x="6066" y="1254"/>
                    <a:pt x="7094" y="577"/>
                  </a:cubicBezTo>
                  <a:cubicBezTo>
                    <a:pt x="7018" y="402"/>
                    <a:pt x="6968" y="201"/>
                    <a:pt x="6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16;p35">
              <a:extLst>
                <a:ext uri="{FF2B5EF4-FFF2-40B4-BE49-F238E27FC236}">
                  <a16:creationId xmlns:a16="http://schemas.microsoft.com/office/drawing/2014/main" id="{D69866DF-B200-4B0F-BC16-84C36BFF0590}"/>
                </a:ext>
              </a:extLst>
            </p:cNvPr>
            <p:cNvSpPr/>
            <p:nvPr/>
          </p:nvSpPr>
          <p:spPr>
            <a:xfrm>
              <a:off x="-130721" y="3054477"/>
              <a:ext cx="188466" cy="163596"/>
            </a:xfrm>
            <a:custGeom>
              <a:avLst/>
              <a:gdLst/>
              <a:ahLst/>
              <a:cxnLst/>
              <a:rect l="l" t="t" r="r" b="b"/>
              <a:pathLst>
                <a:path w="1705" h="1480" extrusionOk="0">
                  <a:moveTo>
                    <a:pt x="1705" y="1"/>
                  </a:moveTo>
                  <a:cubicBezTo>
                    <a:pt x="1128" y="276"/>
                    <a:pt x="552" y="577"/>
                    <a:pt x="0" y="903"/>
                  </a:cubicBezTo>
                  <a:cubicBezTo>
                    <a:pt x="25" y="1103"/>
                    <a:pt x="75" y="1304"/>
                    <a:pt x="151" y="1479"/>
                  </a:cubicBezTo>
                  <a:cubicBezTo>
                    <a:pt x="627" y="1179"/>
                    <a:pt x="1128" y="878"/>
                    <a:pt x="1629" y="552"/>
                  </a:cubicBezTo>
                  <a:cubicBezTo>
                    <a:pt x="1629" y="402"/>
                    <a:pt x="1705" y="176"/>
                    <a:pt x="1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17;p35">
              <a:extLst>
                <a:ext uri="{FF2B5EF4-FFF2-40B4-BE49-F238E27FC236}">
                  <a16:creationId xmlns:a16="http://schemas.microsoft.com/office/drawing/2014/main" id="{81F92C2F-CF52-4DE8-8C61-A1F8A9717595}"/>
                </a:ext>
              </a:extLst>
            </p:cNvPr>
            <p:cNvSpPr/>
            <p:nvPr/>
          </p:nvSpPr>
          <p:spPr>
            <a:xfrm>
              <a:off x="-562919" y="3472856"/>
              <a:ext cx="673284" cy="857439"/>
            </a:xfrm>
            <a:custGeom>
              <a:avLst/>
              <a:gdLst/>
              <a:ahLst/>
              <a:cxnLst/>
              <a:rect l="l" t="t" r="r" b="b"/>
              <a:pathLst>
                <a:path w="6091" h="7757" extrusionOk="0">
                  <a:moveTo>
                    <a:pt x="1454" y="0"/>
                  </a:moveTo>
                  <a:lnTo>
                    <a:pt x="427" y="627"/>
                  </a:lnTo>
                  <a:lnTo>
                    <a:pt x="101" y="4662"/>
                  </a:lnTo>
                  <a:cubicBezTo>
                    <a:pt x="0" y="6040"/>
                    <a:pt x="878" y="7293"/>
                    <a:pt x="2206" y="7669"/>
                  </a:cubicBezTo>
                  <a:cubicBezTo>
                    <a:pt x="2421" y="7728"/>
                    <a:pt x="2636" y="7756"/>
                    <a:pt x="2848" y="7756"/>
                  </a:cubicBezTo>
                  <a:cubicBezTo>
                    <a:pt x="3726" y="7756"/>
                    <a:pt x="4544" y="7274"/>
                    <a:pt x="4988" y="6466"/>
                  </a:cubicBezTo>
                  <a:lnTo>
                    <a:pt x="5640" y="5238"/>
                  </a:lnTo>
                  <a:cubicBezTo>
                    <a:pt x="6091" y="4386"/>
                    <a:pt x="5865" y="3359"/>
                    <a:pt x="5088" y="2782"/>
                  </a:cubicBezTo>
                  <a:lnTo>
                    <a:pt x="1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18;p35">
              <a:extLst>
                <a:ext uri="{FF2B5EF4-FFF2-40B4-BE49-F238E27FC236}">
                  <a16:creationId xmlns:a16="http://schemas.microsoft.com/office/drawing/2014/main" id="{780C8FFC-7712-4E15-961B-9089E3BF9C15}"/>
                </a:ext>
              </a:extLst>
            </p:cNvPr>
            <p:cNvSpPr/>
            <p:nvPr/>
          </p:nvSpPr>
          <p:spPr>
            <a:xfrm>
              <a:off x="-529648" y="3472856"/>
              <a:ext cx="182940" cy="262637"/>
            </a:xfrm>
            <a:custGeom>
              <a:avLst/>
              <a:gdLst/>
              <a:ahLst/>
              <a:cxnLst/>
              <a:rect l="l" t="t" r="r" b="b"/>
              <a:pathLst>
                <a:path w="1655" h="2376" extrusionOk="0">
                  <a:moveTo>
                    <a:pt x="1153" y="0"/>
                  </a:moveTo>
                  <a:lnTo>
                    <a:pt x="126" y="627"/>
                  </a:lnTo>
                  <a:lnTo>
                    <a:pt x="0" y="2331"/>
                  </a:lnTo>
                  <a:lnTo>
                    <a:pt x="126" y="2356"/>
                  </a:lnTo>
                  <a:cubicBezTo>
                    <a:pt x="186" y="2369"/>
                    <a:pt x="246" y="2375"/>
                    <a:pt x="305" y="2375"/>
                  </a:cubicBezTo>
                  <a:cubicBezTo>
                    <a:pt x="592" y="2375"/>
                    <a:pt x="857" y="2229"/>
                    <a:pt x="1003" y="1980"/>
                  </a:cubicBezTo>
                  <a:lnTo>
                    <a:pt x="1379" y="1328"/>
                  </a:lnTo>
                  <a:cubicBezTo>
                    <a:pt x="1529" y="1078"/>
                    <a:pt x="1629" y="802"/>
                    <a:pt x="1654" y="501"/>
                  </a:cubicBezTo>
                  <a:lnTo>
                    <a:pt x="1654" y="376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19;p35">
              <a:extLst>
                <a:ext uri="{FF2B5EF4-FFF2-40B4-BE49-F238E27FC236}">
                  <a16:creationId xmlns:a16="http://schemas.microsoft.com/office/drawing/2014/main" id="{8A80E69E-CDE0-4BFC-92D4-F0D42F53B006}"/>
                </a:ext>
              </a:extLst>
            </p:cNvPr>
            <p:cNvSpPr/>
            <p:nvPr/>
          </p:nvSpPr>
          <p:spPr>
            <a:xfrm>
              <a:off x="-341293" y="3708962"/>
              <a:ext cx="210684" cy="428885"/>
            </a:xfrm>
            <a:custGeom>
              <a:avLst/>
              <a:gdLst/>
              <a:ahLst/>
              <a:cxnLst/>
              <a:rect l="l" t="t" r="r" b="b"/>
              <a:pathLst>
                <a:path w="1906" h="3880" extrusionOk="0">
                  <a:moveTo>
                    <a:pt x="13" y="1"/>
                  </a:moveTo>
                  <a:cubicBezTo>
                    <a:pt x="7" y="1"/>
                    <a:pt x="1" y="7"/>
                    <a:pt x="1" y="20"/>
                  </a:cubicBezTo>
                  <a:cubicBezTo>
                    <a:pt x="1" y="20"/>
                    <a:pt x="1" y="45"/>
                    <a:pt x="1" y="45"/>
                  </a:cubicBezTo>
                  <a:lnTo>
                    <a:pt x="1204" y="1423"/>
                  </a:lnTo>
                  <a:cubicBezTo>
                    <a:pt x="1705" y="2025"/>
                    <a:pt x="1855" y="2852"/>
                    <a:pt x="1579" y="3578"/>
                  </a:cubicBezTo>
                  <a:lnTo>
                    <a:pt x="1479" y="3854"/>
                  </a:lnTo>
                  <a:cubicBezTo>
                    <a:pt x="1479" y="3854"/>
                    <a:pt x="1479" y="3879"/>
                    <a:pt x="1479" y="3879"/>
                  </a:cubicBezTo>
                  <a:lnTo>
                    <a:pt x="1529" y="3879"/>
                  </a:lnTo>
                  <a:lnTo>
                    <a:pt x="1630" y="3604"/>
                  </a:lnTo>
                  <a:cubicBezTo>
                    <a:pt x="1905" y="2852"/>
                    <a:pt x="1755" y="2000"/>
                    <a:pt x="1229" y="1373"/>
                  </a:cubicBezTo>
                  <a:lnTo>
                    <a:pt x="26" y="20"/>
                  </a:lnTo>
                  <a:cubicBezTo>
                    <a:pt x="26" y="7"/>
                    <a:pt x="19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0;p35">
              <a:extLst>
                <a:ext uri="{FF2B5EF4-FFF2-40B4-BE49-F238E27FC236}">
                  <a16:creationId xmlns:a16="http://schemas.microsoft.com/office/drawing/2014/main" id="{5DC0A1DF-E803-47D9-8DDF-01784113DA72}"/>
                </a:ext>
              </a:extLst>
            </p:cNvPr>
            <p:cNvSpPr/>
            <p:nvPr/>
          </p:nvSpPr>
          <p:spPr>
            <a:xfrm>
              <a:off x="-479796" y="3824693"/>
              <a:ext cx="379586" cy="426675"/>
            </a:xfrm>
            <a:custGeom>
              <a:avLst/>
              <a:gdLst/>
              <a:ahLst/>
              <a:cxnLst/>
              <a:rect l="l" t="t" r="r" b="b"/>
              <a:pathLst>
                <a:path w="3434" h="3860" extrusionOk="0">
                  <a:moveTo>
                    <a:pt x="126" y="0"/>
                  </a:moveTo>
                  <a:cubicBezTo>
                    <a:pt x="126" y="0"/>
                    <a:pt x="101" y="25"/>
                    <a:pt x="101" y="25"/>
                  </a:cubicBezTo>
                  <a:lnTo>
                    <a:pt x="25" y="1830"/>
                  </a:lnTo>
                  <a:cubicBezTo>
                    <a:pt x="0" y="2657"/>
                    <a:pt x="451" y="3384"/>
                    <a:pt x="1228" y="3709"/>
                  </a:cubicBezTo>
                  <a:cubicBezTo>
                    <a:pt x="1479" y="3810"/>
                    <a:pt x="1755" y="3860"/>
                    <a:pt x="2005" y="3860"/>
                  </a:cubicBezTo>
                  <a:cubicBezTo>
                    <a:pt x="2532" y="3860"/>
                    <a:pt x="3033" y="3659"/>
                    <a:pt x="3409" y="3233"/>
                  </a:cubicBezTo>
                  <a:cubicBezTo>
                    <a:pt x="3434" y="3233"/>
                    <a:pt x="3434" y="3208"/>
                    <a:pt x="3409" y="3208"/>
                  </a:cubicBezTo>
                  <a:lnTo>
                    <a:pt x="3384" y="3208"/>
                  </a:lnTo>
                  <a:cubicBezTo>
                    <a:pt x="3016" y="3609"/>
                    <a:pt x="2526" y="3821"/>
                    <a:pt x="2017" y="3821"/>
                  </a:cubicBezTo>
                  <a:cubicBezTo>
                    <a:pt x="1763" y="3821"/>
                    <a:pt x="1504" y="3768"/>
                    <a:pt x="1254" y="3659"/>
                  </a:cubicBezTo>
                  <a:cubicBezTo>
                    <a:pt x="502" y="3359"/>
                    <a:pt x="50" y="2657"/>
                    <a:pt x="76" y="1830"/>
                  </a:cubicBezTo>
                  <a:lnTo>
                    <a:pt x="151" y="25"/>
                  </a:lnTo>
                  <a:cubicBezTo>
                    <a:pt x="151" y="25"/>
                    <a:pt x="151" y="0"/>
                    <a:pt x="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21;p35">
              <a:extLst>
                <a:ext uri="{FF2B5EF4-FFF2-40B4-BE49-F238E27FC236}">
                  <a16:creationId xmlns:a16="http://schemas.microsoft.com/office/drawing/2014/main" id="{7C89FE45-4B06-4FA4-86CB-8F6C5130A9C8}"/>
                </a:ext>
              </a:extLst>
            </p:cNvPr>
            <p:cNvSpPr/>
            <p:nvPr/>
          </p:nvSpPr>
          <p:spPr>
            <a:xfrm>
              <a:off x="-263696" y="3733280"/>
              <a:ext cx="213448" cy="193993"/>
            </a:xfrm>
            <a:custGeom>
              <a:avLst/>
              <a:gdLst/>
              <a:ahLst/>
              <a:cxnLst/>
              <a:rect l="l" t="t" r="r" b="b"/>
              <a:pathLst>
                <a:path w="1931" h="1755" extrusionOk="0">
                  <a:moveTo>
                    <a:pt x="0" y="0"/>
                  </a:moveTo>
                  <a:cubicBezTo>
                    <a:pt x="0" y="25"/>
                    <a:pt x="0" y="25"/>
                    <a:pt x="0" y="50"/>
                  </a:cubicBezTo>
                  <a:lnTo>
                    <a:pt x="1880" y="1729"/>
                  </a:lnTo>
                  <a:cubicBezTo>
                    <a:pt x="1905" y="1754"/>
                    <a:pt x="1905" y="1754"/>
                    <a:pt x="1905" y="1754"/>
                  </a:cubicBezTo>
                  <a:cubicBezTo>
                    <a:pt x="1905" y="1754"/>
                    <a:pt x="1930" y="1754"/>
                    <a:pt x="1930" y="1729"/>
                  </a:cubicBezTo>
                  <a:cubicBezTo>
                    <a:pt x="1930" y="1729"/>
                    <a:pt x="1930" y="1704"/>
                    <a:pt x="1930" y="1704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22;p35">
              <a:extLst>
                <a:ext uri="{FF2B5EF4-FFF2-40B4-BE49-F238E27FC236}">
                  <a16:creationId xmlns:a16="http://schemas.microsoft.com/office/drawing/2014/main" id="{BF5AAA5B-44B7-42B1-A817-F7250E5F6279}"/>
                </a:ext>
              </a:extLst>
            </p:cNvPr>
            <p:cNvSpPr/>
            <p:nvPr/>
          </p:nvSpPr>
          <p:spPr>
            <a:xfrm>
              <a:off x="-247116" y="3683317"/>
              <a:ext cx="169122" cy="113743"/>
            </a:xfrm>
            <a:custGeom>
              <a:avLst/>
              <a:gdLst/>
              <a:ahLst/>
              <a:cxnLst/>
              <a:rect l="l" t="t" r="r" b="b"/>
              <a:pathLst>
                <a:path w="1530" h="1029" extrusionOk="0">
                  <a:moveTo>
                    <a:pt x="1" y="1"/>
                  </a:moveTo>
                  <a:cubicBezTo>
                    <a:pt x="1" y="26"/>
                    <a:pt x="1" y="26"/>
                    <a:pt x="26" y="51"/>
                  </a:cubicBezTo>
                  <a:lnTo>
                    <a:pt x="1479" y="1029"/>
                  </a:lnTo>
                  <a:lnTo>
                    <a:pt x="1529" y="1029"/>
                  </a:lnTo>
                  <a:cubicBezTo>
                    <a:pt x="1529" y="1003"/>
                    <a:pt x="1529" y="1003"/>
                    <a:pt x="1504" y="978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3;p35">
              <a:extLst>
                <a:ext uri="{FF2B5EF4-FFF2-40B4-BE49-F238E27FC236}">
                  <a16:creationId xmlns:a16="http://schemas.microsoft.com/office/drawing/2014/main" id="{22289204-F5EB-4941-A4A3-95F4F0B7EE30}"/>
                </a:ext>
              </a:extLst>
            </p:cNvPr>
            <p:cNvSpPr/>
            <p:nvPr/>
          </p:nvSpPr>
          <p:spPr>
            <a:xfrm>
              <a:off x="-626589" y="3129310"/>
              <a:ext cx="171775" cy="307626"/>
            </a:xfrm>
            <a:custGeom>
              <a:avLst/>
              <a:gdLst/>
              <a:ahLst/>
              <a:cxnLst/>
              <a:rect l="l" t="t" r="r" b="b"/>
              <a:pathLst>
                <a:path w="1554" h="2783" extrusionOk="0">
                  <a:moveTo>
                    <a:pt x="401" y="0"/>
                  </a:moveTo>
                  <a:lnTo>
                    <a:pt x="401" y="0"/>
                  </a:lnTo>
                  <a:cubicBezTo>
                    <a:pt x="0" y="953"/>
                    <a:pt x="326" y="2181"/>
                    <a:pt x="1153" y="2782"/>
                  </a:cubicBezTo>
                  <a:cubicBezTo>
                    <a:pt x="1554" y="1855"/>
                    <a:pt x="1203" y="627"/>
                    <a:pt x="4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24;p35">
              <a:extLst>
                <a:ext uri="{FF2B5EF4-FFF2-40B4-BE49-F238E27FC236}">
                  <a16:creationId xmlns:a16="http://schemas.microsoft.com/office/drawing/2014/main" id="{FEC472F9-0490-45AD-823F-983B80EAFF82}"/>
                </a:ext>
              </a:extLst>
            </p:cNvPr>
            <p:cNvSpPr/>
            <p:nvPr/>
          </p:nvSpPr>
          <p:spPr>
            <a:xfrm>
              <a:off x="-562919" y="3093275"/>
              <a:ext cx="235555" cy="313153"/>
            </a:xfrm>
            <a:custGeom>
              <a:avLst/>
              <a:gdLst/>
              <a:ahLst/>
              <a:cxnLst/>
              <a:rect l="l" t="t" r="r" b="b"/>
              <a:pathLst>
                <a:path w="2131" h="2833" extrusionOk="0">
                  <a:moveTo>
                    <a:pt x="1379" y="1"/>
                  </a:moveTo>
                  <a:lnTo>
                    <a:pt x="1379" y="1"/>
                  </a:lnTo>
                  <a:cubicBezTo>
                    <a:pt x="276" y="577"/>
                    <a:pt x="0" y="1830"/>
                    <a:pt x="752" y="2833"/>
                  </a:cubicBezTo>
                  <a:cubicBezTo>
                    <a:pt x="1855" y="2256"/>
                    <a:pt x="2131" y="978"/>
                    <a:pt x="1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25;p35">
              <a:extLst>
                <a:ext uri="{FF2B5EF4-FFF2-40B4-BE49-F238E27FC236}">
                  <a16:creationId xmlns:a16="http://schemas.microsoft.com/office/drawing/2014/main" id="{E8DE957F-792D-401D-8F8B-C9F4719100DB}"/>
                </a:ext>
              </a:extLst>
            </p:cNvPr>
            <p:cNvSpPr/>
            <p:nvPr/>
          </p:nvSpPr>
          <p:spPr>
            <a:xfrm>
              <a:off x="-585137" y="3325070"/>
              <a:ext cx="224612" cy="279218"/>
            </a:xfrm>
            <a:custGeom>
              <a:avLst/>
              <a:gdLst/>
              <a:ahLst/>
              <a:cxnLst/>
              <a:rect l="l" t="t" r="r" b="b"/>
              <a:pathLst>
                <a:path w="2032" h="2526" extrusionOk="0">
                  <a:moveTo>
                    <a:pt x="1201" y="0"/>
                  </a:moveTo>
                  <a:cubicBezTo>
                    <a:pt x="1023" y="0"/>
                    <a:pt x="851" y="61"/>
                    <a:pt x="728" y="184"/>
                  </a:cubicBezTo>
                  <a:lnTo>
                    <a:pt x="402" y="485"/>
                  </a:lnTo>
                  <a:cubicBezTo>
                    <a:pt x="201" y="660"/>
                    <a:pt x="76" y="936"/>
                    <a:pt x="51" y="1237"/>
                  </a:cubicBezTo>
                  <a:lnTo>
                    <a:pt x="26" y="1939"/>
                  </a:lnTo>
                  <a:cubicBezTo>
                    <a:pt x="1" y="2139"/>
                    <a:pt x="126" y="2340"/>
                    <a:pt x="302" y="2415"/>
                  </a:cubicBezTo>
                  <a:lnTo>
                    <a:pt x="402" y="2465"/>
                  </a:lnTo>
                  <a:cubicBezTo>
                    <a:pt x="482" y="2505"/>
                    <a:pt x="570" y="2525"/>
                    <a:pt x="659" y="2525"/>
                  </a:cubicBezTo>
                  <a:cubicBezTo>
                    <a:pt x="791" y="2525"/>
                    <a:pt x="923" y="2480"/>
                    <a:pt x="1029" y="2390"/>
                  </a:cubicBezTo>
                  <a:lnTo>
                    <a:pt x="1580" y="1939"/>
                  </a:lnTo>
                  <a:cubicBezTo>
                    <a:pt x="1705" y="1838"/>
                    <a:pt x="1806" y="1713"/>
                    <a:pt x="1856" y="1563"/>
                  </a:cubicBezTo>
                  <a:lnTo>
                    <a:pt x="1956" y="1237"/>
                  </a:lnTo>
                  <a:cubicBezTo>
                    <a:pt x="2031" y="1036"/>
                    <a:pt x="2031" y="836"/>
                    <a:pt x="1956" y="635"/>
                  </a:cubicBezTo>
                  <a:lnTo>
                    <a:pt x="1530" y="961"/>
                  </a:lnTo>
                  <a:cubicBezTo>
                    <a:pt x="1514" y="963"/>
                    <a:pt x="1498" y="964"/>
                    <a:pt x="1483" y="964"/>
                  </a:cubicBezTo>
                  <a:cubicBezTo>
                    <a:pt x="1254" y="964"/>
                    <a:pt x="1079" y="795"/>
                    <a:pt x="1079" y="560"/>
                  </a:cubicBezTo>
                  <a:lnTo>
                    <a:pt x="1630" y="109"/>
                  </a:lnTo>
                  <a:lnTo>
                    <a:pt x="1430" y="34"/>
                  </a:lnTo>
                  <a:cubicBezTo>
                    <a:pt x="1354" y="11"/>
                    <a:pt x="1277" y="0"/>
                    <a:pt x="1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26;p35">
              <a:extLst>
                <a:ext uri="{FF2B5EF4-FFF2-40B4-BE49-F238E27FC236}">
                  <a16:creationId xmlns:a16="http://schemas.microsoft.com/office/drawing/2014/main" id="{72657F41-DF3D-4FAC-AF45-428E979E6B73}"/>
                </a:ext>
              </a:extLst>
            </p:cNvPr>
            <p:cNvSpPr/>
            <p:nvPr/>
          </p:nvSpPr>
          <p:spPr>
            <a:xfrm>
              <a:off x="547975" y="4187583"/>
              <a:ext cx="1016834" cy="922657"/>
            </a:xfrm>
            <a:custGeom>
              <a:avLst/>
              <a:gdLst/>
              <a:ahLst/>
              <a:cxnLst/>
              <a:rect l="l" t="t" r="r" b="b"/>
              <a:pathLst>
                <a:path w="9199" h="8347" extrusionOk="0">
                  <a:moveTo>
                    <a:pt x="4587" y="0"/>
                  </a:moveTo>
                  <a:lnTo>
                    <a:pt x="3484" y="1028"/>
                  </a:lnTo>
                  <a:cubicBezTo>
                    <a:pt x="2833" y="1629"/>
                    <a:pt x="2733" y="2607"/>
                    <a:pt x="3234" y="3309"/>
                  </a:cubicBezTo>
                  <a:lnTo>
                    <a:pt x="5439" y="6416"/>
                  </a:lnTo>
                  <a:lnTo>
                    <a:pt x="2031" y="6893"/>
                  </a:lnTo>
                  <a:cubicBezTo>
                    <a:pt x="1179" y="7018"/>
                    <a:pt x="402" y="7569"/>
                    <a:pt x="1" y="8346"/>
                  </a:cubicBezTo>
                  <a:lnTo>
                    <a:pt x="9199" y="8346"/>
                  </a:lnTo>
                  <a:lnTo>
                    <a:pt x="7444" y="276"/>
                  </a:lnTo>
                  <a:lnTo>
                    <a:pt x="45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27;p35">
              <a:extLst>
                <a:ext uri="{FF2B5EF4-FFF2-40B4-BE49-F238E27FC236}">
                  <a16:creationId xmlns:a16="http://schemas.microsoft.com/office/drawing/2014/main" id="{71F65F08-AB0C-4217-AD95-C308E7BC5FC2}"/>
                </a:ext>
              </a:extLst>
            </p:cNvPr>
            <p:cNvSpPr/>
            <p:nvPr/>
          </p:nvSpPr>
          <p:spPr>
            <a:xfrm>
              <a:off x="689241" y="4966089"/>
              <a:ext cx="155305" cy="138614"/>
            </a:xfrm>
            <a:custGeom>
              <a:avLst/>
              <a:gdLst/>
              <a:ahLst/>
              <a:cxnLst/>
              <a:rect l="l" t="t" r="r" b="b"/>
              <a:pathLst>
                <a:path w="1405" h="1254" extrusionOk="0">
                  <a:moveTo>
                    <a:pt x="1379" y="0"/>
                  </a:moveTo>
                  <a:lnTo>
                    <a:pt x="1179" y="50"/>
                  </a:lnTo>
                  <a:cubicBezTo>
                    <a:pt x="778" y="175"/>
                    <a:pt x="452" y="426"/>
                    <a:pt x="251" y="777"/>
                  </a:cubicBezTo>
                  <a:lnTo>
                    <a:pt x="1" y="1203"/>
                  </a:lnTo>
                  <a:cubicBezTo>
                    <a:pt x="1" y="1228"/>
                    <a:pt x="1" y="1253"/>
                    <a:pt x="1" y="1253"/>
                  </a:cubicBezTo>
                  <a:lnTo>
                    <a:pt x="26" y="1253"/>
                  </a:lnTo>
                  <a:cubicBezTo>
                    <a:pt x="26" y="1253"/>
                    <a:pt x="26" y="1253"/>
                    <a:pt x="26" y="1228"/>
                  </a:cubicBezTo>
                  <a:lnTo>
                    <a:pt x="302" y="802"/>
                  </a:lnTo>
                  <a:cubicBezTo>
                    <a:pt x="502" y="451"/>
                    <a:pt x="803" y="226"/>
                    <a:pt x="1179" y="100"/>
                  </a:cubicBezTo>
                  <a:lnTo>
                    <a:pt x="1404" y="50"/>
                  </a:lnTo>
                  <a:cubicBezTo>
                    <a:pt x="1404" y="50"/>
                    <a:pt x="1404" y="25"/>
                    <a:pt x="14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28;p35">
              <a:extLst>
                <a:ext uri="{FF2B5EF4-FFF2-40B4-BE49-F238E27FC236}">
                  <a16:creationId xmlns:a16="http://schemas.microsoft.com/office/drawing/2014/main" id="{ED19B557-5850-4BF6-99B3-A74D19024931}"/>
                </a:ext>
              </a:extLst>
            </p:cNvPr>
            <p:cNvSpPr/>
            <p:nvPr/>
          </p:nvSpPr>
          <p:spPr>
            <a:xfrm>
              <a:off x="611755" y="4966089"/>
              <a:ext cx="157958" cy="138614"/>
            </a:xfrm>
            <a:custGeom>
              <a:avLst/>
              <a:gdLst/>
              <a:ahLst/>
              <a:cxnLst/>
              <a:rect l="l" t="t" r="r" b="b"/>
              <a:pathLst>
                <a:path w="1429" h="1254" extrusionOk="0">
                  <a:moveTo>
                    <a:pt x="1404" y="0"/>
                  </a:moveTo>
                  <a:lnTo>
                    <a:pt x="1178" y="50"/>
                  </a:lnTo>
                  <a:cubicBezTo>
                    <a:pt x="802" y="175"/>
                    <a:pt x="476" y="426"/>
                    <a:pt x="276" y="777"/>
                  </a:cubicBezTo>
                  <a:lnTo>
                    <a:pt x="0" y="1203"/>
                  </a:lnTo>
                  <a:cubicBezTo>
                    <a:pt x="0" y="1228"/>
                    <a:pt x="0" y="1253"/>
                    <a:pt x="25" y="1253"/>
                  </a:cubicBezTo>
                  <a:cubicBezTo>
                    <a:pt x="50" y="1253"/>
                    <a:pt x="50" y="1253"/>
                    <a:pt x="50" y="1228"/>
                  </a:cubicBezTo>
                  <a:lnTo>
                    <a:pt x="301" y="802"/>
                  </a:lnTo>
                  <a:cubicBezTo>
                    <a:pt x="501" y="451"/>
                    <a:pt x="827" y="226"/>
                    <a:pt x="1203" y="100"/>
                  </a:cubicBezTo>
                  <a:lnTo>
                    <a:pt x="1404" y="50"/>
                  </a:lnTo>
                  <a:cubicBezTo>
                    <a:pt x="1429" y="50"/>
                    <a:pt x="1429" y="25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29;p35">
              <a:extLst>
                <a:ext uri="{FF2B5EF4-FFF2-40B4-BE49-F238E27FC236}">
                  <a16:creationId xmlns:a16="http://schemas.microsoft.com/office/drawing/2014/main" id="{8E8460A3-7F51-429D-BEB5-1B2C8E950C61}"/>
                </a:ext>
              </a:extLst>
            </p:cNvPr>
            <p:cNvSpPr/>
            <p:nvPr/>
          </p:nvSpPr>
          <p:spPr>
            <a:xfrm>
              <a:off x="467615" y="2497706"/>
              <a:ext cx="1728917" cy="2612554"/>
            </a:xfrm>
            <a:custGeom>
              <a:avLst/>
              <a:gdLst/>
              <a:ahLst/>
              <a:cxnLst/>
              <a:rect l="l" t="t" r="r" b="b"/>
              <a:pathLst>
                <a:path w="15641" h="23635" extrusionOk="0">
                  <a:moveTo>
                    <a:pt x="1805" y="0"/>
                  </a:moveTo>
                  <a:lnTo>
                    <a:pt x="1" y="2857"/>
                  </a:lnTo>
                  <a:lnTo>
                    <a:pt x="1028" y="6115"/>
                  </a:lnTo>
                  <a:lnTo>
                    <a:pt x="703" y="9800"/>
                  </a:lnTo>
                  <a:cubicBezTo>
                    <a:pt x="577" y="11303"/>
                    <a:pt x="1129" y="12757"/>
                    <a:pt x="2206" y="13810"/>
                  </a:cubicBezTo>
                  <a:cubicBezTo>
                    <a:pt x="2833" y="14386"/>
                    <a:pt x="3560" y="14812"/>
                    <a:pt x="4387" y="15013"/>
                  </a:cubicBezTo>
                  <a:lnTo>
                    <a:pt x="4988" y="15188"/>
                  </a:lnTo>
                  <a:cubicBezTo>
                    <a:pt x="5665" y="15364"/>
                    <a:pt x="6292" y="15689"/>
                    <a:pt x="6818" y="16115"/>
                  </a:cubicBezTo>
                  <a:lnTo>
                    <a:pt x="7094" y="16316"/>
                  </a:lnTo>
                  <a:cubicBezTo>
                    <a:pt x="6417" y="16842"/>
                    <a:pt x="6216" y="17770"/>
                    <a:pt x="6592" y="18521"/>
                  </a:cubicBezTo>
                  <a:lnTo>
                    <a:pt x="8347" y="22105"/>
                  </a:lnTo>
                  <a:lnTo>
                    <a:pt x="5790" y="22105"/>
                  </a:lnTo>
                  <a:cubicBezTo>
                    <a:pt x="4813" y="22105"/>
                    <a:pt x="3936" y="22732"/>
                    <a:pt x="3585" y="23634"/>
                  </a:cubicBezTo>
                  <a:lnTo>
                    <a:pt x="13059" y="23634"/>
                  </a:lnTo>
                  <a:lnTo>
                    <a:pt x="13585" y="23334"/>
                  </a:lnTo>
                  <a:cubicBezTo>
                    <a:pt x="14587" y="22807"/>
                    <a:pt x="15264" y="21855"/>
                    <a:pt x="15465" y="20752"/>
                  </a:cubicBezTo>
                  <a:cubicBezTo>
                    <a:pt x="15640" y="19750"/>
                    <a:pt x="15389" y="18722"/>
                    <a:pt x="14788" y="17920"/>
                  </a:cubicBezTo>
                  <a:lnTo>
                    <a:pt x="14362" y="17344"/>
                  </a:lnTo>
                  <a:cubicBezTo>
                    <a:pt x="14036" y="16917"/>
                    <a:pt x="13836" y="16441"/>
                    <a:pt x="13710" y="15915"/>
                  </a:cubicBezTo>
                  <a:lnTo>
                    <a:pt x="13084" y="13033"/>
                  </a:lnTo>
                  <a:cubicBezTo>
                    <a:pt x="12607" y="10777"/>
                    <a:pt x="11455" y="8747"/>
                    <a:pt x="9800" y="7193"/>
                  </a:cubicBezTo>
                  <a:lnTo>
                    <a:pt x="6567" y="4186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30;p35">
              <a:extLst>
                <a:ext uri="{FF2B5EF4-FFF2-40B4-BE49-F238E27FC236}">
                  <a16:creationId xmlns:a16="http://schemas.microsoft.com/office/drawing/2014/main" id="{F78F37A1-A3B0-4242-AE09-070EE85802CE}"/>
                </a:ext>
              </a:extLst>
            </p:cNvPr>
            <p:cNvSpPr/>
            <p:nvPr/>
          </p:nvSpPr>
          <p:spPr>
            <a:xfrm>
              <a:off x="531395" y="3173635"/>
              <a:ext cx="972509" cy="1127593"/>
            </a:xfrm>
            <a:custGeom>
              <a:avLst/>
              <a:gdLst/>
              <a:ahLst/>
              <a:cxnLst/>
              <a:rect l="l" t="t" r="r" b="b"/>
              <a:pathLst>
                <a:path w="8798" h="10201" extrusionOk="0">
                  <a:moveTo>
                    <a:pt x="451" y="0"/>
                  </a:moveTo>
                  <a:lnTo>
                    <a:pt x="126" y="3685"/>
                  </a:lnTo>
                  <a:cubicBezTo>
                    <a:pt x="0" y="5188"/>
                    <a:pt x="552" y="6642"/>
                    <a:pt x="1629" y="7695"/>
                  </a:cubicBezTo>
                  <a:cubicBezTo>
                    <a:pt x="2256" y="8271"/>
                    <a:pt x="2983" y="8697"/>
                    <a:pt x="3810" y="8898"/>
                  </a:cubicBezTo>
                  <a:lnTo>
                    <a:pt x="4411" y="9073"/>
                  </a:lnTo>
                  <a:cubicBezTo>
                    <a:pt x="5088" y="9249"/>
                    <a:pt x="5715" y="9574"/>
                    <a:pt x="6241" y="10000"/>
                  </a:cubicBezTo>
                  <a:lnTo>
                    <a:pt x="6517" y="10201"/>
                  </a:lnTo>
                  <a:cubicBezTo>
                    <a:pt x="6945" y="9895"/>
                    <a:pt x="7456" y="9722"/>
                    <a:pt x="7982" y="9722"/>
                  </a:cubicBezTo>
                  <a:cubicBezTo>
                    <a:pt x="8103" y="9722"/>
                    <a:pt x="8225" y="9731"/>
                    <a:pt x="8346" y="9750"/>
                  </a:cubicBezTo>
                  <a:lnTo>
                    <a:pt x="8797" y="9825"/>
                  </a:lnTo>
                  <a:lnTo>
                    <a:pt x="7419" y="8046"/>
                  </a:lnTo>
                  <a:cubicBezTo>
                    <a:pt x="6817" y="7269"/>
                    <a:pt x="6015" y="6667"/>
                    <a:pt x="5113" y="6291"/>
                  </a:cubicBezTo>
                  <a:cubicBezTo>
                    <a:pt x="3960" y="5815"/>
                    <a:pt x="2983" y="4988"/>
                    <a:pt x="2381" y="3885"/>
                  </a:cubicBezTo>
                  <a:lnTo>
                    <a:pt x="1379" y="2131"/>
                  </a:lnTo>
                  <a:lnTo>
                    <a:pt x="1454" y="1554"/>
                  </a:lnTo>
                  <a:cubicBezTo>
                    <a:pt x="1529" y="853"/>
                    <a:pt x="1103" y="201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31;p35">
              <a:extLst>
                <a:ext uri="{FF2B5EF4-FFF2-40B4-BE49-F238E27FC236}">
                  <a16:creationId xmlns:a16="http://schemas.microsoft.com/office/drawing/2014/main" id="{E7C2C02B-EA42-40BC-8872-B29CB77A4429}"/>
                </a:ext>
              </a:extLst>
            </p:cNvPr>
            <p:cNvSpPr/>
            <p:nvPr/>
          </p:nvSpPr>
          <p:spPr>
            <a:xfrm>
              <a:off x="1248889" y="4245393"/>
              <a:ext cx="689975" cy="235998"/>
            </a:xfrm>
            <a:custGeom>
              <a:avLst/>
              <a:gdLst/>
              <a:ahLst/>
              <a:cxnLst/>
              <a:rect l="l" t="t" r="r" b="b"/>
              <a:pathLst>
                <a:path w="6242" h="2135" extrusionOk="0">
                  <a:moveTo>
                    <a:pt x="1489" y="1"/>
                  </a:moveTo>
                  <a:cubicBezTo>
                    <a:pt x="956" y="1"/>
                    <a:pt x="429" y="174"/>
                    <a:pt x="1" y="480"/>
                  </a:cubicBezTo>
                  <a:lnTo>
                    <a:pt x="1" y="505"/>
                  </a:lnTo>
                  <a:cubicBezTo>
                    <a:pt x="1" y="505"/>
                    <a:pt x="1" y="530"/>
                    <a:pt x="1" y="530"/>
                  </a:cubicBezTo>
                  <a:lnTo>
                    <a:pt x="26" y="530"/>
                  </a:lnTo>
                  <a:cubicBezTo>
                    <a:pt x="454" y="224"/>
                    <a:pt x="965" y="51"/>
                    <a:pt x="1491" y="51"/>
                  </a:cubicBezTo>
                  <a:cubicBezTo>
                    <a:pt x="1612" y="51"/>
                    <a:pt x="1734" y="60"/>
                    <a:pt x="1855" y="79"/>
                  </a:cubicBezTo>
                  <a:lnTo>
                    <a:pt x="3184" y="279"/>
                  </a:lnTo>
                  <a:cubicBezTo>
                    <a:pt x="3935" y="405"/>
                    <a:pt x="4637" y="731"/>
                    <a:pt x="5189" y="1232"/>
                  </a:cubicBezTo>
                  <a:lnTo>
                    <a:pt x="6191" y="2134"/>
                  </a:lnTo>
                  <a:lnTo>
                    <a:pt x="6216" y="2134"/>
                  </a:lnTo>
                  <a:cubicBezTo>
                    <a:pt x="6216" y="2134"/>
                    <a:pt x="6216" y="2134"/>
                    <a:pt x="6241" y="2109"/>
                  </a:cubicBezTo>
                  <a:cubicBezTo>
                    <a:pt x="6241" y="2109"/>
                    <a:pt x="6241" y="2084"/>
                    <a:pt x="6241" y="2084"/>
                  </a:cubicBezTo>
                  <a:lnTo>
                    <a:pt x="5214" y="1182"/>
                  </a:lnTo>
                  <a:cubicBezTo>
                    <a:pt x="4662" y="680"/>
                    <a:pt x="3960" y="355"/>
                    <a:pt x="3209" y="229"/>
                  </a:cubicBezTo>
                  <a:lnTo>
                    <a:pt x="1855" y="29"/>
                  </a:lnTo>
                  <a:cubicBezTo>
                    <a:pt x="1734" y="10"/>
                    <a:pt x="1611" y="1"/>
                    <a:pt x="1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32;p35">
              <a:extLst>
                <a:ext uri="{FF2B5EF4-FFF2-40B4-BE49-F238E27FC236}">
                  <a16:creationId xmlns:a16="http://schemas.microsoft.com/office/drawing/2014/main" id="{114229FF-C96D-48CB-81A8-DDCCEDE15EDC}"/>
                </a:ext>
              </a:extLst>
            </p:cNvPr>
            <p:cNvSpPr/>
            <p:nvPr/>
          </p:nvSpPr>
          <p:spPr>
            <a:xfrm>
              <a:off x="1387392" y="4938345"/>
              <a:ext cx="351951" cy="110869"/>
            </a:xfrm>
            <a:custGeom>
              <a:avLst/>
              <a:gdLst/>
              <a:ahLst/>
              <a:cxnLst/>
              <a:rect l="l" t="t" r="r" b="b"/>
              <a:pathLst>
                <a:path w="3184" h="1003" extrusionOk="0">
                  <a:moveTo>
                    <a:pt x="26" y="0"/>
                  </a:moveTo>
                  <a:cubicBezTo>
                    <a:pt x="1" y="25"/>
                    <a:pt x="1" y="25"/>
                    <a:pt x="1" y="51"/>
                  </a:cubicBezTo>
                  <a:cubicBezTo>
                    <a:pt x="151" y="351"/>
                    <a:pt x="427" y="577"/>
                    <a:pt x="778" y="627"/>
                  </a:cubicBezTo>
                  <a:lnTo>
                    <a:pt x="3134" y="1003"/>
                  </a:lnTo>
                  <a:lnTo>
                    <a:pt x="3159" y="1003"/>
                  </a:lnTo>
                  <a:cubicBezTo>
                    <a:pt x="3159" y="1003"/>
                    <a:pt x="3159" y="1003"/>
                    <a:pt x="3184" y="978"/>
                  </a:cubicBezTo>
                  <a:cubicBezTo>
                    <a:pt x="3184" y="978"/>
                    <a:pt x="3159" y="953"/>
                    <a:pt x="3159" y="953"/>
                  </a:cubicBezTo>
                  <a:lnTo>
                    <a:pt x="778" y="577"/>
                  </a:lnTo>
                  <a:cubicBezTo>
                    <a:pt x="452" y="527"/>
                    <a:pt x="176" y="326"/>
                    <a:pt x="51" y="25"/>
                  </a:cubicBezTo>
                  <a:cubicBezTo>
                    <a:pt x="51" y="0"/>
                    <a:pt x="26" y="0"/>
                    <a:pt x="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33;p35">
              <a:extLst>
                <a:ext uri="{FF2B5EF4-FFF2-40B4-BE49-F238E27FC236}">
                  <a16:creationId xmlns:a16="http://schemas.microsoft.com/office/drawing/2014/main" id="{63085B90-16F7-4814-A247-C9CF86F6045C}"/>
                </a:ext>
              </a:extLst>
            </p:cNvPr>
            <p:cNvSpPr/>
            <p:nvPr/>
          </p:nvSpPr>
          <p:spPr>
            <a:xfrm>
              <a:off x="603354" y="3517181"/>
              <a:ext cx="437839" cy="662230"/>
            </a:xfrm>
            <a:custGeom>
              <a:avLst/>
              <a:gdLst/>
              <a:ahLst/>
              <a:cxnLst/>
              <a:rect l="l" t="t" r="r" b="b"/>
              <a:pathLst>
                <a:path w="3961" h="5991" extrusionOk="0">
                  <a:moveTo>
                    <a:pt x="653" y="0"/>
                  </a:moveTo>
                  <a:lnTo>
                    <a:pt x="1" y="3258"/>
                  </a:lnTo>
                  <a:cubicBezTo>
                    <a:pt x="252" y="3735"/>
                    <a:pt x="577" y="4186"/>
                    <a:pt x="978" y="4587"/>
                  </a:cubicBezTo>
                  <a:cubicBezTo>
                    <a:pt x="1605" y="5163"/>
                    <a:pt x="2332" y="5589"/>
                    <a:pt x="3159" y="5790"/>
                  </a:cubicBezTo>
                  <a:lnTo>
                    <a:pt x="3760" y="5965"/>
                  </a:lnTo>
                  <a:cubicBezTo>
                    <a:pt x="3785" y="5965"/>
                    <a:pt x="3810" y="5965"/>
                    <a:pt x="3836" y="5990"/>
                  </a:cubicBezTo>
                  <a:lnTo>
                    <a:pt x="3961" y="727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734;p35">
              <a:extLst>
                <a:ext uri="{FF2B5EF4-FFF2-40B4-BE49-F238E27FC236}">
                  <a16:creationId xmlns:a16="http://schemas.microsoft.com/office/drawing/2014/main" id="{705A550B-FDAF-43A9-9733-6C148AE884FA}"/>
                </a:ext>
              </a:extLst>
            </p:cNvPr>
            <p:cNvSpPr/>
            <p:nvPr/>
          </p:nvSpPr>
          <p:spPr>
            <a:xfrm>
              <a:off x="1210091" y="3832983"/>
              <a:ext cx="426785" cy="74944"/>
            </a:xfrm>
            <a:custGeom>
              <a:avLst/>
              <a:gdLst/>
              <a:ahLst/>
              <a:cxnLst/>
              <a:rect l="l" t="t" r="r" b="b"/>
              <a:pathLst>
                <a:path w="3861" h="678" extrusionOk="0">
                  <a:moveTo>
                    <a:pt x="26" y="0"/>
                  </a:moveTo>
                  <a:cubicBezTo>
                    <a:pt x="26" y="0"/>
                    <a:pt x="1" y="0"/>
                    <a:pt x="1" y="25"/>
                  </a:cubicBezTo>
                  <a:cubicBezTo>
                    <a:pt x="1" y="25"/>
                    <a:pt x="1" y="50"/>
                    <a:pt x="26" y="50"/>
                  </a:cubicBezTo>
                  <a:cubicBezTo>
                    <a:pt x="1078" y="451"/>
                    <a:pt x="2256" y="677"/>
                    <a:pt x="3384" y="677"/>
                  </a:cubicBezTo>
                  <a:cubicBezTo>
                    <a:pt x="3535" y="677"/>
                    <a:pt x="3685" y="677"/>
                    <a:pt x="3835" y="652"/>
                  </a:cubicBezTo>
                  <a:cubicBezTo>
                    <a:pt x="3860" y="652"/>
                    <a:pt x="3860" y="652"/>
                    <a:pt x="3860" y="627"/>
                  </a:cubicBezTo>
                  <a:lnTo>
                    <a:pt x="3835" y="627"/>
                  </a:lnTo>
                  <a:cubicBezTo>
                    <a:pt x="3708" y="632"/>
                    <a:pt x="3580" y="634"/>
                    <a:pt x="3452" y="634"/>
                  </a:cubicBezTo>
                  <a:cubicBezTo>
                    <a:pt x="2294" y="634"/>
                    <a:pt x="1109" y="429"/>
                    <a:pt x="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35;p35">
              <a:extLst>
                <a:ext uri="{FF2B5EF4-FFF2-40B4-BE49-F238E27FC236}">
                  <a16:creationId xmlns:a16="http://schemas.microsoft.com/office/drawing/2014/main" id="{085518B8-226A-42D5-A82F-B1D0219E03CF}"/>
                </a:ext>
              </a:extLst>
            </p:cNvPr>
            <p:cNvSpPr/>
            <p:nvPr/>
          </p:nvSpPr>
          <p:spPr>
            <a:xfrm>
              <a:off x="1318196" y="3946504"/>
              <a:ext cx="146904" cy="52837"/>
            </a:xfrm>
            <a:custGeom>
              <a:avLst/>
              <a:gdLst/>
              <a:ahLst/>
              <a:cxnLst/>
              <a:rect l="l" t="t" r="r" b="b"/>
              <a:pathLst>
                <a:path w="1329" h="478" extrusionOk="0">
                  <a:moveTo>
                    <a:pt x="50" y="1"/>
                  </a:moveTo>
                  <a:cubicBezTo>
                    <a:pt x="25" y="1"/>
                    <a:pt x="0" y="1"/>
                    <a:pt x="0" y="26"/>
                  </a:cubicBezTo>
                  <a:cubicBezTo>
                    <a:pt x="0" y="26"/>
                    <a:pt x="0" y="51"/>
                    <a:pt x="25" y="51"/>
                  </a:cubicBezTo>
                  <a:cubicBezTo>
                    <a:pt x="401" y="302"/>
                    <a:pt x="852" y="427"/>
                    <a:pt x="1303" y="477"/>
                  </a:cubicBezTo>
                  <a:cubicBezTo>
                    <a:pt x="1328" y="477"/>
                    <a:pt x="1328" y="452"/>
                    <a:pt x="1328" y="452"/>
                  </a:cubicBezTo>
                  <a:cubicBezTo>
                    <a:pt x="1328" y="427"/>
                    <a:pt x="1328" y="427"/>
                    <a:pt x="1303" y="427"/>
                  </a:cubicBezTo>
                  <a:cubicBezTo>
                    <a:pt x="852" y="377"/>
                    <a:pt x="426" y="252"/>
                    <a:pt x="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36;p35">
              <a:extLst>
                <a:ext uri="{FF2B5EF4-FFF2-40B4-BE49-F238E27FC236}">
                  <a16:creationId xmlns:a16="http://schemas.microsoft.com/office/drawing/2014/main" id="{EF45861E-B306-42D3-AD18-054DA5DE5206}"/>
                </a:ext>
              </a:extLst>
            </p:cNvPr>
            <p:cNvSpPr/>
            <p:nvPr/>
          </p:nvSpPr>
          <p:spPr>
            <a:xfrm>
              <a:off x="999518" y="4966089"/>
              <a:ext cx="155305" cy="138614"/>
            </a:xfrm>
            <a:custGeom>
              <a:avLst/>
              <a:gdLst/>
              <a:ahLst/>
              <a:cxnLst/>
              <a:rect l="l" t="t" r="r" b="b"/>
              <a:pathLst>
                <a:path w="1405" h="1254" extrusionOk="0">
                  <a:moveTo>
                    <a:pt x="1379" y="0"/>
                  </a:moveTo>
                  <a:lnTo>
                    <a:pt x="1179" y="50"/>
                  </a:lnTo>
                  <a:cubicBezTo>
                    <a:pt x="778" y="175"/>
                    <a:pt x="452" y="426"/>
                    <a:pt x="252" y="777"/>
                  </a:cubicBezTo>
                  <a:lnTo>
                    <a:pt x="1" y="1203"/>
                  </a:lnTo>
                  <a:cubicBezTo>
                    <a:pt x="1" y="1228"/>
                    <a:pt x="1" y="1228"/>
                    <a:pt x="1" y="1253"/>
                  </a:cubicBezTo>
                  <a:lnTo>
                    <a:pt x="26" y="1253"/>
                  </a:lnTo>
                  <a:cubicBezTo>
                    <a:pt x="26" y="1253"/>
                    <a:pt x="26" y="1253"/>
                    <a:pt x="26" y="1228"/>
                  </a:cubicBezTo>
                  <a:lnTo>
                    <a:pt x="302" y="802"/>
                  </a:lnTo>
                  <a:cubicBezTo>
                    <a:pt x="502" y="451"/>
                    <a:pt x="803" y="226"/>
                    <a:pt x="1179" y="100"/>
                  </a:cubicBezTo>
                  <a:lnTo>
                    <a:pt x="1404" y="50"/>
                  </a:lnTo>
                  <a:cubicBezTo>
                    <a:pt x="1404" y="50"/>
                    <a:pt x="1404" y="25"/>
                    <a:pt x="14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37;p35">
              <a:extLst>
                <a:ext uri="{FF2B5EF4-FFF2-40B4-BE49-F238E27FC236}">
                  <a16:creationId xmlns:a16="http://schemas.microsoft.com/office/drawing/2014/main" id="{1D065BA3-EF02-4B33-B6E5-13B09CE357EE}"/>
                </a:ext>
              </a:extLst>
            </p:cNvPr>
            <p:cNvSpPr/>
            <p:nvPr/>
          </p:nvSpPr>
          <p:spPr>
            <a:xfrm>
              <a:off x="922032" y="4966089"/>
              <a:ext cx="157958" cy="138614"/>
            </a:xfrm>
            <a:custGeom>
              <a:avLst/>
              <a:gdLst/>
              <a:ahLst/>
              <a:cxnLst/>
              <a:rect l="l" t="t" r="r" b="b"/>
              <a:pathLst>
                <a:path w="1429" h="1254" extrusionOk="0">
                  <a:moveTo>
                    <a:pt x="1404" y="0"/>
                  </a:moveTo>
                  <a:lnTo>
                    <a:pt x="1178" y="50"/>
                  </a:lnTo>
                  <a:cubicBezTo>
                    <a:pt x="802" y="175"/>
                    <a:pt x="476" y="426"/>
                    <a:pt x="276" y="777"/>
                  </a:cubicBezTo>
                  <a:lnTo>
                    <a:pt x="0" y="1203"/>
                  </a:lnTo>
                  <a:cubicBezTo>
                    <a:pt x="0" y="1228"/>
                    <a:pt x="0" y="1228"/>
                    <a:pt x="25" y="1253"/>
                  </a:cubicBezTo>
                  <a:cubicBezTo>
                    <a:pt x="50" y="1253"/>
                    <a:pt x="50" y="1253"/>
                    <a:pt x="50" y="1228"/>
                  </a:cubicBezTo>
                  <a:lnTo>
                    <a:pt x="326" y="802"/>
                  </a:lnTo>
                  <a:cubicBezTo>
                    <a:pt x="501" y="451"/>
                    <a:pt x="827" y="226"/>
                    <a:pt x="1203" y="100"/>
                  </a:cubicBezTo>
                  <a:lnTo>
                    <a:pt x="1404" y="50"/>
                  </a:lnTo>
                  <a:cubicBezTo>
                    <a:pt x="1429" y="50"/>
                    <a:pt x="1429" y="25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38;p35">
              <a:extLst>
                <a:ext uri="{FF2B5EF4-FFF2-40B4-BE49-F238E27FC236}">
                  <a16:creationId xmlns:a16="http://schemas.microsoft.com/office/drawing/2014/main" id="{6952BCCD-FBEA-403A-99EC-8A43A98ACB5A}"/>
                </a:ext>
              </a:extLst>
            </p:cNvPr>
            <p:cNvSpPr/>
            <p:nvPr/>
          </p:nvSpPr>
          <p:spPr>
            <a:xfrm>
              <a:off x="838908" y="2650025"/>
              <a:ext cx="277118" cy="241082"/>
            </a:xfrm>
            <a:custGeom>
              <a:avLst/>
              <a:gdLst/>
              <a:ahLst/>
              <a:cxnLst/>
              <a:rect l="l" t="t" r="r" b="b"/>
              <a:pathLst>
                <a:path w="2507" h="2181" extrusionOk="0">
                  <a:moveTo>
                    <a:pt x="25" y="1"/>
                  </a:moveTo>
                  <a:cubicBezTo>
                    <a:pt x="0" y="301"/>
                    <a:pt x="25" y="577"/>
                    <a:pt x="101" y="853"/>
                  </a:cubicBezTo>
                  <a:cubicBezTo>
                    <a:pt x="176" y="1178"/>
                    <a:pt x="376" y="1479"/>
                    <a:pt x="652" y="1680"/>
                  </a:cubicBezTo>
                  <a:cubicBezTo>
                    <a:pt x="1028" y="1955"/>
                    <a:pt x="1529" y="2006"/>
                    <a:pt x="2005" y="2056"/>
                  </a:cubicBezTo>
                  <a:cubicBezTo>
                    <a:pt x="2156" y="2081"/>
                    <a:pt x="2331" y="2131"/>
                    <a:pt x="2507" y="2181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39;p35">
              <a:extLst>
                <a:ext uri="{FF2B5EF4-FFF2-40B4-BE49-F238E27FC236}">
                  <a16:creationId xmlns:a16="http://schemas.microsoft.com/office/drawing/2014/main" id="{AE8AF19C-AE66-495F-AD74-D948B9D10C19}"/>
                </a:ext>
              </a:extLst>
            </p:cNvPr>
            <p:cNvSpPr/>
            <p:nvPr/>
          </p:nvSpPr>
          <p:spPr>
            <a:xfrm>
              <a:off x="1271107" y="3043423"/>
              <a:ext cx="554124" cy="626195"/>
            </a:xfrm>
            <a:custGeom>
              <a:avLst/>
              <a:gdLst/>
              <a:ahLst/>
              <a:cxnLst/>
              <a:rect l="l" t="t" r="r" b="b"/>
              <a:pathLst>
                <a:path w="5013" h="5665" extrusionOk="0">
                  <a:moveTo>
                    <a:pt x="100" y="0"/>
                  </a:moveTo>
                  <a:cubicBezTo>
                    <a:pt x="50" y="602"/>
                    <a:pt x="0" y="1203"/>
                    <a:pt x="50" y="1805"/>
                  </a:cubicBezTo>
                  <a:cubicBezTo>
                    <a:pt x="125" y="2582"/>
                    <a:pt x="351" y="3384"/>
                    <a:pt x="827" y="4010"/>
                  </a:cubicBezTo>
                  <a:cubicBezTo>
                    <a:pt x="1404" y="4762"/>
                    <a:pt x="2281" y="5213"/>
                    <a:pt x="3208" y="5439"/>
                  </a:cubicBezTo>
                  <a:cubicBezTo>
                    <a:pt x="3810" y="5589"/>
                    <a:pt x="4411" y="5640"/>
                    <a:pt x="5013" y="5665"/>
                  </a:cubicBezTo>
                  <a:cubicBezTo>
                    <a:pt x="4411" y="4386"/>
                    <a:pt x="3559" y="3234"/>
                    <a:pt x="2531" y="2256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0;p35">
              <a:extLst>
                <a:ext uri="{FF2B5EF4-FFF2-40B4-BE49-F238E27FC236}">
                  <a16:creationId xmlns:a16="http://schemas.microsoft.com/office/drawing/2014/main" id="{1ACE4C54-6352-4C84-95E9-7AE598EB7BAA}"/>
                </a:ext>
              </a:extLst>
            </p:cNvPr>
            <p:cNvSpPr/>
            <p:nvPr/>
          </p:nvSpPr>
          <p:spPr>
            <a:xfrm>
              <a:off x="1838934" y="3960431"/>
              <a:ext cx="241193" cy="487691"/>
            </a:xfrm>
            <a:custGeom>
              <a:avLst/>
              <a:gdLst/>
              <a:ahLst/>
              <a:cxnLst/>
              <a:rect l="l" t="t" r="r" b="b"/>
              <a:pathLst>
                <a:path w="2182" h="4412" extrusionOk="0">
                  <a:moveTo>
                    <a:pt x="728" y="0"/>
                  </a:moveTo>
                  <a:cubicBezTo>
                    <a:pt x="502" y="426"/>
                    <a:pt x="302" y="877"/>
                    <a:pt x="176" y="1354"/>
                  </a:cubicBezTo>
                  <a:cubicBezTo>
                    <a:pt x="1" y="1980"/>
                    <a:pt x="26" y="2707"/>
                    <a:pt x="377" y="3283"/>
                  </a:cubicBezTo>
                  <a:cubicBezTo>
                    <a:pt x="778" y="3910"/>
                    <a:pt x="1455" y="4211"/>
                    <a:pt x="2181" y="4411"/>
                  </a:cubicBezTo>
                  <a:lnTo>
                    <a:pt x="1956" y="4111"/>
                  </a:lnTo>
                  <a:cubicBezTo>
                    <a:pt x="1630" y="3684"/>
                    <a:pt x="1430" y="3208"/>
                    <a:pt x="1304" y="2682"/>
                  </a:cubicBezTo>
                  <a:lnTo>
                    <a:pt x="7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41;p35">
              <a:extLst>
                <a:ext uri="{FF2B5EF4-FFF2-40B4-BE49-F238E27FC236}">
                  <a16:creationId xmlns:a16="http://schemas.microsoft.com/office/drawing/2014/main" id="{EEEBD4D5-54D0-4F54-B206-3352D51F5EB4}"/>
                </a:ext>
              </a:extLst>
            </p:cNvPr>
            <p:cNvSpPr/>
            <p:nvPr/>
          </p:nvSpPr>
          <p:spPr>
            <a:xfrm>
              <a:off x="1753158" y="4514328"/>
              <a:ext cx="326970" cy="321664"/>
            </a:xfrm>
            <a:custGeom>
              <a:avLst/>
              <a:gdLst/>
              <a:ahLst/>
              <a:cxnLst/>
              <a:rect l="l" t="t" r="r" b="b"/>
              <a:pathLst>
                <a:path w="2958" h="2910" extrusionOk="0">
                  <a:moveTo>
                    <a:pt x="876" y="1"/>
                  </a:moveTo>
                  <a:cubicBezTo>
                    <a:pt x="1" y="1"/>
                    <a:pt x="137" y="1539"/>
                    <a:pt x="501" y="2107"/>
                  </a:cubicBezTo>
                  <a:cubicBezTo>
                    <a:pt x="827" y="2583"/>
                    <a:pt x="1378" y="2884"/>
                    <a:pt x="1955" y="2909"/>
                  </a:cubicBezTo>
                  <a:cubicBezTo>
                    <a:pt x="2231" y="2909"/>
                    <a:pt x="2556" y="2834"/>
                    <a:pt x="2757" y="2608"/>
                  </a:cubicBezTo>
                  <a:cubicBezTo>
                    <a:pt x="2882" y="2458"/>
                    <a:pt x="2957" y="2232"/>
                    <a:pt x="2932" y="2007"/>
                  </a:cubicBezTo>
                  <a:cubicBezTo>
                    <a:pt x="2932" y="1781"/>
                    <a:pt x="2857" y="1581"/>
                    <a:pt x="2757" y="1380"/>
                  </a:cubicBezTo>
                  <a:cubicBezTo>
                    <a:pt x="2431" y="754"/>
                    <a:pt x="1855" y="277"/>
                    <a:pt x="1178" y="52"/>
                  </a:cubicBezTo>
                  <a:cubicBezTo>
                    <a:pt x="1066" y="17"/>
                    <a:pt x="966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42;p35">
              <a:extLst>
                <a:ext uri="{FF2B5EF4-FFF2-40B4-BE49-F238E27FC236}">
                  <a16:creationId xmlns:a16="http://schemas.microsoft.com/office/drawing/2014/main" id="{20E151F9-C9C0-43ED-B4C7-DE1025D7137D}"/>
                </a:ext>
              </a:extLst>
            </p:cNvPr>
            <p:cNvSpPr/>
            <p:nvPr/>
          </p:nvSpPr>
          <p:spPr>
            <a:xfrm>
              <a:off x="988464" y="3209670"/>
              <a:ext cx="230029" cy="274133"/>
            </a:xfrm>
            <a:custGeom>
              <a:avLst/>
              <a:gdLst/>
              <a:ahLst/>
              <a:cxnLst/>
              <a:rect l="l" t="t" r="r" b="b"/>
              <a:pathLst>
                <a:path w="2081" h="2480" extrusionOk="0">
                  <a:moveTo>
                    <a:pt x="903" y="0"/>
                  </a:moveTo>
                  <a:cubicBezTo>
                    <a:pt x="402" y="0"/>
                    <a:pt x="26" y="702"/>
                    <a:pt x="26" y="1128"/>
                  </a:cubicBezTo>
                  <a:cubicBezTo>
                    <a:pt x="1" y="1554"/>
                    <a:pt x="276" y="1955"/>
                    <a:pt x="627" y="2206"/>
                  </a:cubicBezTo>
                  <a:cubicBezTo>
                    <a:pt x="778" y="2281"/>
                    <a:pt x="903" y="2356"/>
                    <a:pt x="1053" y="2431"/>
                  </a:cubicBezTo>
                  <a:cubicBezTo>
                    <a:pt x="1142" y="2464"/>
                    <a:pt x="1232" y="2479"/>
                    <a:pt x="1321" y="2479"/>
                  </a:cubicBezTo>
                  <a:cubicBezTo>
                    <a:pt x="1708" y="2479"/>
                    <a:pt x="2060" y="2188"/>
                    <a:pt x="2081" y="1780"/>
                  </a:cubicBezTo>
                  <a:cubicBezTo>
                    <a:pt x="2081" y="1529"/>
                    <a:pt x="2031" y="1278"/>
                    <a:pt x="1956" y="1053"/>
                  </a:cubicBezTo>
                  <a:cubicBezTo>
                    <a:pt x="1805" y="652"/>
                    <a:pt x="1404" y="25"/>
                    <a:pt x="9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43;p35">
              <a:extLst>
                <a:ext uri="{FF2B5EF4-FFF2-40B4-BE49-F238E27FC236}">
                  <a16:creationId xmlns:a16="http://schemas.microsoft.com/office/drawing/2014/main" id="{B5C01858-E26F-4051-B75C-6F629A111F67}"/>
                </a:ext>
              </a:extLst>
            </p:cNvPr>
            <p:cNvSpPr/>
            <p:nvPr/>
          </p:nvSpPr>
          <p:spPr>
            <a:xfrm>
              <a:off x="-139011" y="2317532"/>
              <a:ext cx="858876" cy="875346"/>
            </a:xfrm>
            <a:custGeom>
              <a:avLst/>
              <a:gdLst/>
              <a:ahLst/>
              <a:cxnLst/>
              <a:rect l="l" t="t" r="r" b="b"/>
              <a:pathLst>
                <a:path w="7770" h="7919" extrusionOk="0">
                  <a:moveTo>
                    <a:pt x="4862" y="1"/>
                  </a:moveTo>
                  <a:lnTo>
                    <a:pt x="2932" y="1455"/>
                  </a:lnTo>
                  <a:cubicBezTo>
                    <a:pt x="2331" y="1906"/>
                    <a:pt x="1930" y="2582"/>
                    <a:pt x="1805" y="3309"/>
                  </a:cubicBezTo>
                  <a:cubicBezTo>
                    <a:pt x="1754" y="3685"/>
                    <a:pt x="1604" y="4036"/>
                    <a:pt x="1404" y="4362"/>
                  </a:cubicBezTo>
                  <a:lnTo>
                    <a:pt x="176" y="6367"/>
                  </a:lnTo>
                  <a:cubicBezTo>
                    <a:pt x="0" y="6643"/>
                    <a:pt x="50" y="7044"/>
                    <a:pt x="326" y="7269"/>
                  </a:cubicBezTo>
                  <a:lnTo>
                    <a:pt x="902" y="7695"/>
                  </a:lnTo>
                  <a:cubicBezTo>
                    <a:pt x="1090" y="7843"/>
                    <a:pt x="1314" y="7919"/>
                    <a:pt x="1539" y="7919"/>
                  </a:cubicBezTo>
                  <a:cubicBezTo>
                    <a:pt x="1735" y="7919"/>
                    <a:pt x="1931" y="7862"/>
                    <a:pt x="2105" y="7745"/>
                  </a:cubicBezTo>
                  <a:lnTo>
                    <a:pt x="2582" y="7445"/>
                  </a:lnTo>
                  <a:cubicBezTo>
                    <a:pt x="2757" y="7500"/>
                    <a:pt x="2940" y="7528"/>
                    <a:pt x="3123" y="7528"/>
                  </a:cubicBezTo>
                  <a:cubicBezTo>
                    <a:pt x="3514" y="7528"/>
                    <a:pt x="3903" y="7400"/>
                    <a:pt x="4211" y="7144"/>
                  </a:cubicBezTo>
                  <a:lnTo>
                    <a:pt x="6191" y="5490"/>
                  </a:lnTo>
                  <a:lnTo>
                    <a:pt x="6817" y="5089"/>
                  </a:lnTo>
                  <a:cubicBezTo>
                    <a:pt x="7444" y="4663"/>
                    <a:pt x="7770" y="3911"/>
                    <a:pt x="7619" y="3159"/>
                  </a:cubicBezTo>
                  <a:lnTo>
                    <a:pt x="7293" y="1630"/>
                  </a:lnTo>
                  <a:lnTo>
                    <a:pt x="48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44;p35">
              <a:extLst>
                <a:ext uri="{FF2B5EF4-FFF2-40B4-BE49-F238E27FC236}">
                  <a16:creationId xmlns:a16="http://schemas.microsoft.com/office/drawing/2014/main" id="{9B5A72E5-EE89-4ECA-9EE1-498961002014}"/>
                </a:ext>
              </a:extLst>
            </p:cNvPr>
            <p:cNvSpPr/>
            <p:nvPr/>
          </p:nvSpPr>
          <p:spPr>
            <a:xfrm>
              <a:off x="201663" y="2541700"/>
              <a:ext cx="185814" cy="101473"/>
            </a:xfrm>
            <a:custGeom>
              <a:avLst/>
              <a:gdLst/>
              <a:ahLst/>
              <a:cxnLst/>
              <a:rect l="l" t="t" r="r" b="b"/>
              <a:pathLst>
                <a:path w="1681" h="918" extrusionOk="0">
                  <a:moveTo>
                    <a:pt x="321" y="0"/>
                  </a:moveTo>
                  <a:cubicBezTo>
                    <a:pt x="306" y="0"/>
                    <a:pt x="292" y="1"/>
                    <a:pt x="277" y="3"/>
                  </a:cubicBezTo>
                  <a:cubicBezTo>
                    <a:pt x="126" y="3"/>
                    <a:pt x="1" y="128"/>
                    <a:pt x="26" y="279"/>
                  </a:cubicBezTo>
                  <a:cubicBezTo>
                    <a:pt x="26" y="630"/>
                    <a:pt x="477" y="805"/>
                    <a:pt x="753" y="880"/>
                  </a:cubicBezTo>
                  <a:cubicBezTo>
                    <a:pt x="853" y="905"/>
                    <a:pt x="959" y="918"/>
                    <a:pt x="1066" y="918"/>
                  </a:cubicBezTo>
                  <a:cubicBezTo>
                    <a:pt x="1173" y="918"/>
                    <a:pt x="1279" y="905"/>
                    <a:pt x="1379" y="880"/>
                  </a:cubicBezTo>
                  <a:cubicBezTo>
                    <a:pt x="1454" y="855"/>
                    <a:pt x="1530" y="830"/>
                    <a:pt x="1580" y="780"/>
                  </a:cubicBezTo>
                  <a:cubicBezTo>
                    <a:pt x="1630" y="730"/>
                    <a:pt x="1680" y="680"/>
                    <a:pt x="1655" y="605"/>
                  </a:cubicBezTo>
                  <a:cubicBezTo>
                    <a:pt x="1655" y="504"/>
                    <a:pt x="1580" y="454"/>
                    <a:pt x="1480" y="404"/>
                  </a:cubicBezTo>
                  <a:cubicBezTo>
                    <a:pt x="1404" y="379"/>
                    <a:pt x="1304" y="379"/>
                    <a:pt x="1229" y="379"/>
                  </a:cubicBezTo>
                  <a:cubicBezTo>
                    <a:pt x="1079" y="354"/>
                    <a:pt x="928" y="304"/>
                    <a:pt x="803" y="229"/>
                  </a:cubicBezTo>
                  <a:cubicBezTo>
                    <a:pt x="664" y="136"/>
                    <a:pt x="503" y="0"/>
                    <a:pt x="3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45;p35">
              <a:extLst>
                <a:ext uri="{FF2B5EF4-FFF2-40B4-BE49-F238E27FC236}">
                  <a16:creationId xmlns:a16="http://schemas.microsoft.com/office/drawing/2014/main" id="{22F0E540-CB9F-490D-9425-9DAB6EB2B7C6}"/>
                </a:ext>
              </a:extLst>
            </p:cNvPr>
            <p:cNvSpPr/>
            <p:nvPr/>
          </p:nvSpPr>
          <p:spPr>
            <a:xfrm>
              <a:off x="232172" y="2691587"/>
              <a:ext cx="58253" cy="58253"/>
            </a:xfrm>
            <a:custGeom>
              <a:avLst/>
              <a:gdLst/>
              <a:ahLst/>
              <a:cxnLst/>
              <a:rect l="l" t="t" r="r" b="b"/>
              <a:pathLst>
                <a:path w="527" h="527" extrusionOk="0">
                  <a:moveTo>
                    <a:pt x="276" y="0"/>
                  </a:moveTo>
                  <a:cubicBezTo>
                    <a:pt x="126" y="0"/>
                    <a:pt x="1" y="126"/>
                    <a:pt x="1" y="276"/>
                  </a:cubicBezTo>
                  <a:cubicBezTo>
                    <a:pt x="1" y="401"/>
                    <a:pt x="126" y="527"/>
                    <a:pt x="276" y="527"/>
                  </a:cubicBezTo>
                  <a:cubicBezTo>
                    <a:pt x="402" y="527"/>
                    <a:pt x="527" y="401"/>
                    <a:pt x="527" y="276"/>
                  </a:cubicBezTo>
                  <a:cubicBezTo>
                    <a:pt x="527" y="126"/>
                    <a:pt x="402" y="0"/>
                    <a:pt x="2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46;p35">
              <a:extLst>
                <a:ext uri="{FF2B5EF4-FFF2-40B4-BE49-F238E27FC236}">
                  <a16:creationId xmlns:a16="http://schemas.microsoft.com/office/drawing/2014/main" id="{05AA5FD5-0811-4026-AC4C-BC3743913E8F}"/>
                </a:ext>
              </a:extLst>
            </p:cNvPr>
            <p:cNvSpPr/>
            <p:nvPr/>
          </p:nvSpPr>
          <p:spPr>
            <a:xfrm>
              <a:off x="-116904" y="3029606"/>
              <a:ext cx="149668" cy="92188"/>
            </a:xfrm>
            <a:custGeom>
              <a:avLst/>
              <a:gdLst/>
              <a:ahLst/>
              <a:cxnLst/>
              <a:rect l="l" t="t" r="r" b="b"/>
              <a:pathLst>
                <a:path w="1354" h="834" extrusionOk="0">
                  <a:moveTo>
                    <a:pt x="864" y="1"/>
                  </a:moveTo>
                  <a:cubicBezTo>
                    <a:pt x="617" y="1"/>
                    <a:pt x="366" y="40"/>
                    <a:pt x="126" y="125"/>
                  </a:cubicBezTo>
                  <a:cubicBezTo>
                    <a:pt x="51" y="150"/>
                    <a:pt x="1" y="226"/>
                    <a:pt x="51" y="326"/>
                  </a:cubicBezTo>
                  <a:cubicBezTo>
                    <a:pt x="126" y="501"/>
                    <a:pt x="251" y="677"/>
                    <a:pt x="427" y="777"/>
                  </a:cubicBezTo>
                  <a:cubicBezTo>
                    <a:pt x="477" y="815"/>
                    <a:pt x="539" y="833"/>
                    <a:pt x="602" y="833"/>
                  </a:cubicBezTo>
                  <a:cubicBezTo>
                    <a:pt x="665" y="833"/>
                    <a:pt x="727" y="815"/>
                    <a:pt x="778" y="777"/>
                  </a:cubicBezTo>
                  <a:cubicBezTo>
                    <a:pt x="978" y="652"/>
                    <a:pt x="1179" y="451"/>
                    <a:pt x="1304" y="251"/>
                  </a:cubicBezTo>
                  <a:cubicBezTo>
                    <a:pt x="1354" y="150"/>
                    <a:pt x="1304" y="50"/>
                    <a:pt x="1204" y="25"/>
                  </a:cubicBezTo>
                  <a:cubicBezTo>
                    <a:pt x="1093" y="9"/>
                    <a:pt x="979" y="1"/>
                    <a:pt x="8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47;p35">
              <a:extLst>
                <a:ext uri="{FF2B5EF4-FFF2-40B4-BE49-F238E27FC236}">
                  <a16:creationId xmlns:a16="http://schemas.microsoft.com/office/drawing/2014/main" id="{D7C586B8-0D44-49CD-93F7-6AB2CFB28D04}"/>
                </a:ext>
              </a:extLst>
            </p:cNvPr>
            <p:cNvSpPr/>
            <p:nvPr/>
          </p:nvSpPr>
          <p:spPr>
            <a:xfrm>
              <a:off x="398419" y="2317532"/>
              <a:ext cx="310389" cy="443476"/>
            </a:xfrm>
            <a:custGeom>
              <a:avLst/>
              <a:gdLst/>
              <a:ahLst/>
              <a:cxnLst/>
              <a:rect l="l" t="t" r="r" b="b"/>
              <a:pathLst>
                <a:path w="2808" h="4012" extrusionOk="0">
                  <a:moveTo>
                    <a:pt x="0" y="1"/>
                  </a:moveTo>
                  <a:lnTo>
                    <a:pt x="75" y="1279"/>
                  </a:lnTo>
                  <a:cubicBezTo>
                    <a:pt x="126" y="2307"/>
                    <a:pt x="777" y="3209"/>
                    <a:pt x="1705" y="3585"/>
                  </a:cubicBezTo>
                  <a:lnTo>
                    <a:pt x="2682" y="4011"/>
                  </a:lnTo>
                  <a:lnTo>
                    <a:pt x="2732" y="3986"/>
                  </a:lnTo>
                  <a:cubicBezTo>
                    <a:pt x="2807" y="3735"/>
                    <a:pt x="2807" y="3435"/>
                    <a:pt x="2757" y="3159"/>
                  </a:cubicBezTo>
                  <a:lnTo>
                    <a:pt x="2431" y="16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48;p35">
              <a:extLst>
                <a:ext uri="{FF2B5EF4-FFF2-40B4-BE49-F238E27FC236}">
                  <a16:creationId xmlns:a16="http://schemas.microsoft.com/office/drawing/2014/main" id="{653FBE8D-CCB5-484E-A27F-78AA009D21B4}"/>
                </a:ext>
              </a:extLst>
            </p:cNvPr>
            <p:cNvSpPr/>
            <p:nvPr/>
          </p:nvSpPr>
          <p:spPr>
            <a:xfrm>
              <a:off x="398419" y="2254858"/>
              <a:ext cx="363005" cy="513778"/>
            </a:xfrm>
            <a:custGeom>
              <a:avLst/>
              <a:gdLst/>
              <a:ahLst/>
              <a:cxnLst/>
              <a:rect l="l" t="t" r="r" b="b"/>
              <a:pathLst>
                <a:path w="3284" h="4648" extrusionOk="0">
                  <a:moveTo>
                    <a:pt x="1096" y="0"/>
                  </a:moveTo>
                  <a:cubicBezTo>
                    <a:pt x="873" y="0"/>
                    <a:pt x="647" y="70"/>
                    <a:pt x="451" y="217"/>
                  </a:cubicBezTo>
                  <a:lnTo>
                    <a:pt x="0" y="568"/>
                  </a:lnTo>
                  <a:lnTo>
                    <a:pt x="276" y="1646"/>
                  </a:lnTo>
                  <a:cubicBezTo>
                    <a:pt x="476" y="2498"/>
                    <a:pt x="953" y="3225"/>
                    <a:pt x="1654" y="3776"/>
                  </a:cubicBezTo>
                  <a:lnTo>
                    <a:pt x="2682" y="4578"/>
                  </a:lnTo>
                  <a:cubicBezTo>
                    <a:pt x="2751" y="4626"/>
                    <a:pt x="2827" y="4648"/>
                    <a:pt x="2901" y="4648"/>
                  </a:cubicBezTo>
                  <a:cubicBezTo>
                    <a:pt x="3099" y="4648"/>
                    <a:pt x="3283" y="4496"/>
                    <a:pt x="3283" y="4277"/>
                  </a:cubicBezTo>
                  <a:lnTo>
                    <a:pt x="3283" y="3576"/>
                  </a:lnTo>
                  <a:cubicBezTo>
                    <a:pt x="3283" y="2924"/>
                    <a:pt x="3108" y="2272"/>
                    <a:pt x="2757" y="1721"/>
                  </a:cubicBezTo>
                  <a:lnTo>
                    <a:pt x="1980" y="493"/>
                  </a:lnTo>
                  <a:cubicBezTo>
                    <a:pt x="1782" y="172"/>
                    <a:pt x="1443" y="0"/>
                    <a:pt x="1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49;p35">
              <a:extLst>
                <a:ext uri="{FF2B5EF4-FFF2-40B4-BE49-F238E27FC236}">
                  <a16:creationId xmlns:a16="http://schemas.microsoft.com/office/drawing/2014/main" id="{A8B9EFB5-0798-49E4-9AF4-6A5252E72682}"/>
                </a:ext>
              </a:extLst>
            </p:cNvPr>
            <p:cNvSpPr/>
            <p:nvPr/>
          </p:nvSpPr>
          <p:spPr>
            <a:xfrm>
              <a:off x="262680" y="3409077"/>
              <a:ext cx="795207" cy="1701172"/>
            </a:xfrm>
            <a:custGeom>
              <a:avLst/>
              <a:gdLst/>
              <a:ahLst/>
              <a:cxnLst/>
              <a:rect l="l" t="t" r="r" b="b"/>
              <a:pathLst>
                <a:path w="7194" h="15390" extrusionOk="0">
                  <a:moveTo>
                    <a:pt x="3810" y="1"/>
                  </a:moveTo>
                  <a:lnTo>
                    <a:pt x="3083" y="8973"/>
                  </a:lnTo>
                  <a:lnTo>
                    <a:pt x="1704" y="13510"/>
                  </a:lnTo>
                  <a:cubicBezTo>
                    <a:pt x="1604" y="13835"/>
                    <a:pt x="1329" y="14111"/>
                    <a:pt x="978" y="14186"/>
                  </a:cubicBezTo>
                  <a:cubicBezTo>
                    <a:pt x="652" y="14261"/>
                    <a:pt x="401" y="14487"/>
                    <a:pt x="276" y="14763"/>
                  </a:cubicBezTo>
                  <a:lnTo>
                    <a:pt x="0" y="15389"/>
                  </a:lnTo>
                  <a:lnTo>
                    <a:pt x="2105" y="15389"/>
                  </a:lnTo>
                  <a:lnTo>
                    <a:pt x="3308" y="13810"/>
                  </a:lnTo>
                  <a:lnTo>
                    <a:pt x="4938" y="8948"/>
                  </a:lnTo>
                  <a:lnTo>
                    <a:pt x="7193" y="1279"/>
                  </a:lnTo>
                  <a:lnTo>
                    <a:pt x="3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50;p35">
              <a:extLst>
                <a:ext uri="{FF2B5EF4-FFF2-40B4-BE49-F238E27FC236}">
                  <a16:creationId xmlns:a16="http://schemas.microsoft.com/office/drawing/2014/main" id="{3F9D9E46-3A9F-40AC-B824-362CF1A81964}"/>
                </a:ext>
              </a:extLst>
            </p:cNvPr>
            <p:cNvSpPr/>
            <p:nvPr/>
          </p:nvSpPr>
          <p:spPr>
            <a:xfrm>
              <a:off x="680951" y="3167777"/>
              <a:ext cx="277118" cy="244177"/>
            </a:xfrm>
            <a:custGeom>
              <a:avLst/>
              <a:gdLst/>
              <a:ahLst/>
              <a:cxnLst/>
              <a:rect l="l" t="t" r="r" b="b"/>
              <a:pathLst>
                <a:path w="2507" h="2209" extrusionOk="0">
                  <a:moveTo>
                    <a:pt x="1882" y="1"/>
                  </a:moveTo>
                  <a:cubicBezTo>
                    <a:pt x="948" y="1"/>
                    <a:pt x="173" y="687"/>
                    <a:pt x="76" y="1607"/>
                  </a:cubicBezTo>
                  <a:lnTo>
                    <a:pt x="1" y="2184"/>
                  </a:lnTo>
                  <a:cubicBezTo>
                    <a:pt x="1" y="2184"/>
                    <a:pt x="1" y="2209"/>
                    <a:pt x="26" y="2209"/>
                  </a:cubicBezTo>
                  <a:cubicBezTo>
                    <a:pt x="26" y="2209"/>
                    <a:pt x="51" y="2184"/>
                    <a:pt x="51" y="2184"/>
                  </a:cubicBezTo>
                  <a:lnTo>
                    <a:pt x="126" y="1607"/>
                  </a:lnTo>
                  <a:cubicBezTo>
                    <a:pt x="223" y="712"/>
                    <a:pt x="973" y="51"/>
                    <a:pt x="1859" y="51"/>
                  </a:cubicBezTo>
                  <a:cubicBezTo>
                    <a:pt x="1891" y="51"/>
                    <a:pt x="1923" y="52"/>
                    <a:pt x="1956" y="53"/>
                  </a:cubicBezTo>
                  <a:lnTo>
                    <a:pt x="2482" y="78"/>
                  </a:lnTo>
                  <a:cubicBezTo>
                    <a:pt x="2507" y="78"/>
                    <a:pt x="2507" y="53"/>
                    <a:pt x="2507" y="53"/>
                  </a:cubicBezTo>
                  <a:cubicBezTo>
                    <a:pt x="2507" y="28"/>
                    <a:pt x="2507" y="28"/>
                    <a:pt x="2482" y="28"/>
                  </a:cubicBezTo>
                  <a:lnTo>
                    <a:pt x="1981" y="3"/>
                  </a:lnTo>
                  <a:cubicBezTo>
                    <a:pt x="1948" y="2"/>
                    <a:pt x="1915" y="1"/>
                    <a:pt x="1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51;p35">
              <a:extLst>
                <a:ext uri="{FF2B5EF4-FFF2-40B4-BE49-F238E27FC236}">
                  <a16:creationId xmlns:a16="http://schemas.microsoft.com/office/drawing/2014/main" id="{E568651D-0E48-4A43-AEA9-2B9537A17357}"/>
                </a:ext>
              </a:extLst>
            </p:cNvPr>
            <p:cNvSpPr/>
            <p:nvPr/>
          </p:nvSpPr>
          <p:spPr>
            <a:xfrm>
              <a:off x="370674" y="4990960"/>
              <a:ext cx="105453" cy="113743"/>
            </a:xfrm>
            <a:custGeom>
              <a:avLst/>
              <a:gdLst/>
              <a:ahLst/>
              <a:cxnLst/>
              <a:rect l="l" t="t" r="r" b="b"/>
              <a:pathLst>
                <a:path w="954" h="1029" extrusionOk="0">
                  <a:moveTo>
                    <a:pt x="928" y="1"/>
                  </a:moveTo>
                  <a:lnTo>
                    <a:pt x="652" y="101"/>
                  </a:lnTo>
                  <a:cubicBezTo>
                    <a:pt x="452" y="151"/>
                    <a:pt x="276" y="301"/>
                    <a:pt x="201" y="502"/>
                  </a:cubicBezTo>
                  <a:lnTo>
                    <a:pt x="1" y="1003"/>
                  </a:lnTo>
                  <a:cubicBezTo>
                    <a:pt x="1" y="1003"/>
                    <a:pt x="1" y="1028"/>
                    <a:pt x="26" y="1028"/>
                  </a:cubicBezTo>
                  <a:cubicBezTo>
                    <a:pt x="26" y="1028"/>
                    <a:pt x="51" y="1028"/>
                    <a:pt x="51" y="1003"/>
                  </a:cubicBezTo>
                  <a:lnTo>
                    <a:pt x="251" y="527"/>
                  </a:lnTo>
                  <a:cubicBezTo>
                    <a:pt x="326" y="326"/>
                    <a:pt x="477" y="201"/>
                    <a:pt x="652" y="126"/>
                  </a:cubicBezTo>
                  <a:lnTo>
                    <a:pt x="928" y="51"/>
                  </a:lnTo>
                  <a:cubicBezTo>
                    <a:pt x="953" y="51"/>
                    <a:pt x="953" y="26"/>
                    <a:pt x="953" y="26"/>
                  </a:cubicBezTo>
                  <a:cubicBezTo>
                    <a:pt x="953" y="1"/>
                    <a:pt x="928" y="1"/>
                    <a:pt x="9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52;p35">
              <a:extLst>
                <a:ext uri="{FF2B5EF4-FFF2-40B4-BE49-F238E27FC236}">
                  <a16:creationId xmlns:a16="http://schemas.microsoft.com/office/drawing/2014/main" id="{FD39C97A-92BC-4E47-B883-83E1D3A17894}"/>
                </a:ext>
              </a:extLst>
            </p:cNvPr>
            <p:cNvSpPr/>
            <p:nvPr/>
          </p:nvSpPr>
          <p:spPr>
            <a:xfrm>
              <a:off x="307005" y="4990960"/>
              <a:ext cx="108106" cy="113743"/>
            </a:xfrm>
            <a:custGeom>
              <a:avLst/>
              <a:gdLst/>
              <a:ahLst/>
              <a:cxnLst/>
              <a:rect l="l" t="t" r="r" b="b"/>
              <a:pathLst>
                <a:path w="978" h="1029" extrusionOk="0">
                  <a:moveTo>
                    <a:pt x="928" y="1"/>
                  </a:moveTo>
                  <a:lnTo>
                    <a:pt x="652" y="101"/>
                  </a:lnTo>
                  <a:cubicBezTo>
                    <a:pt x="451" y="151"/>
                    <a:pt x="301" y="301"/>
                    <a:pt x="226" y="502"/>
                  </a:cubicBezTo>
                  <a:lnTo>
                    <a:pt x="25" y="1003"/>
                  </a:lnTo>
                  <a:cubicBezTo>
                    <a:pt x="0" y="1003"/>
                    <a:pt x="25" y="1028"/>
                    <a:pt x="25" y="1028"/>
                  </a:cubicBezTo>
                  <a:cubicBezTo>
                    <a:pt x="50" y="1028"/>
                    <a:pt x="50" y="1028"/>
                    <a:pt x="50" y="1003"/>
                  </a:cubicBezTo>
                  <a:lnTo>
                    <a:pt x="251" y="527"/>
                  </a:lnTo>
                  <a:cubicBezTo>
                    <a:pt x="326" y="326"/>
                    <a:pt x="476" y="201"/>
                    <a:pt x="677" y="126"/>
                  </a:cubicBezTo>
                  <a:lnTo>
                    <a:pt x="953" y="51"/>
                  </a:lnTo>
                  <a:cubicBezTo>
                    <a:pt x="953" y="51"/>
                    <a:pt x="978" y="26"/>
                    <a:pt x="978" y="26"/>
                  </a:cubicBezTo>
                  <a:cubicBezTo>
                    <a:pt x="953" y="1"/>
                    <a:pt x="953" y="1"/>
                    <a:pt x="9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53;p35">
              <a:extLst>
                <a:ext uri="{FF2B5EF4-FFF2-40B4-BE49-F238E27FC236}">
                  <a16:creationId xmlns:a16="http://schemas.microsoft.com/office/drawing/2014/main" id="{4E4DCDB0-1774-4FDF-9674-F2A8880A4755}"/>
                </a:ext>
              </a:extLst>
            </p:cNvPr>
            <p:cNvSpPr/>
            <p:nvPr/>
          </p:nvSpPr>
          <p:spPr>
            <a:xfrm>
              <a:off x="240462" y="2967485"/>
              <a:ext cx="95615" cy="62233"/>
            </a:xfrm>
            <a:custGeom>
              <a:avLst/>
              <a:gdLst/>
              <a:ahLst/>
              <a:cxnLst/>
              <a:rect l="l" t="t" r="r" b="b"/>
              <a:pathLst>
                <a:path w="865" h="563" extrusionOk="0">
                  <a:moveTo>
                    <a:pt x="653" y="1"/>
                  </a:moveTo>
                  <a:cubicBezTo>
                    <a:pt x="636" y="1"/>
                    <a:pt x="619" y="4"/>
                    <a:pt x="602" y="11"/>
                  </a:cubicBezTo>
                  <a:cubicBezTo>
                    <a:pt x="377" y="111"/>
                    <a:pt x="201" y="311"/>
                    <a:pt x="1" y="562"/>
                  </a:cubicBezTo>
                  <a:cubicBezTo>
                    <a:pt x="176" y="512"/>
                    <a:pt x="377" y="487"/>
                    <a:pt x="577" y="462"/>
                  </a:cubicBezTo>
                  <a:cubicBezTo>
                    <a:pt x="652" y="387"/>
                    <a:pt x="728" y="311"/>
                    <a:pt x="778" y="261"/>
                  </a:cubicBezTo>
                  <a:cubicBezTo>
                    <a:pt x="864" y="131"/>
                    <a:pt x="763" y="1"/>
                    <a:pt x="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54;p35">
              <a:extLst>
                <a:ext uri="{FF2B5EF4-FFF2-40B4-BE49-F238E27FC236}">
                  <a16:creationId xmlns:a16="http://schemas.microsoft.com/office/drawing/2014/main" id="{8BA3A012-ABB6-4BD2-A16B-DB835BBC2702}"/>
                </a:ext>
              </a:extLst>
            </p:cNvPr>
            <p:cNvSpPr/>
            <p:nvPr/>
          </p:nvSpPr>
          <p:spPr>
            <a:xfrm>
              <a:off x="229408" y="3029606"/>
              <a:ext cx="11164" cy="13928"/>
            </a:xfrm>
            <a:custGeom>
              <a:avLst/>
              <a:gdLst/>
              <a:ahLst/>
              <a:cxnLst/>
              <a:rect l="l" t="t" r="r" b="b"/>
              <a:pathLst>
                <a:path w="101" h="126" extrusionOk="0">
                  <a:moveTo>
                    <a:pt x="0" y="125"/>
                  </a:moveTo>
                  <a:cubicBezTo>
                    <a:pt x="26" y="100"/>
                    <a:pt x="76" y="50"/>
                    <a:pt x="101" y="0"/>
                  </a:cubicBezTo>
                  <a:cubicBezTo>
                    <a:pt x="76" y="50"/>
                    <a:pt x="26" y="100"/>
                    <a:pt x="0" y="125"/>
                  </a:cubicBez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55;p35">
              <a:extLst>
                <a:ext uri="{FF2B5EF4-FFF2-40B4-BE49-F238E27FC236}">
                  <a16:creationId xmlns:a16="http://schemas.microsoft.com/office/drawing/2014/main" id="{6D2D0B90-8CCA-49AD-A4C1-8872AC83F163}"/>
                </a:ext>
              </a:extLst>
            </p:cNvPr>
            <p:cNvSpPr/>
            <p:nvPr/>
          </p:nvSpPr>
          <p:spPr>
            <a:xfrm>
              <a:off x="146285" y="3087748"/>
              <a:ext cx="69418" cy="52726"/>
            </a:xfrm>
            <a:custGeom>
              <a:avLst/>
              <a:gdLst/>
              <a:ahLst/>
              <a:cxnLst/>
              <a:rect l="l" t="t" r="r" b="b"/>
              <a:pathLst>
                <a:path w="628" h="477" extrusionOk="0">
                  <a:moveTo>
                    <a:pt x="627" y="0"/>
                  </a:moveTo>
                  <a:cubicBezTo>
                    <a:pt x="552" y="0"/>
                    <a:pt x="502" y="0"/>
                    <a:pt x="427" y="25"/>
                  </a:cubicBezTo>
                  <a:cubicBezTo>
                    <a:pt x="301" y="176"/>
                    <a:pt x="151" y="351"/>
                    <a:pt x="1" y="477"/>
                  </a:cubicBezTo>
                  <a:cubicBezTo>
                    <a:pt x="1" y="477"/>
                    <a:pt x="326" y="351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56;p35">
              <a:extLst>
                <a:ext uri="{FF2B5EF4-FFF2-40B4-BE49-F238E27FC236}">
                  <a16:creationId xmlns:a16="http://schemas.microsoft.com/office/drawing/2014/main" id="{48AD6C6D-7527-4608-8D88-EF1B80F86398}"/>
                </a:ext>
              </a:extLst>
            </p:cNvPr>
            <p:cNvSpPr/>
            <p:nvPr/>
          </p:nvSpPr>
          <p:spPr>
            <a:xfrm>
              <a:off x="193373" y="3012915"/>
              <a:ext cx="135851" cy="77708"/>
            </a:xfrm>
            <a:custGeom>
              <a:avLst/>
              <a:gdLst/>
              <a:ahLst/>
              <a:cxnLst/>
              <a:rect l="l" t="t" r="r" b="b"/>
              <a:pathLst>
                <a:path w="1229" h="703" extrusionOk="0">
                  <a:moveTo>
                    <a:pt x="1229" y="1"/>
                  </a:moveTo>
                  <a:cubicBezTo>
                    <a:pt x="1154" y="26"/>
                    <a:pt x="1078" y="26"/>
                    <a:pt x="1003" y="26"/>
                  </a:cubicBezTo>
                  <a:cubicBezTo>
                    <a:pt x="803" y="76"/>
                    <a:pt x="602" y="101"/>
                    <a:pt x="427" y="151"/>
                  </a:cubicBezTo>
                  <a:cubicBezTo>
                    <a:pt x="402" y="201"/>
                    <a:pt x="352" y="251"/>
                    <a:pt x="326" y="276"/>
                  </a:cubicBezTo>
                  <a:cubicBezTo>
                    <a:pt x="301" y="327"/>
                    <a:pt x="276" y="352"/>
                    <a:pt x="251" y="402"/>
                  </a:cubicBezTo>
                  <a:cubicBezTo>
                    <a:pt x="226" y="402"/>
                    <a:pt x="226" y="427"/>
                    <a:pt x="226" y="427"/>
                  </a:cubicBezTo>
                  <a:cubicBezTo>
                    <a:pt x="201" y="477"/>
                    <a:pt x="151" y="502"/>
                    <a:pt x="126" y="552"/>
                  </a:cubicBezTo>
                  <a:cubicBezTo>
                    <a:pt x="76" y="602"/>
                    <a:pt x="51" y="652"/>
                    <a:pt x="1" y="702"/>
                  </a:cubicBezTo>
                  <a:cubicBezTo>
                    <a:pt x="76" y="677"/>
                    <a:pt x="126" y="677"/>
                    <a:pt x="201" y="677"/>
                  </a:cubicBezTo>
                  <a:cubicBezTo>
                    <a:pt x="452" y="652"/>
                    <a:pt x="702" y="627"/>
                    <a:pt x="953" y="602"/>
                  </a:cubicBezTo>
                  <a:cubicBezTo>
                    <a:pt x="928" y="552"/>
                    <a:pt x="928" y="477"/>
                    <a:pt x="928" y="427"/>
                  </a:cubicBezTo>
                  <a:cubicBezTo>
                    <a:pt x="928" y="327"/>
                    <a:pt x="978" y="226"/>
                    <a:pt x="1053" y="151"/>
                  </a:cubicBezTo>
                  <a:cubicBezTo>
                    <a:pt x="1103" y="101"/>
                    <a:pt x="1154" y="51"/>
                    <a:pt x="1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57;p35">
              <a:extLst>
                <a:ext uri="{FF2B5EF4-FFF2-40B4-BE49-F238E27FC236}">
                  <a16:creationId xmlns:a16="http://schemas.microsoft.com/office/drawing/2014/main" id="{A023BE28-FA72-414C-9F2F-2DB37A4266B8}"/>
                </a:ext>
              </a:extLst>
            </p:cNvPr>
            <p:cNvSpPr/>
            <p:nvPr/>
          </p:nvSpPr>
          <p:spPr>
            <a:xfrm>
              <a:off x="295841" y="2996888"/>
              <a:ext cx="701029" cy="104790"/>
            </a:xfrm>
            <a:custGeom>
              <a:avLst/>
              <a:gdLst/>
              <a:ahLst/>
              <a:cxnLst/>
              <a:rect l="l" t="t" r="r" b="b"/>
              <a:pathLst>
                <a:path w="6342" h="948" extrusionOk="0">
                  <a:moveTo>
                    <a:pt x="2655" y="1"/>
                  </a:moveTo>
                  <a:cubicBezTo>
                    <a:pt x="1858" y="1"/>
                    <a:pt x="1037" y="41"/>
                    <a:pt x="302" y="146"/>
                  </a:cubicBezTo>
                  <a:cubicBezTo>
                    <a:pt x="227" y="196"/>
                    <a:pt x="176" y="246"/>
                    <a:pt x="126" y="296"/>
                  </a:cubicBezTo>
                  <a:cubicBezTo>
                    <a:pt x="51" y="371"/>
                    <a:pt x="1" y="472"/>
                    <a:pt x="1" y="572"/>
                  </a:cubicBezTo>
                  <a:cubicBezTo>
                    <a:pt x="1" y="622"/>
                    <a:pt x="1" y="697"/>
                    <a:pt x="26" y="747"/>
                  </a:cubicBezTo>
                  <a:cubicBezTo>
                    <a:pt x="1074" y="634"/>
                    <a:pt x="1950" y="576"/>
                    <a:pt x="2755" y="576"/>
                  </a:cubicBezTo>
                  <a:cubicBezTo>
                    <a:pt x="3892" y="576"/>
                    <a:pt x="4888" y="692"/>
                    <a:pt x="6030" y="935"/>
                  </a:cubicBezTo>
                  <a:lnTo>
                    <a:pt x="6030" y="935"/>
                  </a:lnTo>
                  <a:cubicBezTo>
                    <a:pt x="5886" y="888"/>
                    <a:pt x="5871" y="750"/>
                    <a:pt x="5916" y="572"/>
                  </a:cubicBezTo>
                  <a:cubicBezTo>
                    <a:pt x="5958" y="401"/>
                    <a:pt x="6092" y="285"/>
                    <a:pt x="6254" y="285"/>
                  </a:cubicBezTo>
                  <a:cubicBezTo>
                    <a:pt x="6283" y="285"/>
                    <a:pt x="6312" y="289"/>
                    <a:pt x="6342" y="296"/>
                  </a:cubicBezTo>
                  <a:cubicBezTo>
                    <a:pt x="5900" y="177"/>
                    <a:pt x="4331" y="1"/>
                    <a:pt x="2655" y="1"/>
                  </a:cubicBezTo>
                  <a:close/>
                  <a:moveTo>
                    <a:pt x="6030" y="935"/>
                  </a:moveTo>
                  <a:cubicBezTo>
                    <a:pt x="6049" y="941"/>
                    <a:pt x="6069" y="945"/>
                    <a:pt x="6091" y="948"/>
                  </a:cubicBezTo>
                  <a:cubicBezTo>
                    <a:pt x="6071" y="943"/>
                    <a:pt x="6051" y="939"/>
                    <a:pt x="6030" y="9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58;p35">
              <a:extLst>
                <a:ext uri="{FF2B5EF4-FFF2-40B4-BE49-F238E27FC236}">
                  <a16:creationId xmlns:a16="http://schemas.microsoft.com/office/drawing/2014/main" id="{7A33311E-A3B6-44E3-A88D-2466676F66AF}"/>
                </a:ext>
              </a:extLst>
            </p:cNvPr>
            <p:cNvSpPr/>
            <p:nvPr/>
          </p:nvSpPr>
          <p:spPr>
            <a:xfrm>
              <a:off x="240462" y="3029606"/>
              <a:ext cx="111" cy="2874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0"/>
                  </a:moveTo>
                  <a:cubicBezTo>
                    <a:pt x="1" y="0"/>
                    <a:pt x="1" y="0"/>
                    <a:pt x="1" y="25"/>
                  </a:cubicBez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56C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59;p35">
              <a:extLst>
                <a:ext uri="{FF2B5EF4-FFF2-40B4-BE49-F238E27FC236}">
                  <a16:creationId xmlns:a16="http://schemas.microsoft.com/office/drawing/2014/main" id="{79EFC5F9-D5F7-4C4B-A767-20933E14265E}"/>
                </a:ext>
              </a:extLst>
            </p:cNvPr>
            <p:cNvSpPr/>
            <p:nvPr/>
          </p:nvSpPr>
          <p:spPr>
            <a:xfrm>
              <a:off x="946902" y="3028390"/>
              <a:ext cx="77708" cy="74944"/>
            </a:xfrm>
            <a:custGeom>
              <a:avLst/>
              <a:gdLst/>
              <a:ahLst/>
              <a:cxnLst/>
              <a:rect l="l" t="t" r="r" b="b"/>
              <a:pathLst>
                <a:path w="703" h="678" extrusionOk="0">
                  <a:moveTo>
                    <a:pt x="364" y="0"/>
                  </a:moveTo>
                  <a:cubicBezTo>
                    <a:pt x="202" y="0"/>
                    <a:pt x="68" y="116"/>
                    <a:pt x="26" y="287"/>
                  </a:cubicBezTo>
                  <a:cubicBezTo>
                    <a:pt x="1" y="487"/>
                    <a:pt x="1" y="638"/>
                    <a:pt x="201" y="663"/>
                  </a:cubicBezTo>
                  <a:cubicBezTo>
                    <a:pt x="241" y="673"/>
                    <a:pt x="281" y="678"/>
                    <a:pt x="320" y="678"/>
                  </a:cubicBezTo>
                  <a:cubicBezTo>
                    <a:pt x="476" y="678"/>
                    <a:pt x="612" y="598"/>
                    <a:pt x="652" y="437"/>
                  </a:cubicBezTo>
                  <a:cubicBezTo>
                    <a:pt x="702" y="237"/>
                    <a:pt x="652" y="61"/>
                    <a:pt x="452" y="11"/>
                  </a:cubicBezTo>
                  <a:cubicBezTo>
                    <a:pt x="422" y="4"/>
                    <a:pt x="393" y="0"/>
                    <a:pt x="3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60;p35">
              <a:extLst>
                <a:ext uri="{FF2B5EF4-FFF2-40B4-BE49-F238E27FC236}">
                  <a16:creationId xmlns:a16="http://schemas.microsoft.com/office/drawing/2014/main" id="{0E480104-0EB2-4497-BAB1-4F178D52206D}"/>
                </a:ext>
              </a:extLst>
            </p:cNvPr>
            <p:cNvSpPr/>
            <p:nvPr/>
          </p:nvSpPr>
          <p:spPr>
            <a:xfrm>
              <a:off x="-668150" y="5110118"/>
              <a:ext cx="3490774" cy="33382"/>
            </a:xfrm>
            <a:custGeom>
              <a:avLst/>
              <a:gdLst/>
              <a:ahLst/>
              <a:cxnLst/>
              <a:rect l="l" t="t" r="r" b="b"/>
              <a:pathLst>
                <a:path w="31580" h="302" extrusionOk="0">
                  <a:moveTo>
                    <a:pt x="150" y="0"/>
                  </a:moveTo>
                  <a:cubicBezTo>
                    <a:pt x="75" y="0"/>
                    <a:pt x="0" y="75"/>
                    <a:pt x="0" y="151"/>
                  </a:cubicBezTo>
                  <a:cubicBezTo>
                    <a:pt x="0" y="226"/>
                    <a:pt x="75" y="301"/>
                    <a:pt x="150" y="301"/>
                  </a:cubicBezTo>
                  <a:lnTo>
                    <a:pt x="31429" y="301"/>
                  </a:lnTo>
                  <a:cubicBezTo>
                    <a:pt x="31529" y="301"/>
                    <a:pt x="31579" y="226"/>
                    <a:pt x="31579" y="151"/>
                  </a:cubicBezTo>
                  <a:cubicBezTo>
                    <a:pt x="31579" y="75"/>
                    <a:pt x="31529" y="0"/>
                    <a:pt x="31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2748;p63">
            <a:extLst>
              <a:ext uri="{FF2B5EF4-FFF2-40B4-BE49-F238E27FC236}">
                <a16:creationId xmlns:a16="http://schemas.microsoft.com/office/drawing/2014/main" id="{7B46543B-30A3-4927-ABBD-A28302CF20BC}"/>
              </a:ext>
            </a:extLst>
          </p:cNvPr>
          <p:cNvGrpSpPr/>
          <p:nvPr/>
        </p:nvGrpSpPr>
        <p:grpSpPr>
          <a:xfrm>
            <a:off x="3849455" y="1177917"/>
            <a:ext cx="481070" cy="468294"/>
            <a:chOff x="3316215" y="2019619"/>
            <a:chExt cx="481070" cy="468294"/>
          </a:xfrm>
        </p:grpSpPr>
        <p:sp>
          <p:nvSpPr>
            <p:cNvPr id="103" name="Google Shape;2749;p63">
              <a:extLst>
                <a:ext uri="{FF2B5EF4-FFF2-40B4-BE49-F238E27FC236}">
                  <a16:creationId xmlns:a16="http://schemas.microsoft.com/office/drawing/2014/main" id="{0AD191BE-0DCB-4C00-9000-06C97B2B352F}"/>
                </a:ext>
              </a:extLst>
            </p:cNvPr>
            <p:cNvSpPr/>
            <p:nvPr/>
          </p:nvSpPr>
          <p:spPr>
            <a:xfrm>
              <a:off x="3316215" y="2019619"/>
              <a:ext cx="481070" cy="468294"/>
            </a:xfrm>
            <a:custGeom>
              <a:avLst/>
              <a:gdLst/>
              <a:ahLst/>
              <a:cxnLst/>
              <a:rect l="l" t="t" r="r" b="b"/>
              <a:pathLst>
                <a:path w="15702" h="15285" extrusionOk="0">
                  <a:moveTo>
                    <a:pt x="10985" y="0"/>
                  </a:moveTo>
                  <a:cubicBezTo>
                    <a:pt x="10416" y="0"/>
                    <a:pt x="9847" y="215"/>
                    <a:pt x="9421" y="641"/>
                  </a:cubicBezTo>
                  <a:cubicBezTo>
                    <a:pt x="8832" y="1229"/>
                    <a:pt x="8654" y="2068"/>
                    <a:pt x="8868" y="2817"/>
                  </a:cubicBezTo>
                  <a:cubicBezTo>
                    <a:pt x="8975" y="3174"/>
                    <a:pt x="8868" y="3549"/>
                    <a:pt x="8618" y="3799"/>
                  </a:cubicBezTo>
                  <a:lnTo>
                    <a:pt x="4015" y="8402"/>
                  </a:lnTo>
                  <a:cubicBezTo>
                    <a:pt x="3814" y="8603"/>
                    <a:pt x="3553" y="8703"/>
                    <a:pt x="3292" y="8703"/>
                  </a:cubicBezTo>
                  <a:cubicBezTo>
                    <a:pt x="3205" y="8703"/>
                    <a:pt x="3118" y="8692"/>
                    <a:pt x="3033" y="8670"/>
                  </a:cubicBezTo>
                  <a:cubicBezTo>
                    <a:pt x="2823" y="8605"/>
                    <a:pt x="2605" y="8572"/>
                    <a:pt x="2388" y="8572"/>
                  </a:cubicBezTo>
                  <a:cubicBezTo>
                    <a:pt x="1833" y="8572"/>
                    <a:pt x="1280" y="8787"/>
                    <a:pt x="857" y="9223"/>
                  </a:cubicBezTo>
                  <a:cubicBezTo>
                    <a:pt x="0" y="10061"/>
                    <a:pt x="0" y="11435"/>
                    <a:pt x="821" y="12292"/>
                  </a:cubicBezTo>
                  <a:cubicBezTo>
                    <a:pt x="1254" y="12741"/>
                    <a:pt x="1827" y="12973"/>
                    <a:pt x="2409" y="12973"/>
                  </a:cubicBezTo>
                  <a:cubicBezTo>
                    <a:pt x="2450" y="12973"/>
                    <a:pt x="2492" y="12972"/>
                    <a:pt x="2534" y="12970"/>
                  </a:cubicBezTo>
                  <a:lnTo>
                    <a:pt x="2534" y="12970"/>
                  </a:lnTo>
                  <a:cubicBezTo>
                    <a:pt x="2498" y="13576"/>
                    <a:pt x="2712" y="14201"/>
                    <a:pt x="3194" y="14665"/>
                  </a:cubicBezTo>
                  <a:cubicBezTo>
                    <a:pt x="3618" y="15080"/>
                    <a:pt x="4172" y="15285"/>
                    <a:pt x="4726" y="15285"/>
                  </a:cubicBezTo>
                  <a:cubicBezTo>
                    <a:pt x="5292" y="15285"/>
                    <a:pt x="5857" y="15071"/>
                    <a:pt x="6281" y="14647"/>
                  </a:cubicBezTo>
                  <a:cubicBezTo>
                    <a:pt x="6870" y="14058"/>
                    <a:pt x="7048" y="13202"/>
                    <a:pt x="6834" y="12452"/>
                  </a:cubicBezTo>
                  <a:cubicBezTo>
                    <a:pt x="6727" y="12113"/>
                    <a:pt x="6834" y="11739"/>
                    <a:pt x="7084" y="11489"/>
                  </a:cubicBezTo>
                  <a:lnTo>
                    <a:pt x="11687" y="6868"/>
                  </a:lnTo>
                  <a:cubicBezTo>
                    <a:pt x="11885" y="6683"/>
                    <a:pt x="12141" y="6577"/>
                    <a:pt x="12398" y="6577"/>
                  </a:cubicBezTo>
                  <a:cubicBezTo>
                    <a:pt x="12489" y="6577"/>
                    <a:pt x="12580" y="6590"/>
                    <a:pt x="12669" y="6618"/>
                  </a:cubicBezTo>
                  <a:cubicBezTo>
                    <a:pt x="12874" y="6681"/>
                    <a:pt x="13086" y="6713"/>
                    <a:pt x="13298" y="6713"/>
                  </a:cubicBezTo>
                  <a:cubicBezTo>
                    <a:pt x="13859" y="6713"/>
                    <a:pt x="14418" y="6492"/>
                    <a:pt x="14845" y="6065"/>
                  </a:cubicBezTo>
                  <a:cubicBezTo>
                    <a:pt x="15702" y="5226"/>
                    <a:pt x="15702" y="3852"/>
                    <a:pt x="14881" y="2996"/>
                  </a:cubicBezTo>
                  <a:cubicBezTo>
                    <a:pt x="14448" y="2546"/>
                    <a:pt x="13875" y="2314"/>
                    <a:pt x="13293" y="2314"/>
                  </a:cubicBezTo>
                  <a:cubicBezTo>
                    <a:pt x="13252" y="2314"/>
                    <a:pt x="13210" y="2315"/>
                    <a:pt x="13168" y="2318"/>
                  </a:cubicBezTo>
                  <a:cubicBezTo>
                    <a:pt x="13204" y="1693"/>
                    <a:pt x="12990" y="1069"/>
                    <a:pt x="12508" y="605"/>
                  </a:cubicBezTo>
                  <a:cubicBezTo>
                    <a:pt x="12087" y="201"/>
                    <a:pt x="11536" y="0"/>
                    <a:pt x="10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750;p63">
              <a:extLst>
                <a:ext uri="{FF2B5EF4-FFF2-40B4-BE49-F238E27FC236}">
                  <a16:creationId xmlns:a16="http://schemas.microsoft.com/office/drawing/2014/main" id="{90B0283D-3841-4EFF-B15A-945A0721C7B6}"/>
                </a:ext>
              </a:extLst>
            </p:cNvPr>
            <p:cNvSpPr/>
            <p:nvPr/>
          </p:nvSpPr>
          <p:spPr>
            <a:xfrm>
              <a:off x="3404755" y="2101541"/>
              <a:ext cx="392528" cy="386370"/>
            </a:xfrm>
            <a:custGeom>
              <a:avLst/>
              <a:gdLst/>
              <a:ahLst/>
              <a:cxnLst/>
              <a:rect l="l" t="t" r="r" b="b"/>
              <a:pathLst>
                <a:path w="12812" h="12611" extrusionOk="0">
                  <a:moveTo>
                    <a:pt x="11616" y="1"/>
                  </a:moveTo>
                  <a:lnTo>
                    <a:pt x="11616" y="1"/>
                  </a:lnTo>
                  <a:cubicBezTo>
                    <a:pt x="12187" y="857"/>
                    <a:pt x="12098" y="2035"/>
                    <a:pt x="11349" y="2784"/>
                  </a:cubicBezTo>
                  <a:cubicBezTo>
                    <a:pt x="10919" y="3213"/>
                    <a:pt x="10348" y="3424"/>
                    <a:pt x="9780" y="3424"/>
                  </a:cubicBezTo>
                  <a:cubicBezTo>
                    <a:pt x="9568" y="3424"/>
                    <a:pt x="9357" y="3395"/>
                    <a:pt x="9154" y="3337"/>
                  </a:cubicBezTo>
                  <a:cubicBezTo>
                    <a:pt x="9060" y="3308"/>
                    <a:pt x="8964" y="3293"/>
                    <a:pt x="8868" y="3293"/>
                  </a:cubicBezTo>
                  <a:cubicBezTo>
                    <a:pt x="8618" y="3293"/>
                    <a:pt x="8371" y="3393"/>
                    <a:pt x="8191" y="3587"/>
                  </a:cubicBezTo>
                  <a:lnTo>
                    <a:pt x="3569" y="8190"/>
                  </a:lnTo>
                  <a:cubicBezTo>
                    <a:pt x="3319" y="8440"/>
                    <a:pt x="3212" y="8815"/>
                    <a:pt x="3319" y="9172"/>
                  </a:cubicBezTo>
                  <a:cubicBezTo>
                    <a:pt x="3551" y="9921"/>
                    <a:pt x="3373" y="10760"/>
                    <a:pt x="2766" y="11349"/>
                  </a:cubicBezTo>
                  <a:cubicBezTo>
                    <a:pt x="2338" y="11777"/>
                    <a:pt x="1775" y="11990"/>
                    <a:pt x="1211" y="11990"/>
                  </a:cubicBezTo>
                  <a:cubicBezTo>
                    <a:pt x="789" y="11990"/>
                    <a:pt x="367" y="11871"/>
                    <a:pt x="1" y="11634"/>
                  </a:cubicBezTo>
                  <a:lnTo>
                    <a:pt x="1" y="11634"/>
                  </a:lnTo>
                  <a:cubicBezTo>
                    <a:pt x="90" y="11759"/>
                    <a:pt x="197" y="11884"/>
                    <a:pt x="304" y="11991"/>
                  </a:cubicBezTo>
                  <a:cubicBezTo>
                    <a:pt x="728" y="12406"/>
                    <a:pt x="1282" y="12611"/>
                    <a:pt x="1836" y="12611"/>
                  </a:cubicBezTo>
                  <a:cubicBezTo>
                    <a:pt x="2402" y="12611"/>
                    <a:pt x="2967" y="12397"/>
                    <a:pt x="3391" y="11973"/>
                  </a:cubicBezTo>
                  <a:cubicBezTo>
                    <a:pt x="3980" y="11384"/>
                    <a:pt x="4158" y="10528"/>
                    <a:pt x="3944" y="9778"/>
                  </a:cubicBezTo>
                  <a:cubicBezTo>
                    <a:pt x="3837" y="9439"/>
                    <a:pt x="3944" y="9065"/>
                    <a:pt x="4194" y="8815"/>
                  </a:cubicBezTo>
                  <a:lnTo>
                    <a:pt x="8797" y="4194"/>
                  </a:lnTo>
                  <a:cubicBezTo>
                    <a:pt x="8995" y="4009"/>
                    <a:pt x="9251" y="3903"/>
                    <a:pt x="9508" y="3903"/>
                  </a:cubicBezTo>
                  <a:cubicBezTo>
                    <a:pt x="9599" y="3903"/>
                    <a:pt x="9690" y="3916"/>
                    <a:pt x="9779" y="3944"/>
                  </a:cubicBezTo>
                  <a:cubicBezTo>
                    <a:pt x="9984" y="4007"/>
                    <a:pt x="10196" y="4039"/>
                    <a:pt x="10408" y="4039"/>
                  </a:cubicBezTo>
                  <a:cubicBezTo>
                    <a:pt x="10969" y="4039"/>
                    <a:pt x="11528" y="3818"/>
                    <a:pt x="11955" y="3391"/>
                  </a:cubicBezTo>
                  <a:cubicBezTo>
                    <a:pt x="12812" y="2552"/>
                    <a:pt x="12812" y="1178"/>
                    <a:pt x="11991" y="322"/>
                  </a:cubicBezTo>
                  <a:cubicBezTo>
                    <a:pt x="11884" y="197"/>
                    <a:pt x="11759" y="90"/>
                    <a:pt x="1161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751;p63">
              <a:extLst>
                <a:ext uri="{FF2B5EF4-FFF2-40B4-BE49-F238E27FC236}">
                  <a16:creationId xmlns:a16="http://schemas.microsoft.com/office/drawing/2014/main" id="{FFCFB6F3-701A-4027-A47A-5D52A41C7B64}"/>
                </a:ext>
              </a:extLst>
            </p:cNvPr>
            <p:cNvSpPr/>
            <p:nvPr/>
          </p:nvSpPr>
          <p:spPr>
            <a:xfrm>
              <a:off x="3484564" y="2295195"/>
              <a:ext cx="25736" cy="24479"/>
            </a:xfrm>
            <a:custGeom>
              <a:avLst/>
              <a:gdLst/>
              <a:ahLst/>
              <a:cxnLst/>
              <a:rect l="l" t="t" r="r" b="b"/>
              <a:pathLst>
                <a:path w="840" h="799" extrusionOk="0">
                  <a:moveTo>
                    <a:pt x="251" y="0"/>
                  </a:moveTo>
                  <a:cubicBezTo>
                    <a:pt x="193" y="0"/>
                    <a:pt x="135" y="23"/>
                    <a:pt x="90" y="67"/>
                  </a:cubicBezTo>
                  <a:cubicBezTo>
                    <a:pt x="1" y="157"/>
                    <a:pt x="1" y="299"/>
                    <a:pt x="90" y="388"/>
                  </a:cubicBezTo>
                  <a:lnTo>
                    <a:pt x="429" y="727"/>
                  </a:lnTo>
                  <a:cubicBezTo>
                    <a:pt x="465" y="781"/>
                    <a:pt x="536" y="799"/>
                    <a:pt x="590" y="799"/>
                  </a:cubicBezTo>
                  <a:cubicBezTo>
                    <a:pt x="643" y="799"/>
                    <a:pt x="714" y="781"/>
                    <a:pt x="750" y="727"/>
                  </a:cubicBezTo>
                  <a:cubicBezTo>
                    <a:pt x="839" y="638"/>
                    <a:pt x="839" y="496"/>
                    <a:pt x="750" y="406"/>
                  </a:cubicBezTo>
                  <a:lnTo>
                    <a:pt x="411" y="67"/>
                  </a:lnTo>
                  <a:cubicBezTo>
                    <a:pt x="367" y="23"/>
                    <a:pt x="309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752;p63">
              <a:extLst>
                <a:ext uri="{FF2B5EF4-FFF2-40B4-BE49-F238E27FC236}">
                  <a16:creationId xmlns:a16="http://schemas.microsoft.com/office/drawing/2014/main" id="{337C6831-ADE6-4C02-8DFD-C55D1771710E}"/>
                </a:ext>
              </a:extLst>
            </p:cNvPr>
            <p:cNvSpPr/>
            <p:nvPr/>
          </p:nvSpPr>
          <p:spPr>
            <a:xfrm>
              <a:off x="3597736" y="2182024"/>
              <a:ext cx="25705" cy="24510"/>
            </a:xfrm>
            <a:custGeom>
              <a:avLst/>
              <a:gdLst/>
              <a:ahLst/>
              <a:cxnLst/>
              <a:rect l="l" t="t" r="r" b="b"/>
              <a:pathLst>
                <a:path w="839" h="800" extrusionOk="0">
                  <a:moveTo>
                    <a:pt x="250" y="1"/>
                  </a:moveTo>
                  <a:cubicBezTo>
                    <a:pt x="192" y="1"/>
                    <a:pt x="134" y="23"/>
                    <a:pt x="89" y="68"/>
                  </a:cubicBezTo>
                  <a:cubicBezTo>
                    <a:pt x="0" y="157"/>
                    <a:pt x="0" y="318"/>
                    <a:pt x="89" y="407"/>
                  </a:cubicBezTo>
                  <a:lnTo>
                    <a:pt x="428" y="728"/>
                  </a:lnTo>
                  <a:cubicBezTo>
                    <a:pt x="464" y="782"/>
                    <a:pt x="518" y="799"/>
                    <a:pt x="589" y="799"/>
                  </a:cubicBezTo>
                  <a:cubicBezTo>
                    <a:pt x="643" y="799"/>
                    <a:pt x="696" y="782"/>
                    <a:pt x="750" y="728"/>
                  </a:cubicBezTo>
                  <a:cubicBezTo>
                    <a:pt x="839" y="639"/>
                    <a:pt x="839" y="496"/>
                    <a:pt x="750" y="407"/>
                  </a:cubicBezTo>
                  <a:lnTo>
                    <a:pt x="411" y="68"/>
                  </a:lnTo>
                  <a:cubicBezTo>
                    <a:pt x="366" y="23"/>
                    <a:pt x="308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753;p63">
              <a:extLst>
                <a:ext uri="{FF2B5EF4-FFF2-40B4-BE49-F238E27FC236}">
                  <a16:creationId xmlns:a16="http://schemas.microsoft.com/office/drawing/2014/main" id="{737A818A-D74B-4871-9F16-922E6884BFCE}"/>
                </a:ext>
              </a:extLst>
            </p:cNvPr>
            <p:cNvSpPr/>
            <p:nvPr/>
          </p:nvSpPr>
          <p:spPr>
            <a:xfrm>
              <a:off x="3537045" y="2234320"/>
              <a:ext cx="43230" cy="42188"/>
            </a:xfrm>
            <a:custGeom>
              <a:avLst/>
              <a:gdLst/>
              <a:ahLst/>
              <a:cxnLst/>
              <a:rect l="l" t="t" r="r" b="b"/>
              <a:pathLst>
                <a:path w="1411" h="1377" extrusionOk="0">
                  <a:moveTo>
                    <a:pt x="1170" y="0"/>
                  </a:moveTo>
                  <a:cubicBezTo>
                    <a:pt x="1161" y="0"/>
                    <a:pt x="1152" y="1"/>
                    <a:pt x="1143" y="2"/>
                  </a:cubicBezTo>
                  <a:cubicBezTo>
                    <a:pt x="1018" y="2"/>
                    <a:pt x="911" y="127"/>
                    <a:pt x="928" y="252"/>
                  </a:cubicBezTo>
                  <a:cubicBezTo>
                    <a:pt x="928" y="413"/>
                    <a:pt x="875" y="591"/>
                    <a:pt x="732" y="716"/>
                  </a:cubicBezTo>
                  <a:cubicBezTo>
                    <a:pt x="620" y="844"/>
                    <a:pt x="464" y="915"/>
                    <a:pt x="304" y="915"/>
                  </a:cubicBezTo>
                  <a:cubicBezTo>
                    <a:pt x="287" y="915"/>
                    <a:pt x="268" y="914"/>
                    <a:pt x="250" y="912"/>
                  </a:cubicBezTo>
                  <a:cubicBezTo>
                    <a:pt x="241" y="911"/>
                    <a:pt x="232" y="910"/>
                    <a:pt x="223" y="910"/>
                  </a:cubicBezTo>
                  <a:cubicBezTo>
                    <a:pt x="110" y="910"/>
                    <a:pt x="18" y="1011"/>
                    <a:pt x="18" y="1126"/>
                  </a:cubicBezTo>
                  <a:cubicBezTo>
                    <a:pt x="1" y="1251"/>
                    <a:pt x="108" y="1358"/>
                    <a:pt x="233" y="1376"/>
                  </a:cubicBezTo>
                  <a:lnTo>
                    <a:pt x="304" y="1376"/>
                  </a:lnTo>
                  <a:cubicBezTo>
                    <a:pt x="572" y="1376"/>
                    <a:pt x="857" y="1251"/>
                    <a:pt x="1071" y="1055"/>
                  </a:cubicBezTo>
                  <a:cubicBezTo>
                    <a:pt x="1285" y="823"/>
                    <a:pt x="1410" y="520"/>
                    <a:pt x="1392" y="217"/>
                  </a:cubicBezTo>
                  <a:cubicBezTo>
                    <a:pt x="1376" y="101"/>
                    <a:pt x="1283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2916;p63"/>
          <p:cNvGrpSpPr/>
          <p:nvPr/>
        </p:nvGrpSpPr>
        <p:grpSpPr>
          <a:xfrm>
            <a:off x="7324383" y="1142023"/>
            <a:ext cx="536666" cy="622001"/>
            <a:chOff x="1063325" y="2229475"/>
            <a:chExt cx="329225" cy="381575"/>
          </a:xfrm>
        </p:grpSpPr>
        <p:sp>
          <p:nvSpPr>
            <p:cNvPr id="126" name="Google Shape;2917;p63"/>
            <p:cNvSpPr/>
            <p:nvPr/>
          </p:nvSpPr>
          <p:spPr>
            <a:xfrm>
              <a:off x="1110625" y="2229475"/>
              <a:ext cx="103950" cy="99225"/>
            </a:xfrm>
            <a:custGeom>
              <a:avLst/>
              <a:gdLst/>
              <a:ahLst/>
              <a:cxnLst/>
              <a:rect l="l" t="t" r="r" b="b"/>
              <a:pathLst>
                <a:path w="4158" h="3969" extrusionOk="0">
                  <a:moveTo>
                    <a:pt x="2146" y="0"/>
                  </a:moveTo>
                  <a:cubicBezTo>
                    <a:pt x="1716" y="0"/>
                    <a:pt x="1259" y="87"/>
                    <a:pt x="821" y="329"/>
                  </a:cubicBezTo>
                  <a:cubicBezTo>
                    <a:pt x="0" y="1899"/>
                    <a:pt x="1285" y="3969"/>
                    <a:pt x="1285" y="3969"/>
                  </a:cubicBezTo>
                  <a:lnTo>
                    <a:pt x="4158" y="561"/>
                  </a:lnTo>
                  <a:cubicBezTo>
                    <a:pt x="4158" y="561"/>
                    <a:pt x="3239" y="0"/>
                    <a:pt x="2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918;p63"/>
            <p:cNvSpPr/>
            <p:nvPr/>
          </p:nvSpPr>
          <p:spPr>
            <a:xfrm>
              <a:off x="1096350" y="2425025"/>
              <a:ext cx="111100" cy="136525"/>
            </a:xfrm>
            <a:custGeom>
              <a:avLst/>
              <a:gdLst/>
              <a:ahLst/>
              <a:cxnLst/>
              <a:rect l="l" t="t" r="r" b="b"/>
              <a:pathLst>
                <a:path w="4444" h="5461" extrusionOk="0">
                  <a:moveTo>
                    <a:pt x="393" y="1"/>
                  </a:moveTo>
                  <a:lnTo>
                    <a:pt x="0" y="1018"/>
                  </a:lnTo>
                  <a:cubicBezTo>
                    <a:pt x="89" y="1339"/>
                    <a:pt x="143" y="1678"/>
                    <a:pt x="214" y="2017"/>
                  </a:cubicBezTo>
                  <a:cubicBezTo>
                    <a:pt x="321" y="2695"/>
                    <a:pt x="428" y="3391"/>
                    <a:pt x="910" y="4015"/>
                  </a:cubicBezTo>
                  <a:cubicBezTo>
                    <a:pt x="1410" y="4675"/>
                    <a:pt x="2248" y="5139"/>
                    <a:pt x="3515" y="5443"/>
                  </a:cubicBezTo>
                  <a:cubicBezTo>
                    <a:pt x="3569" y="5460"/>
                    <a:pt x="3622" y="5460"/>
                    <a:pt x="3676" y="5460"/>
                  </a:cubicBezTo>
                  <a:cubicBezTo>
                    <a:pt x="3997" y="5460"/>
                    <a:pt x="4282" y="5246"/>
                    <a:pt x="4354" y="4925"/>
                  </a:cubicBezTo>
                  <a:cubicBezTo>
                    <a:pt x="4443" y="4550"/>
                    <a:pt x="4229" y="4176"/>
                    <a:pt x="3836" y="4087"/>
                  </a:cubicBezTo>
                  <a:cubicBezTo>
                    <a:pt x="2463" y="3748"/>
                    <a:pt x="2124" y="3301"/>
                    <a:pt x="2016" y="3159"/>
                  </a:cubicBezTo>
                  <a:cubicBezTo>
                    <a:pt x="1749" y="2820"/>
                    <a:pt x="1677" y="2356"/>
                    <a:pt x="1588" y="1785"/>
                  </a:cubicBezTo>
                  <a:cubicBezTo>
                    <a:pt x="1517" y="1303"/>
                    <a:pt x="1428" y="750"/>
                    <a:pt x="1196" y="179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919;p63"/>
            <p:cNvSpPr/>
            <p:nvPr/>
          </p:nvSpPr>
          <p:spPr>
            <a:xfrm>
              <a:off x="1063325" y="2378125"/>
              <a:ext cx="62925" cy="72350"/>
            </a:xfrm>
            <a:custGeom>
              <a:avLst/>
              <a:gdLst/>
              <a:ahLst/>
              <a:cxnLst/>
              <a:rect l="l" t="t" r="r" b="b"/>
              <a:pathLst>
                <a:path w="2517" h="2894" extrusionOk="0">
                  <a:moveTo>
                    <a:pt x="768" y="1"/>
                  </a:moveTo>
                  <a:cubicBezTo>
                    <a:pt x="587" y="1"/>
                    <a:pt x="405" y="72"/>
                    <a:pt x="269" y="217"/>
                  </a:cubicBezTo>
                  <a:cubicBezTo>
                    <a:pt x="1" y="485"/>
                    <a:pt x="1" y="931"/>
                    <a:pt x="286" y="1199"/>
                  </a:cubicBezTo>
                  <a:cubicBezTo>
                    <a:pt x="875" y="1787"/>
                    <a:pt x="1161" y="2340"/>
                    <a:pt x="1321" y="2894"/>
                  </a:cubicBezTo>
                  <a:cubicBezTo>
                    <a:pt x="1696" y="2715"/>
                    <a:pt x="2142" y="2448"/>
                    <a:pt x="2517" y="2055"/>
                  </a:cubicBezTo>
                  <a:cubicBezTo>
                    <a:pt x="2285" y="1466"/>
                    <a:pt x="1910" y="842"/>
                    <a:pt x="1250" y="199"/>
                  </a:cubicBezTo>
                  <a:cubicBezTo>
                    <a:pt x="1118" y="68"/>
                    <a:pt x="943" y="1"/>
                    <a:pt x="7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920;p63"/>
            <p:cNvSpPr/>
            <p:nvPr/>
          </p:nvSpPr>
          <p:spPr>
            <a:xfrm>
              <a:off x="1150775" y="2511125"/>
              <a:ext cx="56675" cy="50425"/>
            </a:xfrm>
            <a:custGeom>
              <a:avLst/>
              <a:gdLst/>
              <a:ahLst/>
              <a:cxnLst/>
              <a:rect l="l" t="t" r="r" b="b"/>
              <a:pathLst>
                <a:path w="2267" h="2017" extrusionOk="0">
                  <a:moveTo>
                    <a:pt x="143" y="0"/>
                  </a:moveTo>
                  <a:cubicBezTo>
                    <a:pt x="54" y="357"/>
                    <a:pt x="0" y="732"/>
                    <a:pt x="0" y="1124"/>
                  </a:cubicBezTo>
                  <a:cubicBezTo>
                    <a:pt x="18" y="1267"/>
                    <a:pt x="18" y="1428"/>
                    <a:pt x="54" y="1570"/>
                  </a:cubicBezTo>
                  <a:cubicBezTo>
                    <a:pt x="410" y="1731"/>
                    <a:pt x="839" y="1874"/>
                    <a:pt x="1338" y="1999"/>
                  </a:cubicBezTo>
                  <a:cubicBezTo>
                    <a:pt x="1392" y="2016"/>
                    <a:pt x="1445" y="2016"/>
                    <a:pt x="1499" y="2016"/>
                  </a:cubicBezTo>
                  <a:cubicBezTo>
                    <a:pt x="1820" y="2016"/>
                    <a:pt x="2105" y="1802"/>
                    <a:pt x="2177" y="1481"/>
                  </a:cubicBezTo>
                  <a:cubicBezTo>
                    <a:pt x="2266" y="1106"/>
                    <a:pt x="2052" y="732"/>
                    <a:pt x="1659" y="643"/>
                  </a:cubicBezTo>
                  <a:cubicBezTo>
                    <a:pt x="839" y="446"/>
                    <a:pt x="393" y="196"/>
                    <a:pt x="143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921;p63"/>
            <p:cNvSpPr/>
            <p:nvPr/>
          </p:nvSpPr>
          <p:spPr>
            <a:xfrm>
              <a:off x="1156575" y="2483025"/>
              <a:ext cx="190475" cy="128025"/>
            </a:xfrm>
            <a:custGeom>
              <a:avLst/>
              <a:gdLst/>
              <a:ahLst/>
              <a:cxnLst/>
              <a:rect l="l" t="t" r="r" b="b"/>
              <a:pathLst>
                <a:path w="7619" h="5121" extrusionOk="0">
                  <a:moveTo>
                    <a:pt x="1285" y="0"/>
                  </a:moveTo>
                  <a:cubicBezTo>
                    <a:pt x="821" y="1196"/>
                    <a:pt x="0" y="2659"/>
                    <a:pt x="1856" y="4728"/>
                  </a:cubicBezTo>
                  <a:cubicBezTo>
                    <a:pt x="2070" y="4978"/>
                    <a:pt x="2391" y="5121"/>
                    <a:pt x="2712" y="5121"/>
                  </a:cubicBezTo>
                  <a:lnTo>
                    <a:pt x="4907" y="5121"/>
                  </a:lnTo>
                  <a:cubicBezTo>
                    <a:pt x="5228" y="5121"/>
                    <a:pt x="5531" y="4978"/>
                    <a:pt x="5745" y="4728"/>
                  </a:cubicBezTo>
                  <a:cubicBezTo>
                    <a:pt x="7619" y="2659"/>
                    <a:pt x="6780" y="1196"/>
                    <a:pt x="6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922;p63"/>
            <p:cNvSpPr/>
            <p:nvPr/>
          </p:nvSpPr>
          <p:spPr>
            <a:xfrm>
              <a:off x="1273425" y="2538325"/>
              <a:ext cx="23225" cy="72725"/>
            </a:xfrm>
            <a:custGeom>
              <a:avLst/>
              <a:gdLst/>
              <a:ahLst/>
              <a:cxnLst/>
              <a:rect l="l" t="t" r="r" b="b"/>
              <a:pathLst>
                <a:path w="929" h="2909" extrusionOk="0">
                  <a:moveTo>
                    <a:pt x="697" y="1"/>
                  </a:moveTo>
                  <a:cubicBezTo>
                    <a:pt x="572" y="1"/>
                    <a:pt x="465" y="108"/>
                    <a:pt x="465" y="233"/>
                  </a:cubicBezTo>
                  <a:cubicBezTo>
                    <a:pt x="465" y="1428"/>
                    <a:pt x="19" y="2820"/>
                    <a:pt x="1" y="2820"/>
                  </a:cubicBezTo>
                  <a:cubicBezTo>
                    <a:pt x="1" y="2855"/>
                    <a:pt x="1" y="2873"/>
                    <a:pt x="1" y="2909"/>
                  </a:cubicBezTo>
                  <a:lnTo>
                    <a:pt x="233" y="2909"/>
                  </a:lnTo>
                  <a:cubicBezTo>
                    <a:pt x="304" y="2909"/>
                    <a:pt x="393" y="2891"/>
                    <a:pt x="483" y="2873"/>
                  </a:cubicBezTo>
                  <a:cubicBezTo>
                    <a:pt x="590" y="2516"/>
                    <a:pt x="929" y="1321"/>
                    <a:pt x="929" y="233"/>
                  </a:cubicBezTo>
                  <a:cubicBezTo>
                    <a:pt x="929" y="108"/>
                    <a:pt x="822" y="1"/>
                    <a:pt x="6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923;p63"/>
            <p:cNvSpPr/>
            <p:nvPr/>
          </p:nvSpPr>
          <p:spPr>
            <a:xfrm>
              <a:off x="1288600" y="2229475"/>
              <a:ext cx="103950" cy="99225"/>
            </a:xfrm>
            <a:custGeom>
              <a:avLst/>
              <a:gdLst/>
              <a:ahLst/>
              <a:cxnLst/>
              <a:rect l="l" t="t" r="r" b="b"/>
              <a:pathLst>
                <a:path w="4158" h="3969" extrusionOk="0">
                  <a:moveTo>
                    <a:pt x="2012" y="0"/>
                  </a:moveTo>
                  <a:cubicBezTo>
                    <a:pt x="919" y="0"/>
                    <a:pt x="0" y="561"/>
                    <a:pt x="0" y="561"/>
                  </a:cubicBezTo>
                  <a:lnTo>
                    <a:pt x="2891" y="3969"/>
                  </a:lnTo>
                  <a:cubicBezTo>
                    <a:pt x="2891" y="3969"/>
                    <a:pt x="4158" y="1899"/>
                    <a:pt x="3337" y="329"/>
                  </a:cubicBezTo>
                  <a:cubicBezTo>
                    <a:pt x="2899" y="87"/>
                    <a:pt x="2442" y="0"/>
                    <a:pt x="20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924;p63"/>
            <p:cNvSpPr/>
            <p:nvPr/>
          </p:nvSpPr>
          <p:spPr>
            <a:xfrm>
              <a:off x="1288600" y="2235000"/>
              <a:ext cx="84325" cy="93700"/>
            </a:xfrm>
            <a:custGeom>
              <a:avLst/>
              <a:gdLst/>
              <a:ahLst/>
              <a:cxnLst/>
              <a:rect l="l" t="t" r="r" b="b"/>
              <a:pathLst>
                <a:path w="3373" h="3748" extrusionOk="0">
                  <a:moveTo>
                    <a:pt x="768" y="1"/>
                  </a:moveTo>
                  <a:cubicBezTo>
                    <a:pt x="304" y="161"/>
                    <a:pt x="0" y="340"/>
                    <a:pt x="0" y="340"/>
                  </a:cubicBezTo>
                  <a:lnTo>
                    <a:pt x="2891" y="3748"/>
                  </a:lnTo>
                  <a:cubicBezTo>
                    <a:pt x="2891" y="3748"/>
                    <a:pt x="3159" y="3319"/>
                    <a:pt x="3373" y="2695"/>
                  </a:cubicBezTo>
                  <a:cubicBezTo>
                    <a:pt x="2855" y="1517"/>
                    <a:pt x="1927" y="554"/>
                    <a:pt x="76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925;p63"/>
            <p:cNvSpPr/>
            <p:nvPr/>
          </p:nvSpPr>
          <p:spPr>
            <a:xfrm>
              <a:off x="1130700" y="2235000"/>
              <a:ext cx="83875" cy="93700"/>
            </a:xfrm>
            <a:custGeom>
              <a:avLst/>
              <a:gdLst/>
              <a:ahLst/>
              <a:cxnLst/>
              <a:rect l="l" t="t" r="r" b="b"/>
              <a:pathLst>
                <a:path w="3355" h="3748" extrusionOk="0">
                  <a:moveTo>
                    <a:pt x="2587" y="1"/>
                  </a:moveTo>
                  <a:cubicBezTo>
                    <a:pt x="1428" y="554"/>
                    <a:pt x="500" y="1517"/>
                    <a:pt x="0" y="2695"/>
                  </a:cubicBezTo>
                  <a:cubicBezTo>
                    <a:pt x="214" y="3319"/>
                    <a:pt x="482" y="3748"/>
                    <a:pt x="482" y="3748"/>
                  </a:cubicBezTo>
                  <a:lnTo>
                    <a:pt x="3355" y="340"/>
                  </a:lnTo>
                  <a:cubicBezTo>
                    <a:pt x="3355" y="340"/>
                    <a:pt x="3051" y="161"/>
                    <a:pt x="258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926;p63"/>
            <p:cNvSpPr/>
            <p:nvPr/>
          </p:nvSpPr>
          <p:spPr>
            <a:xfrm>
              <a:off x="1302425" y="2252850"/>
              <a:ext cx="55350" cy="61575"/>
            </a:xfrm>
            <a:custGeom>
              <a:avLst/>
              <a:gdLst/>
              <a:ahLst/>
              <a:cxnLst/>
              <a:rect l="l" t="t" r="r" b="b"/>
              <a:pathLst>
                <a:path w="2214" h="2463" extrusionOk="0">
                  <a:moveTo>
                    <a:pt x="1428" y="0"/>
                  </a:moveTo>
                  <a:cubicBezTo>
                    <a:pt x="679" y="0"/>
                    <a:pt x="18" y="393"/>
                    <a:pt x="1" y="411"/>
                  </a:cubicBezTo>
                  <a:lnTo>
                    <a:pt x="1606" y="2463"/>
                  </a:lnTo>
                  <a:cubicBezTo>
                    <a:pt x="1803" y="2141"/>
                    <a:pt x="2213" y="1249"/>
                    <a:pt x="2124" y="482"/>
                  </a:cubicBezTo>
                  <a:cubicBezTo>
                    <a:pt x="2106" y="250"/>
                    <a:pt x="1928" y="72"/>
                    <a:pt x="1713" y="36"/>
                  </a:cubicBezTo>
                  <a:cubicBezTo>
                    <a:pt x="1606" y="18"/>
                    <a:pt x="1517" y="0"/>
                    <a:pt x="14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927;p63"/>
            <p:cNvSpPr/>
            <p:nvPr/>
          </p:nvSpPr>
          <p:spPr>
            <a:xfrm>
              <a:off x="1145850" y="2252850"/>
              <a:ext cx="55350" cy="61575"/>
            </a:xfrm>
            <a:custGeom>
              <a:avLst/>
              <a:gdLst/>
              <a:ahLst/>
              <a:cxnLst/>
              <a:rect l="l" t="t" r="r" b="b"/>
              <a:pathLst>
                <a:path w="2214" h="2463" extrusionOk="0">
                  <a:moveTo>
                    <a:pt x="786" y="0"/>
                  </a:moveTo>
                  <a:cubicBezTo>
                    <a:pt x="697" y="0"/>
                    <a:pt x="590" y="18"/>
                    <a:pt x="500" y="36"/>
                  </a:cubicBezTo>
                  <a:cubicBezTo>
                    <a:pt x="268" y="72"/>
                    <a:pt x="90" y="250"/>
                    <a:pt x="72" y="482"/>
                  </a:cubicBezTo>
                  <a:cubicBezTo>
                    <a:pt x="1" y="1249"/>
                    <a:pt x="393" y="2141"/>
                    <a:pt x="607" y="2463"/>
                  </a:cubicBezTo>
                  <a:lnTo>
                    <a:pt x="2213" y="411"/>
                  </a:lnTo>
                  <a:cubicBezTo>
                    <a:pt x="2195" y="393"/>
                    <a:pt x="1535" y="0"/>
                    <a:pt x="7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928;p63"/>
            <p:cNvSpPr/>
            <p:nvPr/>
          </p:nvSpPr>
          <p:spPr>
            <a:xfrm>
              <a:off x="1188675" y="2454925"/>
              <a:ext cx="126275" cy="42400"/>
            </a:xfrm>
            <a:custGeom>
              <a:avLst/>
              <a:gdLst/>
              <a:ahLst/>
              <a:cxnLst/>
              <a:rect l="l" t="t" r="r" b="b"/>
              <a:pathLst>
                <a:path w="5051" h="1696" extrusionOk="0">
                  <a:moveTo>
                    <a:pt x="215" y="0"/>
                  </a:moveTo>
                  <a:cubicBezTo>
                    <a:pt x="250" y="357"/>
                    <a:pt x="143" y="714"/>
                    <a:pt x="1" y="1124"/>
                  </a:cubicBezTo>
                  <a:cubicBezTo>
                    <a:pt x="786" y="1499"/>
                    <a:pt x="1642" y="1695"/>
                    <a:pt x="2516" y="1695"/>
                  </a:cubicBezTo>
                  <a:cubicBezTo>
                    <a:pt x="3391" y="1695"/>
                    <a:pt x="4265" y="1499"/>
                    <a:pt x="5050" y="1124"/>
                  </a:cubicBezTo>
                  <a:cubicBezTo>
                    <a:pt x="4890" y="714"/>
                    <a:pt x="4783" y="357"/>
                    <a:pt x="4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929;p63"/>
            <p:cNvSpPr/>
            <p:nvPr/>
          </p:nvSpPr>
          <p:spPr>
            <a:xfrm>
              <a:off x="1147650" y="2253300"/>
              <a:ext cx="53550" cy="61125"/>
            </a:xfrm>
            <a:custGeom>
              <a:avLst/>
              <a:gdLst/>
              <a:ahLst/>
              <a:cxnLst/>
              <a:rect l="l" t="t" r="r" b="b"/>
              <a:pathLst>
                <a:path w="2142" h="2445" extrusionOk="0">
                  <a:moveTo>
                    <a:pt x="785" y="0"/>
                  </a:moveTo>
                  <a:cubicBezTo>
                    <a:pt x="500" y="232"/>
                    <a:pt x="232" y="518"/>
                    <a:pt x="0" y="803"/>
                  </a:cubicBezTo>
                  <a:cubicBezTo>
                    <a:pt x="36" y="1481"/>
                    <a:pt x="357" y="2159"/>
                    <a:pt x="535" y="2445"/>
                  </a:cubicBezTo>
                  <a:lnTo>
                    <a:pt x="2141" y="393"/>
                  </a:lnTo>
                  <a:cubicBezTo>
                    <a:pt x="2123" y="375"/>
                    <a:pt x="1499" y="18"/>
                    <a:pt x="785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930;p63"/>
            <p:cNvSpPr/>
            <p:nvPr/>
          </p:nvSpPr>
          <p:spPr>
            <a:xfrm>
              <a:off x="1302425" y="2253300"/>
              <a:ext cx="53550" cy="61125"/>
            </a:xfrm>
            <a:custGeom>
              <a:avLst/>
              <a:gdLst/>
              <a:ahLst/>
              <a:cxnLst/>
              <a:rect l="l" t="t" r="r" b="b"/>
              <a:pathLst>
                <a:path w="2142" h="2445" extrusionOk="0">
                  <a:moveTo>
                    <a:pt x="1357" y="0"/>
                  </a:moveTo>
                  <a:cubicBezTo>
                    <a:pt x="625" y="18"/>
                    <a:pt x="18" y="375"/>
                    <a:pt x="1" y="393"/>
                  </a:cubicBezTo>
                  <a:lnTo>
                    <a:pt x="1606" y="2445"/>
                  </a:lnTo>
                  <a:cubicBezTo>
                    <a:pt x="1767" y="2159"/>
                    <a:pt x="2088" y="1481"/>
                    <a:pt x="2142" y="803"/>
                  </a:cubicBezTo>
                  <a:cubicBezTo>
                    <a:pt x="1910" y="518"/>
                    <a:pt x="1642" y="232"/>
                    <a:pt x="135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931;p63"/>
            <p:cNvSpPr/>
            <p:nvPr/>
          </p:nvSpPr>
          <p:spPr>
            <a:xfrm>
              <a:off x="1135600" y="2237675"/>
              <a:ext cx="232425" cy="217275"/>
            </a:xfrm>
            <a:custGeom>
              <a:avLst/>
              <a:gdLst/>
              <a:ahLst/>
              <a:cxnLst/>
              <a:rect l="l" t="t" r="r" b="b"/>
              <a:pathLst>
                <a:path w="9297" h="8691" extrusionOk="0">
                  <a:moveTo>
                    <a:pt x="4639" y="1"/>
                  </a:moveTo>
                  <a:cubicBezTo>
                    <a:pt x="2070" y="1"/>
                    <a:pt x="0" y="2088"/>
                    <a:pt x="0" y="4658"/>
                  </a:cubicBezTo>
                  <a:cubicBezTo>
                    <a:pt x="0" y="6388"/>
                    <a:pt x="928" y="7887"/>
                    <a:pt x="2338" y="8690"/>
                  </a:cubicBezTo>
                  <a:lnTo>
                    <a:pt x="6959" y="8690"/>
                  </a:lnTo>
                  <a:cubicBezTo>
                    <a:pt x="8351" y="7887"/>
                    <a:pt x="9296" y="6388"/>
                    <a:pt x="9296" y="4658"/>
                  </a:cubicBezTo>
                  <a:cubicBezTo>
                    <a:pt x="9296" y="2088"/>
                    <a:pt x="7209" y="1"/>
                    <a:pt x="46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932;p63"/>
            <p:cNvSpPr/>
            <p:nvPr/>
          </p:nvSpPr>
          <p:spPr>
            <a:xfrm>
              <a:off x="1158800" y="2340275"/>
              <a:ext cx="185575" cy="129825"/>
            </a:xfrm>
            <a:custGeom>
              <a:avLst/>
              <a:gdLst/>
              <a:ahLst/>
              <a:cxnLst/>
              <a:rect l="l" t="t" r="r" b="b"/>
              <a:pathLst>
                <a:path w="7423" h="5193" extrusionOk="0">
                  <a:moveTo>
                    <a:pt x="3711" y="0"/>
                  </a:moveTo>
                  <a:cubicBezTo>
                    <a:pt x="3016" y="0"/>
                    <a:pt x="2605" y="393"/>
                    <a:pt x="2409" y="696"/>
                  </a:cubicBezTo>
                  <a:cubicBezTo>
                    <a:pt x="2266" y="910"/>
                    <a:pt x="2070" y="1089"/>
                    <a:pt x="1856" y="1214"/>
                  </a:cubicBezTo>
                  <a:cubicBezTo>
                    <a:pt x="1178" y="1588"/>
                    <a:pt x="0" y="2606"/>
                    <a:pt x="1410" y="4586"/>
                  </a:cubicBezTo>
                  <a:cubicBezTo>
                    <a:pt x="2088" y="4979"/>
                    <a:pt x="2873" y="5193"/>
                    <a:pt x="3711" y="5193"/>
                  </a:cubicBezTo>
                  <a:cubicBezTo>
                    <a:pt x="4550" y="5193"/>
                    <a:pt x="5353" y="4979"/>
                    <a:pt x="6031" y="4586"/>
                  </a:cubicBezTo>
                  <a:cubicBezTo>
                    <a:pt x="7423" y="2606"/>
                    <a:pt x="6263" y="1588"/>
                    <a:pt x="5585" y="1214"/>
                  </a:cubicBezTo>
                  <a:cubicBezTo>
                    <a:pt x="5353" y="1089"/>
                    <a:pt x="5175" y="910"/>
                    <a:pt x="5032" y="696"/>
                  </a:cubicBezTo>
                  <a:cubicBezTo>
                    <a:pt x="4818" y="393"/>
                    <a:pt x="4425" y="0"/>
                    <a:pt x="37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933;p63"/>
            <p:cNvSpPr/>
            <p:nvPr/>
          </p:nvSpPr>
          <p:spPr>
            <a:xfrm>
              <a:off x="1194025" y="2336700"/>
              <a:ext cx="11175" cy="21900"/>
            </a:xfrm>
            <a:custGeom>
              <a:avLst/>
              <a:gdLst/>
              <a:ahLst/>
              <a:cxnLst/>
              <a:rect l="l" t="t" r="r" b="b"/>
              <a:pathLst>
                <a:path w="447" h="876" extrusionOk="0">
                  <a:moveTo>
                    <a:pt x="215" y="1"/>
                  </a:moveTo>
                  <a:cubicBezTo>
                    <a:pt x="90" y="1"/>
                    <a:pt x="1" y="108"/>
                    <a:pt x="1" y="233"/>
                  </a:cubicBezTo>
                  <a:lnTo>
                    <a:pt x="1" y="643"/>
                  </a:lnTo>
                  <a:cubicBezTo>
                    <a:pt x="1" y="768"/>
                    <a:pt x="90" y="875"/>
                    <a:pt x="215" y="875"/>
                  </a:cubicBezTo>
                  <a:cubicBezTo>
                    <a:pt x="358" y="875"/>
                    <a:pt x="447" y="768"/>
                    <a:pt x="447" y="643"/>
                  </a:cubicBezTo>
                  <a:lnTo>
                    <a:pt x="447" y="233"/>
                  </a:lnTo>
                  <a:cubicBezTo>
                    <a:pt x="447" y="108"/>
                    <a:pt x="358" y="1"/>
                    <a:pt x="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934;p63"/>
            <p:cNvSpPr/>
            <p:nvPr/>
          </p:nvSpPr>
          <p:spPr>
            <a:xfrm>
              <a:off x="1297975" y="2336700"/>
              <a:ext cx="11625" cy="21900"/>
            </a:xfrm>
            <a:custGeom>
              <a:avLst/>
              <a:gdLst/>
              <a:ahLst/>
              <a:cxnLst/>
              <a:rect l="l" t="t" r="r" b="b"/>
              <a:pathLst>
                <a:path w="465" h="876" extrusionOk="0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lnTo>
                    <a:pt x="0" y="643"/>
                  </a:lnTo>
                  <a:cubicBezTo>
                    <a:pt x="0" y="768"/>
                    <a:pt x="107" y="875"/>
                    <a:pt x="232" y="875"/>
                  </a:cubicBezTo>
                  <a:cubicBezTo>
                    <a:pt x="357" y="875"/>
                    <a:pt x="464" y="768"/>
                    <a:pt x="464" y="643"/>
                  </a:cubicBezTo>
                  <a:lnTo>
                    <a:pt x="464" y="233"/>
                  </a:lnTo>
                  <a:cubicBezTo>
                    <a:pt x="464" y="108"/>
                    <a:pt x="357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935;p63"/>
            <p:cNvSpPr/>
            <p:nvPr/>
          </p:nvSpPr>
          <p:spPr>
            <a:xfrm>
              <a:off x="1235075" y="2358125"/>
              <a:ext cx="33475" cy="10725"/>
            </a:xfrm>
            <a:custGeom>
              <a:avLst/>
              <a:gdLst/>
              <a:ahLst/>
              <a:cxnLst/>
              <a:rect l="l" t="t" r="r" b="b"/>
              <a:pathLst>
                <a:path w="1339" h="429" extrusionOk="0">
                  <a:moveTo>
                    <a:pt x="214" y="0"/>
                  </a:moveTo>
                  <a:cubicBezTo>
                    <a:pt x="36" y="0"/>
                    <a:pt x="0" y="250"/>
                    <a:pt x="161" y="321"/>
                  </a:cubicBezTo>
                  <a:cubicBezTo>
                    <a:pt x="304" y="393"/>
                    <a:pt x="482" y="428"/>
                    <a:pt x="660" y="428"/>
                  </a:cubicBezTo>
                  <a:cubicBezTo>
                    <a:pt x="839" y="428"/>
                    <a:pt x="1017" y="393"/>
                    <a:pt x="1178" y="321"/>
                  </a:cubicBezTo>
                  <a:cubicBezTo>
                    <a:pt x="1339" y="250"/>
                    <a:pt x="1285" y="0"/>
                    <a:pt x="1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936;p63"/>
            <p:cNvSpPr/>
            <p:nvPr/>
          </p:nvSpPr>
          <p:spPr>
            <a:xfrm>
              <a:off x="1222125" y="2374625"/>
              <a:ext cx="58925" cy="16525"/>
            </a:xfrm>
            <a:custGeom>
              <a:avLst/>
              <a:gdLst/>
              <a:ahLst/>
              <a:cxnLst/>
              <a:rect l="l" t="t" r="r" b="b"/>
              <a:pathLst>
                <a:path w="2357" h="661" extrusionOk="0">
                  <a:moveTo>
                    <a:pt x="1178" y="0"/>
                  </a:moveTo>
                  <a:cubicBezTo>
                    <a:pt x="1125" y="0"/>
                    <a:pt x="1054" y="36"/>
                    <a:pt x="1018" y="90"/>
                  </a:cubicBezTo>
                  <a:cubicBezTo>
                    <a:pt x="947" y="161"/>
                    <a:pt x="839" y="214"/>
                    <a:pt x="715" y="214"/>
                  </a:cubicBezTo>
                  <a:cubicBezTo>
                    <a:pt x="608" y="214"/>
                    <a:pt x="500" y="161"/>
                    <a:pt x="429" y="90"/>
                  </a:cubicBezTo>
                  <a:cubicBezTo>
                    <a:pt x="390" y="31"/>
                    <a:pt x="323" y="4"/>
                    <a:pt x="257" y="4"/>
                  </a:cubicBezTo>
                  <a:cubicBezTo>
                    <a:pt x="203" y="4"/>
                    <a:pt x="148" y="22"/>
                    <a:pt x="108" y="54"/>
                  </a:cubicBezTo>
                  <a:cubicBezTo>
                    <a:pt x="19" y="143"/>
                    <a:pt x="1" y="286"/>
                    <a:pt x="90" y="393"/>
                  </a:cubicBezTo>
                  <a:cubicBezTo>
                    <a:pt x="251" y="571"/>
                    <a:pt x="483" y="661"/>
                    <a:pt x="715" y="661"/>
                  </a:cubicBezTo>
                  <a:cubicBezTo>
                    <a:pt x="893" y="661"/>
                    <a:pt x="1054" y="625"/>
                    <a:pt x="1178" y="536"/>
                  </a:cubicBezTo>
                  <a:cubicBezTo>
                    <a:pt x="1321" y="625"/>
                    <a:pt x="1482" y="661"/>
                    <a:pt x="1642" y="661"/>
                  </a:cubicBezTo>
                  <a:cubicBezTo>
                    <a:pt x="1892" y="661"/>
                    <a:pt x="2124" y="571"/>
                    <a:pt x="2285" y="393"/>
                  </a:cubicBezTo>
                  <a:cubicBezTo>
                    <a:pt x="2356" y="286"/>
                    <a:pt x="2356" y="143"/>
                    <a:pt x="2249" y="54"/>
                  </a:cubicBezTo>
                  <a:cubicBezTo>
                    <a:pt x="2209" y="22"/>
                    <a:pt x="2158" y="4"/>
                    <a:pt x="2106" y="4"/>
                  </a:cubicBezTo>
                  <a:cubicBezTo>
                    <a:pt x="2042" y="4"/>
                    <a:pt x="1977" y="31"/>
                    <a:pt x="1928" y="90"/>
                  </a:cubicBezTo>
                  <a:cubicBezTo>
                    <a:pt x="1857" y="161"/>
                    <a:pt x="1749" y="214"/>
                    <a:pt x="1642" y="214"/>
                  </a:cubicBezTo>
                  <a:cubicBezTo>
                    <a:pt x="1535" y="214"/>
                    <a:pt x="1428" y="161"/>
                    <a:pt x="1357" y="90"/>
                  </a:cubicBezTo>
                  <a:cubicBezTo>
                    <a:pt x="1321" y="36"/>
                    <a:pt x="1250" y="0"/>
                    <a:pt x="11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937;p63"/>
            <p:cNvSpPr/>
            <p:nvPr/>
          </p:nvSpPr>
          <p:spPr>
            <a:xfrm>
              <a:off x="1236400" y="2491050"/>
              <a:ext cx="30375" cy="30350"/>
            </a:xfrm>
            <a:custGeom>
              <a:avLst/>
              <a:gdLst/>
              <a:ahLst/>
              <a:cxnLst/>
              <a:rect l="l" t="t" r="r" b="b"/>
              <a:pathLst>
                <a:path w="1215" h="1214" extrusionOk="0">
                  <a:moveTo>
                    <a:pt x="607" y="0"/>
                  </a:moveTo>
                  <a:cubicBezTo>
                    <a:pt x="268" y="0"/>
                    <a:pt x="1" y="268"/>
                    <a:pt x="1" y="607"/>
                  </a:cubicBezTo>
                  <a:cubicBezTo>
                    <a:pt x="1" y="928"/>
                    <a:pt x="268" y="1214"/>
                    <a:pt x="607" y="1214"/>
                  </a:cubicBezTo>
                  <a:cubicBezTo>
                    <a:pt x="947" y="1214"/>
                    <a:pt x="1214" y="928"/>
                    <a:pt x="1214" y="607"/>
                  </a:cubicBezTo>
                  <a:cubicBezTo>
                    <a:pt x="1214" y="268"/>
                    <a:pt x="947" y="0"/>
                    <a:pt x="6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938;p63"/>
            <p:cNvSpPr/>
            <p:nvPr/>
          </p:nvSpPr>
          <p:spPr>
            <a:xfrm>
              <a:off x="1206525" y="2538325"/>
              <a:ext cx="23675" cy="72725"/>
            </a:xfrm>
            <a:custGeom>
              <a:avLst/>
              <a:gdLst/>
              <a:ahLst/>
              <a:cxnLst/>
              <a:rect l="l" t="t" r="r" b="b"/>
              <a:pathLst>
                <a:path w="947" h="2909" extrusionOk="0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1321"/>
                    <a:pt x="357" y="2516"/>
                    <a:pt x="464" y="2873"/>
                  </a:cubicBezTo>
                  <a:cubicBezTo>
                    <a:pt x="536" y="2891"/>
                    <a:pt x="625" y="2909"/>
                    <a:pt x="714" y="2909"/>
                  </a:cubicBezTo>
                  <a:lnTo>
                    <a:pt x="946" y="2909"/>
                  </a:lnTo>
                  <a:cubicBezTo>
                    <a:pt x="946" y="2873"/>
                    <a:pt x="946" y="2855"/>
                    <a:pt x="928" y="2820"/>
                  </a:cubicBezTo>
                  <a:cubicBezTo>
                    <a:pt x="928" y="2820"/>
                    <a:pt x="464" y="1428"/>
                    <a:pt x="464" y="233"/>
                  </a:cubicBezTo>
                  <a:cubicBezTo>
                    <a:pt x="464" y="108"/>
                    <a:pt x="357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939;p63"/>
            <p:cNvSpPr/>
            <p:nvPr/>
          </p:nvSpPr>
          <p:spPr>
            <a:xfrm>
              <a:off x="1245775" y="2538325"/>
              <a:ext cx="11625" cy="72725"/>
            </a:xfrm>
            <a:custGeom>
              <a:avLst/>
              <a:gdLst/>
              <a:ahLst/>
              <a:cxnLst/>
              <a:rect l="l" t="t" r="r" b="b"/>
              <a:pathLst>
                <a:path w="465" h="2909" extrusionOk="0">
                  <a:moveTo>
                    <a:pt x="232" y="1"/>
                  </a:moveTo>
                  <a:cubicBezTo>
                    <a:pt x="108" y="1"/>
                    <a:pt x="1" y="108"/>
                    <a:pt x="1" y="233"/>
                  </a:cubicBezTo>
                  <a:lnTo>
                    <a:pt x="1" y="2909"/>
                  </a:lnTo>
                  <a:lnTo>
                    <a:pt x="464" y="2909"/>
                  </a:lnTo>
                  <a:lnTo>
                    <a:pt x="464" y="233"/>
                  </a:lnTo>
                  <a:cubicBezTo>
                    <a:pt x="464" y="108"/>
                    <a:pt x="357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2799;p63">
            <a:extLst>
              <a:ext uri="{FF2B5EF4-FFF2-40B4-BE49-F238E27FC236}">
                <a16:creationId xmlns:a16="http://schemas.microsoft.com/office/drawing/2014/main" id="{A004239E-1E20-4532-A76D-9F166CD6BE7A}"/>
              </a:ext>
            </a:extLst>
          </p:cNvPr>
          <p:cNvGrpSpPr/>
          <p:nvPr/>
        </p:nvGrpSpPr>
        <p:grpSpPr>
          <a:xfrm>
            <a:off x="7502572" y="3149915"/>
            <a:ext cx="2607720" cy="2863514"/>
            <a:chOff x="2626339" y="2725088"/>
            <a:chExt cx="468509" cy="450638"/>
          </a:xfrm>
        </p:grpSpPr>
        <p:sp>
          <p:nvSpPr>
            <p:cNvPr id="150" name="Google Shape;2800;p63">
              <a:extLst>
                <a:ext uri="{FF2B5EF4-FFF2-40B4-BE49-F238E27FC236}">
                  <a16:creationId xmlns:a16="http://schemas.microsoft.com/office/drawing/2014/main" id="{862AB39E-26D4-4B08-974B-C797AF836443}"/>
                </a:ext>
              </a:extLst>
            </p:cNvPr>
            <p:cNvSpPr/>
            <p:nvPr/>
          </p:nvSpPr>
          <p:spPr>
            <a:xfrm>
              <a:off x="2995327" y="2776650"/>
              <a:ext cx="66728" cy="156925"/>
            </a:xfrm>
            <a:custGeom>
              <a:avLst/>
              <a:gdLst/>
              <a:ahLst/>
              <a:cxnLst/>
              <a:rect l="l" t="t" r="r" b="b"/>
              <a:pathLst>
                <a:path w="2178" h="5122" extrusionOk="0">
                  <a:moveTo>
                    <a:pt x="1731" y="0"/>
                  </a:moveTo>
                  <a:lnTo>
                    <a:pt x="875" y="446"/>
                  </a:lnTo>
                  <a:cubicBezTo>
                    <a:pt x="750" y="982"/>
                    <a:pt x="786" y="1446"/>
                    <a:pt x="821" y="1892"/>
                  </a:cubicBezTo>
                  <a:cubicBezTo>
                    <a:pt x="875" y="2605"/>
                    <a:pt x="911" y="3230"/>
                    <a:pt x="286" y="4175"/>
                  </a:cubicBezTo>
                  <a:cubicBezTo>
                    <a:pt x="1" y="4568"/>
                    <a:pt x="304" y="5121"/>
                    <a:pt x="786" y="5121"/>
                  </a:cubicBezTo>
                  <a:cubicBezTo>
                    <a:pt x="982" y="5121"/>
                    <a:pt x="1178" y="5032"/>
                    <a:pt x="1303" y="4853"/>
                  </a:cubicBezTo>
                  <a:cubicBezTo>
                    <a:pt x="2177" y="3569"/>
                    <a:pt x="2106" y="2587"/>
                    <a:pt x="2052" y="1802"/>
                  </a:cubicBezTo>
                  <a:cubicBezTo>
                    <a:pt x="2017" y="1446"/>
                    <a:pt x="1999" y="1124"/>
                    <a:pt x="2070" y="785"/>
                  </a:cubicBezTo>
                  <a:lnTo>
                    <a:pt x="1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801;p63">
              <a:extLst>
                <a:ext uri="{FF2B5EF4-FFF2-40B4-BE49-F238E27FC236}">
                  <a16:creationId xmlns:a16="http://schemas.microsoft.com/office/drawing/2014/main" id="{0A892CD8-8A89-4FC1-9E16-6738CEB5642E}"/>
                </a:ext>
              </a:extLst>
            </p:cNvPr>
            <p:cNvSpPr/>
            <p:nvPr/>
          </p:nvSpPr>
          <p:spPr>
            <a:xfrm>
              <a:off x="2860863" y="2878547"/>
              <a:ext cx="216699" cy="156680"/>
            </a:xfrm>
            <a:custGeom>
              <a:avLst/>
              <a:gdLst/>
              <a:ahLst/>
              <a:cxnLst/>
              <a:rect l="l" t="t" r="r" b="b"/>
              <a:pathLst>
                <a:path w="7073" h="5114" extrusionOk="0">
                  <a:moveTo>
                    <a:pt x="3525" y="0"/>
                  </a:moveTo>
                  <a:cubicBezTo>
                    <a:pt x="3050" y="0"/>
                    <a:pt x="2522" y="86"/>
                    <a:pt x="1945" y="278"/>
                  </a:cubicBezTo>
                  <a:lnTo>
                    <a:pt x="0" y="1599"/>
                  </a:lnTo>
                  <a:lnTo>
                    <a:pt x="0" y="3883"/>
                  </a:lnTo>
                  <a:lnTo>
                    <a:pt x="3747" y="5114"/>
                  </a:lnTo>
                  <a:lnTo>
                    <a:pt x="6067" y="4240"/>
                  </a:lnTo>
                  <a:cubicBezTo>
                    <a:pt x="7073" y="2423"/>
                    <a:pt x="6045" y="0"/>
                    <a:pt x="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802;p63">
              <a:extLst>
                <a:ext uri="{FF2B5EF4-FFF2-40B4-BE49-F238E27FC236}">
                  <a16:creationId xmlns:a16="http://schemas.microsoft.com/office/drawing/2014/main" id="{05ECB44D-B924-483C-BF2B-5BF7EAD177B3}"/>
                </a:ext>
              </a:extLst>
            </p:cNvPr>
            <p:cNvSpPr/>
            <p:nvPr/>
          </p:nvSpPr>
          <p:spPr>
            <a:xfrm>
              <a:off x="2645487" y="2828824"/>
              <a:ext cx="91851" cy="91085"/>
            </a:xfrm>
            <a:custGeom>
              <a:avLst/>
              <a:gdLst/>
              <a:ahLst/>
              <a:cxnLst/>
              <a:rect l="l" t="t" r="r" b="b"/>
              <a:pathLst>
                <a:path w="2998" h="2973" extrusionOk="0">
                  <a:moveTo>
                    <a:pt x="1358" y="1"/>
                  </a:moveTo>
                  <a:cubicBezTo>
                    <a:pt x="1124" y="1"/>
                    <a:pt x="862" y="25"/>
                    <a:pt x="571" y="82"/>
                  </a:cubicBezTo>
                  <a:cubicBezTo>
                    <a:pt x="446" y="99"/>
                    <a:pt x="357" y="189"/>
                    <a:pt x="339" y="314"/>
                  </a:cubicBezTo>
                  <a:cubicBezTo>
                    <a:pt x="0" y="2062"/>
                    <a:pt x="928" y="2972"/>
                    <a:pt x="928" y="2972"/>
                  </a:cubicBezTo>
                  <a:lnTo>
                    <a:pt x="2998" y="581"/>
                  </a:lnTo>
                  <a:cubicBezTo>
                    <a:pt x="2998" y="581"/>
                    <a:pt x="2516" y="1"/>
                    <a:pt x="1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803;p63">
              <a:extLst>
                <a:ext uri="{FF2B5EF4-FFF2-40B4-BE49-F238E27FC236}">
                  <a16:creationId xmlns:a16="http://schemas.microsoft.com/office/drawing/2014/main" id="{8434A784-9220-41D3-96AA-EB96F7664BD6}"/>
                </a:ext>
              </a:extLst>
            </p:cNvPr>
            <p:cNvSpPr/>
            <p:nvPr/>
          </p:nvSpPr>
          <p:spPr>
            <a:xfrm>
              <a:off x="2677747" y="2852077"/>
              <a:ext cx="42647" cy="53064"/>
            </a:xfrm>
            <a:custGeom>
              <a:avLst/>
              <a:gdLst/>
              <a:ahLst/>
              <a:cxnLst/>
              <a:rect l="l" t="t" r="r" b="b"/>
              <a:pathLst>
                <a:path w="1392" h="1732" extrusionOk="0">
                  <a:moveTo>
                    <a:pt x="214" y="1"/>
                  </a:moveTo>
                  <a:cubicBezTo>
                    <a:pt x="107" y="1"/>
                    <a:pt x="0" y="108"/>
                    <a:pt x="0" y="215"/>
                  </a:cubicBezTo>
                  <a:cubicBezTo>
                    <a:pt x="18" y="1107"/>
                    <a:pt x="393" y="1606"/>
                    <a:pt x="464" y="1713"/>
                  </a:cubicBezTo>
                  <a:lnTo>
                    <a:pt x="1392" y="340"/>
                  </a:lnTo>
                  <a:cubicBezTo>
                    <a:pt x="1374" y="322"/>
                    <a:pt x="1035" y="1"/>
                    <a:pt x="232" y="1"/>
                  </a:cubicBezTo>
                  <a:close/>
                  <a:moveTo>
                    <a:pt x="464" y="1713"/>
                  </a:moveTo>
                  <a:cubicBezTo>
                    <a:pt x="464" y="1713"/>
                    <a:pt x="472" y="1713"/>
                    <a:pt x="477" y="1718"/>
                  </a:cubicBezTo>
                  <a:lnTo>
                    <a:pt x="477" y="1718"/>
                  </a:lnTo>
                  <a:cubicBezTo>
                    <a:pt x="474" y="1716"/>
                    <a:pt x="470" y="1713"/>
                    <a:pt x="464" y="1713"/>
                  </a:cubicBezTo>
                  <a:close/>
                  <a:moveTo>
                    <a:pt x="477" y="1718"/>
                  </a:moveTo>
                  <a:lnTo>
                    <a:pt x="477" y="1718"/>
                  </a:lnTo>
                  <a:cubicBezTo>
                    <a:pt x="482" y="1724"/>
                    <a:pt x="482" y="1731"/>
                    <a:pt x="482" y="1731"/>
                  </a:cubicBezTo>
                  <a:lnTo>
                    <a:pt x="482" y="1731"/>
                  </a:lnTo>
                  <a:cubicBezTo>
                    <a:pt x="482" y="1725"/>
                    <a:pt x="480" y="1721"/>
                    <a:pt x="477" y="17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804;p63">
              <a:extLst>
                <a:ext uri="{FF2B5EF4-FFF2-40B4-BE49-F238E27FC236}">
                  <a16:creationId xmlns:a16="http://schemas.microsoft.com/office/drawing/2014/main" id="{2101E7FE-5A31-4EB0-9EE8-D36B9F7793C8}"/>
                </a:ext>
              </a:extLst>
            </p:cNvPr>
            <p:cNvSpPr/>
            <p:nvPr/>
          </p:nvSpPr>
          <p:spPr>
            <a:xfrm>
              <a:off x="2839540" y="2828824"/>
              <a:ext cx="91851" cy="91085"/>
            </a:xfrm>
            <a:custGeom>
              <a:avLst/>
              <a:gdLst/>
              <a:ahLst/>
              <a:cxnLst/>
              <a:rect l="l" t="t" r="r" b="b"/>
              <a:pathLst>
                <a:path w="2998" h="2973" extrusionOk="0">
                  <a:moveTo>
                    <a:pt x="1640" y="1"/>
                  </a:moveTo>
                  <a:cubicBezTo>
                    <a:pt x="482" y="1"/>
                    <a:pt x="0" y="581"/>
                    <a:pt x="0" y="581"/>
                  </a:cubicBezTo>
                  <a:lnTo>
                    <a:pt x="2088" y="2972"/>
                  </a:lnTo>
                  <a:cubicBezTo>
                    <a:pt x="2088" y="2972"/>
                    <a:pt x="2998" y="2062"/>
                    <a:pt x="2659" y="314"/>
                  </a:cubicBezTo>
                  <a:cubicBezTo>
                    <a:pt x="2641" y="189"/>
                    <a:pt x="2552" y="99"/>
                    <a:pt x="2427" y="82"/>
                  </a:cubicBezTo>
                  <a:cubicBezTo>
                    <a:pt x="2136" y="25"/>
                    <a:pt x="1874" y="1"/>
                    <a:pt x="16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805;p63">
              <a:extLst>
                <a:ext uri="{FF2B5EF4-FFF2-40B4-BE49-F238E27FC236}">
                  <a16:creationId xmlns:a16="http://schemas.microsoft.com/office/drawing/2014/main" id="{2486168F-3DBD-418E-AC49-51D268F0B07E}"/>
                </a:ext>
              </a:extLst>
            </p:cNvPr>
            <p:cNvSpPr/>
            <p:nvPr/>
          </p:nvSpPr>
          <p:spPr>
            <a:xfrm>
              <a:off x="2856482" y="2852077"/>
              <a:ext cx="42678" cy="53064"/>
            </a:xfrm>
            <a:custGeom>
              <a:avLst/>
              <a:gdLst/>
              <a:ahLst/>
              <a:cxnLst/>
              <a:rect l="l" t="t" r="r" b="b"/>
              <a:pathLst>
                <a:path w="1393" h="1732" extrusionOk="0">
                  <a:moveTo>
                    <a:pt x="1178" y="1"/>
                  </a:moveTo>
                  <a:cubicBezTo>
                    <a:pt x="357" y="1"/>
                    <a:pt x="18" y="322"/>
                    <a:pt x="1" y="340"/>
                  </a:cubicBezTo>
                  <a:lnTo>
                    <a:pt x="928" y="1713"/>
                  </a:lnTo>
                  <a:cubicBezTo>
                    <a:pt x="1018" y="1606"/>
                    <a:pt x="1374" y="1107"/>
                    <a:pt x="1392" y="215"/>
                  </a:cubicBezTo>
                  <a:cubicBezTo>
                    <a:pt x="1392" y="108"/>
                    <a:pt x="1303" y="1"/>
                    <a:pt x="1178" y="1"/>
                  </a:cubicBezTo>
                  <a:close/>
                  <a:moveTo>
                    <a:pt x="928" y="1713"/>
                  </a:moveTo>
                  <a:cubicBezTo>
                    <a:pt x="911" y="1713"/>
                    <a:pt x="911" y="1731"/>
                    <a:pt x="911" y="1731"/>
                  </a:cubicBezTo>
                  <a:cubicBezTo>
                    <a:pt x="928" y="1713"/>
                    <a:pt x="928" y="1713"/>
                    <a:pt x="928" y="17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806;p63">
              <a:extLst>
                <a:ext uri="{FF2B5EF4-FFF2-40B4-BE49-F238E27FC236}">
                  <a16:creationId xmlns:a16="http://schemas.microsoft.com/office/drawing/2014/main" id="{DF54BB24-29AB-4FB4-B466-14BAAED7512E}"/>
                </a:ext>
              </a:extLst>
            </p:cNvPr>
            <p:cNvSpPr/>
            <p:nvPr/>
          </p:nvSpPr>
          <p:spPr>
            <a:xfrm>
              <a:off x="2660775" y="2835686"/>
              <a:ext cx="255333" cy="25530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4176" y="0"/>
                  </a:moveTo>
                  <a:cubicBezTo>
                    <a:pt x="1874" y="0"/>
                    <a:pt x="1" y="1874"/>
                    <a:pt x="1" y="4175"/>
                  </a:cubicBezTo>
                  <a:cubicBezTo>
                    <a:pt x="1" y="6477"/>
                    <a:pt x="1874" y="8333"/>
                    <a:pt x="4176" y="8333"/>
                  </a:cubicBezTo>
                  <a:cubicBezTo>
                    <a:pt x="6478" y="8333"/>
                    <a:pt x="8333" y="6477"/>
                    <a:pt x="8333" y="4175"/>
                  </a:cubicBezTo>
                  <a:cubicBezTo>
                    <a:pt x="8333" y="1874"/>
                    <a:pt x="6478" y="0"/>
                    <a:pt x="4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2807;p63">
              <a:extLst>
                <a:ext uri="{FF2B5EF4-FFF2-40B4-BE49-F238E27FC236}">
                  <a16:creationId xmlns:a16="http://schemas.microsoft.com/office/drawing/2014/main" id="{529599C0-474D-4FCB-835E-4AE56E253409}"/>
                </a:ext>
              </a:extLst>
            </p:cNvPr>
            <p:cNvSpPr/>
            <p:nvPr/>
          </p:nvSpPr>
          <p:spPr>
            <a:xfrm>
              <a:off x="2660775" y="2835686"/>
              <a:ext cx="142158" cy="255302"/>
            </a:xfrm>
            <a:custGeom>
              <a:avLst/>
              <a:gdLst/>
              <a:ahLst/>
              <a:cxnLst/>
              <a:rect l="l" t="t" r="r" b="b"/>
              <a:pathLst>
                <a:path w="4640" h="8333" extrusionOk="0">
                  <a:moveTo>
                    <a:pt x="4176" y="0"/>
                  </a:moveTo>
                  <a:cubicBezTo>
                    <a:pt x="1874" y="0"/>
                    <a:pt x="1" y="1874"/>
                    <a:pt x="1" y="4175"/>
                  </a:cubicBezTo>
                  <a:cubicBezTo>
                    <a:pt x="1" y="6477"/>
                    <a:pt x="1874" y="8333"/>
                    <a:pt x="4176" y="8333"/>
                  </a:cubicBezTo>
                  <a:cubicBezTo>
                    <a:pt x="4319" y="8333"/>
                    <a:pt x="4479" y="8333"/>
                    <a:pt x="4640" y="8315"/>
                  </a:cubicBezTo>
                  <a:cubicBezTo>
                    <a:pt x="2552" y="8083"/>
                    <a:pt x="929" y="6317"/>
                    <a:pt x="929" y="4175"/>
                  </a:cubicBezTo>
                  <a:cubicBezTo>
                    <a:pt x="929" y="2017"/>
                    <a:pt x="2552" y="250"/>
                    <a:pt x="4640" y="36"/>
                  </a:cubicBezTo>
                  <a:cubicBezTo>
                    <a:pt x="4479" y="18"/>
                    <a:pt x="4319" y="0"/>
                    <a:pt x="417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808;p63">
              <a:extLst>
                <a:ext uri="{FF2B5EF4-FFF2-40B4-BE49-F238E27FC236}">
                  <a16:creationId xmlns:a16="http://schemas.microsoft.com/office/drawing/2014/main" id="{73B39BF7-99C8-400F-B872-B32834AE7E0E}"/>
                </a:ext>
              </a:extLst>
            </p:cNvPr>
            <p:cNvSpPr/>
            <p:nvPr/>
          </p:nvSpPr>
          <p:spPr>
            <a:xfrm>
              <a:off x="2720914" y="2919876"/>
              <a:ext cx="14246" cy="25153"/>
            </a:xfrm>
            <a:custGeom>
              <a:avLst/>
              <a:gdLst/>
              <a:ahLst/>
              <a:cxnLst/>
              <a:rect l="l" t="t" r="r" b="b"/>
              <a:pathLst>
                <a:path w="465" h="821" extrusionOk="0">
                  <a:moveTo>
                    <a:pt x="233" y="0"/>
                  </a:moveTo>
                  <a:cubicBezTo>
                    <a:pt x="108" y="0"/>
                    <a:pt x="1" y="107"/>
                    <a:pt x="1" y="232"/>
                  </a:cubicBezTo>
                  <a:lnTo>
                    <a:pt x="1" y="589"/>
                  </a:lnTo>
                  <a:cubicBezTo>
                    <a:pt x="1" y="714"/>
                    <a:pt x="108" y="821"/>
                    <a:pt x="233" y="821"/>
                  </a:cubicBezTo>
                  <a:cubicBezTo>
                    <a:pt x="357" y="821"/>
                    <a:pt x="464" y="714"/>
                    <a:pt x="464" y="589"/>
                  </a:cubicBezTo>
                  <a:lnTo>
                    <a:pt x="464" y="232"/>
                  </a:lnTo>
                  <a:cubicBezTo>
                    <a:pt x="464" y="107"/>
                    <a:pt x="357" y="0"/>
                    <a:pt x="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809;p63">
              <a:extLst>
                <a:ext uri="{FF2B5EF4-FFF2-40B4-BE49-F238E27FC236}">
                  <a16:creationId xmlns:a16="http://schemas.microsoft.com/office/drawing/2014/main" id="{4E3D47AE-F44B-403E-9EE1-C60072E12A63}"/>
                </a:ext>
              </a:extLst>
            </p:cNvPr>
            <p:cNvSpPr/>
            <p:nvPr/>
          </p:nvSpPr>
          <p:spPr>
            <a:xfrm>
              <a:off x="2841715" y="2919876"/>
              <a:ext cx="14246" cy="25153"/>
            </a:xfrm>
            <a:custGeom>
              <a:avLst/>
              <a:gdLst/>
              <a:ahLst/>
              <a:cxnLst/>
              <a:rect l="l" t="t" r="r" b="b"/>
              <a:pathLst>
                <a:path w="465" h="821" extrusionOk="0">
                  <a:moveTo>
                    <a:pt x="233" y="0"/>
                  </a:moveTo>
                  <a:cubicBezTo>
                    <a:pt x="108" y="0"/>
                    <a:pt x="1" y="107"/>
                    <a:pt x="1" y="232"/>
                  </a:cubicBezTo>
                  <a:lnTo>
                    <a:pt x="1" y="589"/>
                  </a:lnTo>
                  <a:cubicBezTo>
                    <a:pt x="1" y="714"/>
                    <a:pt x="108" y="821"/>
                    <a:pt x="233" y="821"/>
                  </a:cubicBezTo>
                  <a:cubicBezTo>
                    <a:pt x="358" y="821"/>
                    <a:pt x="465" y="714"/>
                    <a:pt x="465" y="589"/>
                  </a:cubicBezTo>
                  <a:lnTo>
                    <a:pt x="465" y="232"/>
                  </a:lnTo>
                  <a:cubicBezTo>
                    <a:pt x="465" y="107"/>
                    <a:pt x="358" y="0"/>
                    <a:pt x="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810;p63">
              <a:extLst>
                <a:ext uri="{FF2B5EF4-FFF2-40B4-BE49-F238E27FC236}">
                  <a16:creationId xmlns:a16="http://schemas.microsoft.com/office/drawing/2014/main" id="{9BB5E8DC-16A1-4965-8B62-23E852F171A7}"/>
                </a:ext>
              </a:extLst>
            </p:cNvPr>
            <p:cNvSpPr/>
            <p:nvPr/>
          </p:nvSpPr>
          <p:spPr>
            <a:xfrm>
              <a:off x="2766839" y="2931885"/>
              <a:ext cx="43199" cy="13143"/>
            </a:xfrm>
            <a:custGeom>
              <a:avLst/>
              <a:gdLst/>
              <a:ahLst/>
              <a:cxnLst/>
              <a:rect l="l" t="t" r="r" b="b"/>
              <a:pathLst>
                <a:path w="1410" h="429" extrusionOk="0">
                  <a:moveTo>
                    <a:pt x="232" y="1"/>
                  </a:moveTo>
                  <a:cubicBezTo>
                    <a:pt x="54" y="1"/>
                    <a:pt x="0" y="250"/>
                    <a:pt x="179" y="322"/>
                  </a:cubicBezTo>
                  <a:cubicBezTo>
                    <a:pt x="339" y="393"/>
                    <a:pt x="518" y="429"/>
                    <a:pt x="714" y="429"/>
                  </a:cubicBezTo>
                  <a:cubicBezTo>
                    <a:pt x="892" y="429"/>
                    <a:pt x="1089" y="393"/>
                    <a:pt x="1249" y="322"/>
                  </a:cubicBezTo>
                  <a:cubicBezTo>
                    <a:pt x="1410" y="250"/>
                    <a:pt x="1356" y="1"/>
                    <a:pt x="11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811;p63">
              <a:extLst>
                <a:ext uri="{FF2B5EF4-FFF2-40B4-BE49-F238E27FC236}">
                  <a16:creationId xmlns:a16="http://schemas.microsoft.com/office/drawing/2014/main" id="{04336278-5810-4577-8636-3F7782FC532C}"/>
                </a:ext>
              </a:extLst>
            </p:cNvPr>
            <p:cNvSpPr/>
            <p:nvPr/>
          </p:nvSpPr>
          <p:spPr>
            <a:xfrm>
              <a:off x="2753726" y="2951033"/>
              <a:ext cx="69455" cy="20251"/>
            </a:xfrm>
            <a:custGeom>
              <a:avLst/>
              <a:gdLst/>
              <a:ahLst/>
              <a:cxnLst/>
              <a:rect l="l" t="t" r="r" b="b"/>
              <a:pathLst>
                <a:path w="2267" h="661" extrusionOk="0">
                  <a:moveTo>
                    <a:pt x="1142" y="0"/>
                  </a:moveTo>
                  <a:cubicBezTo>
                    <a:pt x="1071" y="0"/>
                    <a:pt x="1017" y="36"/>
                    <a:pt x="964" y="89"/>
                  </a:cubicBezTo>
                  <a:cubicBezTo>
                    <a:pt x="892" y="161"/>
                    <a:pt x="803" y="196"/>
                    <a:pt x="696" y="196"/>
                  </a:cubicBezTo>
                  <a:cubicBezTo>
                    <a:pt x="589" y="196"/>
                    <a:pt x="500" y="161"/>
                    <a:pt x="446" y="89"/>
                  </a:cubicBezTo>
                  <a:cubicBezTo>
                    <a:pt x="397" y="30"/>
                    <a:pt x="332" y="4"/>
                    <a:pt x="265" y="4"/>
                  </a:cubicBezTo>
                  <a:cubicBezTo>
                    <a:pt x="211" y="4"/>
                    <a:pt x="155" y="22"/>
                    <a:pt x="107" y="54"/>
                  </a:cubicBezTo>
                  <a:cubicBezTo>
                    <a:pt x="18" y="143"/>
                    <a:pt x="0" y="286"/>
                    <a:pt x="89" y="393"/>
                  </a:cubicBezTo>
                  <a:cubicBezTo>
                    <a:pt x="250" y="553"/>
                    <a:pt x="464" y="660"/>
                    <a:pt x="696" y="660"/>
                  </a:cubicBezTo>
                  <a:cubicBezTo>
                    <a:pt x="857" y="660"/>
                    <a:pt x="1017" y="607"/>
                    <a:pt x="1142" y="535"/>
                  </a:cubicBezTo>
                  <a:cubicBezTo>
                    <a:pt x="1267" y="607"/>
                    <a:pt x="1410" y="660"/>
                    <a:pt x="1570" y="660"/>
                  </a:cubicBezTo>
                  <a:cubicBezTo>
                    <a:pt x="1802" y="660"/>
                    <a:pt x="2034" y="553"/>
                    <a:pt x="2177" y="393"/>
                  </a:cubicBezTo>
                  <a:cubicBezTo>
                    <a:pt x="2266" y="286"/>
                    <a:pt x="2248" y="143"/>
                    <a:pt x="2159" y="54"/>
                  </a:cubicBezTo>
                  <a:cubicBezTo>
                    <a:pt x="2119" y="22"/>
                    <a:pt x="2068" y="4"/>
                    <a:pt x="2016" y="4"/>
                  </a:cubicBezTo>
                  <a:cubicBezTo>
                    <a:pt x="1952" y="4"/>
                    <a:pt x="1887" y="30"/>
                    <a:pt x="1838" y="89"/>
                  </a:cubicBezTo>
                  <a:cubicBezTo>
                    <a:pt x="1767" y="161"/>
                    <a:pt x="1677" y="196"/>
                    <a:pt x="1570" y="196"/>
                  </a:cubicBezTo>
                  <a:cubicBezTo>
                    <a:pt x="1463" y="196"/>
                    <a:pt x="1374" y="161"/>
                    <a:pt x="1303" y="89"/>
                  </a:cubicBezTo>
                  <a:cubicBezTo>
                    <a:pt x="1267" y="36"/>
                    <a:pt x="1213" y="0"/>
                    <a:pt x="1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812;p63">
              <a:extLst>
                <a:ext uri="{FF2B5EF4-FFF2-40B4-BE49-F238E27FC236}">
                  <a16:creationId xmlns:a16="http://schemas.microsoft.com/office/drawing/2014/main" id="{744277A3-0D84-4802-9A22-57429DACEB7A}"/>
                </a:ext>
              </a:extLst>
            </p:cNvPr>
            <p:cNvSpPr/>
            <p:nvPr/>
          </p:nvSpPr>
          <p:spPr>
            <a:xfrm>
              <a:off x="2656945" y="2925053"/>
              <a:ext cx="46508" cy="22182"/>
            </a:xfrm>
            <a:custGeom>
              <a:avLst/>
              <a:gdLst/>
              <a:ahLst/>
              <a:cxnLst/>
              <a:rect l="l" t="t" r="r" b="b"/>
              <a:pathLst>
                <a:path w="1518" h="724" extrusionOk="0">
                  <a:moveTo>
                    <a:pt x="257" y="0"/>
                  </a:moveTo>
                  <a:cubicBezTo>
                    <a:pt x="156" y="0"/>
                    <a:pt x="66" y="67"/>
                    <a:pt x="37" y="170"/>
                  </a:cubicBezTo>
                  <a:cubicBezTo>
                    <a:pt x="1" y="295"/>
                    <a:pt x="72" y="420"/>
                    <a:pt x="197" y="456"/>
                  </a:cubicBezTo>
                  <a:lnTo>
                    <a:pt x="1196" y="723"/>
                  </a:lnTo>
                  <a:lnTo>
                    <a:pt x="1250" y="723"/>
                  </a:lnTo>
                  <a:cubicBezTo>
                    <a:pt x="1357" y="723"/>
                    <a:pt x="1446" y="670"/>
                    <a:pt x="1482" y="563"/>
                  </a:cubicBezTo>
                  <a:cubicBezTo>
                    <a:pt x="1518" y="438"/>
                    <a:pt x="1446" y="313"/>
                    <a:pt x="1321" y="277"/>
                  </a:cubicBezTo>
                  <a:lnTo>
                    <a:pt x="322" y="9"/>
                  </a:lnTo>
                  <a:cubicBezTo>
                    <a:pt x="300" y="3"/>
                    <a:pt x="279" y="0"/>
                    <a:pt x="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813;p63">
              <a:extLst>
                <a:ext uri="{FF2B5EF4-FFF2-40B4-BE49-F238E27FC236}">
                  <a16:creationId xmlns:a16="http://schemas.microsoft.com/office/drawing/2014/main" id="{AA300683-4640-4B27-8DBA-39B1A4999D02}"/>
                </a:ext>
              </a:extLst>
            </p:cNvPr>
            <p:cNvSpPr/>
            <p:nvPr/>
          </p:nvSpPr>
          <p:spPr>
            <a:xfrm>
              <a:off x="2656945" y="2977166"/>
              <a:ext cx="46508" cy="22549"/>
            </a:xfrm>
            <a:custGeom>
              <a:avLst/>
              <a:gdLst/>
              <a:ahLst/>
              <a:cxnLst/>
              <a:rect l="l" t="t" r="r" b="b"/>
              <a:pathLst>
                <a:path w="1518" h="736" extrusionOk="0">
                  <a:moveTo>
                    <a:pt x="1235" y="1"/>
                  </a:moveTo>
                  <a:cubicBezTo>
                    <a:pt x="1222" y="1"/>
                    <a:pt x="1209" y="2"/>
                    <a:pt x="1196" y="4"/>
                  </a:cubicBezTo>
                  <a:lnTo>
                    <a:pt x="197" y="271"/>
                  </a:lnTo>
                  <a:cubicBezTo>
                    <a:pt x="72" y="307"/>
                    <a:pt x="1" y="432"/>
                    <a:pt x="37" y="557"/>
                  </a:cubicBezTo>
                  <a:cubicBezTo>
                    <a:pt x="55" y="664"/>
                    <a:pt x="144" y="735"/>
                    <a:pt x="251" y="735"/>
                  </a:cubicBezTo>
                  <a:cubicBezTo>
                    <a:pt x="269" y="735"/>
                    <a:pt x="286" y="717"/>
                    <a:pt x="322" y="717"/>
                  </a:cubicBezTo>
                  <a:lnTo>
                    <a:pt x="1321" y="450"/>
                  </a:lnTo>
                  <a:cubicBezTo>
                    <a:pt x="1446" y="432"/>
                    <a:pt x="1518" y="289"/>
                    <a:pt x="1482" y="182"/>
                  </a:cubicBezTo>
                  <a:cubicBezTo>
                    <a:pt x="1450" y="70"/>
                    <a:pt x="1346" y="1"/>
                    <a:pt x="12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814;p63">
              <a:extLst>
                <a:ext uri="{FF2B5EF4-FFF2-40B4-BE49-F238E27FC236}">
                  <a16:creationId xmlns:a16="http://schemas.microsoft.com/office/drawing/2014/main" id="{1FD2D4F7-D5CE-4871-8D50-F6BA1A1ACF23}"/>
                </a:ext>
              </a:extLst>
            </p:cNvPr>
            <p:cNvSpPr/>
            <p:nvPr/>
          </p:nvSpPr>
          <p:spPr>
            <a:xfrm>
              <a:off x="2653667" y="2955384"/>
              <a:ext cx="48683" cy="14246"/>
            </a:xfrm>
            <a:custGeom>
              <a:avLst/>
              <a:gdLst/>
              <a:ahLst/>
              <a:cxnLst/>
              <a:rect l="l" t="t" r="r" b="b"/>
              <a:pathLst>
                <a:path w="1589" h="465" extrusionOk="0">
                  <a:moveTo>
                    <a:pt x="233" y="1"/>
                  </a:moveTo>
                  <a:cubicBezTo>
                    <a:pt x="108" y="1"/>
                    <a:pt x="1" y="108"/>
                    <a:pt x="1" y="233"/>
                  </a:cubicBezTo>
                  <a:cubicBezTo>
                    <a:pt x="1" y="358"/>
                    <a:pt x="108" y="465"/>
                    <a:pt x="233" y="465"/>
                  </a:cubicBezTo>
                  <a:lnTo>
                    <a:pt x="1357" y="465"/>
                  </a:lnTo>
                  <a:cubicBezTo>
                    <a:pt x="1500" y="465"/>
                    <a:pt x="1589" y="358"/>
                    <a:pt x="1589" y="233"/>
                  </a:cubicBezTo>
                  <a:cubicBezTo>
                    <a:pt x="1589" y="108"/>
                    <a:pt x="1500" y="1"/>
                    <a:pt x="13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815;p63">
              <a:extLst>
                <a:ext uri="{FF2B5EF4-FFF2-40B4-BE49-F238E27FC236}">
                  <a16:creationId xmlns:a16="http://schemas.microsoft.com/office/drawing/2014/main" id="{C84F39DB-0DBE-470E-BDAB-F4F01D33B2D1}"/>
                </a:ext>
              </a:extLst>
            </p:cNvPr>
            <p:cNvSpPr/>
            <p:nvPr/>
          </p:nvSpPr>
          <p:spPr>
            <a:xfrm>
              <a:off x="2873975" y="2925053"/>
              <a:ext cx="45956" cy="22182"/>
            </a:xfrm>
            <a:custGeom>
              <a:avLst/>
              <a:gdLst/>
              <a:ahLst/>
              <a:cxnLst/>
              <a:rect l="l" t="t" r="r" b="b"/>
              <a:pathLst>
                <a:path w="1500" h="724" extrusionOk="0">
                  <a:moveTo>
                    <a:pt x="1261" y="0"/>
                  </a:moveTo>
                  <a:cubicBezTo>
                    <a:pt x="1240" y="0"/>
                    <a:pt x="1218" y="3"/>
                    <a:pt x="1196" y="9"/>
                  </a:cubicBezTo>
                  <a:lnTo>
                    <a:pt x="197" y="277"/>
                  </a:lnTo>
                  <a:cubicBezTo>
                    <a:pt x="72" y="313"/>
                    <a:pt x="1" y="438"/>
                    <a:pt x="18" y="563"/>
                  </a:cubicBezTo>
                  <a:cubicBezTo>
                    <a:pt x="54" y="670"/>
                    <a:pt x="143" y="723"/>
                    <a:pt x="250" y="723"/>
                  </a:cubicBezTo>
                  <a:lnTo>
                    <a:pt x="304" y="723"/>
                  </a:lnTo>
                  <a:lnTo>
                    <a:pt x="1303" y="456"/>
                  </a:lnTo>
                  <a:cubicBezTo>
                    <a:pt x="1428" y="420"/>
                    <a:pt x="1499" y="295"/>
                    <a:pt x="1481" y="170"/>
                  </a:cubicBezTo>
                  <a:cubicBezTo>
                    <a:pt x="1452" y="67"/>
                    <a:pt x="1362" y="0"/>
                    <a:pt x="1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816;p63">
              <a:extLst>
                <a:ext uri="{FF2B5EF4-FFF2-40B4-BE49-F238E27FC236}">
                  <a16:creationId xmlns:a16="http://schemas.microsoft.com/office/drawing/2014/main" id="{82E61D31-61B9-4B16-9040-6728A72AB9D6}"/>
                </a:ext>
              </a:extLst>
            </p:cNvPr>
            <p:cNvSpPr/>
            <p:nvPr/>
          </p:nvSpPr>
          <p:spPr>
            <a:xfrm>
              <a:off x="2873975" y="2977166"/>
              <a:ext cx="45956" cy="22549"/>
            </a:xfrm>
            <a:custGeom>
              <a:avLst/>
              <a:gdLst/>
              <a:ahLst/>
              <a:cxnLst/>
              <a:rect l="l" t="t" r="r" b="b"/>
              <a:pathLst>
                <a:path w="1500" h="736" extrusionOk="0">
                  <a:moveTo>
                    <a:pt x="266" y="1"/>
                  </a:moveTo>
                  <a:cubicBezTo>
                    <a:pt x="154" y="1"/>
                    <a:pt x="50" y="70"/>
                    <a:pt x="18" y="182"/>
                  </a:cubicBezTo>
                  <a:cubicBezTo>
                    <a:pt x="1" y="289"/>
                    <a:pt x="72" y="432"/>
                    <a:pt x="197" y="450"/>
                  </a:cubicBezTo>
                  <a:lnTo>
                    <a:pt x="1196" y="717"/>
                  </a:lnTo>
                  <a:cubicBezTo>
                    <a:pt x="1214" y="717"/>
                    <a:pt x="1232" y="735"/>
                    <a:pt x="1250" y="735"/>
                  </a:cubicBezTo>
                  <a:cubicBezTo>
                    <a:pt x="1357" y="735"/>
                    <a:pt x="1446" y="664"/>
                    <a:pt x="1481" y="557"/>
                  </a:cubicBezTo>
                  <a:cubicBezTo>
                    <a:pt x="1499" y="432"/>
                    <a:pt x="1428" y="307"/>
                    <a:pt x="1303" y="271"/>
                  </a:cubicBezTo>
                  <a:lnTo>
                    <a:pt x="304" y="4"/>
                  </a:lnTo>
                  <a:cubicBezTo>
                    <a:pt x="291" y="2"/>
                    <a:pt x="278" y="1"/>
                    <a:pt x="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817;p63">
              <a:extLst>
                <a:ext uri="{FF2B5EF4-FFF2-40B4-BE49-F238E27FC236}">
                  <a16:creationId xmlns:a16="http://schemas.microsoft.com/office/drawing/2014/main" id="{B3676D2B-DF41-47B4-A3D5-834F003D348C}"/>
                </a:ext>
              </a:extLst>
            </p:cNvPr>
            <p:cNvSpPr/>
            <p:nvPr/>
          </p:nvSpPr>
          <p:spPr>
            <a:xfrm>
              <a:off x="2874527" y="2955384"/>
              <a:ext cx="48683" cy="14246"/>
            </a:xfrm>
            <a:custGeom>
              <a:avLst/>
              <a:gdLst/>
              <a:ahLst/>
              <a:cxnLst/>
              <a:rect l="l" t="t" r="r" b="b"/>
              <a:pathLst>
                <a:path w="1589" h="465" extrusionOk="0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358"/>
                    <a:pt x="107" y="465"/>
                    <a:pt x="232" y="465"/>
                  </a:cubicBezTo>
                  <a:lnTo>
                    <a:pt x="1356" y="465"/>
                  </a:lnTo>
                  <a:cubicBezTo>
                    <a:pt x="1481" y="465"/>
                    <a:pt x="1588" y="358"/>
                    <a:pt x="1588" y="233"/>
                  </a:cubicBezTo>
                  <a:cubicBezTo>
                    <a:pt x="1588" y="108"/>
                    <a:pt x="1481" y="1"/>
                    <a:pt x="13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818;p63">
              <a:extLst>
                <a:ext uri="{FF2B5EF4-FFF2-40B4-BE49-F238E27FC236}">
                  <a16:creationId xmlns:a16="http://schemas.microsoft.com/office/drawing/2014/main" id="{E5C92BBB-07F2-44C3-8209-4C89A7E56F0D}"/>
                </a:ext>
              </a:extLst>
            </p:cNvPr>
            <p:cNvSpPr/>
            <p:nvPr/>
          </p:nvSpPr>
          <p:spPr>
            <a:xfrm>
              <a:off x="2933012" y="2936757"/>
              <a:ext cx="47029" cy="78800"/>
            </a:xfrm>
            <a:custGeom>
              <a:avLst/>
              <a:gdLst/>
              <a:ahLst/>
              <a:cxnLst/>
              <a:rect l="l" t="t" r="r" b="b"/>
              <a:pathLst>
                <a:path w="1535" h="2572" extrusionOk="0">
                  <a:moveTo>
                    <a:pt x="1265" y="1"/>
                  </a:moveTo>
                  <a:cubicBezTo>
                    <a:pt x="1223" y="1"/>
                    <a:pt x="1180" y="13"/>
                    <a:pt x="1142" y="38"/>
                  </a:cubicBezTo>
                  <a:cubicBezTo>
                    <a:pt x="714" y="323"/>
                    <a:pt x="1" y="1019"/>
                    <a:pt x="1" y="2340"/>
                  </a:cubicBezTo>
                  <a:cubicBezTo>
                    <a:pt x="1" y="2464"/>
                    <a:pt x="90" y="2572"/>
                    <a:pt x="232" y="2572"/>
                  </a:cubicBezTo>
                  <a:cubicBezTo>
                    <a:pt x="357" y="2572"/>
                    <a:pt x="447" y="2464"/>
                    <a:pt x="447" y="2340"/>
                  </a:cubicBezTo>
                  <a:cubicBezTo>
                    <a:pt x="447" y="1287"/>
                    <a:pt x="964" y="716"/>
                    <a:pt x="1392" y="430"/>
                  </a:cubicBezTo>
                  <a:cubicBezTo>
                    <a:pt x="1499" y="359"/>
                    <a:pt x="1535" y="216"/>
                    <a:pt x="1464" y="109"/>
                  </a:cubicBezTo>
                  <a:cubicBezTo>
                    <a:pt x="1418" y="40"/>
                    <a:pt x="1342" y="1"/>
                    <a:pt x="12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819;p63">
              <a:extLst>
                <a:ext uri="{FF2B5EF4-FFF2-40B4-BE49-F238E27FC236}">
                  <a16:creationId xmlns:a16="http://schemas.microsoft.com/office/drawing/2014/main" id="{D2D1F025-0E17-405B-B2FD-F7508D55055D}"/>
                </a:ext>
              </a:extLst>
            </p:cNvPr>
            <p:cNvSpPr/>
            <p:nvPr/>
          </p:nvSpPr>
          <p:spPr>
            <a:xfrm>
              <a:off x="3022103" y="2725088"/>
              <a:ext cx="67831" cy="75644"/>
            </a:xfrm>
            <a:custGeom>
              <a:avLst/>
              <a:gdLst/>
              <a:ahLst/>
              <a:cxnLst/>
              <a:rect l="l" t="t" r="r" b="b"/>
              <a:pathLst>
                <a:path w="2214" h="2469" extrusionOk="0">
                  <a:moveTo>
                    <a:pt x="1531" y="1"/>
                  </a:moveTo>
                  <a:cubicBezTo>
                    <a:pt x="1363" y="1"/>
                    <a:pt x="1196" y="68"/>
                    <a:pt x="1071" y="202"/>
                  </a:cubicBezTo>
                  <a:cubicBezTo>
                    <a:pt x="411" y="934"/>
                    <a:pt x="126" y="1576"/>
                    <a:pt x="1" y="2129"/>
                  </a:cubicBezTo>
                  <a:cubicBezTo>
                    <a:pt x="483" y="2183"/>
                    <a:pt x="875" y="2308"/>
                    <a:pt x="1196" y="2468"/>
                  </a:cubicBezTo>
                  <a:cubicBezTo>
                    <a:pt x="1268" y="2040"/>
                    <a:pt x="1482" y="1594"/>
                    <a:pt x="1981" y="1023"/>
                  </a:cubicBezTo>
                  <a:cubicBezTo>
                    <a:pt x="2213" y="773"/>
                    <a:pt x="2196" y="381"/>
                    <a:pt x="1946" y="149"/>
                  </a:cubicBezTo>
                  <a:cubicBezTo>
                    <a:pt x="1822" y="50"/>
                    <a:pt x="1676" y="1"/>
                    <a:pt x="15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820;p63">
              <a:extLst>
                <a:ext uri="{FF2B5EF4-FFF2-40B4-BE49-F238E27FC236}">
                  <a16:creationId xmlns:a16="http://schemas.microsoft.com/office/drawing/2014/main" id="{CD7546E4-6578-4AF5-AF32-74BDD9A7F035}"/>
                </a:ext>
              </a:extLst>
            </p:cNvPr>
            <p:cNvSpPr/>
            <p:nvPr/>
          </p:nvSpPr>
          <p:spPr>
            <a:xfrm>
              <a:off x="2653667" y="3035192"/>
              <a:ext cx="414403" cy="140534"/>
            </a:xfrm>
            <a:custGeom>
              <a:avLst/>
              <a:gdLst/>
              <a:ahLst/>
              <a:cxnLst/>
              <a:rect l="l" t="t" r="r" b="b"/>
              <a:pathLst>
                <a:path w="13526" h="4587" extrusionOk="0">
                  <a:moveTo>
                    <a:pt x="6763" y="1"/>
                  </a:moveTo>
                  <a:lnTo>
                    <a:pt x="1" y="875"/>
                  </a:lnTo>
                  <a:lnTo>
                    <a:pt x="322" y="3480"/>
                  </a:lnTo>
                  <a:cubicBezTo>
                    <a:pt x="393" y="4105"/>
                    <a:pt x="929" y="4586"/>
                    <a:pt x="1553" y="4586"/>
                  </a:cubicBezTo>
                  <a:lnTo>
                    <a:pt x="11956" y="4586"/>
                  </a:lnTo>
                  <a:cubicBezTo>
                    <a:pt x="12598" y="4586"/>
                    <a:pt x="13115" y="4105"/>
                    <a:pt x="13204" y="3480"/>
                  </a:cubicBezTo>
                  <a:lnTo>
                    <a:pt x="13526" y="875"/>
                  </a:lnTo>
                  <a:lnTo>
                    <a:pt x="67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821;p63">
              <a:extLst>
                <a:ext uri="{FF2B5EF4-FFF2-40B4-BE49-F238E27FC236}">
                  <a16:creationId xmlns:a16="http://schemas.microsoft.com/office/drawing/2014/main" id="{CB827133-0BF2-45B6-9DB2-EDD655E33826}"/>
                </a:ext>
              </a:extLst>
            </p:cNvPr>
            <p:cNvSpPr/>
            <p:nvPr/>
          </p:nvSpPr>
          <p:spPr>
            <a:xfrm>
              <a:off x="2653667" y="3035192"/>
              <a:ext cx="414403" cy="54719"/>
            </a:xfrm>
            <a:custGeom>
              <a:avLst/>
              <a:gdLst/>
              <a:ahLst/>
              <a:cxnLst/>
              <a:rect l="l" t="t" r="r" b="b"/>
              <a:pathLst>
                <a:path w="13526" h="1786" extrusionOk="0">
                  <a:moveTo>
                    <a:pt x="6763" y="1"/>
                  </a:moveTo>
                  <a:lnTo>
                    <a:pt x="1" y="875"/>
                  </a:lnTo>
                  <a:lnTo>
                    <a:pt x="108" y="1785"/>
                  </a:lnTo>
                  <a:lnTo>
                    <a:pt x="13419" y="1785"/>
                  </a:lnTo>
                  <a:lnTo>
                    <a:pt x="13526" y="875"/>
                  </a:lnTo>
                  <a:lnTo>
                    <a:pt x="6763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822;p63">
              <a:extLst>
                <a:ext uri="{FF2B5EF4-FFF2-40B4-BE49-F238E27FC236}">
                  <a16:creationId xmlns:a16="http://schemas.microsoft.com/office/drawing/2014/main" id="{2C1BBACF-3143-4119-8783-029E2F68A156}"/>
                </a:ext>
              </a:extLst>
            </p:cNvPr>
            <p:cNvSpPr/>
            <p:nvPr/>
          </p:nvSpPr>
          <p:spPr>
            <a:xfrm>
              <a:off x="2626339" y="3008416"/>
              <a:ext cx="468509" cy="53616"/>
            </a:xfrm>
            <a:custGeom>
              <a:avLst/>
              <a:gdLst/>
              <a:ahLst/>
              <a:cxnLst/>
              <a:rect l="l" t="t" r="r" b="b"/>
              <a:pathLst>
                <a:path w="15292" h="1750" extrusionOk="0">
                  <a:moveTo>
                    <a:pt x="893" y="1"/>
                  </a:moveTo>
                  <a:cubicBezTo>
                    <a:pt x="393" y="1"/>
                    <a:pt x="1" y="393"/>
                    <a:pt x="1" y="875"/>
                  </a:cubicBezTo>
                  <a:cubicBezTo>
                    <a:pt x="1" y="1357"/>
                    <a:pt x="393" y="1749"/>
                    <a:pt x="893" y="1749"/>
                  </a:cubicBezTo>
                  <a:lnTo>
                    <a:pt x="14418" y="1749"/>
                  </a:lnTo>
                  <a:cubicBezTo>
                    <a:pt x="14899" y="1749"/>
                    <a:pt x="15292" y="1357"/>
                    <a:pt x="15292" y="875"/>
                  </a:cubicBezTo>
                  <a:cubicBezTo>
                    <a:pt x="15292" y="393"/>
                    <a:pt x="14899" y="1"/>
                    <a:pt x="14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AC8E577C-16ED-466D-97E1-59CB82408CB4}"/>
              </a:ext>
            </a:extLst>
          </p:cNvPr>
          <p:cNvSpPr txBox="1"/>
          <p:nvPr/>
        </p:nvSpPr>
        <p:spPr>
          <a:xfrm>
            <a:off x="3803659" y="6858000"/>
            <a:ext cx="3861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pngall.com/2-number-png/download/27516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3C7B7D6-5FD7-4555-A2C0-895E99FDAF27}"/>
              </a:ext>
            </a:extLst>
          </p:cNvPr>
          <p:cNvSpPr txBox="1"/>
          <p:nvPr/>
        </p:nvSpPr>
        <p:spPr>
          <a:xfrm>
            <a:off x="11841585" y="-1452"/>
            <a:ext cx="3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106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821" y="1408400"/>
            <a:ext cx="10061438" cy="7636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SafePaws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People and Resources to Improve Animal Lives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7821" y="2558375"/>
            <a:ext cx="9322136" cy="1675268"/>
          </a:xfrm>
        </p:spPr>
        <p:txBody>
          <a:bodyPr/>
          <a:lstStyle/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Resources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 Reporting and Adoption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Shelter Resource Connection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2109;p61">
            <a:extLst>
              <a:ext uri="{FF2B5EF4-FFF2-40B4-BE49-F238E27FC236}">
                <a16:creationId xmlns:a16="http://schemas.microsoft.com/office/drawing/2014/main" id="{23A6F1B3-2FF4-412A-B452-F935FE965549}"/>
              </a:ext>
            </a:extLst>
          </p:cNvPr>
          <p:cNvPicPr preferRelativeResize="0"/>
          <p:nvPr/>
        </p:nvPicPr>
        <p:blipFill rotWithShape="1">
          <a:blip r:embed="rId3">
            <a:alphaModFix amt="80000"/>
          </a:blip>
          <a:srcRect l="23760" t="10686" r="23765" b="28210"/>
          <a:stretch/>
        </p:blipFill>
        <p:spPr>
          <a:xfrm>
            <a:off x="6851736" y="2533169"/>
            <a:ext cx="4027606" cy="3671972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grpSp>
        <p:nvGrpSpPr>
          <p:cNvPr id="5" name="Google Shape;3171;p64">
            <a:extLst>
              <a:ext uri="{FF2B5EF4-FFF2-40B4-BE49-F238E27FC236}">
                <a16:creationId xmlns:a16="http://schemas.microsoft.com/office/drawing/2014/main" id="{2F332E17-E037-48D3-86C0-A133074B7B8F}"/>
              </a:ext>
            </a:extLst>
          </p:cNvPr>
          <p:cNvGrpSpPr/>
          <p:nvPr/>
        </p:nvGrpSpPr>
        <p:grpSpPr>
          <a:xfrm>
            <a:off x="399467" y="538021"/>
            <a:ext cx="2227191" cy="1354383"/>
            <a:chOff x="5563138" y="3853622"/>
            <a:chExt cx="1182115" cy="766552"/>
          </a:xfrm>
        </p:grpSpPr>
        <p:sp>
          <p:nvSpPr>
            <p:cNvPr id="6" name="Google Shape;3172;p64">
              <a:extLst>
                <a:ext uri="{FF2B5EF4-FFF2-40B4-BE49-F238E27FC236}">
                  <a16:creationId xmlns:a16="http://schemas.microsoft.com/office/drawing/2014/main" id="{B8198EF5-309A-46BF-8AD6-34AE14FF7ACB}"/>
                </a:ext>
              </a:extLst>
            </p:cNvPr>
            <p:cNvSpPr/>
            <p:nvPr/>
          </p:nvSpPr>
          <p:spPr>
            <a:xfrm>
              <a:off x="5563138" y="4438428"/>
              <a:ext cx="1164778" cy="181746"/>
            </a:xfrm>
            <a:custGeom>
              <a:avLst/>
              <a:gdLst/>
              <a:ahLst/>
              <a:cxnLst/>
              <a:rect l="l" t="t" r="r" b="b"/>
              <a:pathLst>
                <a:path w="16868" h="2632" extrusionOk="0">
                  <a:moveTo>
                    <a:pt x="8447" y="0"/>
                  </a:moveTo>
                  <a:cubicBezTo>
                    <a:pt x="3785" y="0"/>
                    <a:pt x="0" y="602"/>
                    <a:pt x="0" y="1329"/>
                  </a:cubicBezTo>
                  <a:cubicBezTo>
                    <a:pt x="0" y="2030"/>
                    <a:pt x="3785" y="2632"/>
                    <a:pt x="8447" y="2632"/>
                  </a:cubicBezTo>
                  <a:cubicBezTo>
                    <a:pt x="13108" y="2632"/>
                    <a:pt x="16868" y="2030"/>
                    <a:pt x="16868" y="1329"/>
                  </a:cubicBezTo>
                  <a:cubicBezTo>
                    <a:pt x="16868" y="602"/>
                    <a:pt x="13108" y="0"/>
                    <a:pt x="844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173;p64">
              <a:extLst>
                <a:ext uri="{FF2B5EF4-FFF2-40B4-BE49-F238E27FC236}">
                  <a16:creationId xmlns:a16="http://schemas.microsoft.com/office/drawing/2014/main" id="{446808A4-A556-454E-93FF-E47A9D71099C}"/>
                </a:ext>
              </a:extLst>
            </p:cNvPr>
            <p:cNvSpPr/>
            <p:nvPr/>
          </p:nvSpPr>
          <p:spPr>
            <a:xfrm>
              <a:off x="6288265" y="4476476"/>
              <a:ext cx="195626" cy="71055"/>
            </a:xfrm>
            <a:custGeom>
              <a:avLst/>
              <a:gdLst/>
              <a:ahLst/>
              <a:cxnLst/>
              <a:rect l="l" t="t" r="r" b="b"/>
              <a:pathLst>
                <a:path w="2833" h="1029" extrusionOk="0">
                  <a:moveTo>
                    <a:pt x="1561" y="0"/>
                  </a:moveTo>
                  <a:cubicBezTo>
                    <a:pt x="1551" y="0"/>
                    <a:pt x="1540" y="0"/>
                    <a:pt x="1530" y="1"/>
                  </a:cubicBezTo>
                  <a:cubicBezTo>
                    <a:pt x="602" y="26"/>
                    <a:pt x="1" y="1028"/>
                    <a:pt x="1" y="1028"/>
                  </a:cubicBezTo>
                  <a:lnTo>
                    <a:pt x="2833" y="1028"/>
                  </a:lnTo>
                  <a:cubicBezTo>
                    <a:pt x="2833" y="1028"/>
                    <a:pt x="2441" y="0"/>
                    <a:pt x="15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174;p64">
              <a:extLst>
                <a:ext uri="{FF2B5EF4-FFF2-40B4-BE49-F238E27FC236}">
                  <a16:creationId xmlns:a16="http://schemas.microsoft.com/office/drawing/2014/main" id="{DDCA4754-10CE-43A3-9551-D7EB70144425}"/>
                </a:ext>
              </a:extLst>
            </p:cNvPr>
            <p:cNvSpPr/>
            <p:nvPr/>
          </p:nvSpPr>
          <p:spPr>
            <a:xfrm>
              <a:off x="5670447" y="3945185"/>
              <a:ext cx="844581" cy="602345"/>
            </a:xfrm>
            <a:custGeom>
              <a:avLst/>
              <a:gdLst/>
              <a:ahLst/>
              <a:cxnLst/>
              <a:rect l="l" t="t" r="r" b="b"/>
              <a:pathLst>
                <a:path w="12231" h="8723" extrusionOk="0">
                  <a:moveTo>
                    <a:pt x="5915" y="0"/>
                  </a:moveTo>
                  <a:cubicBezTo>
                    <a:pt x="2657" y="0"/>
                    <a:pt x="0" y="1955"/>
                    <a:pt x="0" y="4361"/>
                  </a:cubicBezTo>
                  <a:cubicBezTo>
                    <a:pt x="0" y="6767"/>
                    <a:pt x="2657" y="8722"/>
                    <a:pt x="5915" y="8722"/>
                  </a:cubicBezTo>
                  <a:lnTo>
                    <a:pt x="10401" y="8722"/>
                  </a:lnTo>
                  <a:cubicBezTo>
                    <a:pt x="10401" y="8722"/>
                    <a:pt x="12231" y="6291"/>
                    <a:pt x="11830" y="4361"/>
                  </a:cubicBezTo>
                  <a:cubicBezTo>
                    <a:pt x="11354" y="2006"/>
                    <a:pt x="9198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175;p64">
              <a:extLst>
                <a:ext uri="{FF2B5EF4-FFF2-40B4-BE49-F238E27FC236}">
                  <a16:creationId xmlns:a16="http://schemas.microsoft.com/office/drawing/2014/main" id="{75EBB210-768D-40A2-B975-8BC420F6DC0F}"/>
                </a:ext>
              </a:extLst>
            </p:cNvPr>
            <p:cNvSpPr/>
            <p:nvPr/>
          </p:nvSpPr>
          <p:spPr>
            <a:xfrm>
              <a:off x="6082349" y="3984959"/>
              <a:ext cx="422325" cy="491585"/>
            </a:xfrm>
            <a:custGeom>
              <a:avLst/>
              <a:gdLst/>
              <a:ahLst/>
              <a:cxnLst/>
              <a:rect l="l" t="t" r="r" b="b"/>
              <a:pathLst>
                <a:path w="6116" h="7119" extrusionOk="0">
                  <a:moveTo>
                    <a:pt x="2757" y="1"/>
                  </a:moveTo>
                  <a:cubicBezTo>
                    <a:pt x="1504" y="377"/>
                    <a:pt x="0" y="1304"/>
                    <a:pt x="176" y="3384"/>
                  </a:cubicBezTo>
                  <a:cubicBezTo>
                    <a:pt x="401" y="6216"/>
                    <a:pt x="4812" y="7069"/>
                    <a:pt x="5088" y="7119"/>
                  </a:cubicBezTo>
                  <a:cubicBezTo>
                    <a:pt x="5564" y="6216"/>
                    <a:pt x="6116" y="4913"/>
                    <a:pt x="5865" y="3785"/>
                  </a:cubicBezTo>
                  <a:cubicBezTo>
                    <a:pt x="5564" y="2181"/>
                    <a:pt x="4461" y="753"/>
                    <a:pt x="275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176;p64">
              <a:extLst>
                <a:ext uri="{FF2B5EF4-FFF2-40B4-BE49-F238E27FC236}">
                  <a16:creationId xmlns:a16="http://schemas.microsoft.com/office/drawing/2014/main" id="{1AA03615-929A-4A95-A702-70B5B1A55560}"/>
                </a:ext>
              </a:extLst>
            </p:cNvPr>
            <p:cNvSpPr/>
            <p:nvPr/>
          </p:nvSpPr>
          <p:spPr>
            <a:xfrm>
              <a:off x="6097886" y="4028255"/>
              <a:ext cx="398157" cy="357416"/>
            </a:xfrm>
            <a:custGeom>
              <a:avLst/>
              <a:gdLst/>
              <a:ahLst/>
              <a:cxnLst/>
              <a:rect l="l" t="t" r="r" b="b"/>
              <a:pathLst>
                <a:path w="5766" h="5176" extrusionOk="0">
                  <a:moveTo>
                    <a:pt x="1580" y="0"/>
                  </a:moveTo>
                  <a:cubicBezTo>
                    <a:pt x="1580" y="0"/>
                    <a:pt x="1" y="1379"/>
                    <a:pt x="277" y="2883"/>
                  </a:cubicBezTo>
                  <a:cubicBezTo>
                    <a:pt x="501" y="4171"/>
                    <a:pt x="1910" y="5175"/>
                    <a:pt x="3986" y="5175"/>
                  </a:cubicBezTo>
                  <a:cubicBezTo>
                    <a:pt x="4455" y="5175"/>
                    <a:pt x="4958" y="5124"/>
                    <a:pt x="5490" y="5013"/>
                  </a:cubicBezTo>
                  <a:cubicBezTo>
                    <a:pt x="5665" y="4412"/>
                    <a:pt x="5765" y="3760"/>
                    <a:pt x="5640" y="3158"/>
                  </a:cubicBezTo>
                  <a:cubicBezTo>
                    <a:pt x="5565" y="2757"/>
                    <a:pt x="5440" y="2356"/>
                    <a:pt x="5264" y="1980"/>
                  </a:cubicBezTo>
                  <a:cubicBezTo>
                    <a:pt x="3635" y="928"/>
                    <a:pt x="1580" y="0"/>
                    <a:pt x="158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177;p64">
              <a:extLst>
                <a:ext uri="{FF2B5EF4-FFF2-40B4-BE49-F238E27FC236}">
                  <a16:creationId xmlns:a16="http://schemas.microsoft.com/office/drawing/2014/main" id="{B0B25576-D03D-492D-9C35-B98BEA34DCC8}"/>
                </a:ext>
              </a:extLst>
            </p:cNvPr>
            <p:cNvSpPr/>
            <p:nvPr/>
          </p:nvSpPr>
          <p:spPr>
            <a:xfrm>
              <a:off x="5664992" y="4105732"/>
              <a:ext cx="465897" cy="441798"/>
            </a:xfrm>
            <a:custGeom>
              <a:avLst/>
              <a:gdLst/>
              <a:ahLst/>
              <a:cxnLst/>
              <a:rect l="l" t="t" r="r" b="b"/>
              <a:pathLst>
                <a:path w="6747" h="6398" extrusionOk="0">
                  <a:moveTo>
                    <a:pt x="2694" y="1"/>
                  </a:moveTo>
                  <a:cubicBezTo>
                    <a:pt x="1296" y="1"/>
                    <a:pt x="1" y="798"/>
                    <a:pt x="79" y="2036"/>
                  </a:cubicBezTo>
                  <a:cubicBezTo>
                    <a:pt x="180" y="4016"/>
                    <a:pt x="2135" y="6397"/>
                    <a:pt x="2135" y="6397"/>
                  </a:cubicBezTo>
                  <a:lnTo>
                    <a:pt x="6345" y="6397"/>
                  </a:lnTo>
                  <a:cubicBezTo>
                    <a:pt x="6521" y="5570"/>
                    <a:pt x="5042" y="5545"/>
                    <a:pt x="5042" y="5545"/>
                  </a:cubicBezTo>
                  <a:cubicBezTo>
                    <a:pt x="5819" y="4868"/>
                    <a:pt x="6746" y="2663"/>
                    <a:pt x="5042" y="934"/>
                  </a:cubicBezTo>
                  <a:cubicBezTo>
                    <a:pt x="4404" y="286"/>
                    <a:pt x="3530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178;p64">
              <a:extLst>
                <a:ext uri="{FF2B5EF4-FFF2-40B4-BE49-F238E27FC236}">
                  <a16:creationId xmlns:a16="http://schemas.microsoft.com/office/drawing/2014/main" id="{C488F405-7F59-4308-82E7-2DA793E6BAF1}"/>
                </a:ext>
              </a:extLst>
            </p:cNvPr>
            <p:cNvSpPr/>
            <p:nvPr/>
          </p:nvSpPr>
          <p:spPr>
            <a:xfrm>
              <a:off x="5812351" y="4170158"/>
              <a:ext cx="297754" cy="380825"/>
            </a:xfrm>
            <a:custGeom>
              <a:avLst/>
              <a:gdLst/>
              <a:ahLst/>
              <a:cxnLst/>
              <a:rect l="l" t="t" r="r" b="b"/>
              <a:pathLst>
                <a:path w="4312" h="5515" extrusionOk="0">
                  <a:moveTo>
                    <a:pt x="2908" y="1"/>
                  </a:moveTo>
                  <a:lnTo>
                    <a:pt x="2908" y="1"/>
                  </a:lnTo>
                  <a:cubicBezTo>
                    <a:pt x="3183" y="326"/>
                    <a:pt x="3434" y="677"/>
                    <a:pt x="3584" y="1078"/>
                  </a:cubicBezTo>
                  <a:cubicBezTo>
                    <a:pt x="3760" y="1454"/>
                    <a:pt x="3835" y="1880"/>
                    <a:pt x="3810" y="2306"/>
                  </a:cubicBezTo>
                  <a:cubicBezTo>
                    <a:pt x="3810" y="2732"/>
                    <a:pt x="3710" y="3133"/>
                    <a:pt x="3559" y="3534"/>
                  </a:cubicBezTo>
                  <a:cubicBezTo>
                    <a:pt x="3409" y="3935"/>
                    <a:pt x="3158" y="4286"/>
                    <a:pt x="2858" y="4562"/>
                  </a:cubicBezTo>
                  <a:cubicBezTo>
                    <a:pt x="2858" y="4587"/>
                    <a:pt x="2858" y="4587"/>
                    <a:pt x="2858" y="4612"/>
                  </a:cubicBezTo>
                  <a:cubicBezTo>
                    <a:pt x="2833" y="4637"/>
                    <a:pt x="2883" y="4687"/>
                    <a:pt x="2908" y="4687"/>
                  </a:cubicBezTo>
                  <a:cubicBezTo>
                    <a:pt x="3058" y="4687"/>
                    <a:pt x="3183" y="4687"/>
                    <a:pt x="3334" y="4738"/>
                  </a:cubicBezTo>
                  <a:cubicBezTo>
                    <a:pt x="3484" y="4763"/>
                    <a:pt x="3610" y="4788"/>
                    <a:pt x="3760" y="4838"/>
                  </a:cubicBezTo>
                  <a:cubicBezTo>
                    <a:pt x="3885" y="4888"/>
                    <a:pt x="4011" y="4963"/>
                    <a:pt x="4086" y="5063"/>
                  </a:cubicBezTo>
                  <a:cubicBezTo>
                    <a:pt x="4156" y="5180"/>
                    <a:pt x="4182" y="5297"/>
                    <a:pt x="4165" y="5414"/>
                  </a:cubicBezTo>
                  <a:lnTo>
                    <a:pt x="2106" y="5414"/>
                  </a:lnTo>
                  <a:cubicBezTo>
                    <a:pt x="1404" y="5439"/>
                    <a:pt x="702" y="5439"/>
                    <a:pt x="1" y="5464"/>
                  </a:cubicBezTo>
                  <a:cubicBezTo>
                    <a:pt x="702" y="5489"/>
                    <a:pt x="1404" y="5489"/>
                    <a:pt x="2106" y="5514"/>
                  </a:cubicBezTo>
                  <a:lnTo>
                    <a:pt x="4211" y="5514"/>
                  </a:lnTo>
                  <a:cubicBezTo>
                    <a:pt x="4236" y="5514"/>
                    <a:pt x="4261" y="5489"/>
                    <a:pt x="4286" y="5464"/>
                  </a:cubicBezTo>
                  <a:cubicBezTo>
                    <a:pt x="4311" y="5314"/>
                    <a:pt x="4286" y="5139"/>
                    <a:pt x="4186" y="5013"/>
                  </a:cubicBezTo>
                  <a:cubicBezTo>
                    <a:pt x="4086" y="4863"/>
                    <a:pt x="3935" y="4788"/>
                    <a:pt x="3810" y="4738"/>
                  </a:cubicBezTo>
                  <a:cubicBezTo>
                    <a:pt x="3660" y="4662"/>
                    <a:pt x="3509" y="4637"/>
                    <a:pt x="3359" y="4612"/>
                  </a:cubicBezTo>
                  <a:cubicBezTo>
                    <a:pt x="3255" y="4595"/>
                    <a:pt x="3152" y="4578"/>
                    <a:pt x="3048" y="4569"/>
                  </a:cubicBezTo>
                  <a:lnTo>
                    <a:pt x="3048" y="4569"/>
                  </a:lnTo>
                  <a:cubicBezTo>
                    <a:pt x="3308" y="4285"/>
                    <a:pt x="3525" y="3945"/>
                    <a:pt x="3660" y="3585"/>
                  </a:cubicBezTo>
                  <a:cubicBezTo>
                    <a:pt x="3810" y="3184"/>
                    <a:pt x="3910" y="2732"/>
                    <a:pt x="3910" y="2306"/>
                  </a:cubicBezTo>
                  <a:cubicBezTo>
                    <a:pt x="3910" y="1880"/>
                    <a:pt x="3835" y="1429"/>
                    <a:pt x="3635" y="1053"/>
                  </a:cubicBezTo>
                  <a:cubicBezTo>
                    <a:pt x="3459" y="652"/>
                    <a:pt x="3209" y="301"/>
                    <a:pt x="2908" y="1"/>
                  </a:cubicBezTo>
                  <a:close/>
                </a:path>
              </a:pathLst>
            </a:custGeom>
            <a:solidFill>
              <a:srgbClr val="E2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179;p64">
              <a:extLst>
                <a:ext uri="{FF2B5EF4-FFF2-40B4-BE49-F238E27FC236}">
                  <a16:creationId xmlns:a16="http://schemas.microsoft.com/office/drawing/2014/main" id="{FADCC708-D7A5-4BD3-ACB6-7F64BBAC5166}"/>
                </a:ext>
              </a:extLst>
            </p:cNvPr>
            <p:cNvSpPr/>
            <p:nvPr/>
          </p:nvSpPr>
          <p:spPr>
            <a:xfrm>
              <a:off x="6175778" y="4476476"/>
              <a:ext cx="193899" cy="71055"/>
            </a:xfrm>
            <a:custGeom>
              <a:avLst/>
              <a:gdLst/>
              <a:ahLst/>
              <a:cxnLst/>
              <a:rect l="l" t="t" r="r" b="b"/>
              <a:pathLst>
                <a:path w="2808" h="1029" extrusionOk="0">
                  <a:moveTo>
                    <a:pt x="1537" y="0"/>
                  </a:moveTo>
                  <a:cubicBezTo>
                    <a:pt x="1526" y="0"/>
                    <a:pt x="1515" y="0"/>
                    <a:pt x="1504" y="1"/>
                  </a:cubicBezTo>
                  <a:cubicBezTo>
                    <a:pt x="602" y="26"/>
                    <a:pt x="1" y="1028"/>
                    <a:pt x="1" y="1028"/>
                  </a:cubicBezTo>
                  <a:lnTo>
                    <a:pt x="2808" y="1028"/>
                  </a:lnTo>
                  <a:cubicBezTo>
                    <a:pt x="2808" y="1028"/>
                    <a:pt x="2441" y="0"/>
                    <a:pt x="15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80;p64">
              <a:extLst>
                <a:ext uri="{FF2B5EF4-FFF2-40B4-BE49-F238E27FC236}">
                  <a16:creationId xmlns:a16="http://schemas.microsoft.com/office/drawing/2014/main" id="{395F7BA2-E604-4C9C-AE10-ED95494B001D}"/>
                </a:ext>
              </a:extLst>
            </p:cNvPr>
            <p:cNvSpPr/>
            <p:nvPr/>
          </p:nvSpPr>
          <p:spPr>
            <a:xfrm>
              <a:off x="6175778" y="4475785"/>
              <a:ext cx="199078" cy="76510"/>
            </a:xfrm>
            <a:custGeom>
              <a:avLst/>
              <a:gdLst/>
              <a:ahLst/>
              <a:cxnLst/>
              <a:rect l="l" t="t" r="r" b="b"/>
              <a:pathLst>
                <a:path w="2883" h="1108" extrusionOk="0">
                  <a:moveTo>
                    <a:pt x="1625" y="1"/>
                  </a:moveTo>
                  <a:cubicBezTo>
                    <a:pt x="1585" y="1"/>
                    <a:pt x="1545" y="4"/>
                    <a:pt x="1504" y="11"/>
                  </a:cubicBezTo>
                  <a:cubicBezTo>
                    <a:pt x="1655" y="11"/>
                    <a:pt x="1805" y="36"/>
                    <a:pt x="1931" y="111"/>
                  </a:cubicBezTo>
                  <a:cubicBezTo>
                    <a:pt x="2081" y="161"/>
                    <a:pt x="2181" y="236"/>
                    <a:pt x="2306" y="337"/>
                  </a:cubicBezTo>
                  <a:cubicBezTo>
                    <a:pt x="2407" y="437"/>
                    <a:pt x="2482" y="562"/>
                    <a:pt x="2557" y="687"/>
                  </a:cubicBezTo>
                  <a:cubicBezTo>
                    <a:pt x="2617" y="767"/>
                    <a:pt x="2677" y="879"/>
                    <a:pt x="2724" y="984"/>
                  </a:cubicBezTo>
                  <a:lnTo>
                    <a:pt x="2724" y="984"/>
                  </a:lnTo>
                  <a:cubicBezTo>
                    <a:pt x="2525" y="974"/>
                    <a:pt x="2321" y="969"/>
                    <a:pt x="2115" y="969"/>
                  </a:cubicBezTo>
                  <a:cubicBezTo>
                    <a:pt x="1880" y="969"/>
                    <a:pt x="1642" y="976"/>
                    <a:pt x="1404" y="988"/>
                  </a:cubicBezTo>
                  <a:cubicBezTo>
                    <a:pt x="928" y="988"/>
                    <a:pt x="477" y="1013"/>
                    <a:pt x="1" y="1038"/>
                  </a:cubicBezTo>
                  <a:cubicBezTo>
                    <a:pt x="477" y="1063"/>
                    <a:pt x="928" y="1088"/>
                    <a:pt x="1404" y="1088"/>
                  </a:cubicBezTo>
                  <a:cubicBezTo>
                    <a:pt x="1642" y="1101"/>
                    <a:pt x="1880" y="1107"/>
                    <a:pt x="2115" y="1107"/>
                  </a:cubicBezTo>
                  <a:cubicBezTo>
                    <a:pt x="2350" y="1107"/>
                    <a:pt x="2582" y="1101"/>
                    <a:pt x="2808" y="1088"/>
                  </a:cubicBezTo>
                  <a:lnTo>
                    <a:pt x="2833" y="1088"/>
                  </a:lnTo>
                  <a:cubicBezTo>
                    <a:pt x="2883" y="1088"/>
                    <a:pt x="2883" y="1038"/>
                    <a:pt x="2883" y="1013"/>
                  </a:cubicBezTo>
                  <a:cubicBezTo>
                    <a:pt x="2808" y="863"/>
                    <a:pt x="2733" y="738"/>
                    <a:pt x="2657" y="612"/>
                  </a:cubicBezTo>
                  <a:cubicBezTo>
                    <a:pt x="2557" y="487"/>
                    <a:pt x="2457" y="387"/>
                    <a:pt x="2357" y="286"/>
                  </a:cubicBezTo>
                  <a:cubicBezTo>
                    <a:pt x="2231" y="186"/>
                    <a:pt x="2106" y="111"/>
                    <a:pt x="1956" y="61"/>
                  </a:cubicBezTo>
                  <a:cubicBezTo>
                    <a:pt x="1846" y="24"/>
                    <a:pt x="1735" y="1"/>
                    <a:pt x="1625" y="1"/>
                  </a:cubicBezTo>
                  <a:close/>
                </a:path>
              </a:pathLst>
            </a:custGeom>
            <a:solidFill>
              <a:srgbClr val="E2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81;p64">
              <a:extLst>
                <a:ext uri="{FF2B5EF4-FFF2-40B4-BE49-F238E27FC236}">
                  <a16:creationId xmlns:a16="http://schemas.microsoft.com/office/drawing/2014/main" id="{D057F31F-9DCF-4C55-AE8D-00B128CF9199}"/>
                </a:ext>
              </a:extLst>
            </p:cNvPr>
            <p:cNvSpPr/>
            <p:nvPr/>
          </p:nvSpPr>
          <p:spPr>
            <a:xfrm>
              <a:off x="5654841" y="4218633"/>
              <a:ext cx="84866" cy="234088"/>
            </a:xfrm>
            <a:custGeom>
              <a:avLst/>
              <a:gdLst/>
              <a:ahLst/>
              <a:cxnLst/>
              <a:rect l="l" t="t" r="r" b="b"/>
              <a:pathLst>
                <a:path w="1229" h="3390" extrusionOk="0">
                  <a:moveTo>
                    <a:pt x="276" y="0"/>
                  </a:moveTo>
                  <a:cubicBezTo>
                    <a:pt x="276" y="1"/>
                    <a:pt x="1" y="2732"/>
                    <a:pt x="577" y="3259"/>
                  </a:cubicBezTo>
                  <a:cubicBezTo>
                    <a:pt x="679" y="3351"/>
                    <a:pt x="765" y="3390"/>
                    <a:pt x="838" y="3390"/>
                  </a:cubicBezTo>
                  <a:cubicBezTo>
                    <a:pt x="1178" y="3390"/>
                    <a:pt x="1229" y="2557"/>
                    <a:pt x="1229" y="2557"/>
                  </a:cubicBezTo>
                  <a:lnTo>
                    <a:pt x="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82;p64">
              <a:extLst>
                <a:ext uri="{FF2B5EF4-FFF2-40B4-BE49-F238E27FC236}">
                  <a16:creationId xmlns:a16="http://schemas.microsoft.com/office/drawing/2014/main" id="{DF2F9D60-C4C7-402D-93A5-F595D1AD3357}"/>
                </a:ext>
              </a:extLst>
            </p:cNvPr>
            <p:cNvSpPr/>
            <p:nvPr/>
          </p:nvSpPr>
          <p:spPr>
            <a:xfrm>
              <a:off x="5663542" y="3945185"/>
              <a:ext cx="469074" cy="383725"/>
            </a:xfrm>
            <a:custGeom>
              <a:avLst/>
              <a:gdLst/>
              <a:ahLst/>
              <a:cxnLst/>
              <a:rect l="l" t="t" r="r" b="b"/>
              <a:pathLst>
                <a:path w="6793" h="5557" extrusionOk="0">
                  <a:moveTo>
                    <a:pt x="6015" y="0"/>
                  </a:moveTo>
                  <a:cubicBezTo>
                    <a:pt x="2932" y="0"/>
                    <a:pt x="351" y="1730"/>
                    <a:pt x="100" y="3960"/>
                  </a:cubicBezTo>
                  <a:cubicBezTo>
                    <a:pt x="0" y="4913"/>
                    <a:pt x="100" y="5514"/>
                    <a:pt x="100" y="5514"/>
                  </a:cubicBezTo>
                  <a:cubicBezTo>
                    <a:pt x="302" y="5541"/>
                    <a:pt x="521" y="5557"/>
                    <a:pt x="748" y="5557"/>
                  </a:cubicBezTo>
                  <a:cubicBezTo>
                    <a:pt x="1567" y="5557"/>
                    <a:pt x="2494" y="5357"/>
                    <a:pt x="3083" y="4787"/>
                  </a:cubicBezTo>
                  <a:cubicBezTo>
                    <a:pt x="4511" y="3409"/>
                    <a:pt x="3910" y="2407"/>
                    <a:pt x="5389" y="2006"/>
                  </a:cubicBezTo>
                  <a:cubicBezTo>
                    <a:pt x="6316" y="1780"/>
                    <a:pt x="6792" y="777"/>
                    <a:pt x="6542" y="26"/>
                  </a:cubicBezTo>
                  <a:cubicBezTo>
                    <a:pt x="6366" y="26"/>
                    <a:pt x="6191" y="0"/>
                    <a:pt x="60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83;p64">
              <a:extLst>
                <a:ext uri="{FF2B5EF4-FFF2-40B4-BE49-F238E27FC236}">
                  <a16:creationId xmlns:a16="http://schemas.microsoft.com/office/drawing/2014/main" id="{9B46EE11-B42B-4094-B0F1-1482FF75DF1C}"/>
                </a:ext>
              </a:extLst>
            </p:cNvPr>
            <p:cNvSpPr/>
            <p:nvPr/>
          </p:nvSpPr>
          <p:spPr>
            <a:xfrm>
              <a:off x="6570417" y="3853622"/>
              <a:ext cx="141005" cy="117596"/>
            </a:xfrm>
            <a:custGeom>
              <a:avLst/>
              <a:gdLst/>
              <a:ahLst/>
              <a:cxnLst/>
              <a:rect l="l" t="t" r="r" b="b"/>
              <a:pathLst>
                <a:path w="2042" h="1703" extrusionOk="0">
                  <a:moveTo>
                    <a:pt x="1052" y="0"/>
                  </a:moveTo>
                  <a:cubicBezTo>
                    <a:pt x="710" y="0"/>
                    <a:pt x="327" y="137"/>
                    <a:pt x="0" y="474"/>
                  </a:cubicBezTo>
                  <a:lnTo>
                    <a:pt x="551" y="1702"/>
                  </a:lnTo>
                  <a:cubicBezTo>
                    <a:pt x="551" y="1702"/>
                    <a:pt x="1880" y="1552"/>
                    <a:pt x="1980" y="800"/>
                  </a:cubicBezTo>
                  <a:cubicBezTo>
                    <a:pt x="2042" y="353"/>
                    <a:pt x="1600" y="0"/>
                    <a:pt x="10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84;p64">
              <a:extLst>
                <a:ext uri="{FF2B5EF4-FFF2-40B4-BE49-F238E27FC236}">
                  <a16:creationId xmlns:a16="http://schemas.microsoft.com/office/drawing/2014/main" id="{1546F006-C638-4867-A647-7363FC0A3531}"/>
                </a:ext>
              </a:extLst>
            </p:cNvPr>
            <p:cNvSpPr/>
            <p:nvPr/>
          </p:nvSpPr>
          <p:spPr>
            <a:xfrm>
              <a:off x="6580775" y="3885731"/>
              <a:ext cx="100886" cy="85487"/>
            </a:xfrm>
            <a:custGeom>
              <a:avLst/>
              <a:gdLst/>
              <a:ahLst/>
              <a:cxnLst/>
              <a:rect l="l" t="t" r="r" b="b"/>
              <a:pathLst>
                <a:path w="1461" h="1238" extrusionOk="0">
                  <a:moveTo>
                    <a:pt x="739" y="0"/>
                  </a:moveTo>
                  <a:cubicBezTo>
                    <a:pt x="497" y="0"/>
                    <a:pt x="229" y="97"/>
                    <a:pt x="0" y="335"/>
                  </a:cubicBezTo>
                  <a:lnTo>
                    <a:pt x="401" y="1237"/>
                  </a:lnTo>
                  <a:cubicBezTo>
                    <a:pt x="401" y="1237"/>
                    <a:pt x="1354" y="1112"/>
                    <a:pt x="1429" y="586"/>
                  </a:cubicBezTo>
                  <a:cubicBezTo>
                    <a:pt x="1460" y="259"/>
                    <a:pt x="1134" y="0"/>
                    <a:pt x="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85;p64">
              <a:extLst>
                <a:ext uri="{FF2B5EF4-FFF2-40B4-BE49-F238E27FC236}">
                  <a16:creationId xmlns:a16="http://schemas.microsoft.com/office/drawing/2014/main" id="{A2459BF6-21FC-4F86-A19C-0124C3A85568}"/>
                </a:ext>
              </a:extLst>
            </p:cNvPr>
            <p:cNvSpPr/>
            <p:nvPr/>
          </p:nvSpPr>
          <p:spPr>
            <a:xfrm>
              <a:off x="6157686" y="3853622"/>
              <a:ext cx="139348" cy="117596"/>
            </a:xfrm>
            <a:custGeom>
              <a:avLst/>
              <a:gdLst/>
              <a:ahLst/>
              <a:cxnLst/>
              <a:rect l="l" t="t" r="r" b="b"/>
              <a:pathLst>
                <a:path w="2018" h="1703" extrusionOk="0">
                  <a:moveTo>
                    <a:pt x="973" y="0"/>
                  </a:moveTo>
                  <a:cubicBezTo>
                    <a:pt x="433" y="0"/>
                    <a:pt x="0" y="353"/>
                    <a:pt x="62" y="800"/>
                  </a:cubicBezTo>
                  <a:cubicBezTo>
                    <a:pt x="137" y="1552"/>
                    <a:pt x="1466" y="1702"/>
                    <a:pt x="1466" y="1702"/>
                  </a:cubicBezTo>
                  <a:lnTo>
                    <a:pt x="2017" y="474"/>
                  </a:lnTo>
                  <a:cubicBezTo>
                    <a:pt x="1690" y="137"/>
                    <a:pt x="1310" y="0"/>
                    <a:pt x="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86;p64">
              <a:extLst>
                <a:ext uri="{FF2B5EF4-FFF2-40B4-BE49-F238E27FC236}">
                  <a16:creationId xmlns:a16="http://schemas.microsoft.com/office/drawing/2014/main" id="{064F36DC-FCB6-4D3A-AF52-82542D578629}"/>
                </a:ext>
              </a:extLst>
            </p:cNvPr>
            <p:cNvSpPr/>
            <p:nvPr/>
          </p:nvSpPr>
          <p:spPr>
            <a:xfrm>
              <a:off x="6186412" y="3885731"/>
              <a:ext cx="100195" cy="85487"/>
            </a:xfrm>
            <a:custGeom>
              <a:avLst/>
              <a:gdLst/>
              <a:ahLst/>
              <a:cxnLst/>
              <a:rect l="l" t="t" r="r" b="b"/>
              <a:pathLst>
                <a:path w="1451" h="1238" extrusionOk="0">
                  <a:moveTo>
                    <a:pt x="714" y="0"/>
                  </a:moveTo>
                  <a:cubicBezTo>
                    <a:pt x="320" y="0"/>
                    <a:pt x="1" y="259"/>
                    <a:pt x="47" y="586"/>
                  </a:cubicBezTo>
                  <a:cubicBezTo>
                    <a:pt x="97" y="1112"/>
                    <a:pt x="1050" y="1237"/>
                    <a:pt x="1050" y="1237"/>
                  </a:cubicBezTo>
                  <a:lnTo>
                    <a:pt x="1451" y="335"/>
                  </a:lnTo>
                  <a:cubicBezTo>
                    <a:pt x="1222" y="97"/>
                    <a:pt x="954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87;p64">
              <a:extLst>
                <a:ext uri="{FF2B5EF4-FFF2-40B4-BE49-F238E27FC236}">
                  <a16:creationId xmlns:a16="http://schemas.microsoft.com/office/drawing/2014/main" id="{D23C2ECC-6287-4326-8D11-5783EA7EC46B}"/>
                </a:ext>
              </a:extLst>
            </p:cNvPr>
            <p:cNvSpPr/>
            <p:nvPr/>
          </p:nvSpPr>
          <p:spPr>
            <a:xfrm>
              <a:off x="6122124" y="3856936"/>
              <a:ext cx="623130" cy="479432"/>
            </a:xfrm>
            <a:custGeom>
              <a:avLst/>
              <a:gdLst/>
              <a:ahLst/>
              <a:cxnLst/>
              <a:rect l="l" t="t" r="r" b="b"/>
              <a:pathLst>
                <a:path w="9024" h="6943" extrusionOk="0">
                  <a:moveTo>
                    <a:pt x="4512" y="0"/>
                  </a:moveTo>
                  <a:cubicBezTo>
                    <a:pt x="2733" y="0"/>
                    <a:pt x="1479" y="802"/>
                    <a:pt x="1379" y="1855"/>
                  </a:cubicBezTo>
                  <a:cubicBezTo>
                    <a:pt x="1304" y="2933"/>
                    <a:pt x="427" y="3033"/>
                    <a:pt x="226" y="4662"/>
                  </a:cubicBezTo>
                  <a:cubicBezTo>
                    <a:pt x="1" y="6291"/>
                    <a:pt x="2357" y="6943"/>
                    <a:pt x="4512" y="6943"/>
                  </a:cubicBezTo>
                  <a:cubicBezTo>
                    <a:pt x="6492" y="6943"/>
                    <a:pt x="9023" y="6291"/>
                    <a:pt x="8823" y="4662"/>
                  </a:cubicBezTo>
                  <a:cubicBezTo>
                    <a:pt x="8597" y="3033"/>
                    <a:pt x="7720" y="2933"/>
                    <a:pt x="7645" y="1855"/>
                  </a:cubicBezTo>
                  <a:cubicBezTo>
                    <a:pt x="7545" y="802"/>
                    <a:pt x="6292" y="0"/>
                    <a:pt x="4512" y="0"/>
                  </a:cubicBezTo>
                  <a:close/>
                </a:path>
              </a:pathLst>
            </a:custGeom>
            <a:solidFill>
              <a:srgbClr val="FFD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88;p64">
              <a:extLst>
                <a:ext uri="{FF2B5EF4-FFF2-40B4-BE49-F238E27FC236}">
                  <a16:creationId xmlns:a16="http://schemas.microsoft.com/office/drawing/2014/main" id="{2867EFFE-194A-47D9-8378-3874163AE2E0}"/>
                </a:ext>
              </a:extLst>
            </p:cNvPr>
            <p:cNvSpPr/>
            <p:nvPr/>
          </p:nvSpPr>
          <p:spPr>
            <a:xfrm>
              <a:off x="6149814" y="3860389"/>
              <a:ext cx="283944" cy="293266"/>
            </a:xfrm>
            <a:custGeom>
              <a:avLst/>
              <a:gdLst/>
              <a:ahLst/>
              <a:cxnLst/>
              <a:rect l="l" t="t" r="r" b="b"/>
              <a:pathLst>
                <a:path w="4112" h="4247" extrusionOk="0">
                  <a:moveTo>
                    <a:pt x="3259" y="0"/>
                  </a:moveTo>
                  <a:cubicBezTo>
                    <a:pt x="1956" y="226"/>
                    <a:pt x="1053" y="928"/>
                    <a:pt x="978" y="1805"/>
                  </a:cubicBezTo>
                  <a:cubicBezTo>
                    <a:pt x="928" y="2682"/>
                    <a:pt x="327" y="2908"/>
                    <a:pt x="1" y="3835"/>
                  </a:cubicBezTo>
                  <a:cubicBezTo>
                    <a:pt x="353" y="4011"/>
                    <a:pt x="977" y="4246"/>
                    <a:pt x="1630" y="4246"/>
                  </a:cubicBezTo>
                  <a:cubicBezTo>
                    <a:pt x="2185" y="4246"/>
                    <a:pt x="2760" y="4077"/>
                    <a:pt x="3209" y="3559"/>
                  </a:cubicBezTo>
                  <a:cubicBezTo>
                    <a:pt x="4061" y="2557"/>
                    <a:pt x="4111" y="928"/>
                    <a:pt x="32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89;p64">
              <a:extLst>
                <a:ext uri="{FF2B5EF4-FFF2-40B4-BE49-F238E27FC236}">
                  <a16:creationId xmlns:a16="http://schemas.microsoft.com/office/drawing/2014/main" id="{0563CCF4-753E-4AA8-8C44-3A9C6DAB390E}"/>
                </a:ext>
              </a:extLst>
            </p:cNvPr>
            <p:cNvSpPr/>
            <p:nvPr/>
          </p:nvSpPr>
          <p:spPr>
            <a:xfrm>
              <a:off x="6435418" y="3860389"/>
              <a:ext cx="283875" cy="293266"/>
            </a:xfrm>
            <a:custGeom>
              <a:avLst/>
              <a:gdLst/>
              <a:ahLst/>
              <a:cxnLst/>
              <a:rect l="l" t="t" r="r" b="b"/>
              <a:pathLst>
                <a:path w="4111" h="4247" extrusionOk="0">
                  <a:moveTo>
                    <a:pt x="827" y="0"/>
                  </a:moveTo>
                  <a:lnTo>
                    <a:pt x="827" y="0"/>
                  </a:lnTo>
                  <a:cubicBezTo>
                    <a:pt x="0" y="928"/>
                    <a:pt x="25" y="2557"/>
                    <a:pt x="877" y="3559"/>
                  </a:cubicBezTo>
                  <a:cubicBezTo>
                    <a:pt x="1326" y="4077"/>
                    <a:pt x="1907" y="4246"/>
                    <a:pt x="2467" y="4246"/>
                  </a:cubicBezTo>
                  <a:cubicBezTo>
                    <a:pt x="3127" y="4246"/>
                    <a:pt x="3758" y="4011"/>
                    <a:pt x="4110" y="3835"/>
                  </a:cubicBezTo>
                  <a:cubicBezTo>
                    <a:pt x="3760" y="2908"/>
                    <a:pt x="3183" y="2682"/>
                    <a:pt x="3108" y="1805"/>
                  </a:cubicBezTo>
                  <a:cubicBezTo>
                    <a:pt x="3033" y="928"/>
                    <a:pt x="2156" y="226"/>
                    <a:pt x="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90;p64">
              <a:extLst>
                <a:ext uri="{FF2B5EF4-FFF2-40B4-BE49-F238E27FC236}">
                  <a16:creationId xmlns:a16="http://schemas.microsoft.com/office/drawing/2014/main" id="{81593CD1-D71D-40C0-9B4C-6AF3B8C99EA6}"/>
                </a:ext>
              </a:extLst>
            </p:cNvPr>
            <p:cNvSpPr/>
            <p:nvPr/>
          </p:nvSpPr>
          <p:spPr>
            <a:xfrm>
              <a:off x="6314229" y="4042066"/>
              <a:ext cx="50270" cy="50270"/>
            </a:xfrm>
            <a:custGeom>
              <a:avLst/>
              <a:gdLst/>
              <a:ahLst/>
              <a:cxnLst/>
              <a:rect l="l" t="t" r="r" b="b"/>
              <a:pathLst>
                <a:path w="728" h="728" extrusionOk="0">
                  <a:moveTo>
                    <a:pt x="352" y="1"/>
                  </a:moveTo>
                  <a:cubicBezTo>
                    <a:pt x="151" y="1"/>
                    <a:pt x="1" y="176"/>
                    <a:pt x="1" y="377"/>
                  </a:cubicBezTo>
                  <a:cubicBezTo>
                    <a:pt x="1" y="577"/>
                    <a:pt x="151" y="728"/>
                    <a:pt x="352" y="728"/>
                  </a:cubicBezTo>
                  <a:cubicBezTo>
                    <a:pt x="552" y="728"/>
                    <a:pt x="728" y="577"/>
                    <a:pt x="728" y="377"/>
                  </a:cubicBezTo>
                  <a:cubicBezTo>
                    <a:pt x="728" y="176"/>
                    <a:pt x="552" y="1"/>
                    <a:pt x="3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91;p64">
              <a:extLst>
                <a:ext uri="{FF2B5EF4-FFF2-40B4-BE49-F238E27FC236}">
                  <a16:creationId xmlns:a16="http://schemas.microsoft.com/office/drawing/2014/main" id="{FB2D4A98-34BF-4A7C-8448-4CEE54B8158D}"/>
                </a:ext>
              </a:extLst>
            </p:cNvPr>
            <p:cNvSpPr/>
            <p:nvPr/>
          </p:nvSpPr>
          <p:spPr>
            <a:xfrm>
              <a:off x="6504609" y="4042066"/>
              <a:ext cx="48544" cy="50270"/>
            </a:xfrm>
            <a:custGeom>
              <a:avLst/>
              <a:gdLst/>
              <a:ahLst/>
              <a:cxnLst/>
              <a:rect l="l" t="t" r="r" b="b"/>
              <a:pathLst>
                <a:path w="703" h="728" extrusionOk="0">
                  <a:moveTo>
                    <a:pt x="352" y="1"/>
                  </a:moveTo>
                  <a:cubicBezTo>
                    <a:pt x="151" y="1"/>
                    <a:pt x="1" y="176"/>
                    <a:pt x="1" y="377"/>
                  </a:cubicBezTo>
                  <a:cubicBezTo>
                    <a:pt x="1" y="577"/>
                    <a:pt x="151" y="728"/>
                    <a:pt x="352" y="728"/>
                  </a:cubicBezTo>
                  <a:cubicBezTo>
                    <a:pt x="552" y="728"/>
                    <a:pt x="702" y="577"/>
                    <a:pt x="702" y="377"/>
                  </a:cubicBezTo>
                  <a:cubicBezTo>
                    <a:pt x="702" y="176"/>
                    <a:pt x="552" y="1"/>
                    <a:pt x="3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92;p64">
              <a:extLst>
                <a:ext uri="{FF2B5EF4-FFF2-40B4-BE49-F238E27FC236}">
                  <a16:creationId xmlns:a16="http://schemas.microsoft.com/office/drawing/2014/main" id="{FDD29867-AD68-43DF-B360-69606DB6DF96}"/>
                </a:ext>
              </a:extLst>
            </p:cNvPr>
            <p:cNvSpPr/>
            <p:nvPr/>
          </p:nvSpPr>
          <p:spPr>
            <a:xfrm>
              <a:off x="6307324" y="4182312"/>
              <a:ext cx="133340" cy="51927"/>
            </a:xfrm>
            <a:custGeom>
              <a:avLst/>
              <a:gdLst/>
              <a:ahLst/>
              <a:cxnLst/>
              <a:rect l="l" t="t" r="r" b="b"/>
              <a:pathLst>
                <a:path w="1931" h="752" extrusionOk="0">
                  <a:moveTo>
                    <a:pt x="1830" y="0"/>
                  </a:moveTo>
                  <a:cubicBezTo>
                    <a:pt x="1755" y="0"/>
                    <a:pt x="1630" y="75"/>
                    <a:pt x="1454" y="201"/>
                  </a:cubicBezTo>
                  <a:cubicBezTo>
                    <a:pt x="1229" y="351"/>
                    <a:pt x="978" y="526"/>
                    <a:pt x="752" y="526"/>
                  </a:cubicBezTo>
                  <a:cubicBezTo>
                    <a:pt x="729" y="530"/>
                    <a:pt x="706" y="531"/>
                    <a:pt x="684" y="531"/>
                  </a:cubicBezTo>
                  <a:cubicBezTo>
                    <a:pt x="376" y="531"/>
                    <a:pt x="201" y="226"/>
                    <a:pt x="201" y="226"/>
                  </a:cubicBezTo>
                  <a:cubicBezTo>
                    <a:pt x="183" y="189"/>
                    <a:pt x="151" y="166"/>
                    <a:pt x="115" y="166"/>
                  </a:cubicBezTo>
                  <a:cubicBezTo>
                    <a:pt x="103" y="166"/>
                    <a:pt x="89" y="169"/>
                    <a:pt x="76" y="176"/>
                  </a:cubicBezTo>
                  <a:cubicBezTo>
                    <a:pt x="26" y="201"/>
                    <a:pt x="0" y="251"/>
                    <a:pt x="26" y="301"/>
                  </a:cubicBezTo>
                  <a:cubicBezTo>
                    <a:pt x="26" y="326"/>
                    <a:pt x="251" y="752"/>
                    <a:pt x="702" y="752"/>
                  </a:cubicBezTo>
                  <a:cubicBezTo>
                    <a:pt x="727" y="752"/>
                    <a:pt x="752" y="727"/>
                    <a:pt x="777" y="727"/>
                  </a:cubicBezTo>
                  <a:cubicBezTo>
                    <a:pt x="1053" y="702"/>
                    <a:pt x="1329" y="526"/>
                    <a:pt x="1554" y="376"/>
                  </a:cubicBezTo>
                  <a:cubicBezTo>
                    <a:pt x="1655" y="301"/>
                    <a:pt x="1805" y="201"/>
                    <a:pt x="1830" y="201"/>
                  </a:cubicBezTo>
                  <a:cubicBezTo>
                    <a:pt x="1880" y="201"/>
                    <a:pt x="1930" y="176"/>
                    <a:pt x="1930" y="100"/>
                  </a:cubicBezTo>
                  <a:cubicBezTo>
                    <a:pt x="1930" y="50"/>
                    <a:pt x="1880" y="0"/>
                    <a:pt x="18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93;p64">
              <a:extLst>
                <a:ext uri="{FF2B5EF4-FFF2-40B4-BE49-F238E27FC236}">
                  <a16:creationId xmlns:a16="http://schemas.microsoft.com/office/drawing/2014/main" id="{60395D59-414C-4CF8-A1C8-1FDDC602EB3C}"/>
                </a:ext>
              </a:extLst>
            </p:cNvPr>
            <p:cNvSpPr/>
            <p:nvPr/>
          </p:nvSpPr>
          <p:spPr>
            <a:xfrm>
              <a:off x="6426717" y="4182312"/>
              <a:ext cx="133340" cy="51927"/>
            </a:xfrm>
            <a:custGeom>
              <a:avLst/>
              <a:gdLst/>
              <a:ahLst/>
              <a:cxnLst/>
              <a:rect l="l" t="t" r="r" b="b"/>
              <a:pathLst>
                <a:path w="1931" h="752" extrusionOk="0">
                  <a:moveTo>
                    <a:pt x="101" y="0"/>
                  </a:moveTo>
                  <a:cubicBezTo>
                    <a:pt x="51" y="0"/>
                    <a:pt x="26" y="50"/>
                    <a:pt x="1" y="100"/>
                  </a:cubicBezTo>
                  <a:cubicBezTo>
                    <a:pt x="1" y="150"/>
                    <a:pt x="51" y="201"/>
                    <a:pt x="101" y="201"/>
                  </a:cubicBezTo>
                  <a:cubicBezTo>
                    <a:pt x="151" y="201"/>
                    <a:pt x="277" y="301"/>
                    <a:pt x="377" y="376"/>
                  </a:cubicBezTo>
                  <a:cubicBezTo>
                    <a:pt x="602" y="526"/>
                    <a:pt x="903" y="702"/>
                    <a:pt x="1179" y="727"/>
                  </a:cubicBezTo>
                  <a:cubicBezTo>
                    <a:pt x="1204" y="727"/>
                    <a:pt x="1229" y="752"/>
                    <a:pt x="1254" y="752"/>
                  </a:cubicBezTo>
                  <a:cubicBezTo>
                    <a:pt x="1680" y="752"/>
                    <a:pt x="1906" y="326"/>
                    <a:pt x="1906" y="301"/>
                  </a:cubicBezTo>
                  <a:cubicBezTo>
                    <a:pt x="1931" y="251"/>
                    <a:pt x="1931" y="201"/>
                    <a:pt x="1881" y="176"/>
                  </a:cubicBezTo>
                  <a:cubicBezTo>
                    <a:pt x="1867" y="169"/>
                    <a:pt x="1852" y="166"/>
                    <a:pt x="1836" y="166"/>
                  </a:cubicBezTo>
                  <a:cubicBezTo>
                    <a:pt x="1794" y="166"/>
                    <a:pt x="1748" y="189"/>
                    <a:pt x="1730" y="226"/>
                  </a:cubicBezTo>
                  <a:cubicBezTo>
                    <a:pt x="1730" y="226"/>
                    <a:pt x="1577" y="531"/>
                    <a:pt x="1272" y="531"/>
                  </a:cubicBezTo>
                  <a:cubicBezTo>
                    <a:pt x="1250" y="531"/>
                    <a:pt x="1227" y="530"/>
                    <a:pt x="1204" y="526"/>
                  </a:cubicBezTo>
                  <a:cubicBezTo>
                    <a:pt x="978" y="526"/>
                    <a:pt x="703" y="351"/>
                    <a:pt x="502" y="201"/>
                  </a:cubicBezTo>
                  <a:cubicBezTo>
                    <a:pt x="302" y="75"/>
                    <a:pt x="201" y="0"/>
                    <a:pt x="1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94;p64">
              <a:extLst>
                <a:ext uri="{FF2B5EF4-FFF2-40B4-BE49-F238E27FC236}">
                  <a16:creationId xmlns:a16="http://schemas.microsoft.com/office/drawing/2014/main" id="{65C0A2EF-C22C-428D-A5D6-DBEBB65F7925}"/>
                </a:ext>
              </a:extLst>
            </p:cNvPr>
            <p:cNvSpPr/>
            <p:nvPr/>
          </p:nvSpPr>
          <p:spPr>
            <a:xfrm>
              <a:off x="6428443" y="4116505"/>
              <a:ext cx="12222" cy="79687"/>
            </a:xfrm>
            <a:custGeom>
              <a:avLst/>
              <a:gdLst/>
              <a:ahLst/>
              <a:cxnLst/>
              <a:rect l="l" t="t" r="r" b="b"/>
              <a:pathLst>
                <a:path w="177" h="1154" extrusionOk="0">
                  <a:moveTo>
                    <a:pt x="101" y="1"/>
                  </a:moveTo>
                  <a:cubicBezTo>
                    <a:pt x="26" y="1"/>
                    <a:pt x="1" y="26"/>
                    <a:pt x="1" y="76"/>
                  </a:cubicBezTo>
                  <a:lnTo>
                    <a:pt x="1" y="1053"/>
                  </a:lnTo>
                  <a:cubicBezTo>
                    <a:pt x="1" y="1129"/>
                    <a:pt x="26" y="1154"/>
                    <a:pt x="101" y="1154"/>
                  </a:cubicBezTo>
                  <a:cubicBezTo>
                    <a:pt x="151" y="1154"/>
                    <a:pt x="176" y="1129"/>
                    <a:pt x="176" y="1053"/>
                  </a:cubicBezTo>
                  <a:lnTo>
                    <a:pt x="176" y="76"/>
                  </a:lnTo>
                  <a:cubicBezTo>
                    <a:pt x="176" y="26"/>
                    <a:pt x="151" y="1"/>
                    <a:pt x="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95;p64">
              <a:extLst>
                <a:ext uri="{FF2B5EF4-FFF2-40B4-BE49-F238E27FC236}">
                  <a16:creationId xmlns:a16="http://schemas.microsoft.com/office/drawing/2014/main" id="{2B5A4F6C-5F72-498C-B941-34066F0ED913}"/>
                </a:ext>
              </a:extLst>
            </p:cNvPr>
            <p:cNvSpPr/>
            <p:nvPr/>
          </p:nvSpPr>
          <p:spPr>
            <a:xfrm>
              <a:off x="6373063" y="4084740"/>
              <a:ext cx="124709" cy="64702"/>
            </a:xfrm>
            <a:custGeom>
              <a:avLst/>
              <a:gdLst/>
              <a:ahLst/>
              <a:cxnLst/>
              <a:rect l="l" t="t" r="r" b="b"/>
              <a:pathLst>
                <a:path w="1806" h="937" extrusionOk="0">
                  <a:moveTo>
                    <a:pt x="887" y="0"/>
                  </a:moveTo>
                  <a:cubicBezTo>
                    <a:pt x="527" y="0"/>
                    <a:pt x="165" y="94"/>
                    <a:pt x="101" y="285"/>
                  </a:cubicBezTo>
                  <a:cubicBezTo>
                    <a:pt x="1" y="686"/>
                    <a:pt x="928" y="937"/>
                    <a:pt x="928" y="937"/>
                  </a:cubicBezTo>
                  <a:cubicBezTo>
                    <a:pt x="928" y="937"/>
                    <a:pt x="1805" y="611"/>
                    <a:pt x="1655" y="260"/>
                  </a:cubicBezTo>
                  <a:cubicBezTo>
                    <a:pt x="1581" y="88"/>
                    <a:pt x="1235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196;p64">
              <a:extLst>
                <a:ext uri="{FF2B5EF4-FFF2-40B4-BE49-F238E27FC236}">
                  <a16:creationId xmlns:a16="http://schemas.microsoft.com/office/drawing/2014/main" id="{AB7A7302-2498-4EBE-8C73-F8139F8C2FC8}"/>
                </a:ext>
              </a:extLst>
            </p:cNvPr>
            <p:cNvSpPr/>
            <p:nvPr/>
          </p:nvSpPr>
          <p:spPr>
            <a:xfrm>
              <a:off x="6305598" y="4002292"/>
              <a:ext cx="65807" cy="26033"/>
            </a:xfrm>
            <a:custGeom>
              <a:avLst/>
              <a:gdLst/>
              <a:ahLst/>
              <a:cxnLst/>
              <a:rect l="l" t="t" r="r" b="b"/>
              <a:pathLst>
                <a:path w="953" h="377" extrusionOk="0">
                  <a:moveTo>
                    <a:pt x="452" y="1"/>
                  </a:moveTo>
                  <a:cubicBezTo>
                    <a:pt x="351" y="26"/>
                    <a:pt x="251" y="76"/>
                    <a:pt x="176" y="126"/>
                  </a:cubicBezTo>
                  <a:cubicBezTo>
                    <a:pt x="101" y="201"/>
                    <a:pt x="25" y="276"/>
                    <a:pt x="0" y="376"/>
                  </a:cubicBezTo>
                  <a:cubicBezTo>
                    <a:pt x="176" y="301"/>
                    <a:pt x="326" y="226"/>
                    <a:pt x="477" y="201"/>
                  </a:cubicBezTo>
                  <a:lnTo>
                    <a:pt x="702" y="201"/>
                  </a:lnTo>
                  <a:cubicBezTo>
                    <a:pt x="777" y="201"/>
                    <a:pt x="853" y="226"/>
                    <a:pt x="953" y="251"/>
                  </a:cubicBezTo>
                  <a:cubicBezTo>
                    <a:pt x="903" y="151"/>
                    <a:pt x="827" y="101"/>
                    <a:pt x="752" y="51"/>
                  </a:cubicBezTo>
                  <a:cubicBezTo>
                    <a:pt x="652" y="1"/>
                    <a:pt x="552" y="1"/>
                    <a:pt x="4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97;p64">
              <a:extLst>
                <a:ext uri="{FF2B5EF4-FFF2-40B4-BE49-F238E27FC236}">
                  <a16:creationId xmlns:a16="http://schemas.microsoft.com/office/drawing/2014/main" id="{73AB14F0-9463-4A8D-82EA-DB5A7FC396A6}"/>
                </a:ext>
              </a:extLst>
            </p:cNvPr>
            <p:cNvSpPr/>
            <p:nvPr/>
          </p:nvSpPr>
          <p:spPr>
            <a:xfrm>
              <a:off x="6495977" y="4002292"/>
              <a:ext cx="65807" cy="26033"/>
            </a:xfrm>
            <a:custGeom>
              <a:avLst/>
              <a:gdLst/>
              <a:ahLst/>
              <a:cxnLst/>
              <a:rect l="l" t="t" r="r" b="b"/>
              <a:pathLst>
                <a:path w="953" h="377" extrusionOk="0">
                  <a:moveTo>
                    <a:pt x="527" y="1"/>
                  </a:moveTo>
                  <a:cubicBezTo>
                    <a:pt x="426" y="1"/>
                    <a:pt x="301" y="1"/>
                    <a:pt x="226" y="51"/>
                  </a:cubicBezTo>
                  <a:cubicBezTo>
                    <a:pt x="126" y="101"/>
                    <a:pt x="50" y="151"/>
                    <a:pt x="0" y="251"/>
                  </a:cubicBezTo>
                  <a:cubicBezTo>
                    <a:pt x="101" y="226"/>
                    <a:pt x="176" y="201"/>
                    <a:pt x="251" y="201"/>
                  </a:cubicBezTo>
                  <a:lnTo>
                    <a:pt x="502" y="201"/>
                  </a:lnTo>
                  <a:cubicBezTo>
                    <a:pt x="627" y="226"/>
                    <a:pt x="777" y="301"/>
                    <a:pt x="953" y="376"/>
                  </a:cubicBezTo>
                  <a:cubicBezTo>
                    <a:pt x="928" y="276"/>
                    <a:pt x="878" y="201"/>
                    <a:pt x="802" y="126"/>
                  </a:cubicBezTo>
                  <a:cubicBezTo>
                    <a:pt x="727" y="76"/>
                    <a:pt x="627" y="26"/>
                    <a:pt x="5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198;p64">
              <a:extLst>
                <a:ext uri="{FF2B5EF4-FFF2-40B4-BE49-F238E27FC236}">
                  <a16:creationId xmlns:a16="http://schemas.microsoft.com/office/drawing/2014/main" id="{5E78AE3D-A848-40D0-BC15-7BC1669E531A}"/>
                </a:ext>
              </a:extLst>
            </p:cNvPr>
            <p:cNvSpPr/>
            <p:nvPr/>
          </p:nvSpPr>
          <p:spPr>
            <a:xfrm>
              <a:off x="6509788" y="4107873"/>
              <a:ext cx="138519" cy="27759"/>
            </a:xfrm>
            <a:custGeom>
              <a:avLst/>
              <a:gdLst/>
              <a:ahLst/>
              <a:cxnLst/>
              <a:rect l="l" t="t" r="r" b="b"/>
              <a:pathLst>
                <a:path w="2006" h="402" extrusionOk="0">
                  <a:moveTo>
                    <a:pt x="2006" y="0"/>
                  </a:moveTo>
                  <a:lnTo>
                    <a:pt x="2006" y="0"/>
                  </a:lnTo>
                  <a:cubicBezTo>
                    <a:pt x="1655" y="51"/>
                    <a:pt x="1329" y="101"/>
                    <a:pt x="1003" y="176"/>
                  </a:cubicBezTo>
                  <a:cubicBezTo>
                    <a:pt x="678" y="251"/>
                    <a:pt x="327" y="301"/>
                    <a:pt x="1" y="401"/>
                  </a:cubicBezTo>
                  <a:cubicBezTo>
                    <a:pt x="352" y="376"/>
                    <a:pt x="678" y="301"/>
                    <a:pt x="1003" y="251"/>
                  </a:cubicBezTo>
                  <a:cubicBezTo>
                    <a:pt x="1354" y="176"/>
                    <a:pt x="1680" y="101"/>
                    <a:pt x="2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199;p64">
              <a:extLst>
                <a:ext uri="{FF2B5EF4-FFF2-40B4-BE49-F238E27FC236}">
                  <a16:creationId xmlns:a16="http://schemas.microsoft.com/office/drawing/2014/main" id="{97637033-A9DC-4B76-9948-F7529F18F468}"/>
                </a:ext>
              </a:extLst>
            </p:cNvPr>
            <p:cNvSpPr/>
            <p:nvPr/>
          </p:nvSpPr>
          <p:spPr>
            <a:xfrm>
              <a:off x="6515036" y="4154622"/>
              <a:ext cx="192104" cy="3522"/>
            </a:xfrm>
            <a:custGeom>
              <a:avLst/>
              <a:gdLst/>
              <a:ahLst/>
              <a:cxnLst/>
              <a:rect l="l" t="t" r="r" b="b"/>
              <a:pathLst>
                <a:path w="2782" h="51" extrusionOk="0">
                  <a:moveTo>
                    <a:pt x="1404" y="0"/>
                  </a:moveTo>
                  <a:cubicBezTo>
                    <a:pt x="927" y="0"/>
                    <a:pt x="451" y="0"/>
                    <a:pt x="0" y="25"/>
                  </a:cubicBezTo>
                  <a:cubicBezTo>
                    <a:pt x="451" y="50"/>
                    <a:pt x="927" y="50"/>
                    <a:pt x="1404" y="50"/>
                  </a:cubicBezTo>
                  <a:cubicBezTo>
                    <a:pt x="1855" y="50"/>
                    <a:pt x="2331" y="50"/>
                    <a:pt x="2782" y="25"/>
                  </a:cubicBezTo>
                  <a:cubicBezTo>
                    <a:pt x="2331" y="0"/>
                    <a:pt x="1855" y="0"/>
                    <a:pt x="14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00;p64">
              <a:extLst>
                <a:ext uri="{FF2B5EF4-FFF2-40B4-BE49-F238E27FC236}">
                  <a16:creationId xmlns:a16="http://schemas.microsoft.com/office/drawing/2014/main" id="{D82FEE1F-5A4A-4AAF-B647-B9D7CDBF9032}"/>
                </a:ext>
              </a:extLst>
            </p:cNvPr>
            <p:cNvSpPr/>
            <p:nvPr/>
          </p:nvSpPr>
          <p:spPr>
            <a:xfrm>
              <a:off x="6515036" y="4182312"/>
              <a:ext cx="157509" cy="22511"/>
            </a:xfrm>
            <a:custGeom>
              <a:avLst/>
              <a:gdLst/>
              <a:ahLst/>
              <a:cxnLst/>
              <a:rect l="l" t="t" r="r" b="b"/>
              <a:pathLst>
                <a:path w="2281" h="326" extrusionOk="0">
                  <a:moveTo>
                    <a:pt x="0" y="0"/>
                  </a:moveTo>
                  <a:lnTo>
                    <a:pt x="0" y="0"/>
                  </a:lnTo>
                  <a:cubicBezTo>
                    <a:pt x="376" y="100"/>
                    <a:pt x="752" y="150"/>
                    <a:pt x="1128" y="201"/>
                  </a:cubicBezTo>
                  <a:cubicBezTo>
                    <a:pt x="1504" y="251"/>
                    <a:pt x="1905" y="301"/>
                    <a:pt x="2281" y="326"/>
                  </a:cubicBezTo>
                  <a:cubicBezTo>
                    <a:pt x="1905" y="251"/>
                    <a:pt x="1529" y="201"/>
                    <a:pt x="1153" y="125"/>
                  </a:cubicBezTo>
                  <a:cubicBezTo>
                    <a:pt x="752" y="100"/>
                    <a:pt x="376" y="25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01;p64">
              <a:extLst>
                <a:ext uri="{FF2B5EF4-FFF2-40B4-BE49-F238E27FC236}">
                  <a16:creationId xmlns:a16="http://schemas.microsoft.com/office/drawing/2014/main" id="{5E39604A-73B7-425E-B372-3BB2E5B53254}"/>
                </a:ext>
              </a:extLst>
            </p:cNvPr>
            <p:cNvSpPr/>
            <p:nvPr/>
          </p:nvSpPr>
          <p:spPr>
            <a:xfrm>
              <a:off x="6220801" y="4107873"/>
              <a:ext cx="136793" cy="27759"/>
            </a:xfrm>
            <a:custGeom>
              <a:avLst/>
              <a:gdLst/>
              <a:ahLst/>
              <a:cxnLst/>
              <a:rect l="l" t="t" r="r" b="b"/>
              <a:pathLst>
                <a:path w="1981" h="402" extrusionOk="0">
                  <a:moveTo>
                    <a:pt x="0" y="0"/>
                  </a:moveTo>
                  <a:cubicBezTo>
                    <a:pt x="326" y="101"/>
                    <a:pt x="652" y="176"/>
                    <a:pt x="978" y="251"/>
                  </a:cubicBezTo>
                  <a:cubicBezTo>
                    <a:pt x="1304" y="301"/>
                    <a:pt x="1654" y="376"/>
                    <a:pt x="1980" y="401"/>
                  </a:cubicBezTo>
                  <a:cubicBezTo>
                    <a:pt x="1654" y="301"/>
                    <a:pt x="1329" y="251"/>
                    <a:pt x="1003" y="176"/>
                  </a:cubicBezTo>
                  <a:cubicBezTo>
                    <a:pt x="652" y="101"/>
                    <a:pt x="326" y="51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02;p64">
              <a:extLst>
                <a:ext uri="{FF2B5EF4-FFF2-40B4-BE49-F238E27FC236}">
                  <a16:creationId xmlns:a16="http://schemas.microsoft.com/office/drawing/2014/main" id="{7F6B2302-95BC-4A59-A07A-7CA65F00E6C1}"/>
                </a:ext>
              </a:extLst>
            </p:cNvPr>
            <p:cNvSpPr/>
            <p:nvPr/>
          </p:nvSpPr>
          <p:spPr>
            <a:xfrm>
              <a:off x="6160241" y="4154622"/>
              <a:ext cx="193899" cy="3522"/>
            </a:xfrm>
            <a:custGeom>
              <a:avLst/>
              <a:gdLst/>
              <a:ahLst/>
              <a:cxnLst/>
              <a:rect l="l" t="t" r="r" b="b"/>
              <a:pathLst>
                <a:path w="2808" h="51" extrusionOk="0">
                  <a:moveTo>
                    <a:pt x="1404" y="0"/>
                  </a:moveTo>
                  <a:cubicBezTo>
                    <a:pt x="927" y="0"/>
                    <a:pt x="476" y="0"/>
                    <a:pt x="0" y="25"/>
                  </a:cubicBezTo>
                  <a:cubicBezTo>
                    <a:pt x="476" y="50"/>
                    <a:pt x="927" y="50"/>
                    <a:pt x="1404" y="50"/>
                  </a:cubicBezTo>
                  <a:cubicBezTo>
                    <a:pt x="1855" y="50"/>
                    <a:pt x="2331" y="50"/>
                    <a:pt x="2807" y="25"/>
                  </a:cubicBezTo>
                  <a:cubicBezTo>
                    <a:pt x="2331" y="0"/>
                    <a:pt x="1855" y="0"/>
                    <a:pt x="14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203;p64">
              <a:extLst>
                <a:ext uri="{FF2B5EF4-FFF2-40B4-BE49-F238E27FC236}">
                  <a16:creationId xmlns:a16="http://schemas.microsoft.com/office/drawing/2014/main" id="{7CE60884-2CF1-41F9-AEBF-DE95A7F0DC81}"/>
                </a:ext>
              </a:extLst>
            </p:cNvPr>
            <p:cNvSpPr/>
            <p:nvPr/>
          </p:nvSpPr>
          <p:spPr>
            <a:xfrm>
              <a:off x="6196563" y="4182312"/>
              <a:ext cx="157578" cy="22511"/>
            </a:xfrm>
            <a:custGeom>
              <a:avLst/>
              <a:gdLst/>
              <a:ahLst/>
              <a:cxnLst/>
              <a:rect l="l" t="t" r="r" b="b"/>
              <a:pathLst>
                <a:path w="2282" h="326" extrusionOk="0">
                  <a:moveTo>
                    <a:pt x="2281" y="0"/>
                  </a:moveTo>
                  <a:lnTo>
                    <a:pt x="2281" y="0"/>
                  </a:lnTo>
                  <a:cubicBezTo>
                    <a:pt x="1880" y="25"/>
                    <a:pt x="1504" y="100"/>
                    <a:pt x="1128" y="125"/>
                  </a:cubicBezTo>
                  <a:cubicBezTo>
                    <a:pt x="752" y="201"/>
                    <a:pt x="376" y="251"/>
                    <a:pt x="0" y="326"/>
                  </a:cubicBezTo>
                  <a:cubicBezTo>
                    <a:pt x="376" y="301"/>
                    <a:pt x="752" y="251"/>
                    <a:pt x="1128" y="201"/>
                  </a:cubicBezTo>
                  <a:cubicBezTo>
                    <a:pt x="1504" y="150"/>
                    <a:pt x="1905" y="100"/>
                    <a:pt x="2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2748;p63">
            <a:extLst>
              <a:ext uri="{FF2B5EF4-FFF2-40B4-BE49-F238E27FC236}">
                <a16:creationId xmlns:a16="http://schemas.microsoft.com/office/drawing/2014/main" id="{8E740F4B-59B3-4B03-9E41-54BFE4472057}"/>
              </a:ext>
            </a:extLst>
          </p:cNvPr>
          <p:cNvGrpSpPr/>
          <p:nvPr/>
        </p:nvGrpSpPr>
        <p:grpSpPr>
          <a:xfrm>
            <a:off x="3992890" y="1204352"/>
            <a:ext cx="481070" cy="468294"/>
            <a:chOff x="3316215" y="2019619"/>
            <a:chExt cx="481070" cy="468294"/>
          </a:xfrm>
        </p:grpSpPr>
        <p:sp>
          <p:nvSpPr>
            <p:cNvPr id="39" name="Google Shape;2749;p63">
              <a:extLst>
                <a:ext uri="{FF2B5EF4-FFF2-40B4-BE49-F238E27FC236}">
                  <a16:creationId xmlns:a16="http://schemas.microsoft.com/office/drawing/2014/main" id="{9A6CE159-D110-4D79-B08A-F9EF45A931E7}"/>
                </a:ext>
              </a:extLst>
            </p:cNvPr>
            <p:cNvSpPr/>
            <p:nvPr/>
          </p:nvSpPr>
          <p:spPr>
            <a:xfrm>
              <a:off x="3316215" y="2019619"/>
              <a:ext cx="481070" cy="468294"/>
            </a:xfrm>
            <a:custGeom>
              <a:avLst/>
              <a:gdLst/>
              <a:ahLst/>
              <a:cxnLst/>
              <a:rect l="l" t="t" r="r" b="b"/>
              <a:pathLst>
                <a:path w="15702" h="15285" extrusionOk="0">
                  <a:moveTo>
                    <a:pt x="10985" y="0"/>
                  </a:moveTo>
                  <a:cubicBezTo>
                    <a:pt x="10416" y="0"/>
                    <a:pt x="9847" y="215"/>
                    <a:pt x="9421" y="641"/>
                  </a:cubicBezTo>
                  <a:cubicBezTo>
                    <a:pt x="8832" y="1229"/>
                    <a:pt x="8654" y="2068"/>
                    <a:pt x="8868" y="2817"/>
                  </a:cubicBezTo>
                  <a:cubicBezTo>
                    <a:pt x="8975" y="3174"/>
                    <a:pt x="8868" y="3549"/>
                    <a:pt x="8618" y="3799"/>
                  </a:cubicBezTo>
                  <a:lnTo>
                    <a:pt x="4015" y="8402"/>
                  </a:lnTo>
                  <a:cubicBezTo>
                    <a:pt x="3814" y="8603"/>
                    <a:pt x="3553" y="8703"/>
                    <a:pt x="3292" y="8703"/>
                  </a:cubicBezTo>
                  <a:cubicBezTo>
                    <a:pt x="3205" y="8703"/>
                    <a:pt x="3118" y="8692"/>
                    <a:pt x="3033" y="8670"/>
                  </a:cubicBezTo>
                  <a:cubicBezTo>
                    <a:pt x="2823" y="8605"/>
                    <a:pt x="2605" y="8572"/>
                    <a:pt x="2388" y="8572"/>
                  </a:cubicBezTo>
                  <a:cubicBezTo>
                    <a:pt x="1833" y="8572"/>
                    <a:pt x="1280" y="8787"/>
                    <a:pt x="857" y="9223"/>
                  </a:cubicBezTo>
                  <a:cubicBezTo>
                    <a:pt x="0" y="10061"/>
                    <a:pt x="0" y="11435"/>
                    <a:pt x="821" y="12292"/>
                  </a:cubicBezTo>
                  <a:cubicBezTo>
                    <a:pt x="1254" y="12741"/>
                    <a:pt x="1827" y="12973"/>
                    <a:pt x="2409" y="12973"/>
                  </a:cubicBezTo>
                  <a:cubicBezTo>
                    <a:pt x="2450" y="12973"/>
                    <a:pt x="2492" y="12972"/>
                    <a:pt x="2534" y="12970"/>
                  </a:cubicBezTo>
                  <a:lnTo>
                    <a:pt x="2534" y="12970"/>
                  </a:lnTo>
                  <a:cubicBezTo>
                    <a:pt x="2498" y="13576"/>
                    <a:pt x="2712" y="14201"/>
                    <a:pt x="3194" y="14665"/>
                  </a:cubicBezTo>
                  <a:cubicBezTo>
                    <a:pt x="3618" y="15080"/>
                    <a:pt x="4172" y="15285"/>
                    <a:pt x="4726" y="15285"/>
                  </a:cubicBezTo>
                  <a:cubicBezTo>
                    <a:pt x="5292" y="15285"/>
                    <a:pt x="5857" y="15071"/>
                    <a:pt x="6281" y="14647"/>
                  </a:cubicBezTo>
                  <a:cubicBezTo>
                    <a:pt x="6870" y="14058"/>
                    <a:pt x="7048" y="13202"/>
                    <a:pt x="6834" y="12452"/>
                  </a:cubicBezTo>
                  <a:cubicBezTo>
                    <a:pt x="6727" y="12113"/>
                    <a:pt x="6834" y="11739"/>
                    <a:pt x="7084" y="11489"/>
                  </a:cubicBezTo>
                  <a:lnTo>
                    <a:pt x="11687" y="6868"/>
                  </a:lnTo>
                  <a:cubicBezTo>
                    <a:pt x="11885" y="6683"/>
                    <a:pt x="12141" y="6577"/>
                    <a:pt x="12398" y="6577"/>
                  </a:cubicBezTo>
                  <a:cubicBezTo>
                    <a:pt x="12489" y="6577"/>
                    <a:pt x="12580" y="6590"/>
                    <a:pt x="12669" y="6618"/>
                  </a:cubicBezTo>
                  <a:cubicBezTo>
                    <a:pt x="12874" y="6681"/>
                    <a:pt x="13086" y="6713"/>
                    <a:pt x="13298" y="6713"/>
                  </a:cubicBezTo>
                  <a:cubicBezTo>
                    <a:pt x="13859" y="6713"/>
                    <a:pt x="14418" y="6492"/>
                    <a:pt x="14845" y="6065"/>
                  </a:cubicBezTo>
                  <a:cubicBezTo>
                    <a:pt x="15702" y="5226"/>
                    <a:pt x="15702" y="3852"/>
                    <a:pt x="14881" y="2996"/>
                  </a:cubicBezTo>
                  <a:cubicBezTo>
                    <a:pt x="14448" y="2546"/>
                    <a:pt x="13875" y="2314"/>
                    <a:pt x="13293" y="2314"/>
                  </a:cubicBezTo>
                  <a:cubicBezTo>
                    <a:pt x="13252" y="2314"/>
                    <a:pt x="13210" y="2315"/>
                    <a:pt x="13168" y="2318"/>
                  </a:cubicBezTo>
                  <a:cubicBezTo>
                    <a:pt x="13204" y="1693"/>
                    <a:pt x="12990" y="1069"/>
                    <a:pt x="12508" y="605"/>
                  </a:cubicBezTo>
                  <a:cubicBezTo>
                    <a:pt x="12087" y="201"/>
                    <a:pt x="11536" y="0"/>
                    <a:pt x="10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50;p63">
              <a:extLst>
                <a:ext uri="{FF2B5EF4-FFF2-40B4-BE49-F238E27FC236}">
                  <a16:creationId xmlns:a16="http://schemas.microsoft.com/office/drawing/2014/main" id="{B6203549-26A4-462B-B7C2-4D835C041ADA}"/>
                </a:ext>
              </a:extLst>
            </p:cNvPr>
            <p:cNvSpPr/>
            <p:nvPr/>
          </p:nvSpPr>
          <p:spPr>
            <a:xfrm>
              <a:off x="3404755" y="2101541"/>
              <a:ext cx="392528" cy="386370"/>
            </a:xfrm>
            <a:custGeom>
              <a:avLst/>
              <a:gdLst/>
              <a:ahLst/>
              <a:cxnLst/>
              <a:rect l="l" t="t" r="r" b="b"/>
              <a:pathLst>
                <a:path w="12812" h="12611" extrusionOk="0">
                  <a:moveTo>
                    <a:pt x="11616" y="1"/>
                  </a:moveTo>
                  <a:lnTo>
                    <a:pt x="11616" y="1"/>
                  </a:lnTo>
                  <a:cubicBezTo>
                    <a:pt x="12187" y="857"/>
                    <a:pt x="12098" y="2035"/>
                    <a:pt x="11349" y="2784"/>
                  </a:cubicBezTo>
                  <a:cubicBezTo>
                    <a:pt x="10919" y="3213"/>
                    <a:pt x="10348" y="3424"/>
                    <a:pt x="9780" y="3424"/>
                  </a:cubicBezTo>
                  <a:cubicBezTo>
                    <a:pt x="9568" y="3424"/>
                    <a:pt x="9357" y="3395"/>
                    <a:pt x="9154" y="3337"/>
                  </a:cubicBezTo>
                  <a:cubicBezTo>
                    <a:pt x="9060" y="3308"/>
                    <a:pt x="8964" y="3293"/>
                    <a:pt x="8868" y="3293"/>
                  </a:cubicBezTo>
                  <a:cubicBezTo>
                    <a:pt x="8618" y="3293"/>
                    <a:pt x="8371" y="3393"/>
                    <a:pt x="8191" y="3587"/>
                  </a:cubicBezTo>
                  <a:lnTo>
                    <a:pt x="3569" y="8190"/>
                  </a:lnTo>
                  <a:cubicBezTo>
                    <a:pt x="3319" y="8440"/>
                    <a:pt x="3212" y="8815"/>
                    <a:pt x="3319" y="9172"/>
                  </a:cubicBezTo>
                  <a:cubicBezTo>
                    <a:pt x="3551" y="9921"/>
                    <a:pt x="3373" y="10760"/>
                    <a:pt x="2766" y="11349"/>
                  </a:cubicBezTo>
                  <a:cubicBezTo>
                    <a:pt x="2338" y="11777"/>
                    <a:pt x="1775" y="11990"/>
                    <a:pt x="1211" y="11990"/>
                  </a:cubicBezTo>
                  <a:cubicBezTo>
                    <a:pt x="789" y="11990"/>
                    <a:pt x="367" y="11871"/>
                    <a:pt x="1" y="11634"/>
                  </a:cubicBezTo>
                  <a:lnTo>
                    <a:pt x="1" y="11634"/>
                  </a:lnTo>
                  <a:cubicBezTo>
                    <a:pt x="90" y="11759"/>
                    <a:pt x="197" y="11884"/>
                    <a:pt x="304" y="11991"/>
                  </a:cubicBezTo>
                  <a:cubicBezTo>
                    <a:pt x="728" y="12406"/>
                    <a:pt x="1282" y="12611"/>
                    <a:pt x="1836" y="12611"/>
                  </a:cubicBezTo>
                  <a:cubicBezTo>
                    <a:pt x="2402" y="12611"/>
                    <a:pt x="2967" y="12397"/>
                    <a:pt x="3391" y="11973"/>
                  </a:cubicBezTo>
                  <a:cubicBezTo>
                    <a:pt x="3980" y="11384"/>
                    <a:pt x="4158" y="10528"/>
                    <a:pt x="3944" y="9778"/>
                  </a:cubicBezTo>
                  <a:cubicBezTo>
                    <a:pt x="3837" y="9439"/>
                    <a:pt x="3944" y="9065"/>
                    <a:pt x="4194" y="8815"/>
                  </a:cubicBezTo>
                  <a:lnTo>
                    <a:pt x="8797" y="4194"/>
                  </a:lnTo>
                  <a:cubicBezTo>
                    <a:pt x="8995" y="4009"/>
                    <a:pt x="9251" y="3903"/>
                    <a:pt x="9508" y="3903"/>
                  </a:cubicBezTo>
                  <a:cubicBezTo>
                    <a:pt x="9599" y="3903"/>
                    <a:pt x="9690" y="3916"/>
                    <a:pt x="9779" y="3944"/>
                  </a:cubicBezTo>
                  <a:cubicBezTo>
                    <a:pt x="9984" y="4007"/>
                    <a:pt x="10196" y="4039"/>
                    <a:pt x="10408" y="4039"/>
                  </a:cubicBezTo>
                  <a:cubicBezTo>
                    <a:pt x="10969" y="4039"/>
                    <a:pt x="11528" y="3818"/>
                    <a:pt x="11955" y="3391"/>
                  </a:cubicBezTo>
                  <a:cubicBezTo>
                    <a:pt x="12812" y="2552"/>
                    <a:pt x="12812" y="1178"/>
                    <a:pt x="11991" y="322"/>
                  </a:cubicBezTo>
                  <a:cubicBezTo>
                    <a:pt x="11884" y="197"/>
                    <a:pt x="11759" y="90"/>
                    <a:pt x="1161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51;p63">
              <a:extLst>
                <a:ext uri="{FF2B5EF4-FFF2-40B4-BE49-F238E27FC236}">
                  <a16:creationId xmlns:a16="http://schemas.microsoft.com/office/drawing/2014/main" id="{41139B1B-03FC-4680-872B-D72AF0A9544A}"/>
                </a:ext>
              </a:extLst>
            </p:cNvPr>
            <p:cNvSpPr/>
            <p:nvPr/>
          </p:nvSpPr>
          <p:spPr>
            <a:xfrm>
              <a:off x="3484564" y="2295195"/>
              <a:ext cx="25736" cy="24479"/>
            </a:xfrm>
            <a:custGeom>
              <a:avLst/>
              <a:gdLst/>
              <a:ahLst/>
              <a:cxnLst/>
              <a:rect l="l" t="t" r="r" b="b"/>
              <a:pathLst>
                <a:path w="840" h="799" extrusionOk="0">
                  <a:moveTo>
                    <a:pt x="251" y="0"/>
                  </a:moveTo>
                  <a:cubicBezTo>
                    <a:pt x="193" y="0"/>
                    <a:pt x="135" y="23"/>
                    <a:pt x="90" y="67"/>
                  </a:cubicBezTo>
                  <a:cubicBezTo>
                    <a:pt x="1" y="157"/>
                    <a:pt x="1" y="299"/>
                    <a:pt x="90" y="388"/>
                  </a:cubicBezTo>
                  <a:lnTo>
                    <a:pt x="429" y="727"/>
                  </a:lnTo>
                  <a:cubicBezTo>
                    <a:pt x="465" y="781"/>
                    <a:pt x="536" y="799"/>
                    <a:pt x="590" y="799"/>
                  </a:cubicBezTo>
                  <a:cubicBezTo>
                    <a:pt x="643" y="799"/>
                    <a:pt x="714" y="781"/>
                    <a:pt x="750" y="727"/>
                  </a:cubicBezTo>
                  <a:cubicBezTo>
                    <a:pt x="839" y="638"/>
                    <a:pt x="839" y="496"/>
                    <a:pt x="750" y="406"/>
                  </a:cubicBezTo>
                  <a:lnTo>
                    <a:pt x="411" y="67"/>
                  </a:lnTo>
                  <a:cubicBezTo>
                    <a:pt x="367" y="23"/>
                    <a:pt x="309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52;p63">
              <a:extLst>
                <a:ext uri="{FF2B5EF4-FFF2-40B4-BE49-F238E27FC236}">
                  <a16:creationId xmlns:a16="http://schemas.microsoft.com/office/drawing/2014/main" id="{A1680EDF-72DB-411E-8980-F14482EF4D5C}"/>
                </a:ext>
              </a:extLst>
            </p:cNvPr>
            <p:cNvSpPr/>
            <p:nvPr/>
          </p:nvSpPr>
          <p:spPr>
            <a:xfrm>
              <a:off x="3597736" y="2182024"/>
              <a:ext cx="25705" cy="24510"/>
            </a:xfrm>
            <a:custGeom>
              <a:avLst/>
              <a:gdLst/>
              <a:ahLst/>
              <a:cxnLst/>
              <a:rect l="l" t="t" r="r" b="b"/>
              <a:pathLst>
                <a:path w="839" h="800" extrusionOk="0">
                  <a:moveTo>
                    <a:pt x="250" y="1"/>
                  </a:moveTo>
                  <a:cubicBezTo>
                    <a:pt x="192" y="1"/>
                    <a:pt x="134" y="23"/>
                    <a:pt x="89" y="68"/>
                  </a:cubicBezTo>
                  <a:cubicBezTo>
                    <a:pt x="0" y="157"/>
                    <a:pt x="0" y="318"/>
                    <a:pt x="89" y="407"/>
                  </a:cubicBezTo>
                  <a:lnTo>
                    <a:pt x="428" y="728"/>
                  </a:lnTo>
                  <a:cubicBezTo>
                    <a:pt x="464" y="782"/>
                    <a:pt x="518" y="799"/>
                    <a:pt x="589" y="799"/>
                  </a:cubicBezTo>
                  <a:cubicBezTo>
                    <a:pt x="643" y="799"/>
                    <a:pt x="696" y="782"/>
                    <a:pt x="750" y="728"/>
                  </a:cubicBezTo>
                  <a:cubicBezTo>
                    <a:pt x="839" y="639"/>
                    <a:pt x="839" y="496"/>
                    <a:pt x="750" y="407"/>
                  </a:cubicBezTo>
                  <a:lnTo>
                    <a:pt x="411" y="68"/>
                  </a:lnTo>
                  <a:cubicBezTo>
                    <a:pt x="366" y="23"/>
                    <a:pt x="308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53;p63">
              <a:extLst>
                <a:ext uri="{FF2B5EF4-FFF2-40B4-BE49-F238E27FC236}">
                  <a16:creationId xmlns:a16="http://schemas.microsoft.com/office/drawing/2014/main" id="{7093832C-3CC1-43DD-B1C0-879B7EF4A976}"/>
                </a:ext>
              </a:extLst>
            </p:cNvPr>
            <p:cNvSpPr/>
            <p:nvPr/>
          </p:nvSpPr>
          <p:spPr>
            <a:xfrm>
              <a:off x="3537045" y="2234320"/>
              <a:ext cx="43230" cy="42188"/>
            </a:xfrm>
            <a:custGeom>
              <a:avLst/>
              <a:gdLst/>
              <a:ahLst/>
              <a:cxnLst/>
              <a:rect l="l" t="t" r="r" b="b"/>
              <a:pathLst>
                <a:path w="1411" h="1377" extrusionOk="0">
                  <a:moveTo>
                    <a:pt x="1170" y="0"/>
                  </a:moveTo>
                  <a:cubicBezTo>
                    <a:pt x="1161" y="0"/>
                    <a:pt x="1152" y="1"/>
                    <a:pt x="1143" y="2"/>
                  </a:cubicBezTo>
                  <a:cubicBezTo>
                    <a:pt x="1018" y="2"/>
                    <a:pt x="911" y="127"/>
                    <a:pt x="928" y="252"/>
                  </a:cubicBezTo>
                  <a:cubicBezTo>
                    <a:pt x="928" y="413"/>
                    <a:pt x="875" y="591"/>
                    <a:pt x="732" y="716"/>
                  </a:cubicBezTo>
                  <a:cubicBezTo>
                    <a:pt x="620" y="844"/>
                    <a:pt x="464" y="915"/>
                    <a:pt x="304" y="915"/>
                  </a:cubicBezTo>
                  <a:cubicBezTo>
                    <a:pt x="287" y="915"/>
                    <a:pt x="268" y="914"/>
                    <a:pt x="250" y="912"/>
                  </a:cubicBezTo>
                  <a:cubicBezTo>
                    <a:pt x="241" y="911"/>
                    <a:pt x="232" y="910"/>
                    <a:pt x="223" y="910"/>
                  </a:cubicBezTo>
                  <a:cubicBezTo>
                    <a:pt x="110" y="910"/>
                    <a:pt x="18" y="1011"/>
                    <a:pt x="18" y="1126"/>
                  </a:cubicBezTo>
                  <a:cubicBezTo>
                    <a:pt x="1" y="1251"/>
                    <a:pt x="108" y="1358"/>
                    <a:pt x="233" y="1376"/>
                  </a:cubicBezTo>
                  <a:lnTo>
                    <a:pt x="304" y="1376"/>
                  </a:lnTo>
                  <a:cubicBezTo>
                    <a:pt x="572" y="1376"/>
                    <a:pt x="857" y="1251"/>
                    <a:pt x="1071" y="1055"/>
                  </a:cubicBezTo>
                  <a:cubicBezTo>
                    <a:pt x="1285" y="823"/>
                    <a:pt x="1410" y="520"/>
                    <a:pt x="1392" y="217"/>
                  </a:cubicBezTo>
                  <a:cubicBezTo>
                    <a:pt x="1376" y="101"/>
                    <a:pt x="1283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2683;p63">
            <a:extLst>
              <a:ext uri="{FF2B5EF4-FFF2-40B4-BE49-F238E27FC236}">
                <a16:creationId xmlns:a16="http://schemas.microsoft.com/office/drawing/2014/main" id="{7C11BFF5-655B-45A6-8396-486496FBF5C6}"/>
              </a:ext>
            </a:extLst>
          </p:cNvPr>
          <p:cNvGrpSpPr/>
          <p:nvPr/>
        </p:nvGrpSpPr>
        <p:grpSpPr>
          <a:xfrm rot="1340185">
            <a:off x="7778577" y="1378289"/>
            <a:ext cx="762606" cy="498468"/>
            <a:chOff x="2167950" y="1658675"/>
            <a:chExt cx="500175" cy="330800"/>
          </a:xfrm>
        </p:grpSpPr>
        <p:sp>
          <p:nvSpPr>
            <p:cNvPr id="45" name="Google Shape;2684;p63">
              <a:extLst>
                <a:ext uri="{FF2B5EF4-FFF2-40B4-BE49-F238E27FC236}">
                  <a16:creationId xmlns:a16="http://schemas.microsoft.com/office/drawing/2014/main" id="{25E51AD9-EB53-4F88-B010-9AB219C8EF84}"/>
                </a:ext>
              </a:extLst>
            </p:cNvPr>
            <p:cNvSpPr/>
            <p:nvPr/>
          </p:nvSpPr>
          <p:spPr>
            <a:xfrm>
              <a:off x="2167950" y="1658675"/>
              <a:ext cx="500175" cy="330800"/>
            </a:xfrm>
            <a:custGeom>
              <a:avLst/>
              <a:gdLst/>
              <a:ahLst/>
              <a:cxnLst/>
              <a:rect l="l" t="t" r="r" b="b"/>
              <a:pathLst>
                <a:path w="20007" h="13232" extrusionOk="0">
                  <a:moveTo>
                    <a:pt x="12614" y="0"/>
                  </a:moveTo>
                  <a:cubicBezTo>
                    <a:pt x="11413" y="0"/>
                    <a:pt x="10111" y="525"/>
                    <a:pt x="8969" y="1732"/>
                  </a:cubicBezTo>
                  <a:cubicBezTo>
                    <a:pt x="7830" y="526"/>
                    <a:pt x="6530" y="2"/>
                    <a:pt x="5330" y="2"/>
                  </a:cubicBezTo>
                  <a:cubicBezTo>
                    <a:pt x="2358" y="2"/>
                    <a:pt x="0" y="3216"/>
                    <a:pt x="2225" y="7245"/>
                  </a:cubicBezTo>
                  <a:lnTo>
                    <a:pt x="5900" y="9636"/>
                  </a:lnTo>
                  <a:lnTo>
                    <a:pt x="8327" y="12919"/>
                  </a:lnTo>
                  <a:cubicBezTo>
                    <a:pt x="8452" y="13008"/>
                    <a:pt x="8577" y="13080"/>
                    <a:pt x="8719" y="13151"/>
                  </a:cubicBezTo>
                  <a:cubicBezTo>
                    <a:pt x="8800" y="13204"/>
                    <a:pt x="8889" y="13231"/>
                    <a:pt x="8978" y="13231"/>
                  </a:cubicBezTo>
                  <a:cubicBezTo>
                    <a:pt x="9067" y="13231"/>
                    <a:pt x="9156" y="13204"/>
                    <a:pt x="9237" y="13151"/>
                  </a:cubicBezTo>
                  <a:cubicBezTo>
                    <a:pt x="20006" y="6899"/>
                    <a:pt x="16973" y="0"/>
                    <a:pt x="12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685;p63">
              <a:extLst>
                <a:ext uri="{FF2B5EF4-FFF2-40B4-BE49-F238E27FC236}">
                  <a16:creationId xmlns:a16="http://schemas.microsoft.com/office/drawing/2014/main" id="{3410F820-D130-453C-B51E-9F12C7743EFE}"/>
                </a:ext>
              </a:extLst>
            </p:cNvPr>
            <p:cNvSpPr/>
            <p:nvPr/>
          </p:nvSpPr>
          <p:spPr>
            <a:xfrm>
              <a:off x="2371650" y="1976275"/>
              <a:ext cx="20975" cy="12975"/>
            </a:xfrm>
            <a:custGeom>
              <a:avLst/>
              <a:gdLst/>
              <a:ahLst/>
              <a:cxnLst/>
              <a:rect l="l" t="t" r="r" b="b"/>
              <a:pathLst>
                <a:path w="839" h="519" extrusionOk="0">
                  <a:moveTo>
                    <a:pt x="0" y="1"/>
                  </a:moveTo>
                  <a:lnTo>
                    <a:pt x="179" y="215"/>
                  </a:lnTo>
                  <a:cubicBezTo>
                    <a:pt x="250" y="269"/>
                    <a:pt x="304" y="304"/>
                    <a:pt x="375" y="340"/>
                  </a:cubicBezTo>
                  <a:cubicBezTo>
                    <a:pt x="429" y="376"/>
                    <a:pt x="589" y="465"/>
                    <a:pt x="589" y="465"/>
                  </a:cubicBezTo>
                  <a:cubicBezTo>
                    <a:pt x="643" y="483"/>
                    <a:pt x="678" y="500"/>
                    <a:pt x="732" y="518"/>
                  </a:cubicBezTo>
                  <a:lnTo>
                    <a:pt x="839" y="518"/>
                  </a:lnTo>
                  <a:cubicBezTo>
                    <a:pt x="554" y="340"/>
                    <a:pt x="268" y="179"/>
                    <a:pt x="0" y="1"/>
                  </a:cubicBezTo>
                  <a:close/>
                </a:path>
              </a:pathLst>
            </a:custGeom>
            <a:solidFill>
              <a:srgbClr val="609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86;p63">
              <a:extLst>
                <a:ext uri="{FF2B5EF4-FFF2-40B4-BE49-F238E27FC236}">
                  <a16:creationId xmlns:a16="http://schemas.microsoft.com/office/drawing/2014/main" id="{18BB1DD4-F88A-463A-B5B8-5D3CB5B7DD61}"/>
                </a:ext>
              </a:extLst>
            </p:cNvPr>
            <p:cNvSpPr/>
            <p:nvPr/>
          </p:nvSpPr>
          <p:spPr>
            <a:xfrm>
              <a:off x="2223550" y="1717300"/>
              <a:ext cx="273925" cy="264375"/>
            </a:xfrm>
            <a:custGeom>
              <a:avLst/>
              <a:gdLst/>
              <a:ahLst/>
              <a:cxnLst/>
              <a:rect l="l" t="t" r="r" b="b"/>
              <a:pathLst>
                <a:path w="10957" h="10575" extrusionOk="0">
                  <a:moveTo>
                    <a:pt x="5438" y="1"/>
                  </a:moveTo>
                  <a:cubicBezTo>
                    <a:pt x="5077" y="1"/>
                    <a:pt x="4693" y="154"/>
                    <a:pt x="4390" y="457"/>
                  </a:cubicBezTo>
                  <a:cubicBezTo>
                    <a:pt x="3748" y="1082"/>
                    <a:pt x="1535" y="3330"/>
                    <a:pt x="1" y="4900"/>
                  </a:cubicBezTo>
                  <a:cubicBezTo>
                    <a:pt x="1000" y="6702"/>
                    <a:pt x="2909" y="8665"/>
                    <a:pt x="6103" y="10574"/>
                  </a:cubicBezTo>
                  <a:cubicBezTo>
                    <a:pt x="7905" y="8843"/>
                    <a:pt x="9832" y="6970"/>
                    <a:pt x="10349" y="6452"/>
                  </a:cubicBezTo>
                  <a:cubicBezTo>
                    <a:pt x="10885" y="5917"/>
                    <a:pt x="10956" y="5078"/>
                    <a:pt x="10492" y="4615"/>
                  </a:cubicBezTo>
                  <a:cubicBezTo>
                    <a:pt x="10296" y="4418"/>
                    <a:pt x="10028" y="4311"/>
                    <a:pt x="9743" y="4311"/>
                  </a:cubicBezTo>
                  <a:cubicBezTo>
                    <a:pt x="9778" y="4276"/>
                    <a:pt x="9814" y="4240"/>
                    <a:pt x="9850" y="4204"/>
                  </a:cubicBezTo>
                  <a:cubicBezTo>
                    <a:pt x="10403" y="3651"/>
                    <a:pt x="10474" y="2830"/>
                    <a:pt x="10010" y="2366"/>
                  </a:cubicBezTo>
                  <a:cubicBezTo>
                    <a:pt x="9805" y="2161"/>
                    <a:pt x="9528" y="2061"/>
                    <a:pt x="9235" y="2061"/>
                  </a:cubicBezTo>
                  <a:cubicBezTo>
                    <a:pt x="9043" y="2061"/>
                    <a:pt x="8845" y="2103"/>
                    <a:pt x="8654" y="2188"/>
                  </a:cubicBezTo>
                  <a:cubicBezTo>
                    <a:pt x="8868" y="1706"/>
                    <a:pt x="8815" y="1171"/>
                    <a:pt x="8476" y="814"/>
                  </a:cubicBezTo>
                  <a:cubicBezTo>
                    <a:pt x="8269" y="607"/>
                    <a:pt x="7990" y="506"/>
                    <a:pt x="7696" y="506"/>
                  </a:cubicBezTo>
                  <a:cubicBezTo>
                    <a:pt x="7332" y="506"/>
                    <a:pt x="6944" y="661"/>
                    <a:pt x="6638" y="957"/>
                  </a:cubicBezTo>
                  <a:cubicBezTo>
                    <a:pt x="6602" y="993"/>
                    <a:pt x="6567" y="1046"/>
                    <a:pt x="6531" y="1082"/>
                  </a:cubicBezTo>
                  <a:cubicBezTo>
                    <a:pt x="6531" y="796"/>
                    <a:pt x="6424" y="511"/>
                    <a:pt x="6228" y="315"/>
                  </a:cubicBezTo>
                  <a:cubicBezTo>
                    <a:pt x="6018" y="105"/>
                    <a:pt x="5736" y="1"/>
                    <a:pt x="5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87;p63">
              <a:extLst>
                <a:ext uri="{FF2B5EF4-FFF2-40B4-BE49-F238E27FC236}">
                  <a16:creationId xmlns:a16="http://schemas.microsoft.com/office/drawing/2014/main" id="{06FDA681-B32D-4F9C-8ACA-96F18192DD19}"/>
                </a:ext>
              </a:extLst>
            </p:cNvPr>
            <p:cNvSpPr/>
            <p:nvPr/>
          </p:nvSpPr>
          <p:spPr>
            <a:xfrm>
              <a:off x="2191000" y="1658825"/>
              <a:ext cx="171750" cy="197950"/>
            </a:xfrm>
            <a:custGeom>
              <a:avLst/>
              <a:gdLst/>
              <a:ahLst/>
              <a:cxnLst/>
              <a:rect l="l" t="t" r="r" b="b"/>
              <a:pathLst>
                <a:path w="6870" h="7918" extrusionOk="0">
                  <a:moveTo>
                    <a:pt x="4399" y="0"/>
                  </a:moveTo>
                  <a:cubicBezTo>
                    <a:pt x="4003" y="0"/>
                    <a:pt x="3608" y="56"/>
                    <a:pt x="3230" y="173"/>
                  </a:cubicBezTo>
                  <a:cubicBezTo>
                    <a:pt x="2516" y="387"/>
                    <a:pt x="1856" y="816"/>
                    <a:pt x="1374" y="1387"/>
                  </a:cubicBezTo>
                  <a:cubicBezTo>
                    <a:pt x="553" y="2368"/>
                    <a:pt x="286" y="3706"/>
                    <a:pt x="482" y="4955"/>
                  </a:cubicBezTo>
                  <a:cubicBezTo>
                    <a:pt x="482" y="4973"/>
                    <a:pt x="500" y="4973"/>
                    <a:pt x="500" y="4991"/>
                  </a:cubicBezTo>
                  <a:cubicBezTo>
                    <a:pt x="625" y="5776"/>
                    <a:pt x="910" y="6525"/>
                    <a:pt x="1303" y="7239"/>
                  </a:cubicBezTo>
                  <a:lnTo>
                    <a:pt x="2355" y="7917"/>
                  </a:lnTo>
                  <a:cubicBezTo>
                    <a:pt x="2302" y="7846"/>
                    <a:pt x="2266" y="7774"/>
                    <a:pt x="2213" y="7685"/>
                  </a:cubicBezTo>
                  <a:cubicBezTo>
                    <a:pt x="0" y="3672"/>
                    <a:pt x="2354" y="456"/>
                    <a:pt x="5325" y="456"/>
                  </a:cubicBezTo>
                  <a:cubicBezTo>
                    <a:pt x="5829" y="456"/>
                    <a:pt x="6350" y="548"/>
                    <a:pt x="6870" y="744"/>
                  </a:cubicBezTo>
                  <a:cubicBezTo>
                    <a:pt x="6673" y="619"/>
                    <a:pt x="6459" y="495"/>
                    <a:pt x="6245" y="405"/>
                  </a:cubicBezTo>
                  <a:cubicBezTo>
                    <a:pt x="5664" y="142"/>
                    <a:pt x="5029" y="0"/>
                    <a:pt x="439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88;p63">
              <a:extLst>
                <a:ext uri="{FF2B5EF4-FFF2-40B4-BE49-F238E27FC236}">
                  <a16:creationId xmlns:a16="http://schemas.microsoft.com/office/drawing/2014/main" id="{814FD623-C93A-4692-815D-FB5FF1F3BFA7}"/>
                </a:ext>
              </a:extLst>
            </p:cNvPr>
            <p:cNvSpPr/>
            <p:nvPr/>
          </p:nvSpPr>
          <p:spPr>
            <a:xfrm>
              <a:off x="2381025" y="1751925"/>
              <a:ext cx="40150" cy="35275"/>
            </a:xfrm>
            <a:custGeom>
              <a:avLst/>
              <a:gdLst/>
              <a:ahLst/>
              <a:cxnLst/>
              <a:rect l="l" t="t" r="r" b="b"/>
              <a:pathLst>
                <a:path w="1606" h="1411" extrusionOk="0">
                  <a:moveTo>
                    <a:pt x="1004" y="0"/>
                  </a:moveTo>
                  <a:cubicBezTo>
                    <a:pt x="799" y="0"/>
                    <a:pt x="571" y="97"/>
                    <a:pt x="393" y="286"/>
                  </a:cubicBezTo>
                  <a:cubicBezTo>
                    <a:pt x="71" y="589"/>
                    <a:pt x="0" y="1035"/>
                    <a:pt x="250" y="1267"/>
                  </a:cubicBezTo>
                  <a:cubicBezTo>
                    <a:pt x="347" y="1364"/>
                    <a:pt x="481" y="1411"/>
                    <a:pt x="626" y="1411"/>
                  </a:cubicBezTo>
                  <a:cubicBezTo>
                    <a:pt x="829" y="1411"/>
                    <a:pt x="1054" y="1319"/>
                    <a:pt x="1231" y="1142"/>
                  </a:cubicBezTo>
                  <a:cubicBezTo>
                    <a:pt x="1552" y="821"/>
                    <a:pt x="1606" y="375"/>
                    <a:pt x="1374" y="143"/>
                  </a:cubicBezTo>
                  <a:cubicBezTo>
                    <a:pt x="1279" y="47"/>
                    <a:pt x="1147" y="0"/>
                    <a:pt x="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689;p63">
              <a:extLst>
                <a:ext uri="{FF2B5EF4-FFF2-40B4-BE49-F238E27FC236}">
                  <a16:creationId xmlns:a16="http://schemas.microsoft.com/office/drawing/2014/main" id="{013F6CB6-C59E-4DFB-A6AE-B6DE8F1B9A90}"/>
                </a:ext>
              </a:extLst>
            </p:cNvPr>
            <p:cNvSpPr/>
            <p:nvPr/>
          </p:nvSpPr>
          <p:spPr>
            <a:xfrm>
              <a:off x="2330600" y="1741800"/>
              <a:ext cx="39725" cy="35425"/>
            </a:xfrm>
            <a:custGeom>
              <a:avLst/>
              <a:gdLst/>
              <a:ahLst/>
              <a:cxnLst/>
              <a:rect l="l" t="t" r="r" b="b"/>
              <a:pathLst>
                <a:path w="1589" h="1417" extrusionOk="0">
                  <a:moveTo>
                    <a:pt x="997" y="0"/>
                  </a:moveTo>
                  <a:cubicBezTo>
                    <a:pt x="790" y="0"/>
                    <a:pt x="557" y="99"/>
                    <a:pt x="376" y="280"/>
                  </a:cubicBezTo>
                  <a:cubicBezTo>
                    <a:pt x="54" y="583"/>
                    <a:pt x="1" y="1030"/>
                    <a:pt x="233" y="1279"/>
                  </a:cubicBezTo>
                  <a:cubicBezTo>
                    <a:pt x="326" y="1372"/>
                    <a:pt x="453" y="1417"/>
                    <a:pt x="592" y="1417"/>
                  </a:cubicBezTo>
                  <a:cubicBezTo>
                    <a:pt x="800" y="1417"/>
                    <a:pt x="1033" y="1318"/>
                    <a:pt x="1214" y="1137"/>
                  </a:cubicBezTo>
                  <a:cubicBezTo>
                    <a:pt x="1535" y="815"/>
                    <a:pt x="1589" y="387"/>
                    <a:pt x="1357" y="137"/>
                  </a:cubicBezTo>
                  <a:cubicBezTo>
                    <a:pt x="1264" y="44"/>
                    <a:pt x="1136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90;p63">
              <a:extLst>
                <a:ext uri="{FF2B5EF4-FFF2-40B4-BE49-F238E27FC236}">
                  <a16:creationId xmlns:a16="http://schemas.microsoft.com/office/drawing/2014/main" id="{3C1FC2ED-7AE7-435E-9891-7F5D6B1C0B69}"/>
                </a:ext>
              </a:extLst>
            </p:cNvPr>
            <p:cNvSpPr/>
            <p:nvPr/>
          </p:nvSpPr>
          <p:spPr>
            <a:xfrm>
              <a:off x="2419825" y="1790500"/>
              <a:ext cx="39725" cy="35475"/>
            </a:xfrm>
            <a:custGeom>
              <a:avLst/>
              <a:gdLst/>
              <a:ahLst/>
              <a:cxnLst/>
              <a:rect l="l" t="t" r="r" b="b"/>
              <a:pathLst>
                <a:path w="1589" h="1419" extrusionOk="0">
                  <a:moveTo>
                    <a:pt x="985" y="1"/>
                  </a:moveTo>
                  <a:cubicBezTo>
                    <a:pt x="781" y="1"/>
                    <a:pt x="553" y="99"/>
                    <a:pt x="375" y="277"/>
                  </a:cubicBezTo>
                  <a:cubicBezTo>
                    <a:pt x="54" y="598"/>
                    <a:pt x="0" y="1044"/>
                    <a:pt x="232" y="1276"/>
                  </a:cubicBezTo>
                  <a:cubicBezTo>
                    <a:pt x="328" y="1372"/>
                    <a:pt x="460" y="1419"/>
                    <a:pt x="603" y="1419"/>
                  </a:cubicBezTo>
                  <a:cubicBezTo>
                    <a:pt x="807" y="1419"/>
                    <a:pt x="1035" y="1322"/>
                    <a:pt x="1214" y="1133"/>
                  </a:cubicBezTo>
                  <a:cubicBezTo>
                    <a:pt x="1535" y="830"/>
                    <a:pt x="1588" y="384"/>
                    <a:pt x="1356" y="152"/>
                  </a:cubicBezTo>
                  <a:cubicBezTo>
                    <a:pt x="1261" y="49"/>
                    <a:pt x="1129" y="1"/>
                    <a:pt x="9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91;p63">
              <a:extLst>
                <a:ext uri="{FF2B5EF4-FFF2-40B4-BE49-F238E27FC236}">
                  <a16:creationId xmlns:a16="http://schemas.microsoft.com/office/drawing/2014/main" id="{4D3D372E-24AE-48CA-8DD1-F2AA5A10B971}"/>
                </a:ext>
              </a:extLst>
            </p:cNvPr>
            <p:cNvSpPr/>
            <p:nvPr/>
          </p:nvSpPr>
          <p:spPr>
            <a:xfrm>
              <a:off x="2431425" y="1843800"/>
              <a:ext cx="40175" cy="35300"/>
            </a:xfrm>
            <a:custGeom>
              <a:avLst/>
              <a:gdLst/>
              <a:ahLst/>
              <a:cxnLst/>
              <a:rect l="l" t="t" r="r" b="b"/>
              <a:pathLst>
                <a:path w="1607" h="1412" extrusionOk="0">
                  <a:moveTo>
                    <a:pt x="1004" y="1"/>
                  </a:moveTo>
                  <a:cubicBezTo>
                    <a:pt x="799" y="1"/>
                    <a:pt x="571" y="97"/>
                    <a:pt x="393" y="286"/>
                  </a:cubicBezTo>
                  <a:cubicBezTo>
                    <a:pt x="72" y="589"/>
                    <a:pt x="0" y="1036"/>
                    <a:pt x="232" y="1267"/>
                  </a:cubicBezTo>
                  <a:cubicBezTo>
                    <a:pt x="336" y="1364"/>
                    <a:pt x="472" y="1411"/>
                    <a:pt x="617" y="1411"/>
                  </a:cubicBezTo>
                  <a:cubicBezTo>
                    <a:pt x="821" y="1411"/>
                    <a:pt x="1044" y="1319"/>
                    <a:pt x="1231" y="1143"/>
                  </a:cubicBezTo>
                  <a:cubicBezTo>
                    <a:pt x="1553" y="821"/>
                    <a:pt x="1606" y="375"/>
                    <a:pt x="1374" y="143"/>
                  </a:cubicBezTo>
                  <a:cubicBezTo>
                    <a:pt x="1279" y="48"/>
                    <a:pt x="1147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92;p63">
              <a:extLst>
                <a:ext uri="{FF2B5EF4-FFF2-40B4-BE49-F238E27FC236}">
                  <a16:creationId xmlns:a16="http://schemas.microsoft.com/office/drawing/2014/main" id="{10B2A696-3CBE-4445-BCBA-C39BC9649A33}"/>
                </a:ext>
              </a:extLst>
            </p:cNvPr>
            <p:cNvSpPr/>
            <p:nvPr/>
          </p:nvSpPr>
          <p:spPr>
            <a:xfrm>
              <a:off x="2296700" y="1796050"/>
              <a:ext cx="124050" cy="112600"/>
            </a:xfrm>
            <a:custGeom>
              <a:avLst/>
              <a:gdLst/>
              <a:ahLst/>
              <a:cxnLst/>
              <a:rect l="l" t="t" r="r" b="b"/>
              <a:pathLst>
                <a:path w="4962" h="4504" extrusionOk="0">
                  <a:moveTo>
                    <a:pt x="1586" y="0"/>
                  </a:moveTo>
                  <a:cubicBezTo>
                    <a:pt x="1073" y="0"/>
                    <a:pt x="451" y="337"/>
                    <a:pt x="268" y="1054"/>
                  </a:cubicBezTo>
                  <a:cubicBezTo>
                    <a:pt x="1" y="2107"/>
                    <a:pt x="1107" y="2303"/>
                    <a:pt x="1767" y="2963"/>
                  </a:cubicBezTo>
                  <a:cubicBezTo>
                    <a:pt x="2358" y="3554"/>
                    <a:pt x="2563" y="4503"/>
                    <a:pt x="3355" y="4503"/>
                  </a:cubicBezTo>
                  <a:cubicBezTo>
                    <a:pt x="3448" y="4503"/>
                    <a:pt x="3548" y="4490"/>
                    <a:pt x="3659" y="4462"/>
                  </a:cubicBezTo>
                  <a:cubicBezTo>
                    <a:pt x="4711" y="4212"/>
                    <a:pt x="4961" y="2999"/>
                    <a:pt x="4515" y="2571"/>
                  </a:cubicBezTo>
                  <a:cubicBezTo>
                    <a:pt x="3962" y="2000"/>
                    <a:pt x="4533" y="1482"/>
                    <a:pt x="3908" y="840"/>
                  </a:cubicBezTo>
                  <a:cubicBezTo>
                    <a:pt x="3266" y="198"/>
                    <a:pt x="2731" y="769"/>
                    <a:pt x="2178" y="216"/>
                  </a:cubicBezTo>
                  <a:cubicBezTo>
                    <a:pt x="2041" y="74"/>
                    <a:pt x="1826" y="0"/>
                    <a:pt x="1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93;p63">
              <a:extLst>
                <a:ext uri="{FF2B5EF4-FFF2-40B4-BE49-F238E27FC236}">
                  <a16:creationId xmlns:a16="http://schemas.microsoft.com/office/drawing/2014/main" id="{8E4E4906-8BA8-4FF3-9D1C-4F3A6C11F3B3}"/>
                </a:ext>
              </a:extLst>
            </p:cNvPr>
            <p:cNvSpPr/>
            <p:nvPr/>
          </p:nvSpPr>
          <p:spPr>
            <a:xfrm>
              <a:off x="2223550" y="182730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482" y="0"/>
                  </a:moveTo>
                  <a:cubicBezTo>
                    <a:pt x="304" y="179"/>
                    <a:pt x="143" y="339"/>
                    <a:pt x="1" y="500"/>
                  </a:cubicBezTo>
                  <a:cubicBezTo>
                    <a:pt x="357" y="1142"/>
                    <a:pt x="839" y="1803"/>
                    <a:pt x="1446" y="2498"/>
                  </a:cubicBezTo>
                  <a:cubicBezTo>
                    <a:pt x="1499" y="2552"/>
                    <a:pt x="1553" y="2605"/>
                    <a:pt x="1606" y="2677"/>
                  </a:cubicBezTo>
                  <a:cubicBezTo>
                    <a:pt x="1910" y="2998"/>
                    <a:pt x="2249" y="3319"/>
                    <a:pt x="2606" y="3658"/>
                  </a:cubicBezTo>
                  <a:cubicBezTo>
                    <a:pt x="2641" y="3676"/>
                    <a:pt x="2677" y="3712"/>
                    <a:pt x="2713" y="3747"/>
                  </a:cubicBezTo>
                  <a:cubicBezTo>
                    <a:pt x="3391" y="4354"/>
                    <a:pt x="4194" y="4943"/>
                    <a:pt x="5104" y="5550"/>
                  </a:cubicBezTo>
                  <a:cubicBezTo>
                    <a:pt x="5139" y="5585"/>
                    <a:pt x="5193" y="5621"/>
                    <a:pt x="5229" y="5639"/>
                  </a:cubicBezTo>
                  <a:cubicBezTo>
                    <a:pt x="5514" y="5817"/>
                    <a:pt x="5799" y="5996"/>
                    <a:pt x="6103" y="6174"/>
                  </a:cubicBezTo>
                  <a:cubicBezTo>
                    <a:pt x="6121" y="6156"/>
                    <a:pt x="6156" y="6138"/>
                    <a:pt x="6174" y="6120"/>
                  </a:cubicBezTo>
                  <a:cubicBezTo>
                    <a:pt x="3480" y="4372"/>
                    <a:pt x="1821" y="2588"/>
                    <a:pt x="911" y="946"/>
                  </a:cubicBezTo>
                  <a:cubicBezTo>
                    <a:pt x="750" y="625"/>
                    <a:pt x="589" y="322"/>
                    <a:pt x="48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FC01E22-FFDD-443F-AEBD-14DAAF2DEF3E}"/>
              </a:ext>
            </a:extLst>
          </p:cNvPr>
          <p:cNvSpPr txBox="1"/>
          <p:nvPr/>
        </p:nvSpPr>
        <p:spPr>
          <a:xfrm>
            <a:off x="11841585" y="-1452"/>
            <a:ext cx="3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377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000" y="1196501"/>
            <a:ext cx="10272000" cy="1065137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SafePaws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Animal Welfare Through Holistic Approaches and Strategic Partnerships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0" y="2879388"/>
            <a:ext cx="10272000" cy="18571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Shelter and Rescue Connections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Hub for Pet Care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Pet Services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oogle Shape;3094;p64">
            <a:extLst>
              <a:ext uri="{FF2B5EF4-FFF2-40B4-BE49-F238E27FC236}">
                <a16:creationId xmlns:a16="http://schemas.microsoft.com/office/drawing/2014/main" id="{4C918206-9130-40BC-B4B9-58F3D150B195}"/>
              </a:ext>
            </a:extLst>
          </p:cNvPr>
          <p:cNvGrpSpPr/>
          <p:nvPr/>
        </p:nvGrpSpPr>
        <p:grpSpPr>
          <a:xfrm>
            <a:off x="513959" y="355334"/>
            <a:ext cx="1406303" cy="1476786"/>
            <a:chOff x="3651606" y="3125607"/>
            <a:chExt cx="1406303" cy="1476786"/>
          </a:xfrm>
        </p:grpSpPr>
        <p:sp>
          <p:nvSpPr>
            <p:cNvPr id="5" name="Google Shape;3095;p64">
              <a:extLst>
                <a:ext uri="{FF2B5EF4-FFF2-40B4-BE49-F238E27FC236}">
                  <a16:creationId xmlns:a16="http://schemas.microsoft.com/office/drawing/2014/main" id="{312E7222-D13E-45DE-A7CF-806B2B7A47B3}"/>
                </a:ext>
              </a:extLst>
            </p:cNvPr>
            <p:cNvSpPr/>
            <p:nvPr/>
          </p:nvSpPr>
          <p:spPr>
            <a:xfrm>
              <a:off x="3702038" y="4425443"/>
              <a:ext cx="1355871" cy="176950"/>
            </a:xfrm>
            <a:custGeom>
              <a:avLst/>
              <a:gdLst/>
              <a:ahLst/>
              <a:cxnLst/>
              <a:rect l="l" t="t" r="r" b="b"/>
              <a:pathLst>
                <a:path w="19976" h="2607" extrusionOk="0">
                  <a:moveTo>
                    <a:pt x="10001" y="0"/>
                  </a:moveTo>
                  <a:cubicBezTo>
                    <a:pt x="4487" y="0"/>
                    <a:pt x="1" y="577"/>
                    <a:pt x="1" y="1303"/>
                  </a:cubicBezTo>
                  <a:cubicBezTo>
                    <a:pt x="1" y="2030"/>
                    <a:pt x="4487" y="2607"/>
                    <a:pt x="10001" y="2607"/>
                  </a:cubicBezTo>
                  <a:cubicBezTo>
                    <a:pt x="15515" y="2607"/>
                    <a:pt x="19976" y="2030"/>
                    <a:pt x="19976" y="1303"/>
                  </a:cubicBezTo>
                  <a:cubicBezTo>
                    <a:pt x="19976" y="577"/>
                    <a:pt x="15515" y="0"/>
                    <a:pt x="1000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096;p64">
              <a:extLst>
                <a:ext uri="{FF2B5EF4-FFF2-40B4-BE49-F238E27FC236}">
                  <a16:creationId xmlns:a16="http://schemas.microsoft.com/office/drawing/2014/main" id="{244A113F-C9A8-4B6D-A6D3-2B39975466B2}"/>
                </a:ext>
              </a:extLst>
            </p:cNvPr>
            <p:cNvSpPr/>
            <p:nvPr/>
          </p:nvSpPr>
          <p:spPr>
            <a:xfrm>
              <a:off x="3651606" y="3724278"/>
              <a:ext cx="576191" cy="665446"/>
            </a:xfrm>
            <a:custGeom>
              <a:avLst/>
              <a:gdLst/>
              <a:ahLst/>
              <a:cxnLst/>
              <a:rect l="l" t="t" r="r" b="b"/>
              <a:pathLst>
                <a:path w="8489" h="9804" extrusionOk="0">
                  <a:moveTo>
                    <a:pt x="2081" y="1"/>
                  </a:moveTo>
                  <a:cubicBezTo>
                    <a:pt x="947" y="1"/>
                    <a:pt x="0" y="1384"/>
                    <a:pt x="669" y="3588"/>
                  </a:cubicBezTo>
                  <a:cubicBezTo>
                    <a:pt x="2072" y="8175"/>
                    <a:pt x="8363" y="9804"/>
                    <a:pt x="8363" y="9804"/>
                  </a:cubicBezTo>
                  <a:lnTo>
                    <a:pt x="8488" y="7623"/>
                  </a:lnTo>
                  <a:cubicBezTo>
                    <a:pt x="5556" y="6395"/>
                    <a:pt x="4879" y="2235"/>
                    <a:pt x="3400" y="656"/>
                  </a:cubicBezTo>
                  <a:cubicBezTo>
                    <a:pt x="2988" y="208"/>
                    <a:pt x="2520" y="1"/>
                    <a:pt x="20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097;p64">
              <a:extLst>
                <a:ext uri="{FF2B5EF4-FFF2-40B4-BE49-F238E27FC236}">
                  <a16:creationId xmlns:a16="http://schemas.microsoft.com/office/drawing/2014/main" id="{5C61AC31-5EDB-4C9D-94CF-19B25F002284}"/>
                </a:ext>
              </a:extLst>
            </p:cNvPr>
            <p:cNvSpPr/>
            <p:nvPr/>
          </p:nvSpPr>
          <p:spPr>
            <a:xfrm>
              <a:off x="3651606" y="3724278"/>
              <a:ext cx="304012" cy="315008"/>
            </a:xfrm>
            <a:custGeom>
              <a:avLst/>
              <a:gdLst/>
              <a:ahLst/>
              <a:cxnLst/>
              <a:rect l="l" t="t" r="r" b="b"/>
              <a:pathLst>
                <a:path w="4479" h="4641" extrusionOk="0">
                  <a:moveTo>
                    <a:pt x="2081" y="1"/>
                  </a:moveTo>
                  <a:cubicBezTo>
                    <a:pt x="947" y="1"/>
                    <a:pt x="0" y="1384"/>
                    <a:pt x="669" y="3588"/>
                  </a:cubicBezTo>
                  <a:cubicBezTo>
                    <a:pt x="794" y="3964"/>
                    <a:pt x="944" y="4290"/>
                    <a:pt x="1095" y="4641"/>
                  </a:cubicBezTo>
                  <a:cubicBezTo>
                    <a:pt x="1972" y="4440"/>
                    <a:pt x="3676" y="3914"/>
                    <a:pt x="4478" y="2410"/>
                  </a:cubicBezTo>
                  <a:cubicBezTo>
                    <a:pt x="4152" y="1709"/>
                    <a:pt x="3801" y="1082"/>
                    <a:pt x="3400" y="656"/>
                  </a:cubicBezTo>
                  <a:cubicBezTo>
                    <a:pt x="2988" y="208"/>
                    <a:pt x="2520" y="1"/>
                    <a:pt x="20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98;p64">
              <a:extLst>
                <a:ext uri="{FF2B5EF4-FFF2-40B4-BE49-F238E27FC236}">
                  <a16:creationId xmlns:a16="http://schemas.microsoft.com/office/drawing/2014/main" id="{9213C42A-8250-4DF3-B013-9CCEBFD4A0CD}"/>
                </a:ext>
              </a:extLst>
            </p:cNvPr>
            <p:cNvSpPr/>
            <p:nvPr/>
          </p:nvSpPr>
          <p:spPr>
            <a:xfrm>
              <a:off x="4554362" y="3986485"/>
              <a:ext cx="335167" cy="532547"/>
            </a:xfrm>
            <a:custGeom>
              <a:avLst/>
              <a:gdLst/>
              <a:ahLst/>
              <a:cxnLst/>
              <a:rect l="l" t="t" r="r" b="b"/>
              <a:pathLst>
                <a:path w="4938" h="7846" extrusionOk="0">
                  <a:moveTo>
                    <a:pt x="2872" y="1"/>
                  </a:moveTo>
                  <a:cubicBezTo>
                    <a:pt x="1748" y="1"/>
                    <a:pt x="363" y="1389"/>
                    <a:pt x="226" y="2883"/>
                  </a:cubicBezTo>
                  <a:cubicBezTo>
                    <a:pt x="0" y="5039"/>
                    <a:pt x="1003" y="7846"/>
                    <a:pt x="1003" y="7846"/>
                  </a:cubicBezTo>
                  <a:lnTo>
                    <a:pt x="4111" y="7846"/>
                  </a:lnTo>
                  <a:cubicBezTo>
                    <a:pt x="4111" y="7846"/>
                    <a:pt x="4281" y="6316"/>
                    <a:pt x="2875" y="6316"/>
                  </a:cubicBezTo>
                  <a:cubicBezTo>
                    <a:pt x="2853" y="6316"/>
                    <a:pt x="2830" y="6316"/>
                    <a:pt x="2807" y="6317"/>
                  </a:cubicBezTo>
                  <a:cubicBezTo>
                    <a:pt x="2807" y="6317"/>
                    <a:pt x="4938" y="3234"/>
                    <a:pt x="4111" y="1003"/>
                  </a:cubicBezTo>
                  <a:cubicBezTo>
                    <a:pt x="3850" y="294"/>
                    <a:pt x="3389" y="1"/>
                    <a:pt x="28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099;p64">
              <a:extLst>
                <a:ext uri="{FF2B5EF4-FFF2-40B4-BE49-F238E27FC236}">
                  <a16:creationId xmlns:a16="http://schemas.microsoft.com/office/drawing/2014/main" id="{FAA1B24C-00A8-42B0-AA2D-D046512D2CB7}"/>
                </a:ext>
              </a:extLst>
            </p:cNvPr>
            <p:cNvSpPr/>
            <p:nvPr/>
          </p:nvSpPr>
          <p:spPr>
            <a:xfrm>
              <a:off x="4553787" y="3989947"/>
              <a:ext cx="279034" cy="529086"/>
            </a:xfrm>
            <a:custGeom>
              <a:avLst/>
              <a:gdLst/>
              <a:ahLst/>
              <a:cxnLst/>
              <a:rect l="l" t="t" r="r" b="b"/>
              <a:pathLst>
                <a:path w="4111" h="7795" extrusionOk="0">
                  <a:moveTo>
                    <a:pt x="2532" y="0"/>
                  </a:moveTo>
                  <a:cubicBezTo>
                    <a:pt x="1479" y="226"/>
                    <a:pt x="351" y="1479"/>
                    <a:pt x="226" y="2832"/>
                  </a:cubicBezTo>
                  <a:cubicBezTo>
                    <a:pt x="0" y="4988"/>
                    <a:pt x="1003" y="7795"/>
                    <a:pt x="1003" y="7795"/>
                  </a:cubicBezTo>
                  <a:lnTo>
                    <a:pt x="4111" y="7795"/>
                  </a:lnTo>
                  <a:lnTo>
                    <a:pt x="1880" y="7469"/>
                  </a:lnTo>
                  <a:cubicBezTo>
                    <a:pt x="1880" y="7469"/>
                    <a:pt x="2908" y="6115"/>
                    <a:pt x="3283" y="3158"/>
                  </a:cubicBezTo>
                  <a:cubicBezTo>
                    <a:pt x="3484" y="1454"/>
                    <a:pt x="2882" y="501"/>
                    <a:pt x="253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100;p64">
              <a:extLst>
                <a:ext uri="{FF2B5EF4-FFF2-40B4-BE49-F238E27FC236}">
                  <a16:creationId xmlns:a16="http://schemas.microsoft.com/office/drawing/2014/main" id="{09FC9414-2D78-42A0-A3F1-45FE0C3C6E5E}"/>
                </a:ext>
              </a:extLst>
            </p:cNvPr>
            <p:cNvSpPr/>
            <p:nvPr/>
          </p:nvSpPr>
          <p:spPr>
            <a:xfrm>
              <a:off x="4777201" y="4454358"/>
              <a:ext cx="30679" cy="64685"/>
            </a:xfrm>
            <a:custGeom>
              <a:avLst/>
              <a:gdLst/>
              <a:ahLst/>
              <a:cxnLst/>
              <a:rect l="l" t="t" r="r" b="b"/>
              <a:pathLst>
                <a:path w="452" h="953" extrusionOk="0">
                  <a:moveTo>
                    <a:pt x="0" y="0"/>
                  </a:moveTo>
                  <a:cubicBezTo>
                    <a:pt x="51" y="75"/>
                    <a:pt x="101" y="126"/>
                    <a:pt x="151" y="201"/>
                  </a:cubicBezTo>
                  <a:cubicBezTo>
                    <a:pt x="201" y="276"/>
                    <a:pt x="251" y="351"/>
                    <a:pt x="276" y="426"/>
                  </a:cubicBezTo>
                  <a:cubicBezTo>
                    <a:pt x="326" y="577"/>
                    <a:pt x="351" y="752"/>
                    <a:pt x="376" y="953"/>
                  </a:cubicBezTo>
                  <a:cubicBezTo>
                    <a:pt x="427" y="852"/>
                    <a:pt x="452" y="777"/>
                    <a:pt x="452" y="677"/>
                  </a:cubicBezTo>
                  <a:cubicBezTo>
                    <a:pt x="452" y="577"/>
                    <a:pt x="427" y="476"/>
                    <a:pt x="401" y="376"/>
                  </a:cubicBezTo>
                  <a:cubicBezTo>
                    <a:pt x="351" y="301"/>
                    <a:pt x="301" y="201"/>
                    <a:pt x="226" y="126"/>
                  </a:cubicBezTo>
                  <a:cubicBezTo>
                    <a:pt x="176" y="75"/>
                    <a:pt x="76" y="25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101;p64">
              <a:extLst>
                <a:ext uri="{FF2B5EF4-FFF2-40B4-BE49-F238E27FC236}">
                  <a16:creationId xmlns:a16="http://schemas.microsoft.com/office/drawing/2014/main" id="{3E902ABF-754C-430F-B1D4-25E5858B7C85}"/>
                </a:ext>
              </a:extLst>
            </p:cNvPr>
            <p:cNvSpPr/>
            <p:nvPr/>
          </p:nvSpPr>
          <p:spPr>
            <a:xfrm>
              <a:off x="4736339" y="4454358"/>
              <a:ext cx="32444" cy="64685"/>
            </a:xfrm>
            <a:custGeom>
              <a:avLst/>
              <a:gdLst/>
              <a:ahLst/>
              <a:cxnLst/>
              <a:rect l="l" t="t" r="r" b="b"/>
              <a:pathLst>
                <a:path w="478" h="953" extrusionOk="0">
                  <a:moveTo>
                    <a:pt x="1" y="0"/>
                  </a:moveTo>
                  <a:lnTo>
                    <a:pt x="1" y="0"/>
                  </a:lnTo>
                  <a:cubicBezTo>
                    <a:pt x="76" y="75"/>
                    <a:pt x="126" y="126"/>
                    <a:pt x="176" y="201"/>
                  </a:cubicBezTo>
                  <a:cubicBezTo>
                    <a:pt x="227" y="276"/>
                    <a:pt x="277" y="351"/>
                    <a:pt x="302" y="426"/>
                  </a:cubicBezTo>
                  <a:cubicBezTo>
                    <a:pt x="352" y="577"/>
                    <a:pt x="377" y="752"/>
                    <a:pt x="402" y="953"/>
                  </a:cubicBezTo>
                  <a:cubicBezTo>
                    <a:pt x="452" y="852"/>
                    <a:pt x="452" y="777"/>
                    <a:pt x="452" y="677"/>
                  </a:cubicBezTo>
                  <a:cubicBezTo>
                    <a:pt x="477" y="577"/>
                    <a:pt x="452" y="476"/>
                    <a:pt x="402" y="376"/>
                  </a:cubicBezTo>
                  <a:cubicBezTo>
                    <a:pt x="377" y="301"/>
                    <a:pt x="327" y="201"/>
                    <a:pt x="252" y="126"/>
                  </a:cubicBezTo>
                  <a:cubicBezTo>
                    <a:pt x="176" y="75"/>
                    <a:pt x="101" y="2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102;p64">
              <a:extLst>
                <a:ext uri="{FF2B5EF4-FFF2-40B4-BE49-F238E27FC236}">
                  <a16:creationId xmlns:a16="http://schemas.microsoft.com/office/drawing/2014/main" id="{488E97E7-9A0F-41C1-8450-D104F6060DF3}"/>
                </a:ext>
              </a:extLst>
            </p:cNvPr>
            <p:cNvSpPr/>
            <p:nvPr/>
          </p:nvSpPr>
          <p:spPr>
            <a:xfrm>
              <a:off x="3870508" y="3986485"/>
              <a:ext cx="333470" cy="532547"/>
            </a:xfrm>
            <a:custGeom>
              <a:avLst/>
              <a:gdLst/>
              <a:ahLst/>
              <a:cxnLst/>
              <a:rect l="l" t="t" r="r" b="b"/>
              <a:pathLst>
                <a:path w="4913" h="7846" extrusionOk="0">
                  <a:moveTo>
                    <a:pt x="2040" y="1"/>
                  </a:moveTo>
                  <a:cubicBezTo>
                    <a:pt x="1524" y="1"/>
                    <a:pt x="1062" y="294"/>
                    <a:pt x="802" y="1003"/>
                  </a:cubicBezTo>
                  <a:cubicBezTo>
                    <a:pt x="0" y="3234"/>
                    <a:pt x="2105" y="6317"/>
                    <a:pt x="2105" y="6317"/>
                  </a:cubicBezTo>
                  <a:cubicBezTo>
                    <a:pt x="2083" y="6316"/>
                    <a:pt x="2060" y="6316"/>
                    <a:pt x="2038" y="6316"/>
                  </a:cubicBezTo>
                  <a:cubicBezTo>
                    <a:pt x="657" y="6316"/>
                    <a:pt x="827" y="7846"/>
                    <a:pt x="827" y="7846"/>
                  </a:cubicBezTo>
                  <a:lnTo>
                    <a:pt x="3910" y="7846"/>
                  </a:lnTo>
                  <a:cubicBezTo>
                    <a:pt x="3910" y="7846"/>
                    <a:pt x="4912" y="5039"/>
                    <a:pt x="4687" y="2883"/>
                  </a:cubicBezTo>
                  <a:cubicBezTo>
                    <a:pt x="4549" y="1389"/>
                    <a:pt x="3164" y="1"/>
                    <a:pt x="20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103;p64">
              <a:extLst>
                <a:ext uri="{FF2B5EF4-FFF2-40B4-BE49-F238E27FC236}">
                  <a16:creationId xmlns:a16="http://schemas.microsoft.com/office/drawing/2014/main" id="{423A277E-EB98-437F-AE06-50E91FCA706C}"/>
                </a:ext>
              </a:extLst>
            </p:cNvPr>
            <p:cNvSpPr/>
            <p:nvPr/>
          </p:nvSpPr>
          <p:spPr>
            <a:xfrm>
              <a:off x="3926641" y="3989947"/>
              <a:ext cx="277337" cy="529086"/>
            </a:xfrm>
            <a:custGeom>
              <a:avLst/>
              <a:gdLst/>
              <a:ahLst/>
              <a:cxnLst/>
              <a:rect l="l" t="t" r="r" b="b"/>
              <a:pathLst>
                <a:path w="4086" h="7795" extrusionOk="0">
                  <a:moveTo>
                    <a:pt x="1554" y="0"/>
                  </a:moveTo>
                  <a:cubicBezTo>
                    <a:pt x="1228" y="501"/>
                    <a:pt x="627" y="1454"/>
                    <a:pt x="827" y="3158"/>
                  </a:cubicBezTo>
                  <a:cubicBezTo>
                    <a:pt x="1178" y="6115"/>
                    <a:pt x="2231" y="7469"/>
                    <a:pt x="2231" y="7469"/>
                  </a:cubicBezTo>
                  <a:lnTo>
                    <a:pt x="0" y="7795"/>
                  </a:lnTo>
                  <a:lnTo>
                    <a:pt x="3083" y="7795"/>
                  </a:lnTo>
                  <a:cubicBezTo>
                    <a:pt x="3083" y="7795"/>
                    <a:pt x="4085" y="4988"/>
                    <a:pt x="3860" y="2832"/>
                  </a:cubicBezTo>
                  <a:cubicBezTo>
                    <a:pt x="3734" y="1479"/>
                    <a:pt x="2607" y="226"/>
                    <a:pt x="1554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04;p64">
              <a:extLst>
                <a:ext uri="{FF2B5EF4-FFF2-40B4-BE49-F238E27FC236}">
                  <a16:creationId xmlns:a16="http://schemas.microsoft.com/office/drawing/2014/main" id="{7503C3A5-C971-49FE-88A1-C0C9B0409198}"/>
                </a:ext>
              </a:extLst>
            </p:cNvPr>
            <p:cNvSpPr/>
            <p:nvPr/>
          </p:nvSpPr>
          <p:spPr>
            <a:xfrm>
              <a:off x="3906211" y="3985060"/>
              <a:ext cx="144642" cy="430192"/>
            </a:xfrm>
            <a:custGeom>
              <a:avLst/>
              <a:gdLst/>
              <a:ahLst/>
              <a:cxnLst/>
              <a:rect l="l" t="t" r="r" b="b"/>
              <a:pathLst>
                <a:path w="2131" h="6338" extrusionOk="0">
                  <a:moveTo>
                    <a:pt x="1474" y="1"/>
                  </a:moveTo>
                  <a:cubicBezTo>
                    <a:pt x="1366" y="1"/>
                    <a:pt x="1258" y="15"/>
                    <a:pt x="1153" y="47"/>
                  </a:cubicBezTo>
                  <a:cubicBezTo>
                    <a:pt x="978" y="97"/>
                    <a:pt x="827" y="172"/>
                    <a:pt x="702" y="298"/>
                  </a:cubicBezTo>
                  <a:cubicBezTo>
                    <a:pt x="577" y="398"/>
                    <a:pt x="477" y="548"/>
                    <a:pt x="376" y="699"/>
                  </a:cubicBezTo>
                  <a:cubicBezTo>
                    <a:pt x="50" y="1300"/>
                    <a:pt x="0" y="2002"/>
                    <a:pt x="76" y="2679"/>
                  </a:cubicBezTo>
                  <a:cubicBezTo>
                    <a:pt x="151" y="3330"/>
                    <a:pt x="326" y="3982"/>
                    <a:pt x="602" y="4608"/>
                  </a:cubicBezTo>
                  <a:cubicBezTo>
                    <a:pt x="878" y="5210"/>
                    <a:pt x="1178" y="5811"/>
                    <a:pt x="1579" y="6338"/>
                  </a:cubicBezTo>
                  <a:cubicBezTo>
                    <a:pt x="1404" y="6062"/>
                    <a:pt x="1253" y="5761"/>
                    <a:pt x="1103" y="5461"/>
                  </a:cubicBezTo>
                  <a:cubicBezTo>
                    <a:pt x="953" y="5185"/>
                    <a:pt x="802" y="4884"/>
                    <a:pt x="702" y="4558"/>
                  </a:cubicBezTo>
                  <a:cubicBezTo>
                    <a:pt x="451" y="3957"/>
                    <a:pt x="251" y="3305"/>
                    <a:pt x="201" y="2654"/>
                  </a:cubicBezTo>
                  <a:cubicBezTo>
                    <a:pt x="151" y="2328"/>
                    <a:pt x="151" y="2002"/>
                    <a:pt x="176" y="1676"/>
                  </a:cubicBezTo>
                  <a:cubicBezTo>
                    <a:pt x="226" y="1350"/>
                    <a:pt x="326" y="1024"/>
                    <a:pt x="477" y="749"/>
                  </a:cubicBezTo>
                  <a:cubicBezTo>
                    <a:pt x="552" y="598"/>
                    <a:pt x="627" y="473"/>
                    <a:pt x="752" y="348"/>
                  </a:cubicBezTo>
                  <a:cubicBezTo>
                    <a:pt x="878" y="247"/>
                    <a:pt x="1003" y="147"/>
                    <a:pt x="1178" y="97"/>
                  </a:cubicBezTo>
                  <a:cubicBezTo>
                    <a:pt x="1293" y="59"/>
                    <a:pt x="1415" y="42"/>
                    <a:pt x="1539" y="42"/>
                  </a:cubicBezTo>
                  <a:cubicBezTo>
                    <a:pt x="1740" y="42"/>
                    <a:pt x="1945" y="85"/>
                    <a:pt x="2131" y="147"/>
                  </a:cubicBezTo>
                  <a:cubicBezTo>
                    <a:pt x="1927" y="62"/>
                    <a:pt x="1700" y="1"/>
                    <a:pt x="1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05;p64">
              <a:extLst>
                <a:ext uri="{FF2B5EF4-FFF2-40B4-BE49-F238E27FC236}">
                  <a16:creationId xmlns:a16="http://schemas.microsoft.com/office/drawing/2014/main" id="{B99859BC-D3B0-49AA-A85F-9F6DE187E614}"/>
                </a:ext>
              </a:extLst>
            </p:cNvPr>
            <p:cNvSpPr/>
            <p:nvPr/>
          </p:nvSpPr>
          <p:spPr>
            <a:xfrm>
              <a:off x="3952163" y="4454358"/>
              <a:ext cx="30679" cy="64685"/>
            </a:xfrm>
            <a:custGeom>
              <a:avLst/>
              <a:gdLst/>
              <a:ahLst/>
              <a:cxnLst/>
              <a:rect l="l" t="t" r="r" b="b"/>
              <a:pathLst>
                <a:path w="452" h="953" extrusionOk="0">
                  <a:moveTo>
                    <a:pt x="451" y="0"/>
                  </a:moveTo>
                  <a:lnTo>
                    <a:pt x="451" y="0"/>
                  </a:lnTo>
                  <a:cubicBezTo>
                    <a:pt x="351" y="25"/>
                    <a:pt x="276" y="75"/>
                    <a:pt x="201" y="126"/>
                  </a:cubicBezTo>
                  <a:cubicBezTo>
                    <a:pt x="125" y="201"/>
                    <a:pt x="75" y="301"/>
                    <a:pt x="50" y="376"/>
                  </a:cubicBezTo>
                  <a:cubicBezTo>
                    <a:pt x="0" y="476"/>
                    <a:pt x="0" y="577"/>
                    <a:pt x="0" y="677"/>
                  </a:cubicBezTo>
                  <a:cubicBezTo>
                    <a:pt x="0" y="777"/>
                    <a:pt x="25" y="852"/>
                    <a:pt x="50" y="953"/>
                  </a:cubicBezTo>
                  <a:cubicBezTo>
                    <a:pt x="75" y="752"/>
                    <a:pt x="100" y="577"/>
                    <a:pt x="150" y="426"/>
                  </a:cubicBezTo>
                  <a:cubicBezTo>
                    <a:pt x="175" y="351"/>
                    <a:pt x="226" y="276"/>
                    <a:pt x="276" y="201"/>
                  </a:cubicBezTo>
                  <a:cubicBezTo>
                    <a:pt x="326" y="126"/>
                    <a:pt x="376" y="75"/>
                    <a:pt x="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06;p64">
              <a:extLst>
                <a:ext uri="{FF2B5EF4-FFF2-40B4-BE49-F238E27FC236}">
                  <a16:creationId xmlns:a16="http://schemas.microsoft.com/office/drawing/2014/main" id="{584DF405-8B14-40E8-86C4-B91B5C30C201}"/>
                </a:ext>
              </a:extLst>
            </p:cNvPr>
            <p:cNvSpPr/>
            <p:nvPr/>
          </p:nvSpPr>
          <p:spPr>
            <a:xfrm>
              <a:off x="3991260" y="4454358"/>
              <a:ext cx="30679" cy="64685"/>
            </a:xfrm>
            <a:custGeom>
              <a:avLst/>
              <a:gdLst/>
              <a:ahLst/>
              <a:cxnLst/>
              <a:rect l="l" t="t" r="r" b="b"/>
              <a:pathLst>
                <a:path w="452" h="953" extrusionOk="0">
                  <a:moveTo>
                    <a:pt x="452" y="0"/>
                  </a:moveTo>
                  <a:cubicBezTo>
                    <a:pt x="351" y="25"/>
                    <a:pt x="276" y="75"/>
                    <a:pt x="201" y="126"/>
                  </a:cubicBezTo>
                  <a:cubicBezTo>
                    <a:pt x="126" y="201"/>
                    <a:pt x="76" y="301"/>
                    <a:pt x="51" y="376"/>
                  </a:cubicBezTo>
                  <a:cubicBezTo>
                    <a:pt x="0" y="476"/>
                    <a:pt x="0" y="577"/>
                    <a:pt x="0" y="677"/>
                  </a:cubicBezTo>
                  <a:cubicBezTo>
                    <a:pt x="0" y="777"/>
                    <a:pt x="26" y="852"/>
                    <a:pt x="76" y="953"/>
                  </a:cubicBezTo>
                  <a:cubicBezTo>
                    <a:pt x="76" y="752"/>
                    <a:pt x="101" y="577"/>
                    <a:pt x="176" y="426"/>
                  </a:cubicBezTo>
                  <a:cubicBezTo>
                    <a:pt x="201" y="351"/>
                    <a:pt x="226" y="276"/>
                    <a:pt x="276" y="201"/>
                  </a:cubicBezTo>
                  <a:cubicBezTo>
                    <a:pt x="326" y="126"/>
                    <a:pt x="401" y="75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07;p64">
              <a:extLst>
                <a:ext uri="{FF2B5EF4-FFF2-40B4-BE49-F238E27FC236}">
                  <a16:creationId xmlns:a16="http://schemas.microsoft.com/office/drawing/2014/main" id="{26D7C4D7-086D-479E-8C76-B1DE05100347}"/>
                </a:ext>
              </a:extLst>
            </p:cNvPr>
            <p:cNvSpPr/>
            <p:nvPr/>
          </p:nvSpPr>
          <p:spPr>
            <a:xfrm>
              <a:off x="3986169" y="3697331"/>
              <a:ext cx="785993" cy="821695"/>
            </a:xfrm>
            <a:custGeom>
              <a:avLst/>
              <a:gdLst/>
              <a:ahLst/>
              <a:cxnLst/>
              <a:rect l="l" t="t" r="r" b="b"/>
              <a:pathLst>
                <a:path w="11580" h="12106" extrusionOk="0">
                  <a:moveTo>
                    <a:pt x="5790" y="0"/>
                  </a:moveTo>
                  <a:cubicBezTo>
                    <a:pt x="2832" y="0"/>
                    <a:pt x="727" y="2607"/>
                    <a:pt x="351" y="5890"/>
                  </a:cubicBezTo>
                  <a:cubicBezTo>
                    <a:pt x="0" y="8847"/>
                    <a:pt x="1880" y="12106"/>
                    <a:pt x="1880" y="12106"/>
                  </a:cubicBezTo>
                  <a:lnTo>
                    <a:pt x="9700" y="12106"/>
                  </a:lnTo>
                  <a:cubicBezTo>
                    <a:pt x="9700" y="12106"/>
                    <a:pt x="11579" y="8847"/>
                    <a:pt x="11253" y="5890"/>
                  </a:cubicBezTo>
                  <a:cubicBezTo>
                    <a:pt x="10852" y="2607"/>
                    <a:pt x="8747" y="0"/>
                    <a:pt x="57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08;p64">
              <a:extLst>
                <a:ext uri="{FF2B5EF4-FFF2-40B4-BE49-F238E27FC236}">
                  <a16:creationId xmlns:a16="http://schemas.microsoft.com/office/drawing/2014/main" id="{72F0FE76-962C-480E-B19C-839090565B36}"/>
                </a:ext>
              </a:extLst>
            </p:cNvPr>
            <p:cNvSpPr/>
            <p:nvPr/>
          </p:nvSpPr>
          <p:spPr>
            <a:xfrm>
              <a:off x="4127352" y="3743215"/>
              <a:ext cx="503632" cy="238241"/>
            </a:xfrm>
            <a:custGeom>
              <a:avLst/>
              <a:gdLst/>
              <a:ahLst/>
              <a:cxnLst/>
              <a:rect l="l" t="t" r="r" b="b"/>
              <a:pathLst>
                <a:path w="7420" h="3510" extrusionOk="0">
                  <a:moveTo>
                    <a:pt x="1254" y="1"/>
                  </a:moveTo>
                  <a:cubicBezTo>
                    <a:pt x="777" y="277"/>
                    <a:pt x="376" y="653"/>
                    <a:pt x="0" y="1054"/>
                  </a:cubicBezTo>
                  <a:cubicBezTo>
                    <a:pt x="326" y="1354"/>
                    <a:pt x="1204" y="1931"/>
                    <a:pt x="3033" y="2056"/>
                  </a:cubicBezTo>
                  <a:cubicBezTo>
                    <a:pt x="2908" y="2206"/>
                    <a:pt x="2833" y="2407"/>
                    <a:pt x="2833" y="2607"/>
                  </a:cubicBezTo>
                  <a:cubicBezTo>
                    <a:pt x="2833" y="3109"/>
                    <a:pt x="3234" y="3510"/>
                    <a:pt x="3710" y="3510"/>
                  </a:cubicBezTo>
                  <a:cubicBezTo>
                    <a:pt x="4211" y="3510"/>
                    <a:pt x="4612" y="3109"/>
                    <a:pt x="4612" y="2607"/>
                  </a:cubicBezTo>
                  <a:cubicBezTo>
                    <a:pt x="4612" y="2407"/>
                    <a:pt x="4512" y="2206"/>
                    <a:pt x="4386" y="2056"/>
                  </a:cubicBezTo>
                  <a:cubicBezTo>
                    <a:pt x="6291" y="1931"/>
                    <a:pt x="7118" y="1354"/>
                    <a:pt x="7419" y="1054"/>
                  </a:cubicBezTo>
                  <a:cubicBezTo>
                    <a:pt x="7068" y="653"/>
                    <a:pt x="6642" y="277"/>
                    <a:pt x="6191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09;p64">
              <a:extLst>
                <a:ext uri="{FF2B5EF4-FFF2-40B4-BE49-F238E27FC236}">
                  <a16:creationId xmlns:a16="http://schemas.microsoft.com/office/drawing/2014/main" id="{4EC4DF41-6DA5-414A-9A06-49CDAA5BF5C1}"/>
                </a:ext>
              </a:extLst>
            </p:cNvPr>
            <p:cNvSpPr/>
            <p:nvPr/>
          </p:nvSpPr>
          <p:spPr>
            <a:xfrm>
              <a:off x="4644502" y="3986485"/>
              <a:ext cx="114030" cy="532547"/>
            </a:xfrm>
            <a:custGeom>
              <a:avLst/>
              <a:gdLst/>
              <a:ahLst/>
              <a:cxnLst/>
              <a:rect l="l" t="t" r="r" b="b"/>
              <a:pathLst>
                <a:path w="1680" h="7846" extrusionOk="0">
                  <a:moveTo>
                    <a:pt x="1204" y="1"/>
                  </a:moveTo>
                  <a:lnTo>
                    <a:pt x="1204" y="1"/>
                  </a:lnTo>
                  <a:cubicBezTo>
                    <a:pt x="1279" y="327"/>
                    <a:pt x="1354" y="653"/>
                    <a:pt x="1429" y="1003"/>
                  </a:cubicBezTo>
                  <a:cubicBezTo>
                    <a:pt x="1479" y="1329"/>
                    <a:pt x="1504" y="1680"/>
                    <a:pt x="1529" y="2006"/>
                  </a:cubicBezTo>
                  <a:cubicBezTo>
                    <a:pt x="1554" y="2683"/>
                    <a:pt x="1479" y="3359"/>
                    <a:pt x="1354" y="4011"/>
                  </a:cubicBezTo>
                  <a:cubicBezTo>
                    <a:pt x="1229" y="4688"/>
                    <a:pt x="1028" y="5339"/>
                    <a:pt x="803" y="5991"/>
                  </a:cubicBezTo>
                  <a:cubicBezTo>
                    <a:pt x="577" y="6618"/>
                    <a:pt x="301" y="7244"/>
                    <a:pt x="1" y="7846"/>
                  </a:cubicBezTo>
                  <a:cubicBezTo>
                    <a:pt x="351" y="7269"/>
                    <a:pt x="652" y="6643"/>
                    <a:pt x="903" y="6016"/>
                  </a:cubicBezTo>
                  <a:cubicBezTo>
                    <a:pt x="1153" y="5364"/>
                    <a:pt x="1329" y="4713"/>
                    <a:pt x="1479" y="4036"/>
                  </a:cubicBezTo>
                  <a:cubicBezTo>
                    <a:pt x="1605" y="3384"/>
                    <a:pt x="1680" y="2683"/>
                    <a:pt x="1630" y="2006"/>
                  </a:cubicBezTo>
                  <a:cubicBezTo>
                    <a:pt x="1580" y="1304"/>
                    <a:pt x="1429" y="653"/>
                    <a:pt x="1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10;p64">
              <a:extLst>
                <a:ext uri="{FF2B5EF4-FFF2-40B4-BE49-F238E27FC236}">
                  <a16:creationId xmlns:a16="http://schemas.microsoft.com/office/drawing/2014/main" id="{1439A759-7E19-4337-AEEE-2C3AB7E47371}"/>
                </a:ext>
              </a:extLst>
            </p:cNvPr>
            <p:cNvSpPr/>
            <p:nvPr/>
          </p:nvSpPr>
          <p:spPr>
            <a:xfrm>
              <a:off x="4001441" y="3986485"/>
              <a:ext cx="112333" cy="532547"/>
            </a:xfrm>
            <a:custGeom>
              <a:avLst/>
              <a:gdLst/>
              <a:ahLst/>
              <a:cxnLst/>
              <a:rect l="l" t="t" r="r" b="b"/>
              <a:pathLst>
                <a:path w="1655" h="7846" extrusionOk="0">
                  <a:moveTo>
                    <a:pt x="477" y="1"/>
                  </a:moveTo>
                  <a:lnTo>
                    <a:pt x="477" y="1"/>
                  </a:lnTo>
                  <a:cubicBezTo>
                    <a:pt x="226" y="653"/>
                    <a:pt x="76" y="1329"/>
                    <a:pt x="51" y="2006"/>
                  </a:cubicBezTo>
                  <a:cubicBezTo>
                    <a:pt x="1" y="2683"/>
                    <a:pt x="51" y="3384"/>
                    <a:pt x="176" y="4036"/>
                  </a:cubicBezTo>
                  <a:cubicBezTo>
                    <a:pt x="327" y="4713"/>
                    <a:pt x="527" y="5389"/>
                    <a:pt x="778" y="6016"/>
                  </a:cubicBezTo>
                  <a:cubicBezTo>
                    <a:pt x="1028" y="6643"/>
                    <a:pt x="1304" y="7269"/>
                    <a:pt x="1655" y="7846"/>
                  </a:cubicBezTo>
                  <a:cubicBezTo>
                    <a:pt x="1354" y="7244"/>
                    <a:pt x="1079" y="6618"/>
                    <a:pt x="853" y="5991"/>
                  </a:cubicBezTo>
                  <a:cubicBezTo>
                    <a:pt x="627" y="5339"/>
                    <a:pt x="427" y="4688"/>
                    <a:pt x="302" y="4011"/>
                  </a:cubicBezTo>
                  <a:cubicBezTo>
                    <a:pt x="176" y="3359"/>
                    <a:pt x="101" y="2683"/>
                    <a:pt x="151" y="2006"/>
                  </a:cubicBezTo>
                  <a:cubicBezTo>
                    <a:pt x="151" y="1680"/>
                    <a:pt x="176" y="1329"/>
                    <a:pt x="251" y="1003"/>
                  </a:cubicBezTo>
                  <a:cubicBezTo>
                    <a:pt x="302" y="653"/>
                    <a:pt x="377" y="327"/>
                    <a:pt x="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11;p64">
              <a:extLst>
                <a:ext uri="{FF2B5EF4-FFF2-40B4-BE49-F238E27FC236}">
                  <a16:creationId xmlns:a16="http://schemas.microsoft.com/office/drawing/2014/main" id="{6827F8BB-66D3-4F21-BC59-2DF27AC1D886}"/>
                </a:ext>
              </a:extLst>
            </p:cNvPr>
            <p:cNvSpPr/>
            <p:nvPr/>
          </p:nvSpPr>
          <p:spPr>
            <a:xfrm>
              <a:off x="4125655" y="4075064"/>
              <a:ext cx="229621" cy="443970"/>
            </a:xfrm>
            <a:custGeom>
              <a:avLst/>
              <a:gdLst/>
              <a:ahLst/>
              <a:cxnLst/>
              <a:rect l="l" t="t" r="r" b="b"/>
              <a:pathLst>
                <a:path w="3383" h="6541" extrusionOk="0">
                  <a:moveTo>
                    <a:pt x="1521" y="1"/>
                  </a:moveTo>
                  <a:cubicBezTo>
                    <a:pt x="1412" y="1"/>
                    <a:pt x="1298" y="8"/>
                    <a:pt x="1178" y="24"/>
                  </a:cubicBezTo>
                  <a:cubicBezTo>
                    <a:pt x="126" y="150"/>
                    <a:pt x="0" y="1403"/>
                    <a:pt x="0" y="2205"/>
                  </a:cubicBezTo>
                  <a:cubicBezTo>
                    <a:pt x="0" y="4135"/>
                    <a:pt x="1178" y="5438"/>
                    <a:pt x="1178" y="5438"/>
                  </a:cubicBezTo>
                  <a:cubicBezTo>
                    <a:pt x="226" y="5889"/>
                    <a:pt x="151" y="6541"/>
                    <a:pt x="151" y="6541"/>
                  </a:cubicBezTo>
                  <a:lnTo>
                    <a:pt x="3359" y="6541"/>
                  </a:lnTo>
                  <a:cubicBezTo>
                    <a:pt x="3359" y="6541"/>
                    <a:pt x="3334" y="2731"/>
                    <a:pt x="3359" y="2205"/>
                  </a:cubicBezTo>
                  <a:cubicBezTo>
                    <a:pt x="3382" y="1319"/>
                    <a:pt x="2951" y="1"/>
                    <a:pt x="1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12;p64">
              <a:extLst>
                <a:ext uri="{FF2B5EF4-FFF2-40B4-BE49-F238E27FC236}">
                  <a16:creationId xmlns:a16="http://schemas.microsoft.com/office/drawing/2014/main" id="{C99F4904-D59C-4F71-AA3D-5E4A912DC806}"/>
                </a:ext>
              </a:extLst>
            </p:cNvPr>
            <p:cNvSpPr/>
            <p:nvPr/>
          </p:nvSpPr>
          <p:spPr>
            <a:xfrm>
              <a:off x="4164752" y="4471327"/>
              <a:ext cx="40929" cy="47716"/>
            </a:xfrm>
            <a:custGeom>
              <a:avLst/>
              <a:gdLst/>
              <a:ahLst/>
              <a:cxnLst/>
              <a:rect l="l" t="t" r="r" b="b"/>
              <a:pathLst>
                <a:path w="603" h="703" extrusionOk="0">
                  <a:moveTo>
                    <a:pt x="602" y="1"/>
                  </a:moveTo>
                  <a:cubicBezTo>
                    <a:pt x="427" y="1"/>
                    <a:pt x="252" y="76"/>
                    <a:pt x="151" y="226"/>
                  </a:cubicBezTo>
                  <a:cubicBezTo>
                    <a:pt x="101" y="302"/>
                    <a:pt x="51" y="377"/>
                    <a:pt x="26" y="452"/>
                  </a:cubicBezTo>
                  <a:cubicBezTo>
                    <a:pt x="26" y="552"/>
                    <a:pt x="1" y="627"/>
                    <a:pt x="26" y="703"/>
                  </a:cubicBezTo>
                  <a:cubicBezTo>
                    <a:pt x="101" y="552"/>
                    <a:pt x="151" y="427"/>
                    <a:pt x="252" y="302"/>
                  </a:cubicBezTo>
                  <a:cubicBezTo>
                    <a:pt x="302" y="251"/>
                    <a:pt x="352" y="201"/>
                    <a:pt x="402" y="151"/>
                  </a:cubicBezTo>
                  <a:cubicBezTo>
                    <a:pt x="477" y="101"/>
                    <a:pt x="527" y="51"/>
                    <a:pt x="6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13;p64">
              <a:extLst>
                <a:ext uri="{FF2B5EF4-FFF2-40B4-BE49-F238E27FC236}">
                  <a16:creationId xmlns:a16="http://schemas.microsoft.com/office/drawing/2014/main" id="{13B6E451-9C3E-47A9-B5F2-D19585AC50D8}"/>
                </a:ext>
              </a:extLst>
            </p:cNvPr>
            <p:cNvSpPr/>
            <p:nvPr/>
          </p:nvSpPr>
          <p:spPr>
            <a:xfrm>
              <a:off x="4197129" y="4471327"/>
              <a:ext cx="39164" cy="47716"/>
            </a:xfrm>
            <a:custGeom>
              <a:avLst/>
              <a:gdLst/>
              <a:ahLst/>
              <a:cxnLst/>
              <a:rect l="l" t="t" r="r" b="b"/>
              <a:pathLst>
                <a:path w="577" h="703" extrusionOk="0">
                  <a:moveTo>
                    <a:pt x="577" y="1"/>
                  </a:moveTo>
                  <a:cubicBezTo>
                    <a:pt x="426" y="1"/>
                    <a:pt x="251" y="76"/>
                    <a:pt x="150" y="226"/>
                  </a:cubicBezTo>
                  <a:cubicBezTo>
                    <a:pt x="75" y="302"/>
                    <a:pt x="50" y="377"/>
                    <a:pt x="25" y="452"/>
                  </a:cubicBezTo>
                  <a:cubicBezTo>
                    <a:pt x="0" y="552"/>
                    <a:pt x="0" y="627"/>
                    <a:pt x="25" y="703"/>
                  </a:cubicBezTo>
                  <a:cubicBezTo>
                    <a:pt x="75" y="552"/>
                    <a:pt x="150" y="427"/>
                    <a:pt x="251" y="302"/>
                  </a:cubicBezTo>
                  <a:cubicBezTo>
                    <a:pt x="276" y="251"/>
                    <a:pt x="326" y="201"/>
                    <a:pt x="401" y="151"/>
                  </a:cubicBezTo>
                  <a:cubicBezTo>
                    <a:pt x="451" y="101"/>
                    <a:pt x="526" y="51"/>
                    <a:pt x="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14;p64">
              <a:extLst>
                <a:ext uri="{FF2B5EF4-FFF2-40B4-BE49-F238E27FC236}">
                  <a16:creationId xmlns:a16="http://schemas.microsoft.com/office/drawing/2014/main" id="{41058E47-7ADE-4C0D-BD3D-07B7C2D90D69}"/>
                </a:ext>
              </a:extLst>
            </p:cNvPr>
            <p:cNvSpPr/>
            <p:nvPr/>
          </p:nvSpPr>
          <p:spPr>
            <a:xfrm>
              <a:off x="4125655" y="4234913"/>
              <a:ext cx="83418" cy="284125"/>
            </a:xfrm>
            <a:custGeom>
              <a:avLst/>
              <a:gdLst/>
              <a:ahLst/>
              <a:cxnLst/>
              <a:rect l="l" t="t" r="r" b="b"/>
              <a:pathLst>
                <a:path w="1229" h="4186" extrusionOk="0">
                  <a:moveTo>
                    <a:pt x="0" y="0"/>
                  </a:moveTo>
                  <a:cubicBezTo>
                    <a:pt x="0" y="276"/>
                    <a:pt x="25" y="577"/>
                    <a:pt x="76" y="827"/>
                  </a:cubicBezTo>
                  <a:cubicBezTo>
                    <a:pt x="151" y="1103"/>
                    <a:pt x="226" y="1379"/>
                    <a:pt x="326" y="1654"/>
                  </a:cubicBezTo>
                  <a:cubicBezTo>
                    <a:pt x="427" y="1905"/>
                    <a:pt x="552" y="2155"/>
                    <a:pt x="677" y="2406"/>
                  </a:cubicBezTo>
                  <a:cubicBezTo>
                    <a:pt x="813" y="2632"/>
                    <a:pt x="948" y="2857"/>
                    <a:pt x="1083" y="3065"/>
                  </a:cubicBezTo>
                  <a:lnTo>
                    <a:pt x="1083" y="3065"/>
                  </a:lnTo>
                  <a:cubicBezTo>
                    <a:pt x="1046" y="3082"/>
                    <a:pt x="1008" y="3103"/>
                    <a:pt x="978" y="3133"/>
                  </a:cubicBezTo>
                  <a:cubicBezTo>
                    <a:pt x="903" y="3158"/>
                    <a:pt x="853" y="3183"/>
                    <a:pt x="802" y="3233"/>
                  </a:cubicBezTo>
                  <a:cubicBezTo>
                    <a:pt x="677" y="3283"/>
                    <a:pt x="577" y="3384"/>
                    <a:pt x="477" y="3484"/>
                  </a:cubicBezTo>
                  <a:cubicBezTo>
                    <a:pt x="401" y="3584"/>
                    <a:pt x="326" y="3684"/>
                    <a:pt x="251" y="3810"/>
                  </a:cubicBezTo>
                  <a:cubicBezTo>
                    <a:pt x="201" y="3935"/>
                    <a:pt x="151" y="4060"/>
                    <a:pt x="151" y="4186"/>
                  </a:cubicBezTo>
                  <a:cubicBezTo>
                    <a:pt x="176" y="4060"/>
                    <a:pt x="251" y="3960"/>
                    <a:pt x="326" y="3860"/>
                  </a:cubicBezTo>
                  <a:cubicBezTo>
                    <a:pt x="401" y="3734"/>
                    <a:pt x="477" y="3659"/>
                    <a:pt x="577" y="3559"/>
                  </a:cubicBezTo>
                  <a:cubicBezTo>
                    <a:pt x="652" y="3484"/>
                    <a:pt x="752" y="3409"/>
                    <a:pt x="853" y="3333"/>
                  </a:cubicBezTo>
                  <a:cubicBezTo>
                    <a:pt x="978" y="3258"/>
                    <a:pt x="1078" y="3208"/>
                    <a:pt x="1203" y="3133"/>
                  </a:cubicBezTo>
                  <a:cubicBezTo>
                    <a:pt x="1229" y="3108"/>
                    <a:pt x="1229" y="3083"/>
                    <a:pt x="1229" y="3058"/>
                  </a:cubicBezTo>
                  <a:cubicBezTo>
                    <a:pt x="1053" y="2832"/>
                    <a:pt x="903" y="2607"/>
                    <a:pt x="752" y="2356"/>
                  </a:cubicBezTo>
                  <a:cubicBezTo>
                    <a:pt x="627" y="2130"/>
                    <a:pt x="502" y="1880"/>
                    <a:pt x="376" y="1629"/>
                  </a:cubicBezTo>
                  <a:cubicBezTo>
                    <a:pt x="176" y="1103"/>
                    <a:pt x="25" y="577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15;p64">
              <a:extLst>
                <a:ext uri="{FF2B5EF4-FFF2-40B4-BE49-F238E27FC236}">
                  <a16:creationId xmlns:a16="http://schemas.microsoft.com/office/drawing/2014/main" id="{3BD24966-B645-462A-855E-5E087A5195F7}"/>
                </a:ext>
              </a:extLst>
            </p:cNvPr>
            <p:cNvSpPr/>
            <p:nvPr/>
          </p:nvSpPr>
          <p:spPr>
            <a:xfrm>
              <a:off x="4348493" y="4229754"/>
              <a:ext cx="8552" cy="296071"/>
            </a:xfrm>
            <a:custGeom>
              <a:avLst/>
              <a:gdLst/>
              <a:ahLst/>
              <a:cxnLst/>
              <a:rect l="l" t="t" r="r" b="b"/>
              <a:pathLst>
                <a:path w="126" h="4362" extrusionOk="0">
                  <a:moveTo>
                    <a:pt x="51" y="1"/>
                  </a:moveTo>
                  <a:cubicBezTo>
                    <a:pt x="26" y="352"/>
                    <a:pt x="26" y="728"/>
                    <a:pt x="1" y="1079"/>
                  </a:cubicBezTo>
                  <a:cubicBezTo>
                    <a:pt x="1" y="1455"/>
                    <a:pt x="1" y="1805"/>
                    <a:pt x="1" y="2181"/>
                  </a:cubicBezTo>
                  <a:cubicBezTo>
                    <a:pt x="1" y="2532"/>
                    <a:pt x="1" y="2908"/>
                    <a:pt x="1" y="3259"/>
                  </a:cubicBezTo>
                  <a:cubicBezTo>
                    <a:pt x="26" y="3635"/>
                    <a:pt x="26" y="3986"/>
                    <a:pt x="51" y="4362"/>
                  </a:cubicBezTo>
                  <a:cubicBezTo>
                    <a:pt x="76" y="3986"/>
                    <a:pt x="101" y="3635"/>
                    <a:pt x="101" y="3259"/>
                  </a:cubicBezTo>
                  <a:cubicBezTo>
                    <a:pt x="126" y="2908"/>
                    <a:pt x="126" y="2532"/>
                    <a:pt x="126" y="2181"/>
                  </a:cubicBezTo>
                  <a:cubicBezTo>
                    <a:pt x="126" y="1805"/>
                    <a:pt x="126" y="1455"/>
                    <a:pt x="101" y="1079"/>
                  </a:cubicBezTo>
                  <a:cubicBezTo>
                    <a:pt x="101" y="728"/>
                    <a:pt x="76" y="352"/>
                    <a:pt x="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16;p64">
              <a:extLst>
                <a:ext uri="{FF2B5EF4-FFF2-40B4-BE49-F238E27FC236}">
                  <a16:creationId xmlns:a16="http://schemas.microsoft.com/office/drawing/2014/main" id="{9587374A-2327-4A67-9864-0C413D073D52}"/>
                </a:ext>
              </a:extLst>
            </p:cNvPr>
            <p:cNvSpPr/>
            <p:nvPr/>
          </p:nvSpPr>
          <p:spPr>
            <a:xfrm>
              <a:off x="4403066" y="4075064"/>
              <a:ext cx="231318" cy="443970"/>
            </a:xfrm>
            <a:custGeom>
              <a:avLst/>
              <a:gdLst/>
              <a:ahLst/>
              <a:cxnLst/>
              <a:rect l="l" t="t" r="r" b="b"/>
              <a:pathLst>
                <a:path w="3408" h="6541" extrusionOk="0">
                  <a:moveTo>
                    <a:pt x="1862" y="1"/>
                  </a:moveTo>
                  <a:cubicBezTo>
                    <a:pt x="432" y="1"/>
                    <a:pt x="0" y="1319"/>
                    <a:pt x="24" y="2205"/>
                  </a:cubicBezTo>
                  <a:cubicBezTo>
                    <a:pt x="49" y="2731"/>
                    <a:pt x="24" y="6541"/>
                    <a:pt x="24" y="6541"/>
                  </a:cubicBezTo>
                  <a:lnTo>
                    <a:pt x="3257" y="6541"/>
                  </a:lnTo>
                  <a:cubicBezTo>
                    <a:pt x="3257" y="6541"/>
                    <a:pt x="3157" y="5889"/>
                    <a:pt x="2204" y="5438"/>
                  </a:cubicBezTo>
                  <a:cubicBezTo>
                    <a:pt x="2204" y="5438"/>
                    <a:pt x="3407" y="4135"/>
                    <a:pt x="3407" y="2205"/>
                  </a:cubicBezTo>
                  <a:cubicBezTo>
                    <a:pt x="3407" y="1403"/>
                    <a:pt x="3257" y="150"/>
                    <a:pt x="2204" y="24"/>
                  </a:cubicBezTo>
                  <a:cubicBezTo>
                    <a:pt x="2084" y="8"/>
                    <a:pt x="1970" y="1"/>
                    <a:pt x="18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17;p64">
              <a:extLst>
                <a:ext uri="{FF2B5EF4-FFF2-40B4-BE49-F238E27FC236}">
                  <a16:creationId xmlns:a16="http://schemas.microsoft.com/office/drawing/2014/main" id="{0FC2B857-9C72-465E-AD4F-50C8C2DB055A}"/>
                </a:ext>
              </a:extLst>
            </p:cNvPr>
            <p:cNvSpPr/>
            <p:nvPr/>
          </p:nvSpPr>
          <p:spPr>
            <a:xfrm>
              <a:off x="4552666" y="4471327"/>
              <a:ext cx="40861" cy="47716"/>
            </a:xfrm>
            <a:custGeom>
              <a:avLst/>
              <a:gdLst/>
              <a:ahLst/>
              <a:cxnLst/>
              <a:rect l="l" t="t" r="r" b="b"/>
              <a:pathLst>
                <a:path w="602" h="703" extrusionOk="0">
                  <a:moveTo>
                    <a:pt x="0" y="1"/>
                  </a:moveTo>
                  <a:cubicBezTo>
                    <a:pt x="75" y="51"/>
                    <a:pt x="151" y="101"/>
                    <a:pt x="201" y="151"/>
                  </a:cubicBezTo>
                  <a:cubicBezTo>
                    <a:pt x="251" y="201"/>
                    <a:pt x="301" y="251"/>
                    <a:pt x="351" y="302"/>
                  </a:cubicBezTo>
                  <a:cubicBezTo>
                    <a:pt x="451" y="427"/>
                    <a:pt x="527" y="552"/>
                    <a:pt x="577" y="703"/>
                  </a:cubicBezTo>
                  <a:cubicBezTo>
                    <a:pt x="602" y="627"/>
                    <a:pt x="602" y="552"/>
                    <a:pt x="577" y="452"/>
                  </a:cubicBezTo>
                  <a:cubicBezTo>
                    <a:pt x="552" y="377"/>
                    <a:pt x="501" y="302"/>
                    <a:pt x="451" y="226"/>
                  </a:cubicBezTo>
                  <a:cubicBezTo>
                    <a:pt x="351" y="76"/>
                    <a:pt x="176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18;p64">
              <a:extLst>
                <a:ext uri="{FF2B5EF4-FFF2-40B4-BE49-F238E27FC236}">
                  <a16:creationId xmlns:a16="http://schemas.microsoft.com/office/drawing/2014/main" id="{CBF93BA3-57C3-48D0-9DA8-552DE384D3E3}"/>
                </a:ext>
              </a:extLst>
            </p:cNvPr>
            <p:cNvSpPr/>
            <p:nvPr/>
          </p:nvSpPr>
          <p:spPr>
            <a:xfrm>
              <a:off x="4522053" y="4471327"/>
              <a:ext cx="39164" cy="47716"/>
            </a:xfrm>
            <a:custGeom>
              <a:avLst/>
              <a:gdLst/>
              <a:ahLst/>
              <a:cxnLst/>
              <a:rect l="l" t="t" r="r" b="b"/>
              <a:pathLst>
                <a:path w="577" h="703" extrusionOk="0">
                  <a:moveTo>
                    <a:pt x="0" y="1"/>
                  </a:moveTo>
                  <a:cubicBezTo>
                    <a:pt x="75" y="51"/>
                    <a:pt x="125" y="101"/>
                    <a:pt x="201" y="151"/>
                  </a:cubicBezTo>
                  <a:cubicBezTo>
                    <a:pt x="251" y="201"/>
                    <a:pt x="301" y="251"/>
                    <a:pt x="351" y="302"/>
                  </a:cubicBezTo>
                  <a:cubicBezTo>
                    <a:pt x="451" y="427"/>
                    <a:pt x="501" y="552"/>
                    <a:pt x="577" y="703"/>
                  </a:cubicBezTo>
                  <a:cubicBezTo>
                    <a:pt x="577" y="627"/>
                    <a:pt x="577" y="552"/>
                    <a:pt x="551" y="452"/>
                  </a:cubicBezTo>
                  <a:cubicBezTo>
                    <a:pt x="551" y="377"/>
                    <a:pt x="501" y="302"/>
                    <a:pt x="451" y="226"/>
                  </a:cubicBezTo>
                  <a:cubicBezTo>
                    <a:pt x="326" y="76"/>
                    <a:pt x="176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19;p64">
              <a:extLst>
                <a:ext uri="{FF2B5EF4-FFF2-40B4-BE49-F238E27FC236}">
                  <a16:creationId xmlns:a16="http://schemas.microsoft.com/office/drawing/2014/main" id="{811C26AA-91D2-4473-9AE4-DDCD2B6D6EA1}"/>
                </a:ext>
              </a:extLst>
            </p:cNvPr>
            <p:cNvSpPr/>
            <p:nvPr/>
          </p:nvSpPr>
          <p:spPr>
            <a:xfrm>
              <a:off x="4549272" y="4234913"/>
              <a:ext cx="85115" cy="284125"/>
            </a:xfrm>
            <a:custGeom>
              <a:avLst/>
              <a:gdLst/>
              <a:ahLst/>
              <a:cxnLst/>
              <a:rect l="l" t="t" r="r" b="b"/>
              <a:pathLst>
                <a:path w="1254" h="4186" extrusionOk="0">
                  <a:moveTo>
                    <a:pt x="1228" y="0"/>
                  </a:moveTo>
                  <a:cubicBezTo>
                    <a:pt x="1228" y="577"/>
                    <a:pt x="1053" y="1103"/>
                    <a:pt x="852" y="1629"/>
                  </a:cubicBezTo>
                  <a:cubicBezTo>
                    <a:pt x="727" y="1880"/>
                    <a:pt x="602" y="2130"/>
                    <a:pt x="476" y="2356"/>
                  </a:cubicBezTo>
                  <a:cubicBezTo>
                    <a:pt x="326" y="2607"/>
                    <a:pt x="176" y="2832"/>
                    <a:pt x="25" y="3058"/>
                  </a:cubicBezTo>
                  <a:lnTo>
                    <a:pt x="0" y="3058"/>
                  </a:lnTo>
                  <a:cubicBezTo>
                    <a:pt x="0" y="3108"/>
                    <a:pt x="0" y="3133"/>
                    <a:pt x="25" y="3133"/>
                  </a:cubicBezTo>
                  <a:lnTo>
                    <a:pt x="50" y="3133"/>
                  </a:lnTo>
                  <a:cubicBezTo>
                    <a:pt x="150" y="3208"/>
                    <a:pt x="276" y="3258"/>
                    <a:pt x="376" y="3333"/>
                  </a:cubicBezTo>
                  <a:cubicBezTo>
                    <a:pt x="476" y="3409"/>
                    <a:pt x="577" y="3484"/>
                    <a:pt x="677" y="3559"/>
                  </a:cubicBezTo>
                  <a:cubicBezTo>
                    <a:pt x="752" y="3659"/>
                    <a:pt x="852" y="3734"/>
                    <a:pt x="927" y="3860"/>
                  </a:cubicBezTo>
                  <a:cubicBezTo>
                    <a:pt x="978" y="3960"/>
                    <a:pt x="1053" y="4060"/>
                    <a:pt x="1103" y="4186"/>
                  </a:cubicBezTo>
                  <a:cubicBezTo>
                    <a:pt x="1078" y="4060"/>
                    <a:pt x="1053" y="3935"/>
                    <a:pt x="978" y="3810"/>
                  </a:cubicBezTo>
                  <a:cubicBezTo>
                    <a:pt x="927" y="3684"/>
                    <a:pt x="852" y="3584"/>
                    <a:pt x="752" y="3484"/>
                  </a:cubicBezTo>
                  <a:cubicBezTo>
                    <a:pt x="652" y="3384"/>
                    <a:pt x="551" y="3283"/>
                    <a:pt x="451" y="3233"/>
                  </a:cubicBezTo>
                  <a:cubicBezTo>
                    <a:pt x="376" y="3183"/>
                    <a:pt x="326" y="3158"/>
                    <a:pt x="276" y="3133"/>
                  </a:cubicBezTo>
                  <a:cubicBezTo>
                    <a:pt x="229" y="3102"/>
                    <a:pt x="193" y="3081"/>
                    <a:pt x="153" y="3063"/>
                  </a:cubicBezTo>
                  <a:lnTo>
                    <a:pt x="153" y="3063"/>
                  </a:lnTo>
                  <a:cubicBezTo>
                    <a:pt x="306" y="2856"/>
                    <a:pt x="439" y="2631"/>
                    <a:pt x="551" y="2406"/>
                  </a:cubicBezTo>
                  <a:cubicBezTo>
                    <a:pt x="677" y="2155"/>
                    <a:pt x="802" y="1905"/>
                    <a:pt x="902" y="1654"/>
                  </a:cubicBezTo>
                  <a:cubicBezTo>
                    <a:pt x="1003" y="1379"/>
                    <a:pt x="1103" y="1103"/>
                    <a:pt x="1153" y="827"/>
                  </a:cubicBezTo>
                  <a:cubicBezTo>
                    <a:pt x="1203" y="577"/>
                    <a:pt x="1253" y="276"/>
                    <a:pt x="12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120;p64">
              <a:extLst>
                <a:ext uri="{FF2B5EF4-FFF2-40B4-BE49-F238E27FC236}">
                  <a16:creationId xmlns:a16="http://schemas.microsoft.com/office/drawing/2014/main" id="{F9B0A534-A2D9-40D1-B568-D843B12D0C68}"/>
                </a:ext>
              </a:extLst>
            </p:cNvPr>
            <p:cNvSpPr/>
            <p:nvPr/>
          </p:nvSpPr>
          <p:spPr>
            <a:xfrm>
              <a:off x="4399536" y="4224664"/>
              <a:ext cx="8552" cy="294374"/>
            </a:xfrm>
            <a:custGeom>
              <a:avLst/>
              <a:gdLst/>
              <a:ahLst/>
              <a:cxnLst/>
              <a:rect l="l" t="t" r="r" b="b"/>
              <a:pathLst>
                <a:path w="126" h="4337" extrusionOk="0">
                  <a:moveTo>
                    <a:pt x="76" y="1"/>
                  </a:moveTo>
                  <a:cubicBezTo>
                    <a:pt x="51" y="352"/>
                    <a:pt x="26" y="728"/>
                    <a:pt x="26" y="1078"/>
                  </a:cubicBezTo>
                  <a:cubicBezTo>
                    <a:pt x="26" y="1454"/>
                    <a:pt x="1" y="1805"/>
                    <a:pt x="1" y="2156"/>
                  </a:cubicBezTo>
                  <a:cubicBezTo>
                    <a:pt x="1" y="2532"/>
                    <a:pt x="26" y="2883"/>
                    <a:pt x="26" y="3259"/>
                  </a:cubicBezTo>
                  <a:cubicBezTo>
                    <a:pt x="26" y="3610"/>
                    <a:pt x="51" y="3986"/>
                    <a:pt x="76" y="4337"/>
                  </a:cubicBezTo>
                  <a:cubicBezTo>
                    <a:pt x="101" y="3986"/>
                    <a:pt x="101" y="3610"/>
                    <a:pt x="126" y="3259"/>
                  </a:cubicBezTo>
                  <a:cubicBezTo>
                    <a:pt x="126" y="2883"/>
                    <a:pt x="126" y="2532"/>
                    <a:pt x="126" y="2156"/>
                  </a:cubicBezTo>
                  <a:cubicBezTo>
                    <a:pt x="126" y="1805"/>
                    <a:pt x="126" y="1454"/>
                    <a:pt x="126" y="1078"/>
                  </a:cubicBezTo>
                  <a:cubicBezTo>
                    <a:pt x="101" y="728"/>
                    <a:pt x="101" y="352"/>
                    <a:pt x="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21;p64">
              <a:extLst>
                <a:ext uri="{FF2B5EF4-FFF2-40B4-BE49-F238E27FC236}">
                  <a16:creationId xmlns:a16="http://schemas.microsoft.com/office/drawing/2014/main" id="{08742A62-8E1D-4236-99DA-05312A41B862}"/>
                </a:ext>
              </a:extLst>
            </p:cNvPr>
            <p:cNvSpPr/>
            <p:nvPr/>
          </p:nvSpPr>
          <p:spPr>
            <a:xfrm>
              <a:off x="4117170" y="3726246"/>
              <a:ext cx="523995" cy="139551"/>
            </a:xfrm>
            <a:custGeom>
              <a:avLst/>
              <a:gdLst/>
              <a:ahLst/>
              <a:cxnLst/>
              <a:rect l="l" t="t" r="r" b="b"/>
              <a:pathLst>
                <a:path w="7720" h="2056" extrusionOk="0">
                  <a:moveTo>
                    <a:pt x="501" y="0"/>
                  </a:moveTo>
                  <a:lnTo>
                    <a:pt x="0" y="878"/>
                  </a:lnTo>
                  <a:cubicBezTo>
                    <a:pt x="0" y="878"/>
                    <a:pt x="802" y="2055"/>
                    <a:pt x="3885" y="2055"/>
                  </a:cubicBezTo>
                  <a:cubicBezTo>
                    <a:pt x="6968" y="2055"/>
                    <a:pt x="7719" y="903"/>
                    <a:pt x="7719" y="903"/>
                  </a:cubicBezTo>
                  <a:lnTo>
                    <a:pt x="71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122;p64">
              <a:extLst>
                <a:ext uri="{FF2B5EF4-FFF2-40B4-BE49-F238E27FC236}">
                  <a16:creationId xmlns:a16="http://schemas.microsoft.com/office/drawing/2014/main" id="{2E2EFCF4-119F-4894-83E6-FC6FA89B9558}"/>
                </a:ext>
              </a:extLst>
            </p:cNvPr>
            <p:cNvSpPr/>
            <p:nvPr/>
          </p:nvSpPr>
          <p:spPr>
            <a:xfrm>
              <a:off x="4319578" y="3843605"/>
              <a:ext cx="120885" cy="120885"/>
            </a:xfrm>
            <a:custGeom>
              <a:avLst/>
              <a:gdLst/>
              <a:ahLst/>
              <a:cxnLst/>
              <a:rect l="l" t="t" r="r" b="b"/>
              <a:pathLst>
                <a:path w="1781" h="1781" extrusionOk="0">
                  <a:moveTo>
                    <a:pt x="903" y="1"/>
                  </a:moveTo>
                  <a:cubicBezTo>
                    <a:pt x="402" y="1"/>
                    <a:pt x="1" y="402"/>
                    <a:pt x="1" y="878"/>
                  </a:cubicBezTo>
                  <a:cubicBezTo>
                    <a:pt x="1" y="1379"/>
                    <a:pt x="402" y="1780"/>
                    <a:pt x="903" y="1780"/>
                  </a:cubicBezTo>
                  <a:cubicBezTo>
                    <a:pt x="1379" y="1780"/>
                    <a:pt x="1780" y="1379"/>
                    <a:pt x="1780" y="878"/>
                  </a:cubicBezTo>
                  <a:cubicBezTo>
                    <a:pt x="1780" y="402"/>
                    <a:pt x="1379" y="1"/>
                    <a:pt x="9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123;p64">
              <a:extLst>
                <a:ext uri="{FF2B5EF4-FFF2-40B4-BE49-F238E27FC236}">
                  <a16:creationId xmlns:a16="http://schemas.microsoft.com/office/drawing/2014/main" id="{94561502-22C0-4CD8-AAEA-24A8F617A44D}"/>
                </a:ext>
              </a:extLst>
            </p:cNvPr>
            <p:cNvSpPr/>
            <p:nvPr/>
          </p:nvSpPr>
          <p:spPr>
            <a:xfrm>
              <a:off x="4338312" y="3860642"/>
              <a:ext cx="85115" cy="85115"/>
            </a:xfrm>
            <a:custGeom>
              <a:avLst/>
              <a:gdLst/>
              <a:ahLst/>
              <a:cxnLst/>
              <a:rect l="l" t="t" r="r" b="b"/>
              <a:pathLst>
                <a:path w="1254" h="1254" extrusionOk="0">
                  <a:moveTo>
                    <a:pt x="627" y="0"/>
                  </a:moveTo>
                  <a:cubicBezTo>
                    <a:pt x="276" y="0"/>
                    <a:pt x="0" y="276"/>
                    <a:pt x="0" y="627"/>
                  </a:cubicBezTo>
                  <a:cubicBezTo>
                    <a:pt x="0" y="978"/>
                    <a:pt x="276" y="1253"/>
                    <a:pt x="627" y="1253"/>
                  </a:cubicBezTo>
                  <a:cubicBezTo>
                    <a:pt x="978" y="1253"/>
                    <a:pt x="1253" y="978"/>
                    <a:pt x="1253" y="627"/>
                  </a:cubicBezTo>
                  <a:cubicBezTo>
                    <a:pt x="1253" y="276"/>
                    <a:pt x="978" y="0"/>
                    <a:pt x="62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124;p64">
              <a:extLst>
                <a:ext uri="{FF2B5EF4-FFF2-40B4-BE49-F238E27FC236}">
                  <a16:creationId xmlns:a16="http://schemas.microsoft.com/office/drawing/2014/main" id="{AD839DBD-32FB-41B9-8166-1AAB23D28166}"/>
                </a:ext>
              </a:extLst>
            </p:cNvPr>
            <p:cNvSpPr/>
            <p:nvPr/>
          </p:nvSpPr>
          <p:spPr>
            <a:xfrm>
              <a:off x="4028660" y="3125607"/>
              <a:ext cx="216114" cy="211091"/>
            </a:xfrm>
            <a:custGeom>
              <a:avLst/>
              <a:gdLst/>
              <a:ahLst/>
              <a:cxnLst/>
              <a:rect l="l" t="t" r="r" b="b"/>
              <a:pathLst>
                <a:path w="3184" h="3110" extrusionOk="0">
                  <a:moveTo>
                    <a:pt x="563" y="1"/>
                  </a:moveTo>
                  <a:cubicBezTo>
                    <a:pt x="453" y="1"/>
                    <a:pt x="370" y="24"/>
                    <a:pt x="327" y="77"/>
                  </a:cubicBezTo>
                  <a:cubicBezTo>
                    <a:pt x="1" y="503"/>
                    <a:pt x="627" y="3110"/>
                    <a:pt x="627" y="3110"/>
                  </a:cubicBezTo>
                  <a:lnTo>
                    <a:pt x="3184" y="980"/>
                  </a:lnTo>
                  <a:cubicBezTo>
                    <a:pt x="3184" y="980"/>
                    <a:pt x="1283" y="1"/>
                    <a:pt x="5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125;p64">
              <a:extLst>
                <a:ext uri="{FF2B5EF4-FFF2-40B4-BE49-F238E27FC236}">
                  <a16:creationId xmlns:a16="http://schemas.microsoft.com/office/drawing/2014/main" id="{E8E3E085-4C01-4757-82D6-CBF1EDE034E8}"/>
                </a:ext>
              </a:extLst>
            </p:cNvPr>
            <p:cNvSpPr/>
            <p:nvPr/>
          </p:nvSpPr>
          <p:spPr>
            <a:xfrm>
              <a:off x="4071218" y="3164975"/>
              <a:ext cx="136157" cy="132628"/>
            </a:xfrm>
            <a:custGeom>
              <a:avLst/>
              <a:gdLst/>
              <a:ahLst/>
              <a:cxnLst/>
              <a:rect l="l" t="t" r="r" b="b"/>
              <a:pathLst>
                <a:path w="2006" h="1954" extrusionOk="0">
                  <a:moveTo>
                    <a:pt x="359" y="0"/>
                  </a:moveTo>
                  <a:cubicBezTo>
                    <a:pt x="287" y="0"/>
                    <a:pt x="231" y="15"/>
                    <a:pt x="201" y="49"/>
                  </a:cubicBezTo>
                  <a:cubicBezTo>
                    <a:pt x="0" y="324"/>
                    <a:pt x="401" y="1953"/>
                    <a:pt x="401" y="1953"/>
                  </a:cubicBezTo>
                  <a:lnTo>
                    <a:pt x="2005" y="600"/>
                  </a:lnTo>
                  <a:cubicBezTo>
                    <a:pt x="2005" y="600"/>
                    <a:pt x="824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126;p64">
              <a:extLst>
                <a:ext uri="{FF2B5EF4-FFF2-40B4-BE49-F238E27FC236}">
                  <a16:creationId xmlns:a16="http://schemas.microsoft.com/office/drawing/2014/main" id="{395BFE96-250B-4E13-81CD-5C0BFE4DAED9}"/>
                </a:ext>
              </a:extLst>
            </p:cNvPr>
            <p:cNvSpPr/>
            <p:nvPr/>
          </p:nvSpPr>
          <p:spPr>
            <a:xfrm>
              <a:off x="4515198" y="3125607"/>
              <a:ext cx="216114" cy="211091"/>
            </a:xfrm>
            <a:custGeom>
              <a:avLst/>
              <a:gdLst/>
              <a:ahLst/>
              <a:cxnLst/>
              <a:rect l="l" t="t" r="r" b="b"/>
              <a:pathLst>
                <a:path w="3184" h="3110" extrusionOk="0">
                  <a:moveTo>
                    <a:pt x="2597" y="1"/>
                  </a:moveTo>
                  <a:cubicBezTo>
                    <a:pt x="1883" y="1"/>
                    <a:pt x="1" y="980"/>
                    <a:pt x="1" y="980"/>
                  </a:cubicBezTo>
                  <a:lnTo>
                    <a:pt x="2557" y="3110"/>
                  </a:lnTo>
                  <a:cubicBezTo>
                    <a:pt x="2557" y="3110"/>
                    <a:pt x="3184" y="503"/>
                    <a:pt x="2833" y="77"/>
                  </a:cubicBezTo>
                  <a:cubicBezTo>
                    <a:pt x="2789" y="24"/>
                    <a:pt x="2707" y="1"/>
                    <a:pt x="25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127;p64">
              <a:extLst>
                <a:ext uri="{FF2B5EF4-FFF2-40B4-BE49-F238E27FC236}">
                  <a16:creationId xmlns:a16="http://schemas.microsoft.com/office/drawing/2014/main" id="{683D5AA2-FFC8-41DE-A641-E1A6AD4906BA}"/>
                </a:ext>
              </a:extLst>
            </p:cNvPr>
            <p:cNvSpPr/>
            <p:nvPr/>
          </p:nvSpPr>
          <p:spPr>
            <a:xfrm>
              <a:off x="4552666" y="3164975"/>
              <a:ext cx="134460" cy="132628"/>
            </a:xfrm>
            <a:custGeom>
              <a:avLst/>
              <a:gdLst/>
              <a:ahLst/>
              <a:cxnLst/>
              <a:rect l="l" t="t" r="r" b="b"/>
              <a:pathLst>
                <a:path w="1981" h="1954" extrusionOk="0">
                  <a:moveTo>
                    <a:pt x="1630" y="0"/>
                  </a:moveTo>
                  <a:cubicBezTo>
                    <a:pt x="1181" y="0"/>
                    <a:pt x="0" y="600"/>
                    <a:pt x="0" y="600"/>
                  </a:cubicBezTo>
                  <a:lnTo>
                    <a:pt x="1604" y="1953"/>
                  </a:lnTo>
                  <a:cubicBezTo>
                    <a:pt x="1604" y="1953"/>
                    <a:pt x="1980" y="324"/>
                    <a:pt x="1780" y="49"/>
                  </a:cubicBezTo>
                  <a:cubicBezTo>
                    <a:pt x="1753" y="15"/>
                    <a:pt x="1700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128;p64">
              <a:extLst>
                <a:ext uri="{FF2B5EF4-FFF2-40B4-BE49-F238E27FC236}">
                  <a16:creationId xmlns:a16="http://schemas.microsoft.com/office/drawing/2014/main" id="{6E006DCE-9113-41B0-891B-1BBB9A415583}"/>
                </a:ext>
              </a:extLst>
            </p:cNvPr>
            <p:cNvSpPr/>
            <p:nvPr/>
          </p:nvSpPr>
          <p:spPr>
            <a:xfrm>
              <a:off x="3972526" y="3173324"/>
              <a:ext cx="814907" cy="641419"/>
            </a:xfrm>
            <a:custGeom>
              <a:avLst/>
              <a:gdLst/>
              <a:ahLst/>
              <a:cxnLst/>
              <a:rect l="l" t="t" r="r" b="b"/>
              <a:pathLst>
                <a:path w="12006" h="9450" extrusionOk="0">
                  <a:moveTo>
                    <a:pt x="5897" y="0"/>
                  </a:moveTo>
                  <a:cubicBezTo>
                    <a:pt x="4057" y="0"/>
                    <a:pt x="2471" y="719"/>
                    <a:pt x="1830" y="1705"/>
                  </a:cubicBezTo>
                  <a:cubicBezTo>
                    <a:pt x="1530" y="2156"/>
                    <a:pt x="1129" y="3034"/>
                    <a:pt x="853" y="3961"/>
                  </a:cubicBezTo>
                  <a:cubicBezTo>
                    <a:pt x="853" y="3961"/>
                    <a:pt x="828" y="3986"/>
                    <a:pt x="828" y="4036"/>
                  </a:cubicBezTo>
                  <a:cubicBezTo>
                    <a:pt x="778" y="4186"/>
                    <a:pt x="728" y="4362"/>
                    <a:pt x="703" y="4537"/>
                  </a:cubicBezTo>
                  <a:cubicBezTo>
                    <a:pt x="552" y="5013"/>
                    <a:pt x="302" y="5640"/>
                    <a:pt x="1" y="5765"/>
                  </a:cubicBezTo>
                  <a:cubicBezTo>
                    <a:pt x="1" y="5765"/>
                    <a:pt x="226" y="6517"/>
                    <a:pt x="1154" y="7470"/>
                  </a:cubicBezTo>
                  <a:cubicBezTo>
                    <a:pt x="1981" y="8597"/>
                    <a:pt x="3284" y="9450"/>
                    <a:pt x="5991" y="9450"/>
                  </a:cubicBezTo>
                  <a:cubicBezTo>
                    <a:pt x="8272" y="9450"/>
                    <a:pt x="9550" y="8848"/>
                    <a:pt x="10377" y="7996"/>
                  </a:cubicBezTo>
                  <a:cubicBezTo>
                    <a:pt x="11680" y="6818"/>
                    <a:pt x="12006" y="5841"/>
                    <a:pt x="12006" y="5841"/>
                  </a:cubicBezTo>
                  <a:cubicBezTo>
                    <a:pt x="11705" y="5715"/>
                    <a:pt x="11454" y="5089"/>
                    <a:pt x="11304" y="4587"/>
                  </a:cubicBezTo>
                  <a:cubicBezTo>
                    <a:pt x="11279" y="4412"/>
                    <a:pt x="11229" y="4237"/>
                    <a:pt x="11179" y="4061"/>
                  </a:cubicBezTo>
                  <a:cubicBezTo>
                    <a:pt x="11179" y="4036"/>
                    <a:pt x="11179" y="4036"/>
                    <a:pt x="11179" y="4036"/>
                  </a:cubicBezTo>
                  <a:lnTo>
                    <a:pt x="11154" y="4036"/>
                  </a:lnTo>
                  <a:cubicBezTo>
                    <a:pt x="10878" y="3059"/>
                    <a:pt x="10452" y="2181"/>
                    <a:pt x="10151" y="1705"/>
                  </a:cubicBezTo>
                  <a:cubicBezTo>
                    <a:pt x="9535" y="719"/>
                    <a:pt x="7926" y="0"/>
                    <a:pt x="6085" y="0"/>
                  </a:cubicBezTo>
                  <a:cubicBezTo>
                    <a:pt x="6054" y="0"/>
                    <a:pt x="6022" y="0"/>
                    <a:pt x="5991" y="1"/>
                  </a:cubicBezTo>
                  <a:cubicBezTo>
                    <a:pt x="5959" y="0"/>
                    <a:pt x="5928" y="0"/>
                    <a:pt x="58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129;p64">
              <a:extLst>
                <a:ext uri="{FF2B5EF4-FFF2-40B4-BE49-F238E27FC236}">
                  <a16:creationId xmlns:a16="http://schemas.microsoft.com/office/drawing/2014/main" id="{2AD8509D-8F2E-4922-91F5-5D4A7718469B}"/>
                </a:ext>
              </a:extLst>
            </p:cNvPr>
            <p:cNvSpPr/>
            <p:nvPr/>
          </p:nvSpPr>
          <p:spPr>
            <a:xfrm>
              <a:off x="4144389" y="3498249"/>
              <a:ext cx="462772" cy="316501"/>
            </a:xfrm>
            <a:custGeom>
              <a:avLst/>
              <a:gdLst/>
              <a:ahLst/>
              <a:cxnLst/>
              <a:rect l="l" t="t" r="r" b="b"/>
              <a:pathLst>
                <a:path w="6818" h="4663" extrusionOk="0">
                  <a:moveTo>
                    <a:pt x="3459" y="1"/>
                  </a:moveTo>
                  <a:cubicBezTo>
                    <a:pt x="1128" y="1"/>
                    <a:pt x="0" y="2557"/>
                    <a:pt x="602" y="4211"/>
                  </a:cubicBezTo>
                  <a:cubicBezTo>
                    <a:pt x="1328" y="4487"/>
                    <a:pt x="2256" y="4663"/>
                    <a:pt x="3459" y="4663"/>
                  </a:cubicBezTo>
                  <a:cubicBezTo>
                    <a:pt x="4662" y="4663"/>
                    <a:pt x="5589" y="4487"/>
                    <a:pt x="6316" y="4211"/>
                  </a:cubicBezTo>
                  <a:cubicBezTo>
                    <a:pt x="6817" y="2532"/>
                    <a:pt x="5790" y="1"/>
                    <a:pt x="3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130;p64">
              <a:extLst>
                <a:ext uri="{FF2B5EF4-FFF2-40B4-BE49-F238E27FC236}">
                  <a16:creationId xmlns:a16="http://schemas.microsoft.com/office/drawing/2014/main" id="{7B4B3A67-7357-48DC-A258-8B68127E9831}"/>
                </a:ext>
              </a:extLst>
            </p:cNvPr>
            <p:cNvSpPr/>
            <p:nvPr/>
          </p:nvSpPr>
          <p:spPr>
            <a:xfrm>
              <a:off x="4244710" y="3423449"/>
              <a:ext cx="46019" cy="45951"/>
            </a:xfrm>
            <a:custGeom>
              <a:avLst/>
              <a:gdLst/>
              <a:ahLst/>
              <a:cxnLst/>
              <a:rect l="l" t="t" r="r" b="b"/>
              <a:pathLst>
                <a:path w="678" h="677" extrusionOk="0">
                  <a:moveTo>
                    <a:pt x="352" y="0"/>
                  </a:moveTo>
                  <a:cubicBezTo>
                    <a:pt x="151" y="0"/>
                    <a:pt x="1" y="151"/>
                    <a:pt x="1" y="351"/>
                  </a:cubicBezTo>
                  <a:cubicBezTo>
                    <a:pt x="1" y="526"/>
                    <a:pt x="151" y="677"/>
                    <a:pt x="352" y="677"/>
                  </a:cubicBezTo>
                  <a:cubicBezTo>
                    <a:pt x="527" y="677"/>
                    <a:pt x="678" y="526"/>
                    <a:pt x="678" y="351"/>
                  </a:cubicBezTo>
                  <a:cubicBezTo>
                    <a:pt x="678" y="151"/>
                    <a:pt x="527" y="0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131;p64">
              <a:extLst>
                <a:ext uri="{FF2B5EF4-FFF2-40B4-BE49-F238E27FC236}">
                  <a16:creationId xmlns:a16="http://schemas.microsoft.com/office/drawing/2014/main" id="{673D7C66-7E0D-4ACD-8C06-8F5E4CAA86F3}"/>
                </a:ext>
              </a:extLst>
            </p:cNvPr>
            <p:cNvSpPr/>
            <p:nvPr/>
          </p:nvSpPr>
          <p:spPr>
            <a:xfrm>
              <a:off x="4467616" y="3423449"/>
              <a:ext cx="47648" cy="45951"/>
            </a:xfrm>
            <a:custGeom>
              <a:avLst/>
              <a:gdLst/>
              <a:ahLst/>
              <a:cxnLst/>
              <a:rect l="l" t="t" r="r" b="b"/>
              <a:pathLst>
                <a:path w="702" h="677" extrusionOk="0">
                  <a:moveTo>
                    <a:pt x="351" y="0"/>
                  </a:moveTo>
                  <a:cubicBezTo>
                    <a:pt x="150" y="0"/>
                    <a:pt x="0" y="151"/>
                    <a:pt x="0" y="351"/>
                  </a:cubicBezTo>
                  <a:cubicBezTo>
                    <a:pt x="0" y="526"/>
                    <a:pt x="150" y="677"/>
                    <a:pt x="351" y="677"/>
                  </a:cubicBezTo>
                  <a:cubicBezTo>
                    <a:pt x="526" y="677"/>
                    <a:pt x="702" y="526"/>
                    <a:pt x="702" y="351"/>
                  </a:cubicBezTo>
                  <a:cubicBezTo>
                    <a:pt x="702" y="151"/>
                    <a:pt x="526" y="0"/>
                    <a:pt x="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132;p64">
              <a:extLst>
                <a:ext uri="{FF2B5EF4-FFF2-40B4-BE49-F238E27FC236}">
                  <a16:creationId xmlns:a16="http://schemas.microsoft.com/office/drawing/2014/main" id="{36608325-1426-4EF6-BD0E-37FC71D7F9EF}"/>
                </a:ext>
              </a:extLst>
            </p:cNvPr>
            <p:cNvSpPr/>
            <p:nvPr/>
          </p:nvSpPr>
          <p:spPr>
            <a:xfrm>
              <a:off x="4260050" y="3556148"/>
              <a:ext cx="125976" cy="47648"/>
            </a:xfrm>
            <a:custGeom>
              <a:avLst/>
              <a:gdLst/>
              <a:ahLst/>
              <a:cxnLst/>
              <a:rect l="l" t="t" r="r" b="b"/>
              <a:pathLst>
                <a:path w="1856" h="702" extrusionOk="0">
                  <a:moveTo>
                    <a:pt x="1755" y="0"/>
                  </a:moveTo>
                  <a:cubicBezTo>
                    <a:pt x="1680" y="0"/>
                    <a:pt x="1579" y="50"/>
                    <a:pt x="1379" y="175"/>
                  </a:cubicBezTo>
                  <a:cubicBezTo>
                    <a:pt x="1178" y="301"/>
                    <a:pt x="928" y="476"/>
                    <a:pt x="702" y="501"/>
                  </a:cubicBezTo>
                  <a:cubicBezTo>
                    <a:pt x="690" y="502"/>
                    <a:pt x="678" y="503"/>
                    <a:pt x="667" y="503"/>
                  </a:cubicBezTo>
                  <a:cubicBezTo>
                    <a:pt x="364" y="503"/>
                    <a:pt x="200" y="201"/>
                    <a:pt x="176" y="201"/>
                  </a:cubicBezTo>
                  <a:cubicBezTo>
                    <a:pt x="157" y="164"/>
                    <a:pt x="126" y="141"/>
                    <a:pt x="90" y="141"/>
                  </a:cubicBezTo>
                  <a:cubicBezTo>
                    <a:pt x="77" y="141"/>
                    <a:pt x="64" y="144"/>
                    <a:pt x="51" y="150"/>
                  </a:cubicBezTo>
                  <a:cubicBezTo>
                    <a:pt x="0" y="175"/>
                    <a:pt x="0" y="226"/>
                    <a:pt x="25" y="276"/>
                  </a:cubicBezTo>
                  <a:cubicBezTo>
                    <a:pt x="25" y="301"/>
                    <a:pt x="251" y="702"/>
                    <a:pt x="652" y="702"/>
                  </a:cubicBezTo>
                  <a:lnTo>
                    <a:pt x="727" y="702"/>
                  </a:lnTo>
                  <a:cubicBezTo>
                    <a:pt x="1003" y="652"/>
                    <a:pt x="1279" y="476"/>
                    <a:pt x="1479" y="351"/>
                  </a:cubicBezTo>
                  <a:cubicBezTo>
                    <a:pt x="1579" y="276"/>
                    <a:pt x="1730" y="201"/>
                    <a:pt x="1755" y="175"/>
                  </a:cubicBezTo>
                  <a:cubicBezTo>
                    <a:pt x="1805" y="175"/>
                    <a:pt x="1855" y="150"/>
                    <a:pt x="1855" y="100"/>
                  </a:cubicBezTo>
                  <a:cubicBezTo>
                    <a:pt x="1855" y="25"/>
                    <a:pt x="1805" y="0"/>
                    <a:pt x="17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133;p64">
              <a:extLst>
                <a:ext uri="{FF2B5EF4-FFF2-40B4-BE49-F238E27FC236}">
                  <a16:creationId xmlns:a16="http://schemas.microsoft.com/office/drawing/2014/main" id="{91CB4073-4C19-4795-81CE-17928B2F725C}"/>
                </a:ext>
              </a:extLst>
            </p:cNvPr>
            <p:cNvSpPr/>
            <p:nvPr/>
          </p:nvSpPr>
          <p:spPr>
            <a:xfrm>
              <a:off x="4372318" y="3556148"/>
              <a:ext cx="127673" cy="47648"/>
            </a:xfrm>
            <a:custGeom>
              <a:avLst/>
              <a:gdLst/>
              <a:ahLst/>
              <a:cxnLst/>
              <a:rect l="l" t="t" r="r" b="b"/>
              <a:pathLst>
                <a:path w="1881" h="702" extrusionOk="0">
                  <a:moveTo>
                    <a:pt x="101" y="0"/>
                  </a:moveTo>
                  <a:cubicBezTo>
                    <a:pt x="51" y="0"/>
                    <a:pt x="26" y="25"/>
                    <a:pt x="1" y="75"/>
                  </a:cubicBezTo>
                  <a:cubicBezTo>
                    <a:pt x="1" y="150"/>
                    <a:pt x="51" y="175"/>
                    <a:pt x="101" y="175"/>
                  </a:cubicBezTo>
                  <a:cubicBezTo>
                    <a:pt x="151" y="201"/>
                    <a:pt x="276" y="276"/>
                    <a:pt x="376" y="351"/>
                  </a:cubicBezTo>
                  <a:cubicBezTo>
                    <a:pt x="602" y="476"/>
                    <a:pt x="853" y="652"/>
                    <a:pt x="1128" y="702"/>
                  </a:cubicBezTo>
                  <a:lnTo>
                    <a:pt x="1204" y="702"/>
                  </a:lnTo>
                  <a:cubicBezTo>
                    <a:pt x="1630" y="702"/>
                    <a:pt x="1830" y="301"/>
                    <a:pt x="1855" y="276"/>
                  </a:cubicBezTo>
                  <a:cubicBezTo>
                    <a:pt x="1880" y="226"/>
                    <a:pt x="1855" y="175"/>
                    <a:pt x="1805" y="150"/>
                  </a:cubicBezTo>
                  <a:cubicBezTo>
                    <a:pt x="1792" y="144"/>
                    <a:pt x="1778" y="141"/>
                    <a:pt x="1765" y="141"/>
                  </a:cubicBezTo>
                  <a:cubicBezTo>
                    <a:pt x="1730" y="141"/>
                    <a:pt x="1698" y="164"/>
                    <a:pt x="1680" y="201"/>
                  </a:cubicBezTo>
                  <a:cubicBezTo>
                    <a:pt x="1680" y="201"/>
                    <a:pt x="1494" y="503"/>
                    <a:pt x="1189" y="503"/>
                  </a:cubicBezTo>
                  <a:cubicBezTo>
                    <a:pt x="1177" y="503"/>
                    <a:pt x="1165" y="502"/>
                    <a:pt x="1153" y="501"/>
                  </a:cubicBezTo>
                  <a:cubicBezTo>
                    <a:pt x="928" y="476"/>
                    <a:pt x="677" y="301"/>
                    <a:pt x="477" y="175"/>
                  </a:cubicBezTo>
                  <a:cubicBezTo>
                    <a:pt x="301" y="50"/>
                    <a:pt x="201" y="0"/>
                    <a:pt x="1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134;p64">
              <a:extLst>
                <a:ext uri="{FF2B5EF4-FFF2-40B4-BE49-F238E27FC236}">
                  <a16:creationId xmlns:a16="http://schemas.microsoft.com/office/drawing/2014/main" id="{03B852B3-1EEC-47F2-B84D-6D8EBF6F25A0}"/>
                </a:ext>
              </a:extLst>
            </p:cNvPr>
            <p:cNvSpPr/>
            <p:nvPr/>
          </p:nvSpPr>
          <p:spPr>
            <a:xfrm>
              <a:off x="4374015" y="3491461"/>
              <a:ext cx="12014" cy="76631"/>
            </a:xfrm>
            <a:custGeom>
              <a:avLst/>
              <a:gdLst/>
              <a:ahLst/>
              <a:cxnLst/>
              <a:rect l="l" t="t" r="r" b="b"/>
              <a:pathLst>
                <a:path w="177" h="1129" extrusionOk="0">
                  <a:moveTo>
                    <a:pt x="76" y="1"/>
                  </a:moveTo>
                  <a:cubicBezTo>
                    <a:pt x="26" y="1"/>
                    <a:pt x="1" y="51"/>
                    <a:pt x="1" y="101"/>
                  </a:cubicBezTo>
                  <a:lnTo>
                    <a:pt x="1" y="1053"/>
                  </a:lnTo>
                  <a:cubicBezTo>
                    <a:pt x="1" y="1103"/>
                    <a:pt x="26" y="1128"/>
                    <a:pt x="76" y="1128"/>
                  </a:cubicBezTo>
                  <a:cubicBezTo>
                    <a:pt x="151" y="1128"/>
                    <a:pt x="176" y="1103"/>
                    <a:pt x="176" y="1053"/>
                  </a:cubicBezTo>
                  <a:lnTo>
                    <a:pt x="176" y="101"/>
                  </a:lnTo>
                  <a:cubicBezTo>
                    <a:pt x="176" y="51"/>
                    <a:pt x="151" y="1"/>
                    <a:pt x="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135;p64">
              <a:extLst>
                <a:ext uri="{FF2B5EF4-FFF2-40B4-BE49-F238E27FC236}">
                  <a16:creationId xmlns:a16="http://schemas.microsoft.com/office/drawing/2014/main" id="{EBBEFC72-A433-41AF-92FD-AFDA87D25EE0}"/>
                </a:ext>
              </a:extLst>
            </p:cNvPr>
            <p:cNvSpPr/>
            <p:nvPr/>
          </p:nvSpPr>
          <p:spPr>
            <a:xfrm>
              <a:off x="4321275" y="3461935"/>
              <a:ext cx="117424" cy="61902"/>
            </a:xfrm>
            <a:custGeom>
              <a:avLst/>
              <a:gdLst/>
              <a:ahLst/>
              <a:cxnLst/>
              <a:rect l="l" t="t" r="r" b="b"/>
              <a:pathLst>
                <a:path w="1730" h="912" extrusionOk="0">
                  <a:moveTo>
                    <a:pt x="861" y="0"/>
                  </a:moveTo>
                  <a:cubicBezTo>
                    <a:pt x="520" y="0"/>
                    <a:pt x="177" y="94"/>
                    <a:pt x="126" y="285"/>
                  </a:cubicBezTo>
                  <a:cubicBezTo>
                    <a:pt x="1" y="661"/>
                    <a:pt x="903" y="912"/>
                    <a:pt x="903" y="912"/>
                  </a:cubicBezTo>
                  <a:cubicBezTo>
                    <a:pt x="903" y="912"/>
                    <a:pt x="1730" y="611"/>
                    <a:pt x="1580" y="260"/>
                  </a:cubicBezTo>
                  <a:cubicBezTo>
                    <a:pt x="1518" y="88"/>
                    <a:pt x="1190" y="0"/>
                    <a:pt x="8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136;p64">
              <a:extLst>
                <a:ext uri="{FF2B5EF4-FFF2-40B4-BE49-F238E27FC236}">
                  <a16:creationId xmlns:a16="http://schemas.microsoft.com/office/drawing/2014/main" id="{44159BA6-7625-40A1-BF12-514D6A2D442E}"/>
                </a:ext>
              </a:extLst>
            </p:cNvPr>
            <p:cNvSpPr/>
            <p:nvPr/>
          </p:nvSpPr>
          <p:spPr>
            <a:xfrm>
              <a:off x="4236226" y="3384284"/>
              <a:ext cx="62988" cy="25589"/>
            </a:xfrm>
            <a:custGeom>
              <a:avLst/>
              <a:gdLst/>
              <a:ahLst/>
              <a:cxnLst/>
              <a:rect l="l" t="t" r="r" b="b"/>
              <a:pathLst>
                <a:path w="928" h="377" extrusionOk="0">
                  <a:moveTo>
                    <a:pt x="427" y="1"/>
                  </a:moveTo>
                  <a:cubicBezTo>
                    <a:pt x="326" y="26"/>
                    <a:pt x="226" y="76"/>
                    <a:pt x="151" y="126"/>
                  </a:cubicBezTo>
                  <a:cubicBezTo>
                    <a:pt x="101" y="201"/>
                    <a:pt x="26" y="276"/>
                    <a:pt x="1" y="377"/>
                  </a:cubicBezTo>
                  <a:cubicBezTo>
                    <a:pt x="176" y="276"/>
                    <a:pt x="301" y="226"/>
                    <a:pt x="452" y="201"/>
                  </a:cubicBezTo>
                  <a:cubicBezTo>
                    <a:pt x="502" y="201"/>
                    <a:pt x="552" y="190"/>
                    <a:pt x="602" y="190"/>
                  </a:cubicBezTo>
                  <a:cubicBezTo>
                    <a:pt x="627" y="190"/>
                    <a:pt x="652" y="193"/>
                    <a:pt x="677" y="201"/>
                  </a:cubicBezTo>
                  <a:cubicBezTo>
                    <a:pt x="752" y="201"/>
                    <a:pt x="828" y="226"/>
                    <a:pt x="928" y="226"/>
                  </a:cubicBezTo>
                  <a:cubicBezTo>
                    <a:pt x="878" y="151"/>
                    <a:pt x="803" y="101"/>
                    <a:pt x="727" y="51"/>
                  </a:cubicBezTo>
                  <a:cubicBezTo>
                    <a:pt x="627" y="1"/>
                    <a:pt x="527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137;p64">
              <a:extLst>
                <a:ext uri="{FF2B5EF4-FFF2-40B4-BE49-F238E27FC236}">
                  <a16:creationId xmlns:a16="http://schemas.microsoft.com/office/drawing/2014/main" id="{AE09819B-8A36-4FC6-8D96-90AFD5AE8658}"/>
                </a:ext>
              </a:extLst>
            </p:cNvPr>
            <p:cNvSpPr/>
            <p:nvPr/>
          </p:nvSpPr>
          <p:spPr>
            <a:xfrm>
              <a:off x="4459064" y="3384284"/>
              <a:ext cx="63056" cy="25589"/>
            </a:xfrm>
            <a:custGeom>
              <a:avLst/>
              <a:gdLst/>
              <a:ahLst/>
              <a:cxnLst/>
              <a:rect l="l" t="t" r="r" b="b"/>
              <a:pathLst>
                <a:path w="929" h="377" extrusionOk="0">
                  <a:moveTo>
                    <a:pt x="502" y="1"/>
                  </a:moveTo>
                  <a:cubicBezTo>
                    <a:pt x="402" y="1"/>
                    <a:pt x="301" y="1"/>
                    <a:pt x="226" y="51"/>
                  </a:cubicBezTo>
                  <a:cubicBezTo>
                    <a:pt x="126" y="101"/>
                    <a:pt x="51" y="151"/>
                    <a:pt x="1" y="226"/>
                  </a:cubicBezTo>
                  <a:cubicBezTo>
                    <a:pt x="101" y="226"/>
                    <a:pt x="176" y="201"/>
                    <a:pt x="251" y="201"/>
                  </a:cubicBezTo>
                  <a:cubicBezTo>
                    <a:pt x="276" y="193"/>
                    <a:pt x="301" y="190"/>
                    <a:pt x="327" y="190"/>
                  </a:cubicBezTo>
                  <a:cubicBezTo>
                    <a:pt x="377" y="190"/>
                    <a:pt x="427" y="201"/>
                    <a:pt x="477" y="201"/>
                  </a:cubicBezTo>
                  <a:cubicBezTo>
                    <a:pt x="627" y="226"/>
                    <a:pt x="753" y="276"/>
                    <a:pt x="928" y="377"/>
                  </a:cubicBezTo>
                  <a:cubicBezTo>
                    <a:pt x="903" y="276"/>
                    <a:pt x="853" y="201"/>
                    <a:pt x="778" y="126"/>
                  </a:cubicBezTo>
                  <a:cubicBezTo>
                    <a:pt x="703" y="76"/>
                    <a:pt x="602" y="26"/>
                    <a:pt x="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138;p64">
              <a:extLst>
                <a:ext uri="{FF2B5EF4-FFF2-40B4-BE49-F238E27FC236}">
                  <a16:creationId xmlns:a16="http://schemas.microsoft.com/office/drawing/2014/main" id="{2A8169E0-E528-49C2-8860-E69B3145A3A4}"/>
                </a:ext>
              </a:extLst>
            </p:cNvPr>
            <p:cNvSpPr/>
            <p:nvPr/>
          </p:nvSpPr>
          <p:spPr>
            <a:xfrm>
              <a:off x="4452276" y="3484674"/>
              <a:ext cx="129370" cy="27286"/>
            </a:xfrm>
            <a:custGeom>
              <a:avLst/>
              <a:gdLst/>
              <a:ahLst/>
              <a:cxnLst/>
              <a:rect l="l" t="t" r="r" b="b"/>
              <a:pathLst>
                <a:path w="1906" h="402" extrusionOk="0">
                  <a:moveTo>
                    <a:pt x="1905" y="0"/>
                  </a:moveTo>
                  <a:lnTo>
                    <a:pt x="1905" y="0"/>
                  </a:lnTo>
                  <a:cubicBezTo>
                    <a:pt x="1579" y="51"/>
                    <a:pt x="1254" y="101"/>
                    <a:pt x="953" y="176"/>
                  </a:cubicBezTo>
                  <a:cubicBezTo>
                    <a:pt x="627" y="226"/>
                    <a:pt x="301" y="301"/>
                    <a:pt x="0" y="401"/>
                  </a:cubicBezTo>
                  <a:cubicBezTo>
                    <a:pt x="326" y="351"/>
                    <a:pt x="627" y="276"/>
                    <a:pt x="953" y="226"/>
                  </a:cubicBezTo>
                  <a:cubicBezTo>
                    <a:pt x="1279" y="151"/>
                    <a:pt x="1605" y="101"/>
                    <a:pt x="1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139;p64">
              <a:extLst>
                <a:ext uri="{FF2B5EF4-FFF2-40B4-BE49-F238E27FC236}">
                  <a16:creationId xmlns:a16="http://schemas.microsoft.com/office/drawing/2014/main" id="{E77E2506-F02F-44D1-8E66-6787B2537372}"/>
                </a:ext>
              </a:extLst>
            </p:cNvPr>
            <p:cNvSpPr/>
            <p:nvPr/>
          </p:nvSpPr>
          <p:spPr>
            <a:xfrm>
              <a:off x="4455670" y="3528929"/>
              <a:ext cx="182109" cy="3462"/>
            </a:xfrm>
            <a:custGeom>
              <a:avLst/>
              <a:gdLst/>
              <a:ahLst/>
              <a:cxnLst/>
              <a:rect l="l" t="t" r="r" b="b"/>
              <a:pathLst>
                <a:path w="2683" h="51" extrusionOk="0">
                  <a:moveTo>
                    <a:pt x="677" y="0"/>
                  </a:moveTo>
                  <a:cubicBezTo>
                    <a:pt x="452" y="0"/>
                    <a:pt x="226" y="0"/>
                    <a:pt x="1" y="25"/>
                  </a:cubicBezTo>
                  <a:cubicBezTo>
                    <a:pt x="226" y="25"/>
                    <a:pt x="452" y="50"/>
                    <a:pt x="677" y="50"/>
                  </a:cubicBezTo>
                  <a:lnTo>
                    <a:pt x="2006" y="50"/>
                  </a:lnTo>
                  <a:cubicBezTo>
                    <a:pt x="2231" y="50"/>
                    <a:pt x="2457" y="25"/>
                    <a:pt x="2682" y="25"/>
                  </a:cubicBezTo>
                  <a:cubicBezTo>
                    <a:pt x="2457" y="0"/>
                    <a:pt x="2231" y="0"/>
                    <a:pt x="20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140;p64">
              <a:extLst>
                <a:ext uri="{FF2B5EF4-FFF2-40B4-BE49-F238E27FC236}">
                  <a16:creationId xmlns:a16="http://schemas.microsoft.com/office/drawing/2014/main" id="{47A4BB8B-836E-4677-A8EF-FB6933DCA0A7}"/>
                </a:ext>
              </a:extLst>
            </p:cNvPr>
            <p:cNvSpPr/>
            <p:nvPr/>
          </p:nvSpPr>
          <p:spPr>
            <a:xfrm>
              <a:off x="4455670" y="3556148"/>
              <a:ext cx="149800" cy="20430"/>
            </a:xfrm>
            <a:custGeom>
              <a:avLst/>
              <a:gdLst/>
              <a:ahLst/>
              <a:cxnLst/>
              <a:rect l="l" t="t" r="r" b="b"/>
              <a:pathLst>
                <a:path w="2207" h="301" extrusionOk="0">
                  <a:moveTo>
                    <a:pt x="1" y="0"/>
                  </a:moveTo>
                  <a:lnTo>
                    <a:pt x="1" y="0"/>
                  </a:lnTo>
                  <a:cubicBezTo>
                    <a:pt x="377" y="75"/>
                    <a:pt x="727" y="125"/>
                    <a:pt x="1103" y="175"/>
                  </a:cubicBezTo>
                  <a:cubicBezTo>
                    <a:pt x="1454" y="226"/>
                    <a:pt x="1830" y="276"/>
                    <a:pt x="2206" y="301"/>
                  </a:cubicBezTo>
                  <a:cubicBezTo>
                    <a:pt x="1830" y="226"/>
                    <a:pt x="1479" y="175"/>
                    <a:pt x="1103" y="125"/>
                  </a:cubicBezTo>
                  <a:cubicBezTo>
                    <a:pt x="727" y="75"/>
                    <a:pt x="377" y="2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141;p64">
              <a:extLst>
                <a:ext uri="{FF2B5EF4-FFF2-40B4-BE49-F238E27FC236}">
                  <a16:creationId xmlns:a16="http://schemas.microsoft.com/office/drawing/2014/main" id="{A8D78325-2686-42B0-B374-18F58F491F4D}"/>
                </a:ext>
              </a:extLst>
            </p:cNvPr>
            <p:cNvSpPr/>
            <p:nvPr/>
          </p:nvSpPr>
          <p:spPr>
            <a:xfrm>
              <a:off x="4176698" y="3484674"/>
              <a:ext cx="131067" cy="27286"/>
            </a:xfrm>
            <a:custGeom>
              <a:avLst/>
              <a:gdLst/>
              <a:ahLst/>
              <a:cxnLst/>
              <a:rect l="l" t="t" r="r" b="b"/>
              <a:pathLst>
                <a:path w="1931" h="402" extrusionOk="0">
                  <a:moveTo>
                    <a:pt x="0" y="0"/>
                  </a:moveTo>
                  <a:cubicBezTo>
                    <a:pt x="326" y="101"/>
                    <a:pt x="627" y="151"/>
                    <a:pt x="953" y="226"/>
                  </a:cubicBezTo>
                  <a:cubicBezTo>
                    <a:pt x="1279" y="276"/>
                    <a:pt x="1604" y="351"/>
                    <a:pt x="1930" y="401"/>
                  </a:cubicBezTo>
                  <a:cubicBezTo>
                    <a:pt x="1604" y="301"/>
                    <a:pt x="1279" y="226"/>
                    <a:pt x="978" y="176"/>
                  </a:cubicBezTo>
                  <a:cubicBezTo>
                    <a:pt x="652" y="101"/>
                    <a:pt x="326" y="5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142;p64">
              <a:extLst>
                <a:ext uri="{FF2B5EF4-FFF2-40B4-BE49-F238E27FC236}">
                  <a16:creationId xmlns:a16="http://schemas.microsoft.com/office/drawing/2014/main" id="{86156F1B-B8FA-4582-B432-052EA9B7D2A9}"/>
                </a:ext>
              </a:extLst>
            </p:cNvPr>
            <p:cNvSpPr/>
            <p:nvPr/>
          </p:nvSpPr>
          <p:spPr>
            <a:xfrm>
              <a:off x="4120564" y="3528929"/>
              <a:ext cx="182041" cy="3462"/>
            </a:xfrm>
            <a:custGeom>
              <a:avLst/>
              <a:gdLst/>
              <a:ahLst/>
              <a:cxnLst/>
              <a:rect l="l" t="t" r="r" b="b"/>
              <a:pathLst>
                <a:path w="2682" h="51" extrusionOk="0">
                  <a:moveTo>
                    <a:pt x="677" y="0"/>
                  </a:moveTo>
                  <a:cubicBezTo>
                    <a:pt x="451" y="0"/>
                    <a:pt x="226" y="0"/>
                    <a:pt x="0" y="25"/>
                  </a:cubicBezTo>
                  <a:cubicBezTo>
                    <a:pt x="226" y="25"/>
                    <a:pt x="451" y="50"/>
                    <a:pt x="677" y="50"/>
                  </a:cubicBezTo>
                  <a:lnTo>
                    <a:pt x="2005" y="50"/>
                  </a:lnTo>
                  <a:cubicBezTo>
                    <a:pt x="2231" y="50"/>
                    <a:pt x="2456" y="25"/>
                    <a:pt x="2682" y="25"/>
                  </a:cubicBezTo>
                  <a:cubicBezTo>
                    <a:pt x="2456" y="0"/>
                    <a:pt x="2231" y="0"/>
                    <a:pt x="2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143;p64">
              <a:extLst>
                <a:ext uri="{FF2B5EF4-FFF2-40B4-BE49-F238E27FC236}">
                  <a16:creationId xmlns:a16="http://schemas.microsoft.com/office/drawing/2014/main" id="{A9AD195F-071A-43F5-823F-F68010D35C7C}"/>
                </a:ext>
              </a:extLst>
            </p:cNvPr>
            <p:cNvSpPr/>
            <p:nvPr/>
          </p:nvSpPr>
          <p:spPr>
            <a:xfrm>
              <a:off x="4154570" y="3556148"/>
              <a:ext cx="148035" cy="20430"/>
            </a:xfrm>
            <a:custGeom>
              <a:avLst/>
              <a:gdLst/>
              <a:ahLst/>
              <a:cxnLst/>
              <a:rect l="l" t="t" r="r" b="b"/>
              <a:pathLst>
                <a:path w="2181" h="301" extrusionOk="0">
                  <a:moveTo>
                    <a:pt x="2181" y="0"/>
                  </a:moveTo>
                  <a:cubicBezTo>
                    <a:pt x="1805" y="25"/>
                    <a:pt x="1454" y="75"/>
                    <a:pt x="1078" y="125"/>
                  </a:cubicBezTo>
                  <a:cubicBezTo>
                    <a:pt x="727" y="175"/>
                    <a:pt x="351" y="226"/>
                    <a:pt x="1" y="301"/>
                  </a:cubicBezTo>
                  <a:cubicBezTo>
                    <a:pt x="351" y="276"/>
                    <a:pt x="727" y="226"/>
                    <a:pt x="1103" y="175"/>
                  </a:cubicBezTo>
                  <a:cubicBezTo>
                    <a:pt x="1454" y="125"/>
                    <a:pt x="1830" y="75"/>
                    <a:pt x="2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4" name="Google Shape;2108;p61">
            <a:extLst>
              <a:ext uri="{FF2B5EF4-FFF2-40B4-BE49-F238E27FC236}">
                <a16:creationId xmlns:a16="http://schemas.microsoft.com/office/drawing/2014/main" id="{57D678C4-8B54-4F6F-A5AE-1932E1D9E1C5}"/>
              </a:ext>
            </a:extLst>
          </p:cNvPr>
          <p:cNvPicPr preferRelativeResize="0"/>
          <p:nvPr/>
        </p:nvPicPr>
        <p:blipFill rotWithShape="1">
          <a:blip r:embed="rId3">
            <a:alphaModFix amt="80000"/>
          </a:blip>
          <a:srcRect l="2701" r="56054" b="42373"/>
          <a:stretch/>
        </p:blipFill>
        <p:spPr>
          <a:xfrm>
            <a:off x="6703732" y="2597706"/>
            <a:ext cx="3768028" cy="340453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grpSp>
        <p:nvGrpSpPr>
          <p:cNvPr id="55" name="Google Shape;2748;p63">
            <a:extLst>
              <a:ext uri="{FF2B5EF4-FFF2-40B4-BE49-F238E27FC236}">
                <a16:creationId xmlns:a16="http://schemas.microsoft.com/office/drawing/2014/main" id="{BE52A5A2-FF85-4B7C-B623-6DCAE44B850F}"/>
              </a:ext>
            </a:extLst>
          </p:cNvPr>
          <p:cNvGrpSpPr/>
          <p:nvPr/>
        </p:nvGrpSpPr>
        <p:grpSpPr>
          <a:xfrm>
            <a:off x="4423196" y="1153746"/>
            <a:ext cx="481070" cy="468294"/>
            <a:chOff x="3316215" y="2019619"/>
            <a:chExt cx="481070" cy="468294"/>
          </a:xfrm>
        </p:grpSpPr>
        <p:sp>
          <p:nvSpPr>
            <p:cNvPr id="56" name="Google Shape;2749;p63">
              <a:extLst>
                <a:ext uri="{FF2B5EF4-FFF2-40B4-BE49-F238E27FC236}">
                  <a16:creationId xmlns:a16="http://schemas.microsoft.com/office/drawing/2014/main" id="{682223D7-1E46-4A49-B974-D81FD2690000}"/>
                </a:ext>
              </a:extLst>
            </p:cNvPr>
            <p:cNvSpPr/>
            <p:nvPr/>
          </p:nvSpPr>
          <p:spPr>
            <a:xfrm>
              <a:off x="3316215" y="2019619"/>
              <a:ext cx="481070" cy="468294"/>
            </a:xfrm>
            <a:custGeom>
              <a:avLst/>
              <a:gdLst/>
              <a:ahLst/>
              <a:cxnLst/>
              <a:rect l="l" t="t" r="r" b="b"/>
              <a:pathLst>
                <a:path w="15702" h="15285" extrusionOk="0">
                  <a:moveTo>
                    <a:pt x="10985" y="0"/>
                  </a:moveTo>
                  <a:cubicBezTo>
                    <a:pt x="10416" y="0"/>
                    <a:pt x="9847" y="215"/>
                    <a:pt x="9421" y="641"/>
                  </a:cubicBezTo>
                  <a:cubicBezTo>
                    <a:pt x="8832" y="1229"/>
                    <a:pt x="8654" y="2068"/>
                    <a:pt x="8868" y="2817"/>
                  </a:cubicBezTo>
                  <a:cubicBezTo>
                    <a:pt x="8975" y="3174"/>
                    <a:pt x="8868" y="3549"/>
                    <a:pt x="8618" y="3799"/>
                  </a:cubicBezTo>
                  <a:lnTo>
                    <a:pt x="4015" y="8402"/>
                  </a:lnTo>
                  <a:cubicBezTo>
                    <a:pt x="3814" y="8603"/>
                    <a:pt x="3553" y="8703"/>
                    <a:pt x="3292" y="8703"/>
                  </a:cubicBezTo>
                  <a:cubicBezTo>
                    <a:pt x="3205" y="8703"/>
                    <a:pt x="3118" y="8692"/>
                    <a:pt x="3033" y="8670"/>
                  </a:cubicBezTo>
                  <a:cubicBezTo>
                    <a:pt x="2823" y="8605"/>
                    <a:pt x="2605" y="8572"/>
                    <a:pt x="2388" y="8572"/>
                  </a:cubicBezTo>
                  <a:cubicBezTo>
                    <a:pt x="1833" y="8572"/>
                    <a:pt x="1280" y="8787"/>
                    <a:pt x="857" y="9223"/>
                  </a:cubicBezTo>
                  <a:cubicBezTo>
                    <a:pt x="0" y="10061"/>
                    <a:pt x="0" y="11435"/>
                    <a:pt x="821" y="12292"/>
                  </a:cubicBezTo>
                  <a:cubicBezTo>
                    <a:pt x="1254" y="12741"/>
                    <a:pt x="1827" y="12973"/>
                    <a:pt x="2409" y="12973"/>
                  </a:cubicBezTo>
                  <a:cubicBezTo>
                    <a:pt x="2450" y="12973"/>
                    <a:pt x="2492" y="12972"/>
                    <a:pt x="2534" y="12970"/>
                  </a:cubicBezTo>
                  <a:lnTo>
                    <a:pt x="2534" y="12970"/>
                  </a:lnTo>
                  <a:cubicBezTo>
                    <a:pt x="2498" y="13576"/>
                    <a:pt x="2712" y="14201"/>
                    <a:pt x="3194" y="14665"/>
                  </a:cubicBezTo>
                  <a:cubicBezTo>
                    <a:pt x="3618" y="15080"/>
                    <a:pt x="4172" y="15285"/>
                    <a:pt x="4726" y="15285"/>
                  </a:cubicBezTo>
                  <a:cubicBezTo>
                    <a:pt x="5292" y="15285"/>
                    <a:pt x="5857" y="15071"/>
                    <a:pt x="6281" y="14647"/>
                  </a:cubicBezTo>
                  <a:cubicBezTo>
                    <a:pt x="6870" y="14058"/>
                    <a:pt x="7048" y="13202"/>
                    <a:pt x="6834" y="12452"/>
                  </a:cubicBezTo>
                  <a:cubicBezTo>
                    <a:pt x="6727" y="12113"/>
                    <a:pt x="6834" y="11739"/>
                    <a:pt x="7084" y="11489"/>
                  </a:cubicBezTo>
                  <a:lnTo>
                    <a:pt x="11687" y="6868"/>
                  </a:lnTo>
                  <a:cubicBezTo>
                    <a:pt x="11885" y="6683"/>
                    <a:pt x="12141" y="6577"/>
                    <a:pt x="12398" y="6577"/>
                  </a:cubicBezTo>
                  <a:cubicBezTo>
                    <a:pt x="12489" y="6577"/>
                    <a:pt x="12580" y="6590"/>
                    <a:pt x="12669" y="6618"/>
                  </a:cubicBezTo>
                  <a:cubicBezTo>
                    <a:pt x="12874" y="6681"/>
                    <a:pt x="13086" y="6713"/>
                    <a:pt x="13298" y="6713"/>
                  </a:cubicBezTo>
                  <a:cubicBezTo>
                    <a:pt x="13859" y="6713"/>
                    <a:pt x="14418" y="6492"/>
                    <a:pt x="14845" y="6065"/>
                  </a:cubicBezTo>
                  <a:cubicBezTo>
                    <a:pt x="15702" y="5226"/>
                    <a:pt x="15702" y="3852"/>
                    <a:pt x="14881" y="2996"/>
                  </a:cubicBezTo>
                  <a:cubicBezTo>
                    <a:pt x="14448" y="2546"/>
                    <a:pt x="13875" y="2314"/>
                    <a:pt x="13293" y="2314"/>
                  </a:cubicBezTo>
                  <a:cubicBezTo>
                    <a:pt x="13252" y="2314"/>
                    <a:pt x="13210" y="2315"/>
                    <a:pt x="13168" y="2318"/>
                  </a:cubicBezTo>
                  <a:cubicBezTo>
                    <a:pt x="13204" y="1693"/>
                    <a:pt x="12990" y="1069"/>
                    <a:pt x="12508" y="605"/>
                  </a:cubicBezTo>
                  <a:cubicBezTo>
                    <a:pt x="12087" y="201"/>
                    <a:pt x="11536" y="0"/>
                    <a:pt x="10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50;p63">
              <a:extLst>
                <a:ext uri="{FF2B5EF4-FFF2-40B4-BE49-F238E27FC236}">
                  <a16:creationId xmlns:a16="http://schemas.microsoft.com/office/drawing/2014/main" id="{452D69A1-A1B4-4C58-90ED-CBA6F9D2339A}"/>
                </a:ext>
              </a:extLst>
            </p:cNvPr>
            <p:cNvSpPr/>
            <p:nvPr/>
          </p:nvSpPr>
          <p:spPr>
            <a:xfrm>
              <a:off x="3404755" y="2101541"/>
              <a:ext cx="392528" cy="386370"/>
            </a:xfrm>
            <a:custGeom>
              <a:avLst/>
              <a:gdLst/>
              <a:ahLst/>
              <a:cxnLst/>
              <a:rect l="l" t="t" r="r" b="b"/>
              <a:pathLst>
                <a:path w="12812" h="12611" extrusionOk="0">
                  <a:moveTo>
                    <a:pt x="11616" y="1"/>
                  </a:moveTo>
                  <a:lnTo>
                    <a:pt x="11616" y="1"/>
                  </a:lnTo>
                  <a:cubicBezTo>
                    <a:pt x="12187" y="857"/>
                    <a:pt x="12098" y="2035"/>
                    <a:pt x="11349" y="2784"/>
                  </a:cubicBezTo>
                  <a:cubicBezTo>
                    <a:pt x="10919" y="3213"/>
                    <a:pt x="10348" y="3424"/>
                    <a:pt x="9780" y="3424"/>
                  </a:cubicBezTo>
                  <a:cubicBezTo>
                    <a:pt x="9568" y="3424"/>
                    <a:pt x="9357" y="3395"/>
                    <a:pt x="9154" y="3337"/>
                  </a:cubicBezTo>
                  <a:cubicBezTo>
                    <a:pt x="9060" y="3308"/>
                    <a:pt x="8964" y="3293"/>
                    <a:pt x="8868" y="3293"/>
                  </a:cubicBezTo>
                  <a:cubicBezTo>
                    <a:pt x="8618" y="3293"/>
                    <a:pt x="8371" y="3393"/>
                    <a:pt x="8191" y="3587"/>
                  </a:cubicBezTo>
                  <a:lnTo>
                    <a:pt x="3569" y="8190"/>
                  </a:lnTo>
                  <a:cubicBezTo>
                    <a:pt x="3319" y="8440"/>
                    <a:pt x="3212" y="8815"/>
                    <a:pt x="3319" y="9172"/>
                  </a:cubicBezTo>
                  <a:cubicBezTo>
                    <a:pt x="3551" y="9921"/>
                    <a:pt x="3373" y="10760"/>
                    <a:pt x="2766" y="11349"/>
                  </a:cubicBezTo>
                  <a:cubicBezTo>
                    <a:pt x="2338" y="11777"/>
                    <a:pt x="1775" y="11990"/>
                    <a:pt x="1211" y="11990"/>
                  </a:cubicBezTo>
                  <a:cubicBezTo>
                    <a:pt x="789" y="11990"/>
                    <a:pt x="367" y="11871"/>
                    <a:pt x="1" y="11634"/>
                  </a:cubicBezTo>
                  <a:lnTo>
                    <a:pt x="1" y="11634"/>
                  </a:lnTo>
                  <a:cubicBezTo>
                    <a:pt x="90" y="11759"/>
                    <a:pt x="197" y="11884"/>
                    <a:pt x="304" y="11991"/>
                  </a:cubicBezTo>
                  <a:cubicBezTo>
                    <a:pt x="728" y="12406"/>
                    <a:pt x="1282" y="12611"/>
                    <a:pt x="1836" y="12611"/>
                  </a:cubicBezTo>
                  <a:cubicBezTo>
                    <a:pt x="2402" y="12611"/>
                    <a:pt x="2967" y="12397"/>
                    <a:pt x="3391" y="11973"/>
                  </a:cubicBezTo>
                  <a:cubicBezTo>
                    <a:pt x="3980" y="11384"/>
                    <a:pt x="4158" y="10528"/>
                    <a:pt x="3944" y="9778"/>
                  </a:cubicBezTo>
                  <a:cubicBezTo>
                    <a:pt x="3837" y="9439"/>
                    <a:pt x="3944" y="9065"/>
                    <a:pt x="4194" y="8815"/>
                  </a:cubicBezTo>
                  <a:lnTo>
                    <a:pt x="8797" y="4194"/>
                  </a:lnTo>
                  <a:cubicBezTo>
                    <a:pt x="8995" y="4009"/>
                    <a:pt x="9251" y="3903"/>
                    <a:pt x="9508" y="3903"/>
                  </a:cubicBezTo>
                  <a:cubicBezTo>
                    <a:pt x="9599" y="3903"/>
                    <a:pt x="9690" y="3916"/>
                    <a:pt x="9779" y="3944"/>
                  </a:cubicBezTo>
                  <a:cubicBezTo>
                    <a:pt x="9984" y="4007"/>
                    <a:pt x="10196" y="4039"/>
                    <a:pt x="10408" y="4039"/>
                  </a:cubicBezTo>
                  <a:cubicBezTo>
                    <a:pt x="10969" y="4039"/>
                    <a:pt x="11528" y="3818"/>
                    <a:pt x="11955" y="3391"/>
                  </a:cubicBezTo>
                  <a:cubicBezTo>
                    <a:pt x="12812" y="2552"/>
                    <a:pt x="12812" y="1178"/>
                    <a:pt x="11991" y="322"/>
                  </a:cubicBezTo>
                  <a:cubicBezTo>
                    <a:pt x="11884" y="197"/>
                    <a:pt x="11759" y="90"/>
                    <a:pt x="1161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51;p63">
              <a:extLst>
                <a:ext uri="{FF2B5EF4-FFF2-40B4-BE49-F238E27FC236}">
                  <a16:creationId xmlns:a16="http://schemas.microsoft.com/office/drawing/2014/main" id="{667E1631-1019-4BD8-89A1-85BF71BCF3C1}"/>
                </a:ext>
              </a:extLst>
            </p:cNvPr>
            <p:cNvSpPr/>
            <p:nvPr/>
          </p:nvSpPr>
          <p:spPr>
            <a:xfrm>
              <a:off x="3484564" y="2295195"/>
              <a:ext cx="25736" cy="24479"/>
            </a:xfrm>
            <a:custGeom>
              <a:avLst/>
              <a:gdLst/>
              <a:ahLst/>
              <a:cxnLst/>
              <a:rect l="l" t="t" r="r" b="b"/>
              <a:pathLst>
                <a:path w="840" h="799" extrusionOk="0">
                  <a:moveTo>
                    <a:pt x="251" y="0"/>
                  </a:moveTo>
                  <a:cubicBezTo>
                    <a:pt x="193" y="0"/>
                    <a:pt x="135" y="23"/>
                    <a:pt x="90" y="67"/>
                  </a:cubicBezTo>
                  <a:cubicBezTo>
                    <a:pt x="1" y="157"/>
                    <a:pt x="1" y="299"/>
                    <a:pt x="90" y="388"/>
                  </a:cubicBezTo>
                  <a:lnTo>
                    <a:pt x="429" y="727"/>
                  </a:lnTo>
                  <a:cubicBezTo>
                    <a:pt x="465" y="781"/>
                    <a:pt x="536" y="799"/>
                    <a:pt x="590" y="799"/>
                  </a:cubicBezTo>
                  <a:cubicBezTo>
                    <a:pt x="643" y="799"/>
                    <a:pt x="714" y="781"/>
                    <a:pt x="750" y="727"/>
                  </a:cubicBezTo>
                  <a:cubicBezTo>
                    <a:pt x="839" y="638"/>
                    <a:pt x="839" y="496"/>
                    <a:pt x="750" y="406"/>
                  </a:cubicBezTo>
                  <a:lnTo>
                    <a:pt x="411" y="67"/>
                  </a:lnTo>
                  <a:cubicBezTo>
                    <a:pt x="367" y="23"/>
                    <a:pt x="309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52;p63">
              <a:extLst>
                <a:ext uri="{FF2B5EF4-FFF2-40B4-BE49-F238E27FC236}">
                  <a16:creationId xmlns:a16="http://schemas.microsoft.com/office/drawing/2014/main" id="{983901BB-9802-40FA-A65C-701F01971A5B}"/>
                </a:ext>
              </a:extLst>
            </p:cNvPr>
            <p:cNvSpPr/>
            <p:nvPr/>
          </p:nvSpPr>
          <p:spPr>
            <a:xfrm>
              <a:off x="3597736" y="2182024"/>
              <a:ext cx="25705" cy="24510"/>
            </a:xfrm>
            <a:custGeom>
              <a:avLst/>
              <a:gdLst/>
              <a:ahLst/>
              <a:cxnLst/>
              <a:rect l="l" t="t" r="r" b="b"/>
              <a:pathLst>
                <a:path w="839" h="800" extrusionOk="0">
                  <a:moveTo>
                    <a:pt x="250" y="1"/>
                  </a:moveTo>
                  <a:cubicBezTo>
                    <a:pt x="192" y="1"/>
                    <a:pt x="134" y="23"/>
                    <a:pt x="89" y="68"/>
                  </a:cubicBezTo>
                  <a:cubicBezTo>
                    <a:pt x="0" y="157"/>
                    <a:pt x="0" y="318"/>
                    <a:pt x="89" y="407"/>
                  </a:cubicBezTo>
                  <a:lnTo>
                    <a:pt x="428" y="728"/>
                  </a:lnTo>
                  <a:cubicBezTo>
                    <a:pt x="464" y="782"/>
                    <a:pt x="518" y="799"/>
                    <a:pt x="589" y="799"/>
                  </a:cubicBezTo>
                  <a:cubicBezTo>
                    <a:pt x="643" y="799"/>
                    <a:pt x="696" y="782"/>
                    <a:pt x="750" y="728"/>
                  </a:cubicBezTo>
                  <a:cubicBezTo>
                    <a:pt x="839" y="639"/>
                    <a:pt x="839" y="496"/>
                    <a:pt x="750" y="407"/>
                  </a:cubicBezTo>
                  <a:lnTo>
                    <a:pt x="411" y="68"/>
                  </a:lnTo>
                  <a:cubicBezTo>
                    <a:pt x="366" y="23"/>
                    <a:pt x="308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53;p63">
              <a:extLst>
                <a:ext uri="{FF2B5EF4-FFF2-40B4-BE49-F238E27FC236}">
                  <a16:creationId xmlns:a16="http://schemas.microsoft.com/office/drawing/2014/main" id="{7E40C1F4-5FCD-4B7D-9A18-FAB876E44FCB}"/>
                </a:ext>
              </a:extLst>
            </p:cNvPr>
            <p:cNvSpPr/>
            <p:nvPr/>
          </p:nvSpPr>
          <p:spPr>
            <a:xfrm>
              <a:off x="3537045" y="2234320"/>
              <a:ext cx="43230" cy="42188"/>
            </a:xfrm>
            <a:custGeom>
              <a:avLst/>
              <a:gdLst/>
              <a:ahLst/>
              <a:cxnLst/>
              <a:rect l="l" t="t" r="r" b="b"/>
              <a:pathLst>
                <a:path w="1411" h="1377" extrusionOk="0">
                  <a:moveTo>
                    <a:pt x="1170" y="0"/>
                  </a:moveTo>
                  <a:cubicBezTo>
                    <a:pt x="1161" y="0"/>
                    <a:pt x="1152" y="1"/>
                    <a:pt x="1143" y="2"/>
                  </a:cubicBezTo>
                  <a:cubicBezTo>
                    <a:pt x="1018" y="2"/>
                    <a:pt x="911" y="127"/>
                    <a:pt x="928" y="252"/>
                  </a:cubicBezTo>
                  <a:cubicBezTo>
                    <a:pt x="928" y="413"/>
                    <a:pt x="875" y="591"/>
                    <a:pt x="732" y="716"/>
                  </a:cubicBezTo>
                  <a:cubicBezTo>
                    <a:pt x="620" y="844"/>
                    <a:pt x="464" y="915"/>
                    <a:pt x="304" y="915"/>
                  </a:cubicBezTo>
                  <a:cubicBezTo>
                    <a:pt x="287" y="915"/>
                    <a:pt x="268" y="914"/>
                    <a:pt x="250" y="912"/>
                  </a:cubicBezTo>
                  <a:cubicBezTo>
                    <a:pt x="241" y="911"/>
                    <a:pt x="232" y="910"/>
                    <a:pt x="223" y="910"/>
                  </a:cubicBezTo>
                  <a:cubicBezTo>
                    <a:pt x="110" y="910"/>
                    <a:pt x="18" y="1011"/>
                    <a:pt x="18" y="1126"/>
                  </a:cubicBezTo>
                  <a:cubicBezTo>
                    <a:pt x="1" y="1251"/>
                    <a:pt x="108" y="1358"/>
                    <a:pt x="233" y="1376"/>
                  </a:cubicBezTo>
                  <a:lnTo>
                    <a:pt x="304" y="1376"/>
                  </a:lnTo>
                  <a:cubicBezTo>
                    <a:pt x="572" y="1376"/>
                    <a:pt x="857" y="1251"/>
                    <a:pt x="1071" y="1055"/>
                  </a:cubicBezTo>
                  <a:cubicBezTo>
                    <a:pt x="1285" y="823"/>
                    <a:pt x="1410" y="520"/>
                    <a:pt x="1392" y="217"/>
                  </a:cubicBezTo>
                  <a:cubicBezTo>
                    <a:pt x="1376" y="101"/>
                    <a:pt x="1283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2683;p63">
            <a:extLst>
              <a:ext uri="{FF2B5EF4-FFF2-40B4-BE49-F238E27FC236}">
                <a16:creationId xmlns:a16="http://schemas.microsoft.com/office/drawing/2014/main" id="{5B1A3BAC-A5E0-4317-B455-88CA64A896FC}"/>
              </a:ext>
            </a:extLst>
          </p:cNvPr>
          <p:cNvGrpSpPr/>
          <p:nvPr/>
        </p:nvGrpSpPr>
        <p:grpSpPr>
          <a:xfrm rot="1340185">
            <a:off x="7467433" y="1301695"/>
            <a:ext cx="762606" cy="498468"/>
            <a:chOff x="2167950" y="1658675"/>
            <a:chExt cx="500175" cy="330800"/>
          </a:xfrm>
        </p:grpSpPr>
        <p:sp>
          <p:nvSpPr>
            <p:cNvPr id="62" name="Google Shape;2684;p63">
              <a:extLst>
                <a:ext uri="{FF2B5EF4-FFF2-40B4-BE49-F238E27FC236}">
                  <a16:creationId xmlns:a16="http://schemas.microsoft.com/office/drawing/2014/main" id="{CBD4FB15-F702-48B2-9377-03CECCCDC4D1}"/>
                </a:ext>
              </a:extLst>
            </p:cNvPr>
            <p:cNvSpPr/>
            <p:nvPr/>
          </p:nvSpPr>
          <p:spPr>
            <a:xfrm>
              <a:off x="2167950" y="1658675"/>
              <a:ext cx="500175" cy="330800"/>
            </a:xfrm>
            <a:custGeom>
              <a:avLst/>
              <a:gdLst/>
              <a:ahLst/>
              <a:cxnLst/>
              <a:rect l="l" t="t" r="r" b="b"/>
              <a:pathLst>
                <a:path w="20007" h="13232" extrusionOk="0">
                  <a:moveTo>
                    <a:pt x="12614" y="0"/>
                  </a:moveTo>
                  <a:cubicBezTo>
                    <a:pt x="11413" y="0"/>
                    <a:pt x="10111" y="525"/>
                    <a:pt x="8969" y="1732"/>
                  </a:cubicBezTo>
                  <a:cubicBezTo>
                    <a:pt x="7830" y="526"/>
                    <a:pt x="6530" y="2"/>
                    <a:pt x="5330" y="2"/>
                  </a:cubicBezTo>
                  <a:cubicBezTo>
                    <a:pt x="2358" y="2"/>
                    <a:pt x="0" y="3216"/>
                    <a:pt x="2225" y="7245"/>
                  </a:cubicBezTo>
                  <a:lnTo>
                    <a:pt x="5900" y="9636"/>
                  </a:lnTo>
                  <a:lnTo>
                    <a:pt x="8327" y="12919"/>
                  </a:lnTo>
                  <a:cubicBezTo>
                    <a:pt x="8452" y="13008"/>
                    <a:pt x="8577" y="13080"/>
                    <a:pt x="8719" y="13151"/>
                  </a:cubicBezTo>
                  <a:cubicBezTo>
                    <a:pt x="8800" y="13204"/>
                    <a:pt x="8889" y="13231"/>
                    <a:pt x="8978" y="13231"/>
                  </a:cubicBezTo>
                  <a:cubicBezTo>
                    <a:pt x="9067" y="13231"/>
                    <a:pt x="9156" y="13204"/>
                    <a:pt x="9237" y="13151"/>
                  </a:cubicBezTo>
                  <a:cubicBezTo>
                    <a:pt x="20006" y="6899"/>
                    <a:pt x="16973" y="0"/>
                    <a:pt x="12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85;p63">
              <a:extLst>
                <a:ext uri="{FF2B5EF4-FFF2-40B4-BE49-F238E27FC236}">
                  <a16:creationId xmlns:a16="http://schemas.microsoft.com/office/drawing/2014/main" id="{04151CBF-2748-44EA-8D27-38F482A7CC0F}"/>
                </a:ext>
              </a:extLst>
            </p:cNvPr>
            <p:cNvSpPr/>
            <p:nvPr/>
          </p:nvSpPr>
          <p:spPr>
            <a:xfrm>
              <a:off x="2371650" y="1976275"/>
              <a:ext cx="20975" cy="12975"/>
            </a:xfrm>
            <a:custGeom>
              <a:avLst/>
              <a:gdLst/>
              <a:ahLst/>
              <a:cxnLst/>
              <a:rect l="l" t="t" r="r" b="b"/>
              <a:pathLst>
                <a:path w="839" h="519" extrusionOk="0">
                  <a:moveTo>
                    <a:pt x="0" y="1"/>
                  </a:moveTo>
                  <a:lnTo>
                    <a:pt x="179" y="215"/>
                  </a:lnTo>
                  <a:cubicBezTo>
                    <a:pt x="250" y="269"/>
                    <a:pt x="304" y="304"/>
                    <a:pt x="375" y="340"/>
                  </a:cubicBezTo>
                  <a:cubicBezTo>
                    <a:pt x="429" y="376"/>
                    <a:pt x="589" y="465"/>
                    <a:pt x="589" y="465"/>
                  </a:cubicBezTo>
                  <a:cubicBezTo>
                    <a:pt x="643" y="483"/>
                    <a:pt x="678" y="500"/>
                    <a:pt x="732" y="518"/>
                  </a:cubicBezTo>
                  <a:lnTo>
                    <a:pt x="839" y="518"/>
                  </a:lnTo>
                  <a:cubicBezTo>
                    <a:pt x="554" y="340"/>
                    <a:pt x="268" y="179"/>
                    <a:pt x="0" y="1"/>
                  </a:cubicBezTo>
                  <a:close/>
                </a:path>
              </a:pathLst>
            </a:custGeom>
            <a:solidFill>
              <a:srgbClr val="609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86;p63">
              <a:extLst>
                <a:ext uri="{FF2B5EF4-FFF2-40B4-BE49-F238E27FC236}">
                  <a16:creationId xmlns:a16="http://schemas.microsoft.com/office/drawing/2014/main" id="{729C98D8-F823-4FBD-B141-7B66910B334F}"/>
                </a:ext>
              </a:extLst>
            </p:cNvPr>
            <p:cNvSpPr/>
            <p:nvPr/>
          </p:nvSpPr>
          <p:spPr>
            <a:xfrm>
              <a:off x="2223550" y="1717300"/>
              <a:ext cx="273925" cy="264375"/>
            </a:xfrm>
            <a:custGeom>
              <a:avLst/>
              <a:gdLst/>
              <a:ahLst/>
              <a:cxnLst/>
              <a:rect l="l" t="t" r="r" b="b"/>
              <a:pathLst>
                <a:path w="10957" h="10575" extrusionOk="0">
                  <a:moveTo>
                    <a:pt x="5438" y="1"/>
                  </a:moveTo>
                  <a:cubicBezTo>
                    <a:pt x="5077" y="1"/>
                    <a:pt x="4693" y="154"/>
                    <a:pt x="4390" y="457"/>
                  </a:cubicBezTo>
                  <a:cubicBezTo>
                    <a:pt x="3748" y="1082"/>
                    <a:pt x="1535" y="3330"/>
                    <a:pt x="1" y="4900"/>
                  </a:cubicBezTo>
                  <a:cubicBezTo>
                    <a:pt x="1000" y="6702"/>
                    <a:pt x="2909" y="8665"/>
                    <a:pt x="6103" y="10574"/>
                  </a:cubicBezTo>
                  <a:cubicBezTo>
                    <a:pt x="7905" y="8843"/>
                    <a:pt x="9832" y="6970"/>
                    <a:pt x="10349" y="6452"/>
                  </a:cubicBezTo>
                  <a:cubicBezTo>
                    <a:pt x="10885" y="5917"/>
                    <a:pt x="10956" y="5078"/>
                    <a:pt x="10492" y="4615"/>
                  </a:cubicBezTo>
                  <a:cubicBezTo>
                    <a:pt x="10296" y="4418"/>
                    <a:pt x="10028" y="4311"/>
                    <a:pt x="9743" y="4311"/>
                  </a:cubicBezTo>
                  <a:cubicBezTo>
                    <a:pt x="9778" y="4276"/>
                    <a:pt x="9814" y="4240"/>
                    <a:pt x="9850" y="4204"/>
                  </a:cubicBezTo>
                  <a:cubicBezTo>
                    <a:pt x="10403" y="3651"/>
                    <a:pt x="10474" y="2830"/>
                    <a:pt x="10010" y="2366"/>
                  </a:cubicBezTo>
                  <a:cubicBezTo>
                    <a:pt x="9805" y="2161"/>
                    <a:pt x="9528" y="2061"/>
                    <a:pt x="9235" y="2061"/>
                  </a:cubicBezTo>
                  <a:cubicBezTo>
                    <a:pt x="9043" y="2061"/>
                    <a:pt x="8845" y="2103"/>
                    <a:pt x="8654" y="2188"/>
                  </a:cubicBezTo>
                  <a:cubicBezTo>
                    <a:pt x="8868" y="1706"/>
                    <a:pt x="8815" y="1171"/>
                    <a:pt x="8476" y="814"/>
                  </a:cubicBezTo>
                  <a:cubicBezTo>
                    <a:pt x="8269" y="607"/>
                    <a:pt x="7990" y="506"/>
                    <a:pt x="7696" y="506"/>
                  </a:cubicBezTo>
                  <a:cubicBezTo>
                    <a:pt x="7332" y="506"/>
                    <a:pt x="6944" y="661"/>
                    <a:pt x="6638" y="957"/>
                  </a:cubicBezTo>
                  <a:cubicBezTo>
                    <a:pt x="6602" y="993"/>
                    <a:pt x="6567" y="1046"/>
                    <a:pt x="6531" y="1082"/>
                  </a:cubicBezTo>
                  <a:cubicBezTo>
                    <a:pt x="6531" y="796"/>
                    <a:pt x="6424" y="511"/>
                    <a:pt x="6228" y="315"/>
                  </a:cubicBezTo>
                  <a:cubicBezTo>
                    <a:pt x="6018" y="105"/>
                    <a:pt x="5736" y="1"/>
                    <a:pt x="5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87;p63">
              <a:extLst>
                <a:ext uri="{FF2B5EF4-FFF2-40B4-BE49-F238E27FC236}">
                  <a16:creationId xmlns:a16="http://schemas.microsoft.com/office/drawing/2014/main" id="{5B1633A8-B39A-404D-BB6B-8B13EC80AE30}"/>
                </a:ext>
              </a:extLst>
            </p:cNvPr>
            <p:cNvSpPr/>
            <p:nvPr/>
          </p:nvSpPr>
          <p:spPr>
            <a:xfrm>
              <a:off x="2191000" y="1658825"/>
              <a:ext cx="171750" cy="197950"/>
            </a:xfrm>
            <a:custGeom>
              <a:avLst/>
              <a:gdLst/>
              <a:ahLst/>
              <a:cxnLst/>
              <a:rect l="l" t="t" r="r" b="b"/>
              <a:pathLst>
                <a:path w="6870" h="7918" extrusionOk="0">
                  <a:moveTo>
                    <a:pt x="4399" y="0"/>
                  </a:moveTo>
                  <a:cubicBezTo>
                    <a:pt x="4003" y="0"/>
                    <a:pt x="3608" y="56"/>
                    <a:pt x="3230" y="173"/>
                  </a:cubicBezTo>
                  <a:cubicBezTo>
                    <a:pt x="2516" y="387"/>
                    <a:pt x="1856" y="816"/>
                    <a:pt x="1374" y="1387"/>
                  </a:cubicBezTo>
                  <a:cubicBezTo>
                    <a:pt x="553" y="2368"/>
                    <a:pt x="286" y="3706"/>
                    <a:pt x="482" y="4955"/>
                  </a:cubicBezTo>
                  <a:cubicBezTo>
                    <a:pt x="482" y="4973"/>
                    <a:pt x="500" y="4973"/>
                    <a:pt x="500" y="4991"/>
                  </a:cubicBezTo>
                  <a:cubicBezTo>
                    <a:pt x="625" y="5776"/>
                    <a:pt x="910" y="6525"/>
                    <a:pt x="1303" y="7239"/>
                  </a:cubicBezTo>
                  <a:lnTo>
                    <a:pt x="2355" y="7917"/>
                  </a:lnTo>
                  <a:cubicBezTo>
                    <a:pt x="2302" y="7846"/>
                    <a:pt x="2266" y="7774"/>
                    <a:pt x="2213" y="7685"/>
                  </a:cubicBezTo>
                  <a:cubicBezTo>
                    <a:pt x="0" y="3672"/>
                    <a:pt x="2354" y="456"/>
                    <a:pt x="5325" y="456"/>
                  </a:cubicBezTo>
                  <a:cubicBezTo>
                    <a:pt x="5829" y="456"/>
                    <a:pt x="6350" y="548"/>
                    <a:pt x="6870" y="744"/>
                  </a:cubicBezTo>
                  <a:cubicBezTo>
                    <a:pt x="6673" y="619"/>
                    <a:pt x="6459" y="495"/>
                    <a:pt x="6245" y="405"/>
                  </a:cubicBezTo>
                  <a:cubicBezTo>
                    <a:pt x="5664" y="142"/>
                    <a:pt x="5029" y="0"/>
                    <a:pt x="439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88;p63">
              <a:extLst>
                <a:ext uri="{FF2B5EF4-FFF2-40B4-BE49-F238E27FC236}">
                  <a16:creationId xmlns:a16="http://schemas.microsoft.com/office/drawing/2014/main" id="{E7732AA5-BF0D-4BC1-A775-749BBA601230}"/>
                </a:ext>
              </a:extLst>
            </p:cNvPr>
            <p:cNvSpPr/>
            <p:nvPr/>
          </p:nvSpPr>
          <p:spPr>
            <a:xfrm>
              <a:off x="2381025" y="1751925"/>
              <a:ext cx="40150" cy="35275"/>
            </a:xfrm>
            <a:custGeom>
              <a:avLst/>
              <a:gdLst/>
              <a:ahLst/>
              <a:cxnLst/>
              <a:rect l="l" t="t" r="r" b="b"/>
              <a:pathLst>
                <a:path w="1606" h="1411" extrusionOk="0">
                  <a:moveTo>
                    <a:pt x="1004" y="0"/>
                  </a:moveTo>
                  <a:cubicBezTo>
                    <a:pt x="799" y="0"/>
                    <a:pt x="571" y="97"/>
                    <a:pt x="393" y="286"/>
                  </a:cubicBezTo>
                  <a:cubicBezTo>
                    <a:pt x="71" y="589"/>
                    <a:pt x="0" y="1035"/>
                    <a:pt x="250" y="1267"/>
                  </a:cubicBezTo>
                  <a:cubicBezTo>
                    <a:pt x="347" y="1364"/>
                    <a:pt x="481" y="1411"/>
                    <a:pt x="626" y="1411"/>
                  </a:cubicBezTo>
                  <a:cubicBezTo>
                    <a:pt x="829" y="1411"/>
                    <a:pt x="1054" y="1319"/>
                    <a:pt x="1231" y="1142"/>
                  </a:cubicBezTo>
                  <a:cubicBezTo>
                    <a:pt x="1552" y="821"/>
                    <a:pt x="1606" y="375"/>
                    <a:pt x="1374" y="143"/>
                  </a:cubicBezTo>
                  <a:cubicBezTo>
                    <a:pt x="1279" y="47"/>
                    <a:pt x="1147" y="0"/>
                    <a:pt x="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89;p63">
              <a:extLst>
                <a:ext uri="{FF2B5EF4-FFF2-40B4-BE49-F238E27FC236}">
                  <a16:creationId xmlns:a16="http://schemas.microsoft.com/office/drawing/2014/main" id="{3088955D-1B1F-422A-9D6B-DE26A366C2AA}"/>
                </a:ext>
              </a:extLst>
            </p:cNvPr>
            <p:cNvSpPr/>
            <p:nvPr/>
          </p:nvSpPr>
          <p:spPr>
            <a:xfrm>
              <a:off x="2330600" y="1741800"/>
              <a:ext cx="39725" cy="35425"/>
            </a:xfrm>
            <a:custGeom>
              <a:avLst/>
              <a:gdLst/>
              <a:ahLst/>
              <a:cxnLst/>
              <a:rect l="l" t="t" r="r" b="b"/>
              <a:pathLst>
                <a:path w="1589" h="1417" extrusionOk="0">
                  <a:moveTo>
                    <a:pt x="997" y="0"/>
                  </a:moveTo>
                  <a:cubicBezTo>
                    <a:pt x="790" y="0"/>
                    <a:pt x="557" y="99"/>
                    <a:pt x="376" y="280"/>
                  </a:cubicBezTo>
                  <a:cubicBezTo>
                    <a:pt x="54" y="583"/>
                    <a:pt x="1" y="1030"/>
                    <a:pt x="233" y="1279"/>
                  </a:cubicBezTo>
                  <a:cubicBezTo>
                    <a:pt x="326" y="1372"/>
                    <a:pt x="453" y="1417"/>
                    <a:pt x="592" y="1417"/>
                  </a:cubicBezTo>
                  <a:cubicBezTo>
                    <a:pt x="800" y="1417"/>
                    <a:pt x="1033" y="1318"/>
                    <a:pt x="1214" y="1137"/>
                  </a:cubicBezTo>
                  <a:cubicBezTo>
                    <a:pt x="1535" y="815"/>
                    <a:pt x="1589" y="387"/>
                    <a:pt x="1357" y="137"/>
                  </a:cubicBezTo>
                  <a:cubicBezTo>
                    <a:pt x="1264" y="44"/>
                    <a:pt x="1136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90;p63">
              <a:extLst>
                <a:ext uri="{FF2B5EF4-FFF2-40B4-BE49-F238E27FC236}">
                  <a16:creationId xmlns:a16="http://schemas.microsoft.com/office/drawing/2014/main" id="{8D5F13F8-247D-4F42-B9F7-6FF7BD027FC3}"/>
                </a:ext>
              </a:extLst>
            </p:cNvPr>
            <p:cNvSpPr/>
            <p:nvPr/>
          </p:nvSpPr>
          <p:spPr>
            <a:xfrm>
              <a:off x="2419825" y="1790500"/>
              <a:ext cx="39725" cy="35475"/>
            </a:xfrm>
            <a:custGeom>
              <a:avLst/>
              <a:gdLst/>
              <a:ahLst/>
              <a:cxnLst/>
              <a:rect l="l" t="t" r="r" b="b"/>
              <a:pathLst>
                <a:path w="1589" h="1419" extrusionOk="0">
                  <a:moveTo>
                    <a:pt x="985" y="1"/>
                  </a:moveTo>
                  <a:cubicBezTo>
                    <a:pt x="781" y="1"/>
                    <a:pt x="553" y="99"/>
                    <a:pt x="375" y="277"/>
                  </a:cubicBezTo>
                  <a:cubicBezTo>
                    <a:pt x="54" y="598"/>
                    <a:pt x="0" y="1044"/>
                    <a:pt x="232" y="1276"/>
                  </a:cubicBezTo>
                  <a:cubicBezTo>
                    <a:pt x="328" y="1372"/>
                    <a:pt x="460" y="1419"/>
                    <a:pt x="603" y="1419"/>
                  </a:cubicBezTo>
                  <a:cubicBezTo>
                    <a:pt x="807" y="1419"/>
                    <a:pt x="1035" y="1322"/>
                    <a:pt x="1214" y="1133"/>
                  </a:cubicBezTo>
                  <a:cubicBezTo>
                    <a:pt x="1535" y="830"/>
                    <a:pt x="1588" y="384"/>
                    <a:pt x="1356" y="152"/>
                  </a:cubicBezTo>
                  <a:cubicBezTo>
                    <a:pt x="1261" y="49"/>
                    <a:pt x="1129" y="1"/>
                    <a:pt x="9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91;p63">
              <a:extLst>
                <a:ext uri="{FF2B5EF4-FFF2-40B4-BE49-F238E27FC236}">
                  <a16:creationId xmlns:a16="http://schemas.microsoft.com/office/drawing/2014/main" id="{5953F1F5-50DD-4E0E-9B35-80F2F7185494}"/>
                </a:ext>
              </a:extLst>
            </p:cNvPr>
            <p:cNvSpPr/>
            <p:nvPr/>
          </p:nvSpPr>
          <p:spPr>
            <a:xfrm>
              <a:off x="2431425" y="1843800"/>
              <a:ext cx="40175" cy="35300"/>
            </a:xfrm>
            <a:custGeom>
              <a:avLst/>
              <a:gdLst/>
              <a:ahLst/>
              <a:cxnLst/>
              <a:rect l="l" t="t" r="r" b="b"/>
              <a:pathLst>
                <a:path w="1607" h="1412" extrusionOk="0">
                  <a:moveTo>
                    <a:pt x="1004" y="1"/>
                  </a:moveTo>
                  <a:cubicBezTo>
                    <a:pt x="799" y="1"/>
                    <a:pt x="571" y="97"/>
                    <a:pt x="393" y="286"/>
                  </a:cubicBezTo>
                  <a:cubicBezTo>
                    <a:pt x="72" y="589"/>
                    <a:pt x="0" y="1036"/>
                    <a:pt x="232" y="1267"/>
                  </a:cubicBezTo>
                  <a:cubicBezTo>
                    <a:pt x="336" y="1364"/>
                    <a:pt x="472" y="1411"/>
                    <a:pt x="617" y="1411"/>
                  </a:cubicBezTo>
                  <a:cubicBezTo>
                    <a:pt x="821" y="1411"/>
                    <a:pt x="1044" y="1319"/>
                    <a:pt x="1231" y="1143"/>
                  </a:cubicBezTo>
                  <a:cubicBezTo>
                    <a:pt x="1553" y="821"/>
                    <a:pt x="1606" y="375"/>
                    <a:pt x="1374" y="143"/>
                  </a:cubicBezTo>
                  <a:cubicBezTo>
                    <a:pt x="1279" y="48"/>
                    <a:pt x="1147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92;p63">
              <a:extLst>
                <a:ext uri="{FF2B5EF4-FFF2-40B4-BE49-F238E27FC236}">
                  <a16:creationId xmlns:a16="http://schemas.microsoft.com/office/drawing/2014/main" id="{FFC4D221-A099-43D6-B645-64FE3643D123}"/>
                </a:ext>
              </a:extLst>
            </p:cNvPr>
            <p:cNvSpPr/>
            <p:nvPr/>
          </p:nvSpPr>
          <p:spPr>
            <a:xfrm>
              <a:off x="2296700" y="1796050"/>
              <a:ext cx="124050" cy="112600"/>
            </a:xfrm>
            <a:custGeom>
              <a:avLst/>
              <a:gdLst/>
              <a:ahLst/>
              <a:cxnLst/>
              <a:rect l="l" t="t" r="r" b="b"/>
              <a:pathLst>
                <a:path w="4962" h="4504" extrusionOk="0">
                  <a:moveTo>
                    <a:pt x="1586" y="0"/>
                  </a:moveTo>
                  <a:cubicBezTo>
                    <a:pt x="1073" y="0"/>
                    <a:pt x="451" y="337"/>
                    <a:pt x="268" y="1054"/>
                  </a:cubicBezTo>
                  <a:cubicBezTo>
                    <a:pt x="1" y="2107"/>
                    <a:pt x="1107" y="2303"/>
                    <a:pt x="1767" y="2963"/>
                  </a:cubicBezTo>
                  <a:cubicBezTo>
                    <a:pt x="2358" y="3554"/>
                    <a:pt x="2563" y="4503"/>
                    <a:pt x="3355" y="4503"/>
                  </a:cubicBezTo>
                  <a:cubicBezTo>
                    <a:pt x="3448" y="4503"/>
                    <a:pt x="3548" y="4490"/>
                    <a:pt x="3659" y="4462"/>
                  </a:cubicBezTo>
                  <a:cubicBezTo>
                    <a:pt x="4711" y="4212"/>
                    <a:pt x="4961" y="2999"/>
                    <a:pt x="4515" y="2571"/>
                  </a:cubicBezTo>
                  <a:cubicBezTo>
                    <a:pt x="3962" y="2000"/>
                    <a:pt x="4533" y="1482"/>
                    <a:pt x="3908" y="840"/>
                  </a:cubicBezTo>
                  <a:cubicBezTo>
                    <a:pt x="3266" y="198"/>
                    <a:pt x="2731" y="769"/>
                    <a:pt x="2178" y="216"/>
                  </a:cubicBezTo>
                  <a:cubicBezTo>
                    <a:pt x="2041" y="74"/>
                    <a:pt x="1826" y="0"/>
                    <a:pt x="1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93;p63">
              <a:extLst>
                <a:ext uri="{FF2B5EF4-FFF2-40B4-BE49-F238E27FC236}">
                  <a16:creationId xmlns:a16="http://schemas.microsoft.com/office/drawing/2014/main" id="{2680A1FA-6103-427F-B0FF-21EF9E2FB835}"/>
                </a:ext>
              </a:extLst>
            </p:cNvPr>
            <p:cNvSpPr/>
            <p:nvPr/>
          </p:nvSpPr>
          <p:spPr>
            <a:xfrm>
              <a:off x="2223550" y="182730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482" y="0"/>
                  </a:moveTo>
                  <a:cubicBezTo>
                    <a:pt x="304" y="179"/>
                    <a:pt x="143" y="339"/>
                    <a:pt x="1" y="500"/>
                  </a:cubicBezTo>
                  <a:cubicBezTo>
                    <a:pt x="357" y="1142"/>
                    <a:pt x="839" y="1803"/>
                    <a:pt x="1446" y="2498"/>
                  </a:cubicBezTo>
                  <a:cubicBezTo>
                    <a:pt x="1499" y="2552"/>
                    <a:pt x="1553" y="2605"/>
                    <a:pt x="1606" y="2677"/>
                  </a:cubicBezTo>
                  <a:cubicBezTo>
                    <a:pt x="1910" y="2998"/>
                    <a:pt x="2249" y="3319"/>
                    <a:pt x="2606" y="3658"/>
                  </a:cubicBezTo>
                  <a:cubicBezTo>
                    <a:pt x="2641" y="3676"/>
                    <a:pt x="2677" y="3712"/>
                    <a:pt x="2713" y="3747"/>
                  </a:cubicBezTo>
                  <a:cubicBezTo>
                    <a:pt x="3391" y="4354"/>
                    <a:pt x="4194" y="4943"/>
                    <a:pt x="5104" y="5550"/>
                  </a:cubicBezTo>
                  <a:cubicBezTo>
                    <a:pt x="5139" y="5585"/>
                    <a:pt x="5193" y="5621"/>
                    <a:pt x="5229" y="5639"/>
                  </a:cubicBezTo>
                  <a:cubicBezTo>
                    <a:pt x="5514" y="5817"/>
                    <a:pt x="5799" y="5996"/>
                    <a:pt x="6103" y="6174"/>
                  </a:cubicBezTo>
                  <a:cubicBezTo>
                    <a:pt x="6121" y="6156"/>
                    <a:pt x="6156" y="6138"/>
                    <a:pt x="6174" y="6120"/>
                  </a:cubicBezTo>
                  <a:cubicBezTo>
                    <a:pt x="3480" y="4372"/>
                    <a:pt x="1821" y="2588"/>
                    <a:pt x="911" y="946"/>
                  </a:cubicBezTo>
                  <a:cubicBezTo>
                    <a:pt x="750" y="625"/>
                    <a:pt x="589" y="322"/>
                    <a:pt x="48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C8256525-F61B-4C90-A357-A90831ADB7FE}"/>
              </a:ext>
            </a:extLst>
          </p:cNvPr>
          <p:cNvSpPr txBox="1"/>
          <p:nvPr/>
        </p:nvSpPr>
        <p:spPr>
          <a:xfrm>
            <a:off x="11841585" y="-1452"/>
            <a:ext cx="3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1273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50799" y="3219793"/>
            <a:ext cx="9078417" cy="1624582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 Processes of Adoption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Donations and Payments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6305" y="1356634"/>
            <a:ext cx="9243787" cy="1013290"/>
          </a:xfrm>
        </p:spPr>
        <p:txBody>
          <a:bodyPr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SafePaws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Acknowledging Boundaries While Focusing on Core Impact Areas</a:t>
            </a:r>
          </a:p>
        </p:txBody>
      </p:sp>
      <p:grpSp>
        <p:nvGrpSpPr>
          <p:cNvPr id="49" name="Google Shape;768;p36">
            <a:extLst>
              <a:ext uri="{FF2B5EF4-FFF2-40B4-BE49-F238E27FC236}">
                <a16:creationId xmlns:a16="http://schemas.microsoft.com/office/drawing/2014/main" id="{8150FA45-E9A8-4D0A-B291-E8237253BE08}"/>
              </a:ext>
            </a:extLst>
          </p:cNvPr>
          <p:cNvGrpSpPr/>
          <p:nvPr/>
        </p:nvGrpSpPr>
        <p:grpSpPr>
          <a:xfrm>
            <a:off x="7896700" y="3741934"/>
            <a:ext cx="3363891" cy="2374865"/>
            <a:chOff x="5855427" y="1516557"/>
            <a:chExt cx="4660849" cy="3406173"/>
          </a:xfrm>
        </p:grpSpPr>
        <p:sp>
          <p:nvSpPr>
            <p:cNvPr id="50" name="Google Shape;769;p36">
              <a:extLst>
                <a:ext uri="{FF2B5EF4-FFF2-40B4-BE49-F238E27FC236}">
                  <a16:creationId xmlns:a16="http://schemas.microsoft.com/office/drawing/2014/main" id="{C805A630-94D6-4CB4-8423-BE205616178B}"/>
                </a:ext>
              </a:extLst>
            </p:cNvPr>
            <p:cNvSpPr/>
            <p:nvPr/>
          </p:nvSpPr>
          <p:spPr>
            <a:xfrm>
              <a:off x="6361910" y="2852236"/>
              <a:ext cx="1914683" cy="2070494"/>
            </a:xfrm>
            <a:custGeom>
              <a:avLst/>
              <a:gdLst/>
              <a:ahLst/>
              <a:cxnLst/>
              <a:rect l="l" t="t" r="r" b="b"/>
              <a:pathLst>
                <a:path w="32632" h="35289" extrusionOk="0">
                  <a:moveTo>
                    <a:pt x="0" y="1"/>
                  </a:moveTo>
                  <a:lnTo>
                    <a:pt x="0" y="35289"/>
                  </a:lnTo>
                  <a:lnTo>
                    <a:pt x="32632" y="35289"/>
                  </a:lnTo>
                  <a:lnTo>
                    <a:pt x="32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70;p36">
              <a:extLst>
                <a:ext uri="{FF2B5EF4-FFF2-40B4-BE49-F238E27FC236}">
                  <a16:creationId xmlns:a16="http://schemas.microsoft.com/office/drawing/2014/main" id="{B3833A91-2359-4ED6-A285-645505300E96}"/>
                </a:ext>
              </a:extLst>
            </p:cNvPr>
            <p:cNvSpPr/>
            <p:nvPr/>
          </p:nvSpPr>
          <p:spPr>
            <a:xfrm>
              <a:off x="6361910" y="2852236"/>
              <a:ext cx="1914683" cy="682361"/>
            </a:xfrm>
            <a:custGeom>
              <a:avLst/>
              <a:gdLst/>
              <a:ahLst/>
              <a:cxnLst/>
              <a:rect l="l" t="t" r="r" b="b"/>
              <a:pathLst>
                <a:path w="32632" h="11630" extrusionOk="0">
                  <a:moveTo>
                    <a:pt x="0" y="1"/>
                  </a:moveTo>
                  <a:lnTo>
                    <a:pt x="0" y="11630"/>
                  </a:lnTo>
                  <a:lnTo>
                    <a:pt x="28070" y="11630"/>
                  </a:lnTo>
                  <a:lnTo>
                    <a:pt x="32632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71;p36">
              <a:extLst>
                <a:ext uri="{FF2B5EF4-FFF2-40B4-BE49-F238E27FC236}">
                  <a16:creationId xmlns:a16="http://schemas.microsoft.com/office/drawing/2014/main" id="{B96E17B5-9128-4503-ADBA-1F3BDAB838DF}"/>
                </a:ext>
              </a:extLst>
            </p:cNvPr>
            <p:cNvSpPr/>
            <p:nvPr/>
          </p:nvSpPr>
          <p:spPr>
            <a:xfrm>
              <a:off x="6036909" y="2852236"/>
              <a:ext cx="2239683" cy="508867"/>
            </a:xfrm>
            <a:custGeom>
              <a:avLst/>
              <a:gdLst/>
              <a:ahLst/>
              <a:cxnLst/>
              <a:rect l="l" t="t" r="r" b="b"/>
              <a:pathLst>
                <a:path w="38171" h="8673" extrusionOk="0">
                  <a:moveTo>
                    <a:pt x="5539" y="1"/>
                  </a:moveTo>
                  <a:lnTo>
                    <a:pt x="0" y="8672"/>
                  </a:lnTo>
                  <a:lnTo>
                    <a:pt x="32632" y="8672"/>
                  </a:lnTo>
                  <a:lnTo>
                    <a:pt x="381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72;p36">
              <a:extLst>
                <a:ext uri="{FF2B5EF4-FFF2-40B4-BE49-F238E27FC236}">
                  <a16:creationId xmlns:a16="http://schemas.microsoft.com/office/drawing/2014/main" id="{1029E191-8855-4887-A773-9B0AEB2A6F83}"/>
                </a:ext>
              </a:extLst>
            </p:cNvPr>
            <p:cNvSpPr/>
            <p:nvPr/>
          </p:nvSpPr>
          <p:spPr>
            <a:xfrm>
              <a:off x="8276534" y="2852236"/>
              <a:ext cx="1914741" cy="2070494"/>
            </a:xfrm>
            <a:custGeom>
              <a:avLst/>
              <a:gdLst/>
              <a:ahLst/>
              <a:cxnLst/>
              <a:rect l="l" t="t" r="r" b="b"/>
              <a:pathLst>
                <a:path w="32633" h="35289" extrusionOk="0">
                  <a:moveTo>
                    <a:pt x="1" y="1"/>
                  </a:moveTo>
                  <a:lnTo>
                    <a:pt x="1" y="35289"/>
                  </a:lnTo>
                  <a:lnTo>
                    <a:pt x="32633" y="35289"/>
                  </a:lnTo>
                  <a:lnTo>
                    <a:pt x="32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73;p36">
              <a:extLst>
                <a:ext uri="{FF2B5EF4-FFF2-40B4-BE49-F238E27FC236}">
                  <a16:creationId xmlns:a16="http://schemas.microsoft.com/office/drawing/2014/main" id="{A328B83A-7CC6-4FD7-8807-AB08E49FE97C}"/>
                </a:ext>
              </a:extLst>
            </p:cNvPr>
            <p:cNvSpPr/>
            <p:nvPr/>
          </p:nvSpPr>
          <p:spPr>
            <a:xfrm>
              <a:off x="8276534" y="2852236"/>
              <a:ext cx="1914741" cy="682361"/>
            </a:xfrm>
            <a:custGeom>
              <a:avLst/>
              <a:gdLst/>
              <a:ahLst/>
              <a:cxnLst/>
              <a:rect l="l" t="t" r="r" b="b"/>
              <a:pathLst>
                <a:path w="32633" h="11630" extrusionOk="0">
                  <a:moveTo>
                    <a:pt x="1" y="1"/>
                  </a:moveTo>
                  <a:lnTo>
                    <a:pt x="4562" y="11630"/>
                  </a:lnTo>
                  <a:lnTo>
                    <a:pt x="32633" y="11630"/>
                  </a:lnTo>
                  <a:lnTo>
                    <a:pt x="32633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74;p36">
              <a:extLst>
                <a:ext uri="{FF2B5EF4-FFF2-40B4-BE49-F238E27FC236}">
                  <a16:creationId xmlns:a16="http://schemas.microsoft.com/office/drawing/2014/main" id="{A195611C-FC47-4643-979D-7ED427D483DA}"/>
                </a:ext>
              </a:extLst>
            </p:cNvPr>
            <p:cNvSpPr/>
            <p:nvPr/>
          </p:nvSpPr>
          <p:spPr>
            <a:xfrm>
              <a:off x="7389778" y="2486061"/>
              <a:ext cx="405972" cy="366234"/>
            </a:xfrm>
            <a:custGeom>
              <a:avLst/>
              <a:gdLst/>
              <a:ahLst/>
              <a:cxnLst/>
              <a:rect l="l" t="t" r="r" b="b"/>
              <a:pathLst>
                <a:path w="6919" h="6242" extrusionOk="0">
                  <a:moveTo>
                    <a:pt x="1806" y="1"/>
                  </a:moveTo>
                  <a:lnTo>
                    <a:pt x="1" y="6242"/>
                  </a:lnTo>
                  <a:lnTo>
                    <a:pt x="6918" y="6242"/>
                  </a:lnTo>
                  <a:lnTo>
                    <a:pt x="6893" y="6217"/>
                  </a:lnTo>
                  <a:cubicBezTo>
                    <a:pt x="5239" y="4713"/>
                    <a:pt x="3760" y="3008"/>
                    <a:pt x="2557" y="1129"/>
                  </a:cubicBezTo>
                  <a:lnTo>
                    <a:pt x="18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75;p36">
              <a:extLst>
                <a:ext uri="{FF2B5EF4-FFF2-40B4-BE49-F238E27FC236}">
                  <a16:creationId xmlns:a16="http://schemas.microsoft.com/office/drawing/2014/main" id="{96267A6A-EA3C-49AD-B9B4-068242BFF3D0}"/>
                </a:ext>
              </a:extLst>
            </p:cNvPr>
            <p:cNvSpPr/>
            <p:nvPr/>
          </p:nvSpPr>
          <p:spPr>
            <a:xfrm>
              <a:off x="5855427" y="2753725"/>
              <a:ext cx="506541" cy="316362"/>
            </a:xfrm>
            <a:custGeom>
              <a:avLst/>
              <a:gdLst/>
              <a:ahLst/>
              <a:cxnLst/>
              <a:rect l="l" t="t" r="r" b="b"/>
              <a:pathLst>
                <a:path w="8633" h="5392" extrusionOk="0">
                  <a:moveTo>
                    <a:pt x="3670" y="0"/>
                  </a:moveTo>
                  <a:lnTo>
                    <a:pt x="2667" y="1855"/>
                  </a:lnTo>
                  <a:cubicBezTo>
                    <a:pt x="2141" y="2782"/>
                    <a:pt x="1464" y="3609"/>
                    <a:pt x="612" y="4261"/>
                  </a:cubicBezTo>
                  <a:lnTo>
                    <a:pt x="412" y="4411"/>
                  </a:lnTo>
                  <a:cubicBezTo>
                    <a:pt x="1" y="4750"/>
                    <a:pt x="242" y="5392"/>
                    <a:pt x="755" y="5392"/>
                  </a:cubicBezTo>
                  <a:cubicBezTo>
                    <a:pt x="774" y="5392"/>
                    <a:pt x="793" y="5391"/>
                    <a:pt x="813" y="5389"/>
                  </a:cubicBezTo>
                  <a:lnTo>
                    <a:pt x="4447" y="5088"/>
                  </a:lnTo>
                  <a:cubicBezTo>
                    <a:pt x="5825" y="4988"/>
                    <a:pt x="7103" y="4436"/>
                    <a:pt x="8131" y="3534"/>
                  </a:cubicBezTo>
                  <a:lnTo>
                    <a:pt x="8632" y="3083"/>
                  </a:lnTo>
                  <a:lnTo>
                    <a:pt x="36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76;p36">
              <a:extLst>
                <a:ext uri="{FF2B5EF4-FFF2-40B4-BE49-F238E27FC236}">
                  <a16:creationId xmlns:a16="http://schemas.microsoft.com/office/drawing/2014/main" id="{BF1C0C53-722C-4148-A4FE-24C3CC82D83C}"/>
                </a:ext>
              </a:extLst>
            </p:cNvPr>
            <p:cNvSpPr/>
            <p:nvPr/>
          </p:nvSpPr>
          <p:spPr>
            <a:xfrm>
              <a:off x="5947195" y="1598288"/>
              <a:ext cx="1158831" cy="1450736"/>
            </a:xfrm>
            <a:custGeom>
              <a:avLst/>
              <a:gdLst/>
              <a:ahLst/>
              <a:cxnLst/>
              <a:rect l="l" t="t" r="r" b="b"/>
              <a:pathLst>
                <a:path w="19750" h="24726" extrusionOk="0">
                  <a:moveTo>
                    <a:pt x="14768" y="0"/>
                  </a:moveTo>
                  <a:cubicBezTo>
                    <a:pt x="14437" y="0"/>
                    <a:pt x="14112" y="112"/>
                    <a:pt x="13835" y="320"/>
                  </a:cubicBezTo>
                  <a:lnTo>
                    <a:pt x="12933" y="1072"/>
                  </a:lnTo>
                  <a:cubicBezTo>
                    <a:pt x="12181" y="1673"/>
                    <a:pt x="11680" y="2500"/>
                    <a:pt x="11479" y="3453"/>
                  </a:cubicBezTo>
                  <a:lnTo>
                    <a:pt x="10878" y="6335"/>
                  </a:lnTo>
                  <a:cubicBezTo>
                    <a:pt x="10677" y="7388"/>
                    <a:pt x="9900" y="8265"/>
                    <a:pt x="8873" y="8616"/>
                  </a:cubicBezTo>
                  <a:lnTo>
                    <a:pt x="5314" y="9819"/>
                  </a:lnTo>
                  <a:lnTo>
                    <a:pt x="1479" y="13002"/>
                  </a:lnTo>
                  <a:cubicBezTo>
                    <a:pt x="953" y="13428"/>
                    <a:pt x="602" y="14004"/>
                    <a:pt x="426" y="14631"/>
                  </a:cubicBezTo>
                  <a:lnTo>
                    <a:pt x="201" y="15433"/>
                  </a:lnTo>
                  <a:cubicBezTo>
                    <a:pt x="0" y="16160"/>
                    <a:pt x="51" y="16936"/>
                    <a:pt x="376" y="17638"/>
                  </a:cubicBezTo>
                  <a:lnTo>
                    <a:pt x="1655" y="20420"/>
                  </a:lnTo>
                  <a:cubicBezTo>
                    <a:pt x="2081" y="21373"/>
                    <a:pt x="3008" y="22049"/>
                    <a:pt x="4061" y="22150"/>
                  </a:cubicBezTo>
                  <a:lnTo>
                    <a:pt x="5314" y="22275"/>
                  </a:lnTo>
                  <a:lnTo>
                    <a:pt x="5865" y="23152"/>
                  </a:lnTo>
                  <a:cubicBezTo>
                    <a:pt x="6291" y="23879"/>
                    <a:pt x="6993" y="24380"/>
                    <a:pt x="7795" y="24606"/>
                  </a:cubicBezTo>
                  <a:cubicBezTo>
                    <a:pt x="8096" y="24686"/>
                    <a:pt x="8404" y="24726"/>
                    <a:pt x="8712" y="24726"/>
                  </a:cubicBezTo>
                  <a:cubicBezTo>
                    <a:pt x="9172" y="24726"/>
                    <a:pt x="9630" y="24636"/>
                    <a:pt x="10051" y="24455"/>
                  </a:cubicBezTo>
                  <a:lnTo>
                    <a:pt x="19600" y="20195"/>
                  </a:lnTo>
                  <a:lnTo>
                    <a:pt x="19600" y="18114"/>
                  </a:lnTo>
                  <a:cubicBezTo>
                    <a:pt x="19600" y="17112"/>
                    <a:pt x="19650" y="16134"/>
                    <a:pt x="19750" y="15132"/>
                  </a:cubicBezTo>
                  <a:lnTo>
                    <a:pt x="16943" y="14079"/>
                  </a:lnTo>
                  <a:cubicBezTo>
                    <a:pt x="15940" y="13703"/>
                    <a:pt x="15063" y="13102"/>
                    <a:pt x="14361" y="12300"/>
                  </a:cubicBezTo>
                  <a:lnTo>
                    <a:pt x="13885" y="11799"/>
                  </a:lnTo>
                  <a:cubicBezTo>
                    <a:pt x="13409" y="11272"/>
                    <a:pt x="13033" y="10671"/>
                    <a:pt x="12782" y="10019"/>
                  </a:cubicBezTo>
                  <a:cubicBezTo>
                    <a:pt x="12381" y="8941"/>
                    <a:pt x="12281" y="7789"/>
                    <a:pt x="12532" y="6661"/>
                  </a:cubicBezTo>
                  <a:lnTo>
                    <a:pt x="13133" y="4029"/>
                  </a:lnTo>
                  <a:cubicBezTo>
                    <a:pt x="13359" y="3052"/>
                    <a:pt x="13935" y="2174"/>
                    <a:pt x="14762" y="1598"/>
                  </a:cubicBezTo>
                  <a:lnTo>
                    <a:pt x="15389" y="1122"/>
                  </a:lnTo>
                  <a:cubicBezTo>
                    <a:pt x="15790" y="846"/>
                    <a:pt x="15690" y="220"/>
                    <a:pt x="15214" y="69"/>
                  </a:cubicBezTo>
                  <a:cubicBezTo>
                    <a:pt x="15066" y="23"/>
                    <a:pt x="14916" y="0"/>
                    <a:pt x="14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77;p36">
              <a:extLst>
                <a:ext uri="{FF2B5EF4-FFF2-40B4-BE49-F238E27FC236}">
                  <a16:creationId xmlns:a16="http://schemas.microsoft.com/office/drawing/2014/main" id="{94B8EF7B-A24D-43AA-BE4C-4F5DD8FE774F}"/>
                </a:ext>
              </a:extLst>
            </p:cNvPr>
            <p:cNvSpPr/>
            <p:nvPr/>
          </p:nvSpPr>
          <p:spPr>
            <a:xfrm>
              <a:off x="6258935" y="1516557"/>
              <a:ext cx="997123" cy="969563"/>
            </a:xfrm>
            <a:custGeom>
              <a:avLst/>
              <a:gdLst/>
              <a:ahLst/>
              <a:cxnLst/>
              <a:rect l="l" t="t" r="r" b="b"/>
              <a:pathLst>
                <a:path w="16994" h="16525" extrusionOk="0">
                  <a:moveTo>
                    <a:pt x="10660" y="0"/>
                  </a:moveTo>
                  <a:cubicBezTo>
                    <a:pt x="9827" y="0"/>
                    <a:pt x="8989" y="201"/>
                    <a:pt x="8221" y="610"/>
                  </a:cubicBezTo>
                  <a:lnTo>
                    <a:pt x="6116" y="1713"/>
                  </a:lnTo>
                  <a:cubicBezTo>
                    <a:pt x="4988" y="2314"/>
                    <a:pt x="4186" y="3417"/>
                    <a:pt x="3986" y="4670"/>
                  </a:cubicBezTo>
                  <a:lnTo>
                    <a:pt x="3585" y="7227"/>
                  </a:lnTo>
                  <a:cubicBezTo>
                    <a:pt x="3459" y="7979"/>
                    <a:pt x="3058" y="8655"/>
                    <a:pt x="2482" y="9156"/>
                  </a:cubicBezTo>
                  <a:lnTo>
                    <a:pt x="1" y="11212"/>
                  </a:lnTo>
                  <a:lnTo>
                    <a:pt x="3560" y="10009"/>
                  </a:lnTo>
                  <a:cubicBezTo>
                    <a:pt x="4587" y="9658"/>
                    <a:pt x="5364" y="8781"/>
                    <a:pt x="5565" y="7728"/>
                  </a:cubicBezTo>
                  <a:lnTo>
                    <a:pt x="6166" y="4846"/>
                  </a:lnTo>
                  <a:cubicBezTo>
                    <a:pt x="6367" y="3893"/>
                    <a:pt x="6868" y="3066"/>
                    <a:pt x="7620" y="2465"/>
                  </a:cubicBezTo>
                  <a:lnTo>
                    <a:pt x="8522" y="1713"/>
                  </a:lnTo>
                  <a:cubicBezTo>
                    <a:pt x="8799" y="1505"/>
                    <a:pt x="9124" y="1393"/>
                    <a:pt x="9455" y="1393"/>
                  </a:cubicBezTo>
                  <a:cubicBezTo>
                    <a:pt x="9603" y="1393"/>
                    <a:pt x="9753" y="1416"/>
                    <a:pt x="9901" y="1462"/>
                  </a:cubicBezTo>
                  <a:cubicBezTo>
                    <a:pt x="10377" y="1613"/>
                    <a:pt x="10477" y="2239"/>
                    <a:pt x="10076" y="2515"/>
                  </a:cubicBezTo>
                  <a:lnTo>
                    <a:pt x="9449" y="2991"/>
                  </a:lnTo>
                  <a:cubicBezTo>
                    <a:pt x="8622" y="3567"/>
                    <a:pt x="8046" y="4445"/>
                    <a:pt x="7820" y="5422"/>
                  </a:cubicBezTo>
                  <a:lnTo>
                    <a:pt x="7219" y="8054"/>
                  </a:lnTo>
                  <a:cubicBezTo>
                    <a:pt x="6968" y="9182"/>
                    <a:pt x="7068" y="10334"/>
                    <a:pt x="7469" y="11412"/>
                  </a:cubicBezTo>
                  <a:cubicBezTo>
                    <a:pt x="7720" y="12064"/>
                    <a:pt x="8096" y="12665"/>
                    <a:pt x="8572" y="13192"/>
                  </a:cubicBezTo>
                  <a:lnTo>
                    <a:pt x="9048" y="13693"/>
                  </a:lnTo>
                  <a:cubicBezTo>
                    <a:pt x="9750" y="14495"/>
                    <a:pt x="10627" y="15096"/>
                    <a:pt x="11630" y="15472"/>
                  </a:cubicBezTo>
                  <a:lnTo>
                    <a:pt x="14437" y="16525"/>
                  </a:lnTo>
                  <a:cubicBezTo>
                    <a:pt x="14637" y="14294"/>
                    <a:pt x="15063" y="12089"/>
                    <a:pt x="15690" y="9933"/>
                  </a:cubicBezTo>
                  <a:lnTo>
                    <a:pt x="16993" y="5573"/>
                  </a:lnTo>
                  <a:cubicBezTo>
                    <a:pt x="16718" y="4169"/>
                    <a:pt x="15991" y="2916"/>
                    <a:pt x="14888" y="1989"/>
                  </a:cubicBezTo>
                  <a:lnTo>
                    <a:pt x="14011" y="1237"/>
                  </a:lnTo>
                  <a:cubicBezTo>
                    <a:pt x="13062" y="421"/>
                    <a:pt x="11867" y="0"/>
                    <a:pt x="10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78;p36">
              <a:extLst>
                <a:ext uri="{FF2B5EF4-FFF2-40B4-BE49-F238E27FC236}">
                  <a16:creationId xmlns:a16="http://schemas.microsoft.com/office/drawing/2014/main" id="{4EFBC743-640D-4C5E-8848-6E9688770119}"/>
                </a:ext>
              </a:extLst>
            </p:cNvPr>
            <p:cNvSpPr/>
            <p:nvPr/>
          </p:nvSpPr>
          <p:spPr>
            <a:xfrm>
              <a:off x="6794227" y="1902328"/>
              <a:ext cx="98574" cy="132365"/>
            </a:xfrm>
            <a:custGeom>
              <a:avLst/>
              <a:gdLst/>
              <a:ahLst/>
              <a:cxnLst/>
              <a:rect l="l" t="t" r="r" b="b"/>
              <a:pathLst>
                <a:path w="1680" h="2256" extrusionOk="0">
                  <a:moveTo>
                    <a:pt x="828" y="0"/>
                  </a:moveTo>
                  <a:cubicBezTo>
                    <a:pt x="377" y="0"/>
                    <a:pt x="1" y="501"/>
                    <a:pt x="1" y="1128"/>
                  </a:cubicBezTo>
                  <a:cubicBezTo>
                    <a:pt x="1" y="1754"/>
                    <a:pt x="377" y="2256"/>
                    <a:pt x="828" y="2256"/>
                  </a:cubicBezTo>
                  <a:cubicBezTo>
                    <a:pt x="1304" y="2256"/>
                    <a:pt x="1680" y="1754"/>
                    <a:pt x="1680" y="1128"/>
                  </a:cubicBezTo>
                  <a:cubicBezTo>
                    <a:pt x="1680" y="501"/>
                    <a:pt x="1304" y="0"/>
                    <a:pt x="8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79;p36">
              <a:extLst>
                <a:ext uri="{FF2B5EF4-FFF2-40B4-BE49-F238E27FC236}">
                  <a16:creationId xmlns:a16="http://schemas.microsoft.com/office/drawing/2014/main" id="{E683418E-5F83-4113-BB8D-82EB248D6175}"/>
                </a:ext>
              </a:extLst>
            </p:cNvPr>
            <p:cNvSpPr/>
            <p:nvPr/>
          </p:nvSpPr>
          <p:spPr>
            <a:xfrm>
              <a:off x="6504549" y="1858207"/>
              <a:ext cx="58851" cy="111771"/>
            </a:xfrm>
            <a:custGeom>
              <a:avLst/>
              <a:gdLst/>
              <a:ahLst/>
              <a:cxnLst/>
              <a:rect l="l" t="t" r="r" b="b"/>
              <a:pathLst>
                <a:path w="1003" h="1905" extrusionOk="0">
                  <a:moveTo>
                    <a:pt x="501" y="0"/>
                  </a:moveTo>
                  <a:cubicBezTo>
                    <a:pt x="226" y="0"/>
                    <a:pt x="0" y="426"/>
                    <a:pt x="0" y="953"/>
                  </a:cubicBezTo>
                  <a:cubicBezTo>
                    <a:pt x="0" y="1479"/>
                    <a:pt x="226" y="1905"/>
                    <a:pt x="501" y="1905"/>
                  </a:cubicBezTo>
                  <a:cubicBezTo>
                    <a:pt x="777" y="1905"/>
                    <a:pt x="1003" y="1479"/>
                    <a:pt x="1003" y="953"/>
                  </a:cubicBezTo>
                  <a:cubicBezTo>
                    <a:pt x="1003" y="426"/>
                    <a:pt x="777" y="0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80;p36">
              <a:extLst>
                <a:ext uri="{FF2B5EF4-FFF2-40B4-BE49-F238E27FC236}">
                  <a16:creationId xmlns:a16="http://schemas.microsoft.com/office/drawing/2014/main" id="{3763F3B9-D2D4-4CE8-AD25-E4007BE8B238}"/>
                </a:ext>
              </a:extLst>
            </p:cNvPr>
            <p:cNvSpPr/>
            <p:nvPr/>
          </p:nvSpPr>
          <p:spPr>
            <a:xfrm>
              <a:off x="6258935" y="2184661"/>
              <a:ext cx="897141" cy="864363"/>
            </a:xfrm>
            <a:custGeom>
              <a:avLst/>
              <a:gdLst/>
              <a:ahLst/>
              <a:cxnLst/>
              <a:rect l="l" t="t" r="r" b="b"/>
              <a:pathLst>
                <a:path w="15290" h="14732" extrusionOk="0">
                  <a:moveTo>
                    <a:pt x="15289" y="0"/>
                  </a:moveTo>
                  <a:lnTo>
                    <a:pt x="15289" y="0"/>
                  </a:lnTo>
                  <a:cubicBezTo>
                    <a:pt x="13685" y="2481"/>
                    <a:pt x="13484" y="7293"/>
                    <a:pt x="13484" y="7293"/>
                  </a:cubicBezTo>
                  <a:lnTo>
                    <a:pt x="11404" y="7193"/>
                  </a:lnTo>
                  <a:cubicBezTo>
                    <a:pt x="11351" y="7190"/>
                    <a:pt x="11297" y="7189"/>
                    <a:pt x="11244" y="7189"/>
                  </a:cubicBezTo>
                  <a:cubicBezTo>
                    <a:pt x="10396" y="7189"/>
                    <a:pt x="9564" y="7559"/>
                    <a:pt x="8998" y="8196"/>
                  </a:cubicBezTo>
                  <a:lnTo>
                    <a:pt x="8547" y="8722"/>
                  </a:lnTo>
                  <a:cubicBezTo>
                    <a:pt x="7895" y="9474"/>
                    <a:pt x="7645" y="10526"/>
                    <a:pt x="7895" y="11504"/>
                  </a:cubicBezTo>
                  <a:lnTo>
                    <a:pt x="4963" y="13183"/>
                  </a:lnTo>
                  <a:cubicBezTo>
                    <a:pt x="4361" y="13530"/>
                    <a:pt x="3698" y="13698"/>
                    <a:pt x="3037" y="13698"/>
                  </a:cubicBezTo>
                  <a:cubicBezTo>
                    <a:pt x="2075" y="13698"/>
                    <a:pt x="1120" y="13341"/>
                    <a:pt x="377" y="12657"/>
                  </a:cubicBezTo>
                  <a:lnTo>
                    <a:pt x="1" y="12281"/>
                  </a:lnTo>
                  <a:lnTo>
                    <a:pt x="552" y="13158"/>
                  </a:lnTo>
                  <a:cubicBezTo>
                    <a:pt x="978" y="13885"/>
                    <a:pt x="1680" y="14386"/>
                    <a:pt x="2482" y="14612"/>
                  </a:cubicBezTo>
                  <a:cubicBezTo>
                    <a:pt x="2783" y="14692"/>
                    <a:pt x="3091" y="14732"/>
                    <a:pt x="3399" y="14732"/>
                  </a:cubicBezTo>
                  <a:cubicBezTo>
                    <a:pt x="3859" y="14732"/>
                    <a:pt x="4317" y="14642"/>
                    <a:pt x="4738" y="14461"/>
                  </a:cubicBezTo>
                  <a:lnTo>
                    <a:pt x="14287" y="10201"/>
                  </a:lnTo>
                  <a:lnTo>
                    <a:pt x="14287" y="8120"/>
                  </a:lnTo>
                  <a:cubicBezTo>
                    <a:pt x="14287" y="7118"/>
                    <a:pt x="14337" y="6140"/>
                    <a:pt x="14437" y="5138"/>
                  </a:cubicBezTo>
                  <a:cubicBezTo>
                    <a:pt x="14587" y="3409"/>
                    <a:pt x="14863" y="1679"/>
                    <a:pt x="1528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81;p36">
              <a:extLst>
                <a:ext uri="{FF2B5EF4-FFF2-40B4-BE49-F238E27FC236}">
                  <a16:creationId xmlns:a16="http://schemas.microsoft.com/office/drawing/2014/main" id="{475DEFA4-4A93-44A1-8D99-674B28DF9745}"/>
                </a:ext>
              </a:extLst>
            </p:cNvPr>
            <p:cNvSpPr/>
            <p:nvPr/>
          </p:nvSpPr>
          <p:spPr>
            <a:xfrm>
              <a:off x="6770699" y="2637612"/>
              <a:ext cx="376517" cy="305860"/>
            </a:xfrm>
            <a:custGeom>
              <a:avLst/>
              <a:gdLst/>
              <a:ahLst/>
              <a:cxnLst/>
              <a:rect l="l" t="t" r="r" b="b"/>
              <a:pathLst>
                <a:path w="6417" h="5213" extrusionOk="0">
                  <a:moveTo>
                    <a:pt x="3239" y="0"/>
                  </a:moveTo>
                  <a:cubicBezTo>
                    <a:pt x="2652" y="0"/>
                    <a:pt x="2080" y="204"/>
                    <a:pt x="1630" y="576"/>
                  </a:cubicBezTo>
                  <a:lnTo>
                    <a:pt x="1028" y="1077"/>
                  </a:lnTo>
                  <a:cubicBezTo>
                    <a:pt x="351" y="1654"/>
                    <a:pt x="1" y="2506"/>
                    <a:pt x="101" y="3383"/>
                  </a:cubicBezTo>
                  <a:cubicBezTo>
                    <a:pt x="226" y="4436"/>
                    <a:pt x="1128" y="5212"/>
                    <a:pt x="2181" y="5212"/>
                  </a:cubicBezTo>
                  <a:lnTo>
                    <a:pt x="6417" y="5212"/>
                  </a:lnTo>
                  <a:lnTo>
                    <a:pt x="6216" y="501"/>
                  </a:lnTo>
                  <a:lnTo>
                    <a:pt x="3735" y="50"/>
                  </a:lnTo>
                  <a:cubicBezTo>
                    <a:pt x="3570" y="17"/>
                    <a:pt x="3404" y="0"/>
                    <a:pt x="3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82;p36">
              <a:extLst>
                <a:ext uri="{FF2B5EF4-FFF2-40B4-BE49-F238E27FC236}">
                  <a16:creationId xmlns:a16="http://schemas.microsoft.com/office/drawing/2014/main" id="{473BA5DA-81AE-49D9-AB18-1026845D7C46}"/>
                </a:ext>
              </a:extLst>
            </p:cNvPr>
            <p:cNvSpPr/>
            <p:nvPr/>
          </p:nvSpPr>
          <p:spPr>
            <a:xfrm>
              <a:off x="6833950" y="2716937"/>
              <a:ext cx="92707" cy="226535"/>
            </a:xfrm>
            <a:custGeom>
              <a:avLst/>
              <a:gdLst/>
              <a:ahLst/>
              <a:cxnLst/>
              <a:rect l="l" t="t" r="r" b="b"/>
              <a:pathLst>
                <a:path w="1580" h="3861" extrusionOk="0">
                  <a:moveTo>
                    <a:pt x="1579" y="1"/>
                  </a:moveTo>
                  <a:lnTo>
                    <a:pt x="953" y="427"/>
                  </a:lnTo>
                  <a:cubicBezTo>
                    <a:pt x="226" y="928"/>
                    <a:pt x="0" y="1906"/>
                    <a:pt x="451" y="2683"/>
                  </a:cubicBezTo>
                  <a:lnTo>
                    <a:pt x="1103" y="3860"/>
                  </a:lnTo>
                  <a:lnTo>
                    <a:pt x="1479" y="3860"/>
                  </a:lnTo>
                  <a:lnTo>
                    <a:pt x="978" y="2382"/>
                  </a:lnTo>
                  <a:cubicBezTo>
                    <a:pt x="802" y="1805"/>
                    <a:pt x="877" y="1179"/>
                    <a:pt x="1178" y="652"/>
                  </a:cubicBezTo>
                  <a:lnTo>
                    <a:pt x="15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83;p36">
              <a:extLst>
                <a:ext uri="{FF2B5EF4-FFF2-40B4-BE49-F238E27FC236}">
                  <a16:creationId xmlns:a16="http://schemas.microsoft.com/office/drawing/2014/main" id="{EE6DA7DA-1872-45E3-9351-CF2D93B38936}"/>
                </a:ext>
              </a:extLst>
            </p:cNvPr>
            <p:cNvSpPr/>
            <p:nvPr/>
          </p:nvSpPr>
          <p:spPr>
            <a:xfrm>
              <a:off x="6986857" y="2716937"/>
              <a:ext cx="64777" cy="226535"/>
            </a:xfrm>
            <a:custGeom>
              <a:avLst/>
              <a:gdLst/>
              <a:ahLst/>
              <a:cxnLst/>
              <a:rect l="l" t="t" r="r" b="b"/>
              <a:pathLst>
                <a:path w="1104" h="3861" extrusionOk="0">
                  <a:moveTo>
                    <a:pt x="1104" y="1"/>
                  </a:moveTo>
                  <a:lnTo>
                    <a:pt x="677" y="427"/>
                  </a:lnTo>
                  <a:cubicBezTo>
                    <a:pt x="151" y="928"/>
                    <a:pt x="1" y="1906"/>
                    <a:pt x="302" y="2683"/>
                  </a:cubicBezTo>
                  <a:lnTo>
                    <a:pt x="778" y="3860"/>
                  </a:lnTo>
                  <a:lnTo>
                    <a:pt x="1028" y="3860"/>
                  </a:lnTo>
                  <a:lnTo>
                    <a:pt x="677" y="2382"/>
                  </a:lnTo>
                  <a:cubicBezTo>
                    <a:pt x="552" y="1805"/>
                    <a:pt x="602" y="1179"/>
                    <a:pt x="828" y="652"/>
                  </a:cubicBezTo>
                  <a:lnTo>
                    <a:pt x="11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84;p36">
              <a:extLst>
                <a:ext uri="{FF2B5EF4-FFF2-40B4-BE49-F238E27FC236}">
                  <a16:creationId xmlns:a16="http://schemas.microsoft.com/office/drawing/2014/main" id="{BA63BC9D-FD1B-4CA0-A53B-BEC33780FCBA}"/>
                </a:ext>
              </a:extLst>
            </p:cNvPr>
            <p:cNvSpPr/>
            <p:nvPr/>
          </p:nvSpPr>
          <p:spPr>
            <a:xfrm>
              <a:off x="7097166" y="1843480"/>
              <a:ext cx="423575" cy="1400454"/>
            </a:xfrm>
            <a:custGeom>
              <a:avLst/>
              <a:gdLst/>
              <a:ahLst/>
              <a:cxnLst/>
              <a:rect l="l" t="t" r="r" b="b"/>
              <a:pathLst>
                <a:path w="7219" h="23869" extrusionOk="0">
                  <a:moveTo>
                    <a:pt x="2707" y="1"/>
                  </a:moveTo>
                  <a:lnTo>
                    <a:pt x="1404" y="4361"/>
                  </a:lnTo>
                  <a:cubicBezTo>
                    <a:pt x="477" y="7469"/>
                    <a:pt x="1" y="10702"/>
                    <a:pt x="1" y="13935"/>
                  </a:cubicBezTo>
                  <a:lnTo>
                    <a:pt x="1" y="15790"/>
                  </a:lnTo>
                  <a:cubicBezTo>
                    <a:pt x="1" y="18271"/>
                    <a:pt x="402" y="20727"/>
                    <a:pt x="1153" y="23083"/>
                  </a:cubicBezTo>
                  <a:cubicBezTo>
                    <a:pt x="1306" y="23588"/>
                    <a:pt x="1758" y="23869"/>
                    <a:pt x="2223" y="23869"/>
                  </a:cubicBezTo>
                  <a:cubicBezTo>
                    <a:pt x="2520" y="23869"/>
                    <a:pt x="2824" y="23754"/>
                    <a:pt x="3058" y="23509"/>
                  </a:cubicBezTo>
                  <a:lnTo>
                    <a:pt x="4286" y="22156"/>
                  </a:lnTo>
                  <a:cubicBezTo>
                    <a:pt x="6241" y="20001"/>
                    <a:pt x="7219" y="17143"/>
                    <a:pt x="7018" y="14236"/>
                  </a:cubicBezTo>
                  <a:lnTo>
                    <a:pt x="6442" y="5514"/>
                  </a:lnTo>
                  <a:cubicBezTo>
                    <a:pt x="6341" y="4211"/>
                    <a:pt x="5790" y="3008"/>
                    <a:pt x="4863" y="2081"/>
                  </a:cubicBezTo>
                  <a:lnTo>
                    <a:pt x="27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85;p36">
              <a:extLst>
                <a:ext uri="{FF2B5EF4-FFF2-40B4-BE49-F238E27FC236}">
                  <a16:creationId xmlns:a16="http://schemas.microsoft.com/office/drawing/2014/main" id="{B5939363-25A7-4D7D-9043-446B9216CE35}"/>
                </a:ext>
              </a:extLst>
            </p:cNvPr>
            <p:cNvSpPr/>
            <p:nvPr/>
          </p:nvSpPr>
          <p:spPr>
            <a:xfrm>
              <a:off x="6826557" y="1731533"/>
              <a:ext cx="155958" cy="96810"/>
            </a:xfrm>
            <a:custGeom>
              <a:avLst/>
              <a:gdLst/>
              <a:ahLst/>
              <a:cxnLst/>
              <a:rect l="l" t="t" r="r" b="b"/>
              <a:pathLst>
                <a:path w="2658" h="1650" extrusionOk="0">
                  <a:moveTo>
                    <a:pt x="1129" y="1"/>
                  </a:moveTo>
                  <a:cubicBezTo>
                    <a:pt x="801" y="1"/>
                    <a:pt x="500" y="121"/>
                    <a:pt x="352" y="455"/>
                  </a:cubicBezTo>
                  <a:cubicBezTo>
                    <a:pt x="1" y="1157"/>
                    <a:pt x="1204" y="1357"/>
                    <a:pt x="1655" y="1533"/>
                  </a:cubicBezTo>
                  <a:cubicBezTo>
                    <a:pt x="1810" y="1591"/>
                    <a:pt x="1966" y="1649"/>
                    <a:pt x="2109" y="1649"/>
                  </a:cubicBezTo>
                  <a:cubicBezTo>
                    <a:pt x="2151" y="1649"/>
                    <a:pt x="2192" y="1644"/>
                    <a:pt x="2232" y="1633"/>
                  </a:cubicBezTo>
                  <a:cubicBezTo>
                    <a:pt x="2507" y="1533"/>
                    <a:pt x="2658" y="1207"/>
                    <a:pt x="2582" y="931"/>
                  </a:cubicBezTo>
                  <a:cubicBezTo>
                    <a:pt x="2532" y="655"/>
                    <a:pt x="2307" y="430"/>
                    <a:pt x="2081" y="279"/>
                  </a:cubicBezTo>
                  <a:cubicBezTo>
                    <a:pt x="1827" y="127"/>
                    <a:pt x="1464" y="1"/>
                    <a:pt x="1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86;p36">
              <a:extLst>
                <a:ext uri="{FF2B5EF4-FFF2-40B4-BE49-F238E27FC236}">
                  <a16:creationId xmlns:a16="http://schemas.microsoft.com/office/drawing/2014/main" id="{60FAD567-600A-46B9-984E-CA8A22EEAEAF}"/>
                </a:ext>
              </a:extLst>
            </p:cNvPr>
            <p:cNvSpPr/>
            <p:nvPr/>
          </p:nvSpPr>
          <p:spPr>
            <a:xfrm>
              <a:off x="6510416" y="1686120"/>
              <a:ext cx="122103" cy="70935"/>
            </a:xfrm>
            <a:custGeom>
              <a:avLst/>
              <a:gdLst/>
              <a:ahLst/>
              <a:cxnLst/>
              <a:rect l="l" t="t" r="r" b="b"/>
              <a:pathLst>
                <a:path w="2081" h="1209" extrusionOk="0">
                  <a:moveTo>
                    <a:pt x="1229" y="1"/>
                  </a:moveTo>
                  <a:cubicBezTo>
                    <a:pt x="752" y="1"/>
                    <a:pt x="0" y="276"/>
                    <a:pt x="51" y="853"/>
                  </a:cubicBezTo>
                  <a:cubicBezTo>
                    <a:pt x="62" y="1126"/>
                    <a:pt x="249" y="1209"/>
                    <a:pt x="492" y="1209"/>
                  </a:cubicBezTo>
                  <a:cubicBezTo>
                    <a:pt x="806" y="1209"/>
                    <a:pt x="1214" y="1071"/>
                    <a:pt x="1454" y="1028"/>
                  </a:cubicBezTo>
                  <a:cubicBezTo>
                    <a:pt x="1604" y="1003"/>
                    <a:pt x="1780" y="953"/>
                    <a:pt x="1905" y="828"/>
                  </a:cubicBezTo>
                  <a:cubicBezTo>
                    <a:pt x="2081" y="677"/>
                    <a:pt x="2031" y="377"/>
                    <a:pt x="1880" y="201"/>
                  </a:cubicBezTo>
                  <a:cubicBezTo>
                    <a:pt x="1730" y="51"/>
                    <a:pt x="1479" y="1"/>
                    <a:pt x="1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87;p36">
              <a:extLst>
                <a:ext uri="{FF2B5EF4-FFF2-40B4-BE49-F238E27FC236}">
                  <a16:creationId xmlns:a16="http://schemas.microsoft.com/office/drawing/2014/main" id="{4F3A85FC-A0FD-4C02-969B-3F9F3C0BDF87}"/>
                </a:ext>
              </a:extLst>
            </p:cNvPr>
            <p:cNvSpPr/>
            <p:nvPr/>
          </p:nvSpPr>
          <p:spPr>
            <a:xfrm>
              <a:off x="6133957" y="2591730"/>
              <a:ext cx="278002" cy="281159"/>
            </a:xfrm>
            <a:custGeom>
              <a:avLst/>
              <a:gdLst/>
              <a:ahLst/>
              <a:cxnLst/>
              <a:rect l="l" t="t" r="r" b="b"/>
              <a:pathLst>
                <a:path w="4738" h="4792" extrusionOk="0">
                  <a:moveTo>
                    <a:pt x="495" y="1"/>
                  </a:moveTo>
                  <a:cubicBezTo>
                    <a:pt x="406" y="1"/>
                    <a:pt x="326" y="90"/>
                    <a:pt x="326" y="180"/>
                  </a:cubicBezTo>
                  <a:cubicBezTo>
                    <a:pt x="276" y="1233"/>
                    <a:pt x="577" y="2285"/>
                    <a:pt x="1128" y="3162"/>
                  </a:cubicBezTo>
                  <a:lnTo>
                    <a:pt x="151" y="3639"/>
                  </a:lnTo>
                  <a:cubicBezTo>
                    <a:pt x="50" y="3689"/>
                    <a:pt x="0" y="3789"/>
                    <a:pt x="50" y="3889"/>
                  </a:cubicBezTo>
                  <a:cubicBezTo>
                    <a:pt x="76" y="3964"/>
                    <a:pt x="151" y="3989"/>
                    <a:pt x="226" y="3989"/>
                  </a:cubicBezTo>
                  <a:lnTo>
                    <a:pt x="301" y="3989"/>
                  </a:lnTo>
                  <a:lnTo>
                    <a:pt x="1404" y="3438"/>
                  </a:lnTo>
                  <a:lnTo>
                    <a:pt x="4462" y="4791"/>
                  </a:lnTo>
                  <a:lnTo>
                    <a:pt x="4537" y="4791"/>
                  </a:lnTo>
                  <a:cubicBezTo>
                    <a:pt x="4612" y="4791"/>
                    <a:pt x="4662" y="4766"/>
                    <a:pt x="4712" y="4691"/>
                  </a:cubicBezTo>
                  <a:cubicBezTo>
                    <a:pt x="4737" y="4591"/>
                    <a:pt x="4687" y="4491"/>
                    <a:pt x="4612" y="4441"/>
                  </a:cubicBezTo>
                  <a:lnTo>
                    <a:pt x="1529" y="3087"/>
                  </a:lnTo>
                  <a:cubicBezTo>
                    <a:pt x="953" y="2235"/>
                    <a:pt x="652" y="1207"/>
                    <a:pt x="702" y="180"/>
                  </a:cubicBezTo>
                  <a:cubicBezTo>
                    <a:pt x="702" y="80"/>
                    <a:pt x="627" y="4"/>
                    <a:pt x="527" y="4"/>
                  </a:cubicBezTo>
                  <a:cubicBezTo>
                    <a:pt x="516" y="2"/>
                    <a:pt x="506" y="1"/>
                    <a:pt x="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88;p36">
              <a:extLst>
                <a:ext uri="{FF2B5EF4-FFF2-40B4-BE49-F238E27FC236}">
                  <a16:creationId xmlns:a16="http://schemas.microsoft.com/office/drawing/2014/main" id="{7AF8E6F1-77D5-4FC0-8617-7CC1490CD0CF}"/>
                </a:ext>
              </a:extLst>
            </p:cNvPr>
            <p:cNvSpPr/>
            <p:nvPr/>
          </p:nvSpPr>
          <p:spPr>
            <a:xfrm>
              <a:off x="6011913" y="2450212"/>
              <a:ext cx="383852" cy="216854"/>
            </a:xfrm>
            <a:custGeom>
              <a:avLst/>
              <a:gdLst/>
              <a:ahLst/>
              <a:cxnLst/>
              <a:rect l="l" t="t" r="r" b="b"/>
              <a:pathLst>
                <a:path w="6542" h="3696" extrusionOk="0">
                  <a:moveTo>
                    <a:pt x="2377" y="0"/>
                  </a:moveTo>
                  <a:cubicBezTo>
                    <a:pt x="1763" y="0"/>
                    <a:pt x="1149" y="70"/>
                    <a:pt x="552" y="211"/>
                  </a:cubicBezTo>
                  <a:cubicBezTo>
                    <a:pt x="201" y="286"/>
                    <a:pt x="0" y="662"/>
                    <a:pt x="100" y="1013"/>
                  </a:cubicBezTo>
                  <a:cubicBezTo>
                    <a:pt x="426" y="1865"/>
                    <a:pt x="902" y="2542"/>
                    <a:pt x="1328" y="3018"/>
                  </a:cubicBezTo>
                  <a:cubicBezTo>
                    <a:pt x="1728" y="3467"/>
                    <a:pt x="2282" y="3696"/>
                    <a:pt x="2851" y="3696"/>
                  </a:cubicBezTo>
                  <a:cubicBezTo>
                    <a:pt x="3139" y="3696"/>
                    <a:pt x="3432" y="3637"/>
                    <a:pt x="3709" y="3519"/>
                  </a:cubicBezTo>
                  <a:cubicBezTo>
                    <a:pt x="4587" y="3093"/>
                    <a:pt x="5439" y="2567"/>
                    <a:pt x="6065" y="2141"/>
                  </a:cubicBezTo>
                  <a:cubicBezTo>
                    <a:pt x="6542" y="1815"/>
                    <a:pt x="6491" y="1088"/>
                    <a:pt x="5965" y="838"/>
                  </a:cubicBezTo>
                  <a:cubicBezTo>
                    <a:pt x="4859" y="284"/>
                    <a:pt x="3618" y="0"/>
                    <a:pt x="2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89;p36">
              <a:extLst>
                <a:ext uri="{FF2B5EF4-FFF2-40B4-BE49-F238E27FC236}">
                  <a16:creationId xmlns:a16="http://schemas.microsoft.com/office/drawing/2014/main" id="{0C386CF8-A26F-430A-86CE-EFBC2F9E721E}"/>
                </a:ext>
              </a:extLst>
            </p:cNvPr>
            <p:cNvSpPr/>
            <p:nvPr/>
          </p:nvSpPr>
          <p:spPr>
            <a:xfrm>
              <a:off x="6454558" y="1997671"/>
              <a:ext cx="410314" cy="160528"/>
            </a:xfrm>
            <a:custGeom>
              <a:avLst/>
              <a:gdLst/>
              <a:ahLst/>
              <a:cxnLst/>
              <a:rect l="l" t="t" r="r" b="b"/>
              <a:pathLst>
                <a:path w="6993" h="2736" extrusionOk="0">
                  <a:moveTo>
                    <a:pt x="2010" y="0"/>
                  </a:moveTo>
                  <a:cubicBezTo>
                    <a:pt x="1941" y="0"/>
                    <a:pt x="1872" y="2"/>
                    <a:pt x="1805" y="4"/>
                  </a:cubicBezTo>
                  <a:cubicBezTo>
                    <a:pt x="1128" y="29"/>
                    <a:pt x="501" y="180"/>
                    <a:pt x="0" y="430"/>
                  </a:cubicBezTo>
                  <a:cubicBezTo>
                    <a:pt x="1078" y="731"/>
                    <a:pt x="2331" y="1032"/>
                    <a:pt x="3534" y="1433"/>
                  </a:cubicBezTo>
                  <a:cubicBezTo>
                    <a:pt x="4762" y="1834"/>
                    <a:pt x="5965" y="2335"/>
                    <a:pt x="6993" y="2736"/>
                  </a:cubicBezTo>
                  <a:cubicBezTo>
                    <a:pt x="6742" y="2260"/>
                    <a:pt x="6316" y="1758"/>
                    <a:pt x="5790" y="1332"/>
                  </a:cubicBezTo>
                  <a:cubicBezTo>
                    <a:pt x="5263" y="906"/>
                    <a:pt x="4612" y="555"/>
                    <a:pt x="3910" y="305"/>
                  </a:cubicBezTo>
                  <a:cubicBezTo>
                    <a:pt x="3301" y="102"/>
                    <a:pt x="2631" y="0"/>
                    <a:pt x="201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90;p36">
              <a:extLst>
                <a:ext uri="{FF2B5EF4-FFF2-40B4-BE49-F238E27FC236}">
                  <a16:creationId xmlns:a16="http://schemas.microsoft.com/office/drawing/2014/main" id="{13727C5B-6304-4FD4-92F5-E0D21419A58C}"/>
                </a:ext>
              </a:extLst>
            </p:cNvPr>
            <p:cNvSpPr/>
            <p:nvPr/>
          </p:nvSpPr>
          <p:spPr>
            <a:xfrm>
              <a:off x="6398640" y="2659614"/>
              <a:ext cx="70645" cy="52981"/>
            </a:xfrm>
            <a:custGeom>
              <a:avLst/>
              <a:gdLst/>
              <a:ahLst/>
              <a:cxnLst/>
              <a:rect l="l" t="t" r="r" b="b"/>
              <a:pathLst>
                <a:path w="1204" h="903" extrusionOk="0">
                  <a:moveTo>
                    <a:pt x="602" y="0"/>
                  </a:moveTo>
                  <a:cubicBezTo>
                    <a:pt x="1" y="0"/>
                    <a:pt x="1" y="903"/>
                    <a:pt x="602" y="903"/>
                  </a:cubicBezTo>
                  <a:cubicBezTo>
                    <a:pt x="1204" y="903"/>
                    <a:pt x="1204" y="0"/>
                    <a:pt x="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91;p36">
              <a:extLst>
                <a:ext uri="{FF2B5EF4-FFF2-40B4-BE49-F238E27FC236}">
                  <a16:creationId xmlns:a16="http://schemas.microsoft.com/office/drawing/2014/main" id="{FF415E38-7870-4914-AA8F-F2281AB84E47}"/>
                </a:ext>
              </a:extLst>
            </p:cNvPr>
            <p:cNvSpPr/>
            <p:nvPr/>
          </p:nvSpPr>
          <p:spPr>
            <a:xfrm>
              <a:off x="6338381" y="2752258"/>
              <a:ext cx="69178" cy="54448"/>
            </a:xfrm>
            <a:custGeom>
              <a:avLst/>
              <a:gdLst/>
              <a:ahLst/>
              <a:cxnLst/>
              <a:rect l="l" t="t" r="r" b="b"/>
              <a:pathLst>
                <a:path w="1179" h="928" extrusionOk="0">
                  <a:moveTo>
                    <a:pt x="577" y="0"/>
                  </a:moveTo>
                  <a:cubicBezTo>
                    <a:pt x="0" y="0"/>
                    <a:pt x="0" y="928"/>
                    <a:pt x="577" y="928"/>
                  </a:cubicBezTo>
                  <a:cubicBezTo>
                    <a:pt x="1178" y="928"/>
                    <a:pt x="1178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92;p36">
              <a:extLst>
                <a:ext uri="{FF2B5EF4-FFF2-40B4-BE49-F238E27FC236}">
                  <a16:creationId xmlns:a16="http://schemas.microsoft.com/office/drawing/2014/main" id="{EAB2D287-C9E4-4F2E-B943-36F6A6007B7A}"/>
                </a:ext>
              </a:extLst>
            </p:cNvPr>
            <p:cNvSpPr/>
            <p:nvPr/>
          </p:nvSpPr>
          <p:spPr>
            <a:xfrm>
              <a:off x="6341315" y="2702269"/>
              <a:ext cx="41190" cy="32387"/>
            </a:xfrm>
            <a:custGeom>
              <a:avLst/>
              <a:gdLst/>
              <a:ahLst/>
              <a:cxnLst/>
              <a:rect l="l" t="t" r="r" b="b"/>
              <a:pathLst>
                <a:path w="702" h="552" extrusionOk="0">
                  <a:moveTo>
                    <a:pt x="351" y="0"/>
                  </a:moveTo>
                  <a:cubicBezTo>
                    <a:pt x="0" y="0"/>
                    <a:pt x="0" y="552"/>
                    <a:pt x="351" y="552"/>
                  </a:cubicBezTo>
                  <a:cubicBezTo>
                    <a:pt x="702" y="552"/>
                    <a:pt x="702" y="0"/>
                    <a:pt x="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93;p36">
              <a:extLst>
                <a:ext uri="{FF2B5EF4-FFF2-40B4-BE49-F238E27FC236}">
                  <a16:creationId xmlns:a16="http://schemas.microsoft.com/office/drawing/2014/main" id="{1B3F4E17-6290-4F6C-9FD0-EBB62396AB98}"/>
                </a:ext>
              </a:extLst>
            </p:cNvPr>
            <p:cNvSpPr/>
            <p:nvPr/>
          </p:nvSpPr>
          <p:spPr>
            <a:xfrm>
              <a:off x="6419235" y="2747858"/>
              <a:ext cx="42715" cy="33854"/>
            </a:xfrm>
            <a:custGeom>
              <a:avLst/>
              <a:gdLst/>
              <a:ahLst/>
              <a:cxnLst/>
              <a:rect l="l" t="t" r="r" b="b"/>
              <a:pathLst>
                <a:path w="728" h="577" extrusionOk="0">
                  <a:moveTo>
                    <a:pt x="351" y="0"/>
                  </a:moveTo>
                  <a:cubicBezTo>
                    <a:pt x="1" y="0"/>
                    <a:pt x="1" y="577"/>
                    <a:pt x="351" y="577"/>
                  </a:cubicBezTo>
                  <a:cubicBezTo>
                    <a:pt x="727" y="577"/>
                    <a:pt x="727" y="0"/>
                    <a:pt x="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94;p36">
              <a:extLst>
                <a:ext uri="{FF2B5EF4-FFF2-40B4-BE49-F238E27FC236}">
                  <a16:creationId xmlns:a16="http://schemas.microsoft.com/office/drawing/2014/main" id="{4DD7FA4D-B489-4672-A8F7-080663E10FC2}"/>
                </a:ext>
              </a:extLst>
            </p:cNvPr>
            <p:cNvSpPr/>
            <p:nvPr/>
          </p:nvSpPr>
          <p:spPr>
            <a:xfrm>
              <a:off x="6276596" y="2675808"/>
              <a:ext cx="41249" cy="32387"/>
            </a:xfrm>
            <a:custGeom>
              <a:avLst/>
              <a:gdLst/>
              <a:ahLst/>
              <a:cxnLst/>
              <a:rect l="l" t="t" r="r" b="b"/>
              <a:pathLst>
                <a:path w="703" h="552" extrusionOk="0">
                  <a:moveTo>
                    <a:pt x="351" y="0"/>
                  </a:moveTo>
                  <a:cubicBezTo>
                    <a:pt x="0" y="0"/>
                    <a:pt x="0" y="551"/>
                    <a:pt x="351" y="551"/>
                  </a:cubicBezTo>
                  <a:cubicBezTo>
                    <a:pt x="702" y="551"/>
                    <a:pt x="702" y="0"/>
                    <a:pt x="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95;p36">
              <a:extLst>
                <a:ext uri="{FF2B5EF4-FFF2-40B4-BE49-F238E27FC236}">
                  <a16:creationId xmlns:a16="http://schemas.microsoft.com/office/drawing/2014/main" id="{DD41B010-037F-4D55-A53B-2159D537C897}"/>
                </a:ext>
              </a:extLst>
            </p:cNvPr>
            <p:cNvSpPr/>
            <p:nvPr/>
          </p:nvSpPr>
          <p:spPr>
            <a:xfrm>
              <a:off x="6044771" y="2618250"/>
              <a:ext cx="31332" cy="32798"/>
            </a:xfrm>
            <a:custGeom>
              <a:avLst/>
              <a:gdLst/>
              <a:ahLst/>
              <a:cxnLst/>
              <a:rect l="l" t="t" r="r" b="b"/>
              <a:pathLst>
                <a:path w="534" h="559" extrusionOk="0">
                  <a:moveTo>
                    <a:pt x="222" y="0"/>
                  </a:moveTo>
                  <a:cubicBezTo>
                    <a:pt x="212" y="0"/>
                    <a:pt x="202" y="1"/>
                    <a:pt x="192" y="4"/>
                  </a:cubicBezTo>
                  <a:cubicBezTo>
                    <a:pt x="0" y="52"/>
                    <a:pt x="107" y="558"/>
                    <a:pt x="314" y="558"/>
                  </a:cubicBezTo>
                  <a:cubicBezTo>
                    <a:pt x="323" y="558"/>
                    <a:pt x="333" y="557"/>
                    <a:pt x="342" y="555"/>
                  </a:cubicBezTo>
                  <a:cubicBezTo>
                    <a:pt x="534" y="483"/>
                    <a:pt x="428" y="0"/>
                    <a:pt x="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96;p36">
              <a:extLst>
                <a:ext uri="{FF2B5EF4-FFF2-40B4-BE49-F238E27FC236}">
                  <a16:creationId xmlns:a16="http://schemas.microsoft.com/office/drawing/2014/main" id="{61F4EC7A-D023-4AA9-B559-CE642D8897CE}"/>
                </a:ext>
              </a:extLst>
            </p:cNvPr>
            <p:cNvSpPr/>
            <p:nvPr/>
          </p:nvSpPr>
          <p:spPr>
            <a:xfrm>
              <a:off x="6071586" y="2665012"/>
              <a:ext cx="53981" cy="53744"/>
            </a:xfrm>
            <a:custGeom>
              <a:avLst/>
              <a:gdLst/>
              <a:ahLst/>
              <a:cxnLst/>
              <a:rect l="l" t="t" r="r" b="b"/>
              <a:pathLst>
                <a:path w="920" h="916" extrusionOk="0">
                  <a:moveTo>
                    <a:pt x="394" y="1"/>
                  </a:moveTo>
                  <a:cubicBezTo>
                    <a:pt x="376" y="1"/>
                    <a:pt x="356" y="3"/>
                    <a:pt x="337" y="9"/>
                  </a:cubicBezTo>
                  <a:cubicBezTo>
                    <a:pt x="0" y="105"/>
                    <a:pt x="194" y="915"/>
                    <a:pt x="542" y="915"/>
                  </a:cubicBezTo>
                  <a:cubicBezTo>
                    <a:pt x="557" y="915"/>
                    <a:pt x="572" y="914"/>
                    <a:pt x="587" y="911"/>
                  </a:cubicBezTo>
                  <a:cubicBezTo>
                    <a:pt x="920" y="816"/>
                    <a:pt x="73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97;p36">
              <a:extLst>
                <a:ext uri="{FF2B5EF4-FFF2-40B4-BE49-F238E27FC236}">
                  <a16:creationId xmlns:a16="http://schemas.microsoft.com/office/drawing/2014/main" id="{3213A730-7D56-4B8E-BFF3-A740EDD790DD}"/>
                </a:ext>
              </a:extLst>
            </p:cNvPr>
            <p:cNvSpPr/>
            <p:nvPr/>
          </p:nvSpPr>
          <p:spPr>
            <a:xfrm>
              <a:off x="6020304" y="2691474"/>
              <a:ext cx="53805" cy="52453"/>
            </a:xfrm>
            <a:custGeom>
              <a:avLst/>
              <a:gdLst/>
              <a:ahLst/>
              <a:cxnLst/>
              <a:rect l="l" t="t" r="r" b="b"/>
              <a:pathLst>
                <a:path w="917" h="894" extrusionOk="0">
                  <a:moveTo>
                    <a:pt x="391" y="1"/>
                  </a:moveTo>
                  <a:cubicBezTo>
                    <a:pt x="372" y="1"/>
                    <a:pt x="353" y="3"/>
                    <a:pt x="333" y="9"/>
                  </a:cubicBezTo>
                  <a:cubicBezTo>
                    <a:pt x="1" y="80"/>
                    <a:pt x="186" y="894"/>
                    <a:pt x="526" y="894"/>
                  </a:cubicBezTo>
                  <a:cubicBezTo>
                    <a:pt x="545" y="894"/>
                    <a:pt x="564" y="891"/>
                    <a:pt x="584" y="886"/>
                  </a:cubicBezTo>
                  <a:cubicBezTo>
                    <a:pt x="916" y="815"/>
                    <a:pt x="731" y="1"/>
                    <a:pt x="3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8;p36">
              <a:extLst>
                <a:ext uri="{FF2B5EF4-FFF2-40B4-BE49-F238E27FC236}">
                  <a16:creationId xmlns:a16="http://schemas.microsoft.com/office/drawing/2014/main" id="{1B8B9508-98C9-45C2-8E56-BF88DF0FEA7E}"/>
                </a:ext>
              </a:extLst>
            </p:cNvPr>
            <p:cNvSpPr/>
            <p:nvPr/>
          </p:nvSpPr>
          <p:spPr>
            <a:xfrm>
              <a:off x="6002173" y="2625584"/>
              <a:ext cx="32682" cy="31331"/>
            </a:xfrm>
            <a:custGeom>
              <a:avLst/>
              <a:gdLst/>
              <a:ahLst/>
              <a:cxnLst/>
              <a:rect l="l" t="t" r="r" b="b"/>
              <a:pathLst>
                <a:path w="557" h="534" extrusionOk="0">
                  <a:moveTo>
                    <a:pt x="243" y="1"/>
                  </a:moveTo>
                  <a:cubicBezTo>
                    <a:pt x="234" y="1"/>
                    <a:pt x="225" y="2"/>
                    <a:pt x="216" y="4"/>
                  </a:cubicBezTo>
                  <a:cubicBezTo>
                    <a:pt x="1" y="52"/>
                    <a:pt x="128" y="534"/>
                    <a:pt x="315" y="534"/>
                  </a:cubicBezTo>
                  <a:cubicBezTo>
                    <a:pt x="324" y="534"/>
                    <a:pt x="333" y="532"/>
                    <a:pt x="342" y="530"/>
                  </a:cubicBezTo>
                  <a:cubicBezTo>
                    <a:pt x="557" y="482"/>
                    <a:pt x="430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99;p36">
              <a:extLst>
                <a:ext uri="{FF2B5EF4-FFF2-40B4-BE49-F238E27FC236}">
                  <a16:creationId xmlns:a16="http://schemas.microsoft.com/office/drawing/2014/main" id="{5E5558AD-5AE5-4AD0-815F-DE915055E6A6}"/>
                </a:ext>
              </a:extLst>
            </p:cNvPr>
            <p:cNvSpPr/>
            <p:nvPr/>
          </p:nvSpPr>
          <p:spPr>
            <a:xfrm>
              <a:off x="6074168" y="2732955"/>
              <a:ext cx="32799" cy="31331"/>
            </a:xfrm>
            <a:custGeom>
              <a:avLst/>
              <a:gdLst/>
              <a:ahLst/>
              <a:cxnLst/>
              <a:rect l="l" t="t" r="r" b="b"/>
              <a:pathLst>
                <a:path w="559" h="534" extrusionOk="0">
                  <a:moveTo>
                    <a:pt x="223" y="0"/>
                  </a:moveTo>
                  <a:cubicBezTo>
                    <a:pt x="213" y="0"/>
                    <a:pt x="203" y="1"/>
                    <a:pt x="192" y="3"/>
                  </a:cubicBezTo>
                  <a:cubicBezTo>
                    <a:pt x="1" y="51"/>
                    <a:pt x="106" y="533"/>
                    <a:pt x="313" y="533"/>
                  </a:cubicBezTo>
                  <a:cubicBezTo>
                    <a:pt x="322" y="533"/>
                    <a:pt x="332" y="532"/>
                    <a:pt x="343" y="530"/>
                  </a:cubicBezTo>
                  <a:cubicBezTo>
                    <a:pt x="558" y="482"/>
                    <a:pt x="431" y="0"/>
                    <a:pt x="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00;p36">
              <a:extLst>
                <a:ext uri="{FF2B5EF4-FFF2-40B4-BE49-F238E27FC236}">
                  <a16:creationId xmlns:a16="http://schemas.microsoft.com/office/drawing/2014/main" id="{D2D44F9B-5035-4CF7-98D3-141764E27C62}"/>
                </a:ext>
              </a:extLst>
            </p:cNvPr>
            <p:cNvSpPr/>
            <p:nvPr/>
          </p:nvSpPr>
          <p:spPr>
            <a:xfrm>
              <a:off x="6136891" y="2476556"/>
              <a:ext cx="179487" cy="64833"/>
            </a:xfrm>
            <a:custGeom>
              <a:avLst/>
              <a:gdLst/>
              <a:ahLst/>
              <a:cxnLst/>
              <a:rect l="l" t="t" r="r" b="b"/>
              <a:pathLst>
                <a:path w="3059" h="1105" extrusionOk="0">
                  <a:moveTo>
                    <a:pt x="731" y="1"/>
                  </a:moveTo>
                  <a:cubicBezTo>
                    <a:pt x="617" y="1"/>
                    <a:pt x="506" y="12"/>
                    <a:pt x="402" y="38"/>
                  </a:cubicBezTo>
                  <a:cubicBezTo>
                    <a:pt x="0" y="138"/>
                    <a:pt x="51" y="614"/>
                    <a:pt x="376" y="764"/>
                  </a:cubicBezTo>
                  <a:cubicBezTo>
                    <a:pt x="502" y="840"/>
                    <a:pt x="627" y="840"/>
                    <a:pt x="777" y="865"/>
                  </a:cubicBezTo>
                  <a:lnTo>
                    <a:pt x="2557" y="1090"/>
                  </a:lnTo>
                  <a:cubicBezTo>
                    <a:pt x="2607" y="1099"/>
                    <a:pt x="2657" y="1104"/>
                    <a:pt x="2705" y="1104"/>
                  </a:cubicBezTo>
                  <a:cubicBezTo>
                    <a:pt x="2802" y="1104"/>
                    <a:pt x="2891" y="1082"/>
                    <a:pt x="2958" y="1015"/>
                  </a:cubicBezTo>
                  <a:cubicBezTo>
                    <a:pt x="3058" y="915"/>
                    <a:pt x="3008" y="739"/>
                    <a:pt x="2908" y="639"/>
                  </a:cubicBezTo>
                  <a:cubicBezTo>
                    <a:pt x="2833" y="539"/>
                    <a:pt x="2682" y="489"/>
                    <a:pt x="2557" y="439"/>
                  </a:cubicBezTo>
                  <a:cubicBezTo>
                    <a:pt x="2281" y="338"/>
                    <a:pt x="2006" y="238"/>
                    <a:pt x="1705" y="163"/>
                  </a:cubicBezTo>
                  <a:cubicBezTo>
                    <a:pt x="1408" y="89"/>
                    <a:pt x="1056" y="1"/>
                    <a:pt x="731" y="1"/>
                  </a:cubicBezTo>
                  <a:close/>
                </a:path>
              </a:pathLst>
            </a:custGeom>
            <a:solidFill>
              <a:srgbClr val="FFFFFF">
                <a:alpha val="48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01;p36">
              <a:extLst>
                <a:ext uri="{FF2B5EF4-FFF2-40B4-BE49-F238E27FC236}">
                  <a16:creationId xmlns:a16="http://schemas.microsoft.com/office/drawing/2014/main" id="{C905F589-2496-4FAC-AADA-D488D3D2E433}"/>
                </a:ext>
              </a:extLst>
            </p:cNvPr>
            <p:cNvSpPr/>
            <p:nvPr/>
          </p:nvSpPr>
          <p:spPr>
            <a:xfrm>
              <a:off x="6064838" y="2478258"/>
              <a:ext cx="47116" cy="42010"/>
            </a:xfrm>
            <a:custGeom>
              <a:avLst/>
              <a:gdLst/>
              <a:ahLst/>
              <a:cxnLst/>
              <a:rect l="l" t="t" r="r" b="b"/>
              <a:pathLst>
                <a:path w="803" h="716" extrusionOk="0">
                  <a:moveTo>
                    <a:pt x="416" y="0"/>
                  </a:moveTo>
                  <a:cubicBezTo>
                    <a:pt x="315" y="0"/>
                    <a:pt x="209" y="42"/>
                    <a:pt x="126" y="134"/>
                  </a:cubicBezTo>
                  <a:cubicBezTo>
                    <a:pt x="25" y="234"/>
                    <a:pt x="0" y="410"/>
                    <a:pt x="76" y="535"/>
                  </a:cubicBezTo>
                  <a:cubicBezTo>
                    <a:pt x="141" y="644"/>
                    <a:pt x="264" y="715"/>
                    <a:pt x="393" y="715"/>
                  </a:cubicBezTo>
                  <a:cubicBezTo>
                    <a:pt x="413" y="715"/>
                    <a:pt x="432" y="714"/>
                    <a:pt x="452" y="710"/>
                  </a:cubicBezTo>
                  <a:cubicBezTo>
                    <a:pt x="577" y="685"/>
                    <a:pt x="702" y="560"/>
                    <a:pt x="752" y="435"/>
                  </a:cubicBezTo>
                  <a:cubicBezTo>
                    <a:pt x="802" y="167"/>
                    <a:pt x="619" y="0"/>
                    <a:pt x="416" y="0"/>
                  </a:cubicBezTo>
                  <a:close/>
                </a:path>
              </a:pathLst>
            </a:custGeom>
            <a:solidFill>
              <a:srgbClr val="FFFFFF">
                <a:alpha val="48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" name="Google Shape;802;p36">
              <a:extLst>
                <a:ext uri="{FF2B5EF4-FFF2-40B4-BE49-F238E27FC236}">
                  <a16:creationId xmlns:a16="http://schemas.microsoft.com/office/drawing/2014/main" id="{EB53E595-2908-4ED6-8A58-27A11E1CCB2C}"/>
                </a:ext>
              </a:extLst>
            </p:cNvPr>
            <p:cNvGrpSpPr/>
            <p:nvPr/>
          </p:nvGrpSpPr>
          <p:grpSpPr>
            <a:xfrm>
              <a:off x="6477330" y="3902607"/>
              <a:ext cx="1701589" cy="866104"/>
              <a:chOff x="3120450" y="3601550"/>
              <a:chExt cx="1144849" cy="582725"/>
            </a:xfrm>
          </p:grpSpPr>
          <p:sp>
            <p:nvSpPr>
              <p:cNvPr id="86" name="Google Shape;803;p36">
                <a:extLst>
                  <a:ext uri="{FF2B5EF4-FFF2-40B4-BE49-F238E27FC236}">
                    <a16:creationId xmlns:a16="http://schemas.microsoft.com/office/drawing/2014/main" id="{A6CCBC3C-3258-4F41-ADE6-29E1448F4291}"/>
                  </a:ext>
                </a:extLst>
              </p:cNvPr>
              <p:cNvSpPr/>
              <p:nvPr/>
            </p:nvSpPr>
            <p:spPr>
              <a:xfrm>
                <a:off x="3929449" y="3601550"/>
                <a:ext cx="335850" cy="203650"/>
              </a:xfrm>
              <a:custGeom>
                <a:avLst/>
                <a:gdLst/>
                <a:ahLst/>
                <a:cxnLst/>
                <a:rect l="l" t="t" r="r" b="b"/>
                <a:pathLst>
                  <a:path w="13434" h="8146" extrusionOk="0">
                    <a:moveTo>
                      <a:pt x="0" y="0"/>
                    </a:moveTo>
                    <a:lnTo>
                      <a:pt x="0" y="8145"/>
                    </a:lnTo>
                    <a:lnTo>
                      <a:pt x="13434" y="8145"/>
                    </a:lnTo>
                    <a:lnTo>
                      <a:pt x="134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04;p36">
                <a:extLst>
                  <a:ext uri="{FF2B5EF4-FFF2-40B4-BE49-F238E27FC236}">
                    <a16:creationId xmlns:a16="http://schemas.microsoft.com/office/drawing/2014/main" id="{C5AD4481-8731-47AF-98D6-6C56FA524B0B}"/>
                  </a:ext>
                </a:extLst>
              </p:cNvPr>
              <p:cNvSpPr/>
              <p:nvPr/>
            </p:nvSpPr>
            <p:spPr>
              <a:xfrm>
                <a:off x="3379225" y="3984375"/>
                <a:ext cx="134100" cy="199275"/>
              </a:xfrm>
              <a:custGeom>
                <a:avLst/>
                <a:gdLst/>
                <a:ahLst/>
                <a:cxnLst/>
                <a:rect l="l" t="t" r="r" b="b"/>
                <a:pathLst>
                  <a:path w="5364" h="7971" extrusionOk="0">
                    <a:moveTo>
                      <a:pt x="0" y="0"/>
                    </a:moveTo>
                    <a:lnTo>
                      <a:pt x="0" y="7970"/>
                    </a:lnTo>
                    <a:lnTo>
                      <a:pt x="4411" y="7970"/>
                    </a:lnTo>
                    <a:lnTo>
                      <a:pt x="5364" y="6391"/>
                    </a:lnTo>
                    <a:lnTo>
                      <a:pt x="3835" y="5163"/>
                    </a:lnTo>
                    <a:lnTo>
                      <a:pt x="5138" y="3284"/>
                    </a:lnTo>
                    <a:lnTo>
                      <a:pt x="4086" y="2005"/>
                    </a:lnTo>
                    <a:lnTo>
                      <a:pt x="45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05;p36">
                <a:extLst>
                  <a:ext uri="{FF2B5EF4-FFF2-40B4-BE49-F238E27FC236}">
                    <a16:creationId xmlns:a16="http://schemas.microsoft.com/office/drawing/2014/main" id="{1134C7B7-7C79-42E9-9EC4-1BF749D69C09}"/>
                  </a:ext>
                </a:extLst>
              </p:cNvPr>
              <p:cNvSpPr/>
              <p:nvPr/>
            </p:nvSpPr>
            <p:spPr>
              <a:xfrm>
                <a:off x="3506425" y="3984375"/>
                <a:ext cx="125325" cy="199275"/>
              </a:xfrm>
              <a:custGeom>
                <a:avLst/>
                <a:gdLst/>
                <a:ahLst/>
                <a:cxnLst/>
                <a:rect l="l" t="t" r="r" b="b"/>
                <a:pathLst>
                  <a:path w="5013" h="7971" extrusionOk="0">
                    <a:moveTo>
                      <a:pt x="376" y="0"/>
                    </a:moveTo>
                    <a:lnTo>
                      <a:pt x="0" y="1755"/>
                    </a:lnTo>
                    <a:lnTo>
                      <a:pt x="1228" y="3259"/>
                    </a:lnTo>
                    <a:lnTo>
                      <a:pt x="0" y="4988"/>
                    </a:lnTo>
                    <a:lnTo>
                      <a:pt x="1479" y="6191"/>
                    </a:lnTo>
                    <a:lnTo>
                      <a:pt x="401" y="7970"/>
                    </a:lnTo>
                    <a:lnTo>
                      <a:pt x="5013" y="7970"/>
                    </a:lnTo>
                    <a:lnTo>
                      <a:pt x="50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06;p36">
                <a:extLst>
                  <a:ext uri="{FF2B5EF4-FFF2-40B4-BE49-F238E27FC236}">
                    <a16:creationId xmlns:a16="http://schemas.microsoft.com/office/drawing/2014/main" id="{6AD55349-F2EA-4F87-A827-E08940CA3A1C}"/>
                  </a:ext>
                </a:extLst>
              </p:cNvPr>
              <p:cNvSpPr/>
              <p:nvPr/>
            </p:nvSpPr>
            <p:spPr>
              <a:xfrm>
                <a:off x="3120450" y="3988750"/>
                <a:ext cx="186125" cy="92775"/>
              </a:xfrm>
              <a:custGeom>
                <a:avLst/>
                <a:gdLst/>
                <a:ahLst/>
                <a:cxnLst/>
                <a:rect l="l" t="t" r="r" b="b"/>
                <a:pathLst>
                  <a:path w="7445" h="3711" extrusionOk="0">
                    <a:moveTo>
                      <a:pt x="0" y="1"/>
                    </a:moveTo>
                    <a:cubicBezTo>
                      <a:pt x="0" y="2056"/>
                      <a:pt x="1655" y="3710"/>
                      <a:pt x="3710" y="3710"/>
                    </a:cubicBezTo>
                    <a:lnTo>
                      <a:pt x="3735" y="3710"/>
                    </a:lnTo>
                    <a:cubicBezTo>
                      <a:pt x="5790" y="3710"/>
                      <a:pt x="7444" y="2056"/>
                      <a:pt x="74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807;p36">
                <a:extLst>
                  <a:ext uri="{FF2B5EF4-FFF2-40B4-BE49-F238E27FC236}">
                    <a16:creationId xmlns:a16="http://schemas.microsoft.com/office/drawing/2014/main" id="{7A427CA2-9262-4ED9-9C4C-B3A94F326770}"/>
                  </a:ext>
                </a:extLst>
              </p:cNvPr>
              <p:cNvSpPr/>
              <p:nvPr/>
            </p:nvSpPr>
            <p:spPr>
              <a:xfrm>
                <a:off x="3208175" y="4081500"/>
                <a:ext cx="11300" cy="8460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3384" extrusionOk="0">
                    <a:moveTo>
                      <a:pt x="0" y="0"/>
                    </a:moveTo>
                    <a:lnTo>
                      <a:pt x="0" y="3384"/>
                    </a:lnTo>
                    <a:lnTo>
                      <a:pt x="451" y="3384"/>
                    </a:lnTo>
                    <a:lnTo>
                      <a:pt x="4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808;p36">
                <a:extLst>
                  <a:ext uri="{FF2B5EF4-FFF2-40B4-BE49-F238E27FC236}">
                    <a16:creationId xmlns:a16="http://schemas.microsoft.com/office/drawing/2014/main" id="{6673FDE0-C443-4188-BE43-8CDE53FBE6A2}"/>
                  </a:ext>
                </a:extLst>
              </p:cNvPr>
              <p:cNvSpPr/>
              <p:nvPr/>
            </p:nvSpPr>
            <p:spPr>
              <a:xfrm>
                <a:off x="3151775" y="4150575"/>
                <a:ext cx="124075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4963" h="1348" extrusionOk="0">
                    <a:moveTo>
                      <a:pt x="2482" y="0"/>
                    </a:moveTo>
                    <a:cubicBezTo>
                      <a:pt x="2288" y="0"/>
                      <a:pt x="2093" y="32"/>
                      <a:pt x="1905" y="94"/>
                    </a:cubicBezTo>
                    <a:cubicBezTo>
                      <a:pt x="1379" y="295"/>
                      <a:pt x="652" y="596"/>
                      <a:pt x="151" y="946"/>
                    </a:cubicBezTo>
                    <a:cubicBezTo>
                      <a:pt x="1" y="1072"/>
                      <a:pt x="76" y="1347"/>
                      <a:pt x="276" y="1347"/>
                    </a:cubicBezTo>
                    <a:lnTo>
                      <a:pt x="4662" y="1347"/>
                    </a:lnTo>
                    <a:cubicBezTo>
                      <a:pt x="4888" y="1347"/>
                      <a:pt x="4963" y="1072"/>
                      <a:pt x="4788" y="946"/>
                    </a:cubicBezTo>
                    <a:cubicBezTo>
                      <a:pt x="4311" y="596"/>
                      <a:pt x="3559" y="295"/>
                      <a:pt x="3058" y="94"/>
                    </a:cubicBezTo>
                    <a:cubicBezTo>
                      <a:pt x="2870" y="32"/>
                      <a:pt x="2676" y="0"/>
                      <a:pt x="24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" name="Google Shape;809;p36">
              <a:extLst>
                <a:ext uri="{FF2B5EF4-FFF2-40B4-BE49-F238E27FC236}">
                  <a16:creationId xmlns:a16="http://schemas.microsoft.com/office/drawing/2014/main" id="{590DCE60-514D-47E1-96D1-1C63B4A03A20}"/>
                </a:ext>
              </a:extLst>
            </p:cNvPr>
            <p:cNvSpPr/>
            <p:nvPr/>
          </p:nvSpPr>
          <p:spPr>
            <a:xfrm>
              <a:off x="8275400" y="2852450"/>
              <a:ext cx="1914900" cy="2061600"/>
            </a:xfrm>
            <a:prstGeom prst="rect">
              <a:avLst/>
            </a:pr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10;p36">
              <a:extLst>
                <a:ext uri="{FF2B5EF4-FFF2-40B4-BE49-F238E27FC236}">
                  <a16:creationId xmlns:a16="http://schemas.microsoft.com/office/drawing/2014/main" id="{313AFB16-481E-4473-99C2-3E370D06CE61}"/>
                </a:ext>
              </a:extLst>
            </p:cNvPr>
            <p:cNvSpPr/>
            <p:nvPr/>
          </p:nvSpPr>
          <p:spPr>
            <a:xfrm>
              <a:off x="8276534" y="2852236"/>
              <a:ext cx="2239742" cy="508867"/>
            </a:xfrm>
            <a:custGeom>
              <a:avLst/>
              <a:gdLst/>
              <a:ahLst/>
              <a:cxnLst/>
              <a:rect l="l" t="t" r="r" b="b"/>
              <a:pathLst>
                <a:path w="38172" h="8673" extrusionOk="0">
                  <a:moveTo>
                    <a:pt x="1" y="1"/>
                  </a:moveTo>
                  <a:lnTo>
                    <a:pt x="5540" y="8672"/>
                  </a:lnTo>
                  <a:lnTo>
                    <a:pt x="38171" y="8672"/>
                  </a:lnTo>
                  <a:lnTo>
                    <a:pt x="32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2748;p63">
            <a:extLst>
              <a:ext uri="{FF2B5EF4-FFF2-40B4-BE49-F238E27FC236}">
                <a16:creationId xmlns:a16="http://schemas.microsoft.com/office/drawing/2014/main" id="{2EC00C1D-B45B-475C-BF99-A72B0784D974}"/>
              </a:ext>
            </a:extLst>
          </p:cNvPr>
          <p:cNvGrpSpPr/>
          <p:nvPr/>
        </p:nvGrpSpPr>
        <p:grpSpPr>
          <a:xfrm>
            <a:off x="3627456" y="1259270"/>
            <a:ext cx="481070" cy="468294"/>
            <a:chOff x="3316215" y="2019619"/>
            <a:chExt cx="481070" cy="468294"/>
          </a:xfrm>
        </p:grpSpPr>
        <p:sp>
          <p:nvSpPr>
            <p:cNvPr id="93" name="Google Shape;2749;p63">
              <a:extLst>
                <a:ext uri="{FF2B5EF4-FFF2-40B4-BE49-F238E27FC236}">
                  <a16:creationId xmlns:a16="http://schemas.microsoft.com/office/drawing/2014/main" id="{B0F6B878-8892-44B3-84E5-151C5BD1AA96}"/>
                </a:ext>
              </a:extLst>
            </p:cNvPr>
            <p:cNvSpPr/>
            <p:nvPr/>
          </p:nvSpPr>
          <p:spPr>
            <a:xfrm>
              <a:off x="3316215" y="2019619"/>
              <a:ext cx="481070" cy="468294"/>
            </a:xfrm>
            <a:custGeom>
              <a:avLst/>
              <a:gdLst/>
              <a:ahLst/>
              <a:cxnLst/>
              <a:rect l="l" t="t" r="r" b="b"/>
              <a:pathLst>
                <a:path w="15702" h="15285" extrusionOk="0">
                  <a:moveTo>
                    <a:pt x="10985" y="0"/>
                  </a:moveTo>
                  <a:cubicBezTo>
                    <a:pt x="10416" y="0"/>
                    <a:pt x="9847" y="215"/>
                    <a:pt x="9421" y="641"/>
                  </a:cubicBezTo>
                  <a:cubicBezTo>
                    <a:pt x="8832" y="1229"/>
                    <a:pt x="8654" y="2068"/>
                    <a:pt x="8868" y="2817"/>
                  </a:cubicBezTo>
                  <a:cubicBezTo>
                    <a:pt x="8975" y="3174"/>
                    <a:pt x="8868" y="3549"/>
                    <a:pt x="8618" y="3799"/>
                  </a:cubicBezTo>
                  <a:lnTo>
                    <a:pt x="4015" y="8402"/>
                  </a:lnTo>
                  <a:cubicBezTo>
                    <a:pt x="3814" y="8603"/>
                    <a:pt x="3553" y="8703"/>
                    <a:pt x="3292" y="8703"/>
                  </a:cubicBezTo>
                  <a:cubicBezTo>
                    <a:pt x="3205" y="8703"/>
                    <a:pt x="3118" y="8692"/>
                    <a:pt x="3033" y="8670"/>
                  </a:cubicBezTo>
                  <a:cubicBezTo>
                    <a:pt x="2823" y="8605"/>
                    <a:pt x="2605" y="8572"/>
                    <a:pt x="2388" y="8572"/>
                  </a:cubicBezTo>
                  <a:cubicBezTo>
                    <a:pt x="1833" y="8572"/>
                    <a:pt x="1280" y="8787"/>
                    <a:pt x="857" y="9223"/>
                  </a:cubicBezTo>
                  <a:cubicBezTo>
                    <a:pt x="0" y="10061"/>
                    <a:pt x="0" y="11435"/>
                    <a:pt x="821" y="12292"/>
                  </a:cubicBezTo>
                  <a:cubicBezTo>
                    <a:pt x="1254" y="12741"/>
                    <a:pt x="1827" y="12973"/>
                    <a:pt x="2409" y="12973"/>
                  </a:cubicBezTo>
                  <a:cubicBezTo>
                    <a:pt x="2450" y="12973"/>
                    <a:pt x="2492" y="12972"/>
                    <a:pt x="2534" y="12970"/>
                  </a:cubicBezTo>
                  <a:lnTo>
                    <a:pt x="2534" y="12970"/>
                  </a:lnTo>
                  <a:cubicBezTo>
                    <a:pt x="2498" y="13576"/>
                    <a:pt x="2712" y="14201"/>
                    <a:pt x="3194" y="14665"/>
                  </a:cubicBezTo>
                  <a:cubicBezTo>
                    <a:pt x="3618" y="15080"/>
                    <a:pt x="4172" y="15285"/>
                    <a:pt x="4726" y="15285"/>
                  </a:cubicBezTo>
                  <a:cubicBezTo>
                    <a:pt x="5292" y="15285"/>
                    <a:pt x="5857" y="15071"/>
                    <a:pt x="6281" y="14647"/>
                  </a:cubicBezTo>
                  <a:cubicBezTo>
                    <a:pt x="6870" y="14058"/>
                    <a:pt x="7048" y="13202"/>
                    <a:pt x="6834" y="12452"/>
                  </a:cubicBezTo>
                  <a:cubicBezTo>
                    <a:pt x="6727" y="12113"/>
                    <a:pt x="6834" y="11739"/>
                    <a:pt x="7084" y="11489"/>
                  </a:cubicBezTo>
                  <a:lnTo>
                    <a:pt x="11687" y="6868"/>
                  </a:lnTo>
                  <a:cubicBezTo>
                    <a:pt x="11885" y="6683"/>
                    <a:pt x="12141" y="6577"/>
                    <a:pt x="12398" y="6577"/>
                  </a:cubicBezTo>
                  <a:cubicBezTo>
                    <a:pt x="12489" y="6577"/>
                    <a:pt x="12580" y="6590"/>
                    <a:pt x="12669" y="6618"/>
                  </a:cubicBezTo>
                  <a:cubicBezTo>
                    <a:pt x="12874" y="6681"/>
                    <a:pt x="13086" y="6713"/>
                    <a:pt x="13298" y="6713"/>
                  </a:cubicBezTo>
                  <a:cubicBezTo>
                    <a:pt x="13859" y="6713"/>
                    <a:pt x="14418" y="6492"/>
                    <a:pt x="14845" y="6065"/>
                  </a:cubicBezTo>
                  <a:cubicBezTo>
                    <a:pt x="15702" y="5226"/>
                    <a:pt x="15702" y="3852"/>
                    <a:pt x="14881" y="2996"/>
                  </a:cubicBezTo>
                  <a:cubicBezTo>
                    <a:pt x="14448" y="2546"/>
                    <a:pt x="13875" y="2314"/>
                    <a:pt x="13293" y="2314"/>
                  </a:cubicBezTo>
                  <a:cubicBezTo>
                    <a:pt x="13252" y="2314"/>
                    <a:pt x="13210" y="2315"/>
                    <a:pt x="13168" y="2318"/>
                  </a:cubicBezTo>
                  <a:cubicBezTo>
                    <a:pt x="13204" y="1693"/>
                    <a:pt x="12990" y="1069"/>
                    <a:pt x="12508" y="605"/>
                  </a:cubicBezTo>
                  <a:cubicBezTo>
                    <a:pt x="12087" y="201"/>
                    <a:pt x="11536" y="0"/>
                    <a:pt x="10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750;p63">
              <a:extLst>
                <a:ext uri="{FF2B5EF4-FFF2-40B4-BE49-F238E27FC236}">
                  <a16:creationId xmlns:a16="http://schemas.microsoft.com/office/drawing/2014/main" id="{5FDA2F4C-5417-411C-8FD6-4114E061F9D8}"/>
                </a:ext>
              </a:extLst>
            </p:cNvPr>
            <p:cNvSpPr/>
            <p:nvPr/>
          </p:nvSpPr>
          <p:spPr>
            <a:xfrm>
              <a:off x="3404755" y="2101541"/>
              <a:ext cx="392528" cy="386370"/>
            </a:xfrm>
            <a:custGeom>
              <a:avLst/>
              <a:gdLst/>
              <a:ahLst/>
              <a:cxnLst/>
              <a:rect l="l" t="t" r="r" b="b"/>
              <a:pathLst>
                <a:path w="12812" h="12611" extrusionOk="0">
                  <a:moveTo>
                    <a:pt x="11616" y="1"/>
                  </a:moveTo>
                  <a:lnTo>
                    <a:pt x="11616" y="1"/>
                  </a:lnTo>
                  <a:cubicBezTo>
                    <a:pt x="12187" y="857"/>
                    <a:pt x="12098" y="2035"/>
                    <a:pt x="11349" y="2784"/>
                  </a:cubicBezTo>
                  <a:cubicBezTo>
                    <a:pt x="10919" y="3213"/>
                    <a:pt x="10348" y="3424"/>
                    <a:pt x="9780" y="3424"/>
                  </a:cubicBezTo>
                  <a:cubicBezTo>
                    <a:pt x="9568" y="3424"/>
                    <a:pt x="9357" y="3395"/>
                    <a:pt x="9154" y="3337"/>
                  </a:cubicBezTo>
                  <a:cubicBezTo>
                    <a:pt x="9060" y="3308"/>
                    <a:pt x="8964" y="3293"/>
                    <a:pt x="8868" y="3293"/>
                  </a:cubicBezTo>
                  <a:cubicBezTo>
                    <a:pt x="8618" y="3293"/>
                    <a:pt x="8371" y="3393"/>
                    <a:pt x="8191" y="3587"/>
                  </a:cubicBezTo>
                  <a:lnTo>
                    <a:pt x="3569" y="8190"/>
                  </a:lnTo>
                  <a:cubicBezTo>
                    <a:pt x="3319" y="8440"/>
                    <a:pt x="3212" y="8815"/>
                    <a:pt x="3319" y="9172"/>
                  </a:cubicBezTo>
                  <a:cubicBezTo>
                    <a:pt x="3551" y="9921"/>
                    <a:pt x="3373" y="10760"/>
                    <a:pt x="2766" y="11349"/>
                  </a:cubicBezTo>
                  <a:cubicBezTo>
                    <a:pt x="2338" y="11777"/>
                    <a:pt x="1775" y="11990"/>
                    <a:pt x="1211" y="11990"/>
                  </a:cubicBezTo>
                  <a:cubicBezTo>
                    <a:pt x="789" y="11990"/>
                    <a:pt x="367" y="11871"/>
                    <a:pt x="1" y="11634"/>
                  </a:cubicBezTo>
                  <a:lnTo>
                    <a:pt x="1" y="11634"/>
                  </a:lnTo>
                  <a:cubicBezTo>
                    <a:pt x="90" y="11759"/>
                    <a:pt x="197" y="11884"/>
                    <a:pt x="304" y="11991"/>
                  </a:cubicBezTo>
                  <a:cubicBezTo>
                    <a:pt x="728" y="12406"/>
                    <a:pt x="1282" y="12611"/>
                    <a:pt x="1836" y="12611"/>
                  </a:cubicBezTo>
                  <a:cubicBezTo>
                    <a:pt x="2402" y="12611"/>
                    <a:pt x="2967" y="12397"/>
                    <a:pt x="3391" y="11973"/>
                  </a:cubicBezTo>
                  <a:cubicBezTo>
                    <a:pt x="3980" y="11384"/>
                    <a:pt x="4158" y="10528"/>
                    <a:pt x="3944" y="9778"/>
                  </a:cubicBezTo>
                  <a:cubicBezTo>
                    <a:pt x="3837" y="9439"/>
                    <a:pt x="3944" y="9065"/>
                    <a:pt x="4194" y="8815"/>
                  </a:cubicBezTo>
                  <a:lnTo>
                    <a:pt x="8797" y="4194"/>
                  </a:lnTo>
                  <a:cubicBezTo>
                    <a:pt x="8995" y="4009"/>
                    <a:pt x="9251" y="3903"/>
                    <a:pt x="9508" y="3903"/>
                  </a:cubicBezTo>
                  <a:cubicBezTo>
                    <a:pt x="9599" y="3903"/>
                    <a:pt x="9690" y="3916"/>
                    <a:pt x="9779" y="3944"/>
                  </a:cubicBezTo>
                  <a:cubicBezTo>
                    <a:pt x="9984" y="4007"/>
                    <a:pt x="10196" y="4039"/>
                    <a:pt x="10408" y="4039"/>
                  </a:cubicBezTo>
                  <a:cubicBezTo>
                    <a:pt x="10969" y="4039"/>
                    <a:pt x="11528" y="3818"/>
                    <a:pt x="11955" y="3391"/>
                  </a:cubicBezTo>
                  <a:cubicBezTo>
                    <a:pt x="12812" y="2552"/>
                    <a:pt x="12812" y="1178"/>
                    <a:pt x="11991" y="322"/>
                  </a:cubicBezTo>
                  <a:cubicBezTo>
                    <a:pt x="11884" y="197"/>
                    <a:pt x="11759" y="90"/>
                    <a:pt x="1161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751;p63">
              <a:extLst>
                <a:ext uri="{FF2B5EF4-FFF2-40B4-BE49-F238E27FC236}">
                  <a16:creationId xmlns:a16="http://schemas.microsoft.com/office/drawing/2014/main" id="{DD4EB133-1A0B-4BDA-8A39-B5ACF5A2917D}"/>
                </a:ext>
              </a:extLst>
            </p:cNvPr>
            <p:cNvSpPr/>
            <p:nvPr/>
          </p:nvSpPr>
          <p:spPr>
            <a:xfrm>
              <a:off x="3484564" y="2295195"/>
              <a:ext cx="25736" cy="24479"/>
            </a:xfrm>
            <a:custGeom>
              <a:avLst/>
              <a:gdLst/>
              <a:ahLst/>
              <a:cxnLst/>
              <a:rect l="l" t="t" r="r" b="b"/>
              <a:pathLst>
                <a:path w="840" h="799" extrusionOk="0">
                  <a:moveTo>
                    <a:pt x="251" y="0"/>
                  </a:moveTo>
                  <a:cubicBezTo>
                    <a:pt x="193" y="0"/>
                    <a:pt x="135" y="23"/>
                    <a:pt x="90" y="67"/>
                  </a:cubicBezTo>
                  <a:cubicBezTo>
                    <a:pt x="1" y="157"/>
                    <a:pt x="1" y="299"/>
                    <a:pt x="90" y="388"/>
                  </a:cubicBezTo>
                  <a:lnTo>
                    <a:pt x="429" y="727"/>
                  </a:lnTo>
                  <a:cubicBezTo>
                    <a:pt x="465" y="781"/>
                    <a:pt x="536" y="799"/>
                    <a:pt x="590" y="799"/>
                  </a:cubicBezTo>
                  <a:cubicBezTo>
                    <a:pt x="643" y="799"/>
                    <a:pt x="714" y="781"/>
                    <a:pt x="750" y="727"/>
                  </a:cubicBezTo>
                  <a:cubicBezTo>
                    <a:pt x="839" y="638"/>
                    <a:pt x="839" y="496"/>
                    <a:pt x="750" y="406"/>
                  </a:cubicBezTo>
                  <a:lnTo>
                    <a:pt x="411" y="67"/>
                  </a:lnTo>
                  <a:cubicBezTo>
                    <a:pt x="367" y="23"/>
                    <a:pt x="309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752;p63">
              <a:extLst>
                <a:ext uri="{FF2B5EF4-FFF2-40B4-BE49-F238E27FC236}">
                  <a16:creationId xmlns:a16="http://schemas.microsoft.com/office/drawing/2014/main" id="{B3F55AB0-F32A-4D19-8469-DDA3416CDDD8}"/>
                </a:ext>
              </a:extLst>
            </p:cNvPr>
            <p:cNvSpPr/>
            <p:nvPr/>
          </p:nvSpPr>
          <p:spPr>
            <a:xfrm>
              <a:off x="3597736" y="2182024"/>
              <a:ext cx="25705" cy="24510"/>
            </a:xfrm>
            <a:custGeom>
              <a:avLst/>
              <a:gdLst/>
              <a:ahLst/>
              <a:cxnLst/>
              <a:rect l="l" t="t" r="r" b="b"/>
              <a:pathLst>
                <a:path w="839" h="800" extrusionOk="0">
                  <a:moveTo>
                    <a:pt x="250" y="1"/>
                  </a:moveTo>
                  <a:cubicBezTo>
                    <a:pt x="192" y="1"/>
                    <a:pt x="134" y="23"/>
                    <a:pt x="89" y="68"/>
                  </a:cubicBezTo>
                  <a:cubicBezTo>
                    <a:pt x="0" y="157"/>
                    <a:pt x="0" y="318"/>
                    <a:pt x="89" y="407"/>
                  </a:cubicBezTo>
                  <a:lnTo>
                    <a:pt x="428" y="728"/>
                  </a:lnTo>
                  <a:cubicBezTo>
                    <a:pt x="464" y="782"/>
                    <a:pt x="518" y="799"/>
                    <a:pt x="589" y="799"/>
                  </a:cubicBezTo>
                  <a:cubicBezTo>
                    <a:pt x="643" y="799"/>
                    <a:pt x="696" y="782"/>
                    <a:pt x="750" y="728"/>
                  </a:cubicBezTo>
                  <a:cubicBezTo>
                    <a:pt x="839" y="639"/>
                    <a:pt x="839" y="496"/>
                    <a:pt x="750" y="407"/>
                  </a:cubicBezTo>
                  <a:lnTo>
                    <a:pt x="411" y="68"/>
                  </a:lnTo>
                  <a:cubicBezTo>
                    <a:pt x="366" y="23"/>
                    <a:pt x="308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753;p63">
              <a:extLst>
                <a:ext uri="{FF2B5EF4-FFF2-40B4-BE49-F238E27FC236}">
                  <a16:creationId xmlns:a16="http://schemas.microsoft.com/office/drawing/2014/main" id="{B3F07163-E36F-4816-A3E6-A5BBB6166BE1}"/>
                </a:ext>
              </a:extLst>
            </p:cNvPr>
            <p:cNvSpPr/>
            <p:nvPr/>
          </p:nvSpPr>
          <p:spPr>
            <a:xfrm>
              <a:off x="3537045" y="2234320"/>
              <a:ext cx="43230" cy="42188"/>
            </a:xfrm>
            <a:custGeom>
              <a:avLst/>
              <a:gdLst/>
              <a:ahLst/>
              <a:cxnLst/>
              <a:rect l="l" t="t" r="r" b="b"/>
              <a:pathLst>
                <a:path w="1411" h="1377" extrusionOk="0">
                  <a:moveTo>
                    <a:pt x="1170" y="0"/>
                  </a:moveTo>
                  <a:cubicBezTo>
                    <a:pt x="1161" y="0"/>
                    <a:pt x="1152" y="1"/>
                    <a:pt x="1143" y="2"/>
                  </a:cubicBezTo>
                  <a:cubicBezTo>
                    <a:pt x="1018" y="2"/>
                    <a:pt x="911" y="127"/>
                    <a:pt x="928" y="252"/>
                  </a:cubicBezTo>
                  <a:cubicBezTo>
                    <a:pt x="928" y="413"/>
                    <a:pt x="875" y="591"/>
                    <a:pt x="732" y="716"/>
                  </a:cubicBezTo>
                  <a:cubicBezTo>
                    <a:pt x="620" y="844"/>
                    <a:pt x="464" y="915"/>
                    <a:pt x="304" y="915"/>
                  </a:cubicBezTo>
                  <a:cubicBezTo>
                    <a:pt x="287" y="915"/>
                    <a:pt x="268" y="914"/>
                    <a:pt x="250" y="912"/>
                  </a:cubicBezTo>
                  <a:cubicBezTo>
                    <a:pt x="241" y="911"/>
                    <a:pt x="232" y="910"/>
                    <a:pt x="223" y="910"/>
                  </a:cubicBezTo>
                  <a:cubicBezTo>
                    <a:pt x="110" y="910"/>
                    <a:pt x="18" y="1011"/>
                    <a:pt x="18" y="1126"/>
                  </a:cubicBezTo>
                  <a:cubicBezTo>
                    <a:pt x="1" y="1251"/>
                    <a:pt x="108" y="1358"/>
                    <a:pt x="233" y="1376"/>
                  </a:cubicBezTo>
                  <a:lnTo>
                    <a:pt x="304" y="1376"/>
                  </a:lnTo>
                  <a:cubicBezTo>
                    <a:pt x="572" y="1376"/>
                    <a:pt x="857" y="1251"/>
                    <a:pt x="1071" y="1055"/>
                  </a:cubicBezTo>
                  <a:cubicBezTo>
                    <a:pt x="1285" y="823"/>
                    <a:pt x="1410" y="520"/>
                    <a:pt x="1392" y="217"/>
                  </a:cubicBezTo>
                  <a:cubicBezTo>
                    <a:pt x="1376" y="101"/>
                    <a:pt x="1283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2683;p63">
            <a:extLst>
              <a:ext uri="{FF2B5EF4-FFF2-40B4-BE49-F238E27FC236}">
                <a16:creationId xmlns:a16="http://schemas.microsoft.com/office/drawing/2014/main" id="{1DDD9BF7-547E-4F82-A440-3AD86C1CDB46}"/>
              </a:ext>
            </a:extLst>
          </p:cNvPr>
          <p:cNvGrpSpPr/>
          <p:nvPr/>
        </p:nvGrpSpPr>
        <p:grpSpPr>
          <a:xfrm rot="1803628">
            <a:off x="7395905" y="1349199"/>
            <a:ext cx="719253" cy="483664"/>
            <a:chOff x="2167950" y="1658675"/>
            <a:chExt cx="500175" cy="330800"/>
          </a:xfrm>
        </p:grpSpPr>
        <p:sp>
          <p:nvSpPr>
            <p:cNvPr id="99" name="Google Shape;2684;p63">
              <a:extLst>
                <a:ext uri="{FF2B5EF4-FFF2-40B4-BE49-F238E27FC236}">
                  <a16:creationId xmlns:a16="http://schemas.microsoft.com/office/drawing/2014/main" id="{1307E01D-D783-4A24-A0AF-DB96412C44B3}"/>
                </a:ext>
              </a:extLst>
            </p:cNvPr>
            <p:cNvSpPr/>
            <p:nvPr/>
          </p:nvSpPr>
          <p:spPr>
            <a:xfrm>
              <a:off x="2167950" y="1658675"/>
              <a:ext cx="500175" cy="330800"/>
            </a:xfrm>
            <a:custGeom>
              <a:avLst/>
              <a:gdLst/>
              <a:ahLst/>
              <a:cxnLst/>
              <a:rect l="l" t="t" r="r" b="b"/>
              <a:pathLst>
                <a:path w="20007" h="13232" extrusionOk="0">
                  <a:moveTo>
                    <a:pt x="12614" y="0"/>
                  </a:moveTo>
                  <a:cubicBezTo>
                    <a:pt x="11413" y="0"/>
                    <a:pt x="10111" y="525"/>
                    <a:pt x="8969" y="1732"/>
                  </a:cubicBezTo>
                  <a:cubicBezTo>
                    <a:pt x="7830" y="526"/>
                    <a:pt x="6530" y="2"/>
                    <a:pt x="5330" y="2"/>
                  </a:cubicBezTo>
                  <a:cubicBezTo>
                    <a:pt x="2358" y="2"/>
                    <a:pt x="0" y="3216"/>
                    <a:pt x="2225" y="7245"/>
                  </a:cubicBezTo>
                  <a:lnTo>
                    <a:pt x="5900" y="9636"/>
                  </a:lnTo>
                  <a:lnTo>
                    <a:pt x="8327" y="12919"/>
                  </a:lnTo>
                  <a:cubicBezTo>
                    <a:pt x="8452" y="13008"/>
                    <a:pt x="8577" y="13080"/>
                    <a:pt x="8719" y="13151"/>
                  </a:cubicBezTo>
                  <a:cubicBezTo>
                    <a:pt x="8800" y="13204"/>
                    <a:pt x="8889" y="13231"/>
                    <a:pt x="8978" y="13231"/>
                  </a:cubicBezTo>
                  <a:cubicBezTo>
                    <a:pt x="9067" y="13231"/>
                    <a:pt x="9156" y="13204"/>
                    <a:pt x="9237" y="13151"/>
                  </a:cubicBezTo>
                  <a:cubicBezTo>
                    <a:pt x="20006" y="6899"/>
                    <a:pt x="16973" y="0"/>
                    <a:pt x="12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685;p63">
              <a:extLst>
                <a:ext uri="{FF2B5EF4-FFF2-40B4-BE49-F238E27FC236}">
                  <a16:creationId xmlns:a16="http://schemas.microsoft.com/office/drawing/2014/main" id="{492FB1F5-1AC9-49D2-B69B-A67B432A07C9}"/>
                </a:ext>
              </a:extLst>
            </p:cNvPr>
            <p:cNvSpPr/>
            <p:nvPr/>
          </p:nvSpPr>
          <p:spPr>
            <a:xfrm>
              <a:off x="2371650" y="1976275"/>
              <a:ext cx="20975" cy="12975"/>
            </a:xfrm>
            <a:custGeom>
              <a:avLst/>
              <a:gdLst/>
              <a:ahLst/>
              <a:cxnLst/>
              <a:rect l="l" t="t" r="r" b="b"/>
              <a:pathLst>
                <a:path w="839" h="519" extrusionOk="0">
                  <a:moveTo>
                    <a:pt x="0" y="1"/>
                  </a:moveTo>
                  <a:lnTo>
                    <a:pt x="179" y="215"/>
                  </a:lnTo>
                  <a:cubicBezTo>
                    <a:pt x="250" y="269"/>
                    <a:pt x="304" y="304"/>
                    <a:pt x="375" y="340"/>
                  </a:cubicBezTo>
                  <a:cubicBezTo>
                    <a:pt x="429" y="376"/>
                    <a:pt x="589" y="465"/>
                    <a:pt x="589" y="465"/>
                  </a:cubicBezTo>
                  <a:cubicBezTo>
                    <a:pt x="643" y="483"/>
                    <a:pt x="678" y="500"/>
                    <a:pt x="732" y="518"/>
                  </a:cubicBezTo>
                  <a:lnTo>
                    <a:pt x="839" y="518"/>
                  </a:lnTo>
                  <a:cubicBezTo>
                    <a:pt x="554" y="340"/>
                    <a:pt x="268" y="179"/>
                    <a:pt x="0" y="1"/>
                  </a:cubicBezTo>
                  <a:close/>
                </a:path>
              </a:pathLst>
            </a:custGeom>
            <a:solidFill>
              <a:srgbClr val="609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686;p63">
              <a:extLst>
                <a:ext uri="{FF2B5EF4-FFF2-40B4-BE49-F238E27FC236}">
                  <a16:creationId xmlns:a16="http://schemas.microsoft.com/office/drawing/2014/main" id="{54A26918-5D4B-4295-9585-D4068BBB1BE6}"/>
                </a:ext>
              </a:extLst>
            </p:cNvPr>
            <p:cNvSpPr/>
            <p:nvPr/>
          </p:nvSpPr>
          <p:spPr>
            <a:xfrm>
              <a:off x="2223550" y="1717300"/>
              <a:ext cx="273925" cy="264375"/>
            </a:xfrm>
            <a:custGeom>
              <a:avLst/>
              <a:gdLst/>
              <a:ahLst/>
              <a:cxnLst/>
              <a:rect l="l" t="t" r="r" b="b"/>
              <a:pathLst>
                <a:path w="10957" h="10575" extrusionOk="0">
                  <a:moveTo>
                    <a:pt x="5438" y="1"/>
                  </a:moveTo>
                  <a:cubicBezTo>
                    <a:pt x="5077" y="1"/>
                    <a:pt x="4693" y="154"/>
                    <a:pt x="4390" y="457"/>
                  </a:cubicBezTo>
                  <a:cubicBezTo>
                    <a:pt x="3748" y="1082"/>
                    <a:pt x="1535" y="3330"/>
                    <a:pt x="1" y="4900"/>
                  </a:cubicBezTo>
                  <a:cubicBezTo>
                    <a:pt x="1000" y="6702"/>
                    <a:pt x="2909" y="8665"/>
                    <a:pt x="6103" y="10574"/>
                  </a:cubicBezTo>
                  <a:cubicBezTo>
                    <a:pt x="7905" y="8843"/>
                    <a:pt x="9832" y="6970"/>
                    <a:pt x="10349" y="6452"/>
                  </a:cubicBezTo>
                  <a:cubicBezTo>
                    <a:pt x="10885" y="5917"/>
                    <a:pt x="10956" y="5078"/>
                    <a:pt x="10492" y="4615"/>
                  </a:cubicBezTo>
                  <a:cubicBezTo>
                    <a:pt x="10296" y="4418"/>
                    <a:pt x="10028" y="4311"/>
                    <a:pt x="9743" y="4311"/>
                  </a:cubicBezTo>
                  <a:cubicBezTo>
                    <a:pt x="9778" y="4276"/>
                    <a:pt x="9814" y="4240"/>
                    <a:pt x="9850" y="4204"/>
                  </a:cubicBezTo>
                  <a:cubicBezTo>
                    <a:pt x="10403" y="3651"/>
                    <a:pt x="10474" y="2830"/>
                    <a:pt x="10010" y="2366"/>
                  </a:cubicBezTo>
                  <a:cubicBezTo>
                    <a:pt x="9805" y="2161"/>
                    <a:pt x="9528" y="2061"/>
                    <a:pt x="9235" y="2061"/>
                  </a:cubicBezTo>
                  <a:cubicBezTo>
                    <a:pt x="9043" y="2061"/>
                    <a:pt x="8845" y="2103"/>
                    <a:pt x="8654" y="2188"/>
                  </a:cubicBezTo>
                  <a:cubicBezTo>
                    <a:pt x="8868" y="1706"/>
                    <a:pt x="8815" y="1171"/>
                    <a:pt x="8476" y="814"/>
                  </a:cubicBezTo>
                  <a:cubicBezTo>
                    <a:pt x="8269" y="607"/>
                    <a:pt x="7990" y="506"/>
                    <a:pt x="7696" y="506"/>
                  </a:cubicBezTo>
                  <a:cubicBezTo>
                    <a:pt x="7332" y="506"/>
                    <a:pt x="6944" y="661"/>
                    <a:pt x="6638" y="957"/>
                  </a:cubicBezTo>
                  <a:cubicBezTo>
                    <a:pt x="6602" y="993"/>
                    <a:pt x="6567" y="1046"/>
                    <a:pt x="6531" y="1082"/>
                  </a:cubicBezTo>
                  <a:cubicBezTo>
                    <a:pt x="6531" y="796"/>
                    <a:pt x="6424" y="511"/>
                    <a:pt x="6228" y="315"/>
                  </a:cubicBezTo>
                  <a:cubicBezTo>
                    <a:pt x="6018" y="105"/>
                    <a:pt x="5736" y="1"/>
                    <a:pt x="5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687;p63">
              <a:extLst>
                <a:ext uri="{FF2B5EF4-FFF2-40B4-BE49-F238E27FC236}">
                  <a16:creationId xmlns:a16="http://schemas.microsoft.com/office/drawing/2014/main" id="{47DA46D6-4E50-467B-B4A9-9DB61C87CB48}"/>
                </a:ext>
              </a:extLst>
            </p:cNvPr>
            <p:cNvSpPr/>
            <p:nvPr/>
          </p:nvSpPr>
          <p:spPr>
            <a:xfrm>
              <a:off x="2191000" y="1658825"/>
              <a:ext cx="171750" cy="197950"/>
            </a:xfrm>
            <a:custGeom>
              <a:avLst/>
              <a:gdLst/>
              <a:ahLst/>
              <a:cxnLst/>
              <a:rect l="l" t="t" r="r" b="b"/>
              <a:pathLst>
                <a:path w="6870" h="7918" extrusionOk="0">
                  <a:moveTo>
                    <a:pt x="4399" y="0"/>
                  </a:moveTo>
                  <a:cubicBezTo>
                    <a:pt x="4003" y="0"/>
                    <a:pt x="3608" y="56"/>
                    <a:pt x="3230" y="173"/>
                  </a:cubicBezTo>
                  <a:cubicBezTo>
                    <a:pt x="2516" y="387"/>
                    <a:pt x="1856" y="816"/>
                    <a:pt x="1374" y="1387"/>
                  </a:cubicBezTo>
                  <a:cubicBezTo>
                    <a:pt x="553" y="2368"/>
                    <a:pt x="286" y="3706"/>
                    <a:pt x="482" y="4955"/>
                  </a:cubicBezTo>
                  <a:cubicBezTo>
                    <a:pt x="482" y="4973"/>
                    <a:pt x="500" y="4973"/>
                    <a:pt x="500" y="4991"/>
                  </a:cubicBezTo>
                  <a:cubicBezTo>
                    <a:pt x="625" y="5776"/>
                    <a:pt x="910" y="6525"/>
                    <a:pt x="1303" y="7239"/>
                  </a:cubicBezTo>
                  <a:lnTo>
                    <a:pt x="2355" y="7917"/>
                  </a:lnTo>
                  <a:cubicBezTo>
                    <a:pt x="2302" y="7846"/>
                    <a:pt x="2266" y="7774"/>
                    <a:pt x="2213" y="7685"/>
                  </a:cubicBezTo>
                  <a:cubicBezTo>
                    <a:pt x="0" y="3672"/>
                    <a:pt x="2354" y="456"/>
                    <a:pt x="5325" y="456"/>
                  </a:cubicBezTo>
                  <a:cubicBezTo>
                    <a:pt x="5829" y="456"/>
                    <a:pt x="6350" y="548"/>
                    <a:pt x="6870" y="744"/>
                  </a:cubicBezTo>
                  <a:cubicBezTo>
                    <a:pt x="6673" y="619"/>
                    <a:pt x="6459" y="495"/>
                    <a:pt x="6245" y="405"/>
                  </a:cubicBezTo>
                  <a:cubicBezTo>
                    <a:pt x="5664" y="142"/>
                    <a:pt x="5029" y="0"/>
                    <a:pt x="439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688;p63">
              <a:extLst>
                <a:ext uri="{FF2B5EF4-FFF2-40B4-BE49-F238E27FC236}">
                  <a16:creationId xmlns:a16="http://schemas.microsoft.com/office/drawing/2014/main" id="{112CD053-6536-4579-B1B3-929A77F49FD0}"/>
                </a:ext>
              </a:extLst>
            </p:cNvPr>
            <p:cNvSpPr/>
            <p:nvPr/>
          </p:nvSpPr>
          <p:spPr>
            <a:xfrm>
              <a:off x="2381025" y="1751925"/>
              <a:ext cx="40150" cy="35275"/>
            </a:xfrm>
            <a:custGeom>
              <a:avLst/>
              <a:gdLst/>
              <a:ahLst/>
              <a:cxnLst/>
              <a:rect l="l" t="t" r="r" b="b"/>
              <a:pathLst>
                <a:path w="1606" h="1411" extrusionOk="0">
                  <a:moveTo>
                    <a:pt x="1004" y="0"/>
                  </a:moveTo>
                  <a:cubicBezTo>
                    <a:pt x="799" y="0"/>
                    <a:pt x="571" y="97"/>
                    <a:pt x="393" y="286"/>
                  </a:cubicBezTo>
                  <a:cubicBezTo>
                    <a:pt x="71" y="589"/>
                    <a:pt x="0" y="1035"/>
                    <a:pt x="250" y="1267"/>
                  </a:cubicBezTo>
                  <a:cubicBezTo>
                    <a:pt x="347" y="1364"/>
                    <a:pt x="481" y="1411"/>
                    <a:pt x="626" y="1411"/>
                  </a:cubicBezTo>
                  <a:cubicBezTo>
                    <a:pt x="829" y="1411"/>
                    <a:pt x="1054" y="1319"/>
                    <a:pt x="1231" y="1142"/>
                  </a:cubicBezTo>
                  <a:cubicBezTo>
                    <a:pt x="1552" y="821"/>
                    <a:pt x="1606" y="375"/>
                    <a:pt x="1374" y="143"/>
                  </a:cubicBezTo>
                  <a:cubicBezTo>
                    <a:pt x="1279" y="47"/>
                    <a:pt x="1147" y="0"/>
                    <a:pt x="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689;p63">
              <a:extLst>
                <a:ext uri="{FF2B5EF4-FFF2-40B4-BE49-F238E27FC236}">
                  <a16:creationId xmlns:a16="http://schemas.microsoft.com/office/drawing/2014/main" id="{7F1EAE62-6282-41B7-9191-074C2682D208}"/>
                </a:ext>
              </a:extLst>
            </p:cNvPr>
            <p:cNvSpPr/>
            <p:nvPr/>
          </p:nvSpPr>
          <p:spPr>
            <a:xfrm>
              <a:off x="2330600" y="1741800"/>
              <a:ext cx="39725" cy="35425"/>
            </a:xfrm>
            <a:custGeom>
              <a:avLst/>
              <a:gdLst/>
              <a:ahLst/>
              <a:cxnLst/>
              <a:rect l="l" t="t" r="r" b="b"/>
              <a:pathLst>
                <a:path w="1589" h="1417" extrusionOk="0">
                  <a:moveTo>
                    <a:pt x="997" y="0"/>
                  </a:moveTo>
                  <a:cubicBezTo>
                    <a:pt x="790" y="0"/>
                    <a:pt x="557" y="99"/>
                    <a:pt x="376" y="280"/>
                  </a:cubicBezTo>
                  <a:cubicBezTo>
                    <a:pt x="54" y="583"/>
                    <a:pt x="1" y="1030"/>
                    <a:pt x="233" y="1279"/>
                  </a:cubicBezTo>
                  <a:cubicBezTo>
                    <a:pt x="326" y="1372"/>
                    <a:pt x="453" y="1417"/>
                    <a:pt x="592" y="1417"/>
                  </a:cubicBezTo>
                  <a:cubicBezTo>
                    <a:pt x="800" y="1417"/>
                    <a:pt x="1033" y="1318"/>
                    <a:pt x="1214" y="1137"/>
                  </a:cubicBezTo>
                  <a:cubicBezTo>
                    <a:pt x="1535" y="815"/>
                    <a:pt x="1589" y="387"/>
                    <a:pt x="1357" y="137"/>
                  </a:cubicBezTo>
                  <a:cubicBezTo>
                    <a:pt x="1264" y="44"/>
                    <a:pt x="1136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690;p63">
              <a:extLst>
                <a:ext uri="{FF2B5EF4-FFF2-40B4-BE49-F238E27FC236}">
                  <a16:creationId xmlns:a16="http://schemas.microsoft.com/office/drawing/2014/main" id="{A6FBC954-2A76-42B0-B824-FFEBEE61879E}"/>
                </a:ext>
              </a:extLst>
            </p:cNvPr>
            <p:cNvSpPr/>
            <p:nvPr/>
          </p:nvSpPr>
          <p:spPr>
            <a:xfrm>
              <a:off x="2419825" y="1790500"/>
              <a:ext cx="39725" cy="35475"/>
            </a:xfrm>
            <a:custGeom>
              <a:avLst/>
              <a:gdLst/>
              <a:ahLst/>
              <a:cxnLst/>
              <a:rect l="l" t="t" r="r" b="b"/>
              <a:pathLst>
                <a:path w="1589" h="1419" extrusionOk="0">
                  <a:moveTo>
                    <a:pt x="985" y="1"/>
                  </a:moveTo>
                  <a:cubicBezTo>
                    <a:pt x="781" y="1"/>
                    <a:pt x="553" y="99"/>
                    <a:pt x="375" y="277"/>
                  </a:cubicBezTo>
                  <a:cubicBezTo>
                    <a:pt x="54" y="598"/>
                    <a:pt x="0" y="1044"/>
                    <a:pt x="232" y="1276"/>
                  </a:cubicBezTo>
                  <a:cubicBezTo>
                    <a:pt x="328" y="1372"/>
                    <a:pt x="460" y="1419"/>
                    <a:pt x="603" y="1419"/>
                  </a:cubicBezTo>
                  <a:cubicBezTo>
                    <a:pt x="807" y="1419"/>
                    <a:pt x="1035" y="1322"/>
                    <a:pt x="1214" y="1133"/>
                  </a:cubicBezTo>
                  <a:cubicBezTo>
                    <a:pt x="1535" y="830"/>
                    <a:pt x="1588" y="384"/>
                    <a:pt x="1356" y="152"/>
                  </a:cubicBezTo>
                  <a:cubicBezTo>
                    <a:pt x="1261" y="49"/>
                    <a:pt x="1129" y="1"/>
                    <a:pt x="9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691;p63">
              <a:extLst>
                <a:ext uri="{FF2B5EF4-FFF2-40B4-BE49-F238E27FC236}">
                  <a16:creationId xmlns:a16="http://schemas.microsoft.com/office/drawing/2014/main" id="{466C438F-732B-4A33-8502-28216202B20D}"/>
                </a:ext>
              </a:extLst>
            </p:cNvPr>
            <p:cNvSpPr/>
            <p:nvPr/>
          </p:nvSpPr>
          <p:spPr>
            <a:xfrm>
              <a:off x="2431425" y="1843800"/>
              <a:ext cx="40175" cy="35300"/>
            </a:xfrm>
            <a:custGeom>
              <a:avLst/>
              <a:gdLst/>
              <a:ahLst/>
              <a:cxnLst/>
              <a:rect l="l" t="t" r="r" b="b"/>
              <a:pathLst>
                <a:path w="1607" h="1412" extrusionOk="0">
                  <a:moveTo>
                    <a:pt x="1004" y="1"/>
                  </a:moveTo>
                  <a:cubicBezTo>
                    <a:pt x="799" y="1"/>
                    <a:pt x="571" y="97"/>
                    <a:pt x="393" y="286"/>
                  </a:cubicBezTo>
                  <a:cubicBezTo>
                    <a:pt x="72" y="589"/>
                    <a:pt x="0" y="1036"/>
                    <a:pt x="232" y="1267"/>
                  </a:cubicBezTo>
                  <a:cubicBezTo>
                    <a:pt x="336" y="1364"/>
                    <a:pt x="472" y="1411"/>
                    <a:pt x="617" y="1411"/>
                  </a:cubicBezTo>
                  <a:cubicBezTo>
                    <a:pt x="821" y="1411"/>
                    <a:pt x="1044" y="1319"/>
                    <a:pt x="1231" y="1143"/>
                  </a:cubicBezTo>
                  <a:cubicBezTo>
                    <a:pt x="1553" y="821"/>
                    <a:pt x="1606" y="375"/>
                    <a:pt x="1374" y="143"/>
                  </a:cubicBezTo>
                  <a:cubicBezTo>
                    <a:pt x="1279" y="48"/>
                    <a:pt x="1147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92;p63">
              <a:extLst>
                <a:ext uri="{FF2B5EF4-FFF2-40B4-BE49-F238E27FC236}">
                  <a16:creationId xmlns:a16="http://schemas.microsoft.com/office/drawing/2014/main" id="{5EB05B6E-8662-44A8-B574-8DA937C4BBD8}"/>
                </a:ext>
              </a:extLst>
            </p:cNvPr>
            <p:cNvSpPr/>
            <p:nvPr/>
          </p:nvSpPr>
          <p:spPr>
            <a:xfrm>
              <a:off x="2296700" y="1796050"/>
              <a:ext cx="124050" cy="112600"/>
            </a:xfrm>
            <a:custGeom>
              <a:avLst/>
              <a:gdLst/>
              <a:ahLst/>
              <a:cxnLst/>
              <a:rect l="l" t="t" r="r" b="b"/>
              <a:pathLst>
                <a:path w="4962" h="4504" extrusionOk="0">
                  <a:moveTo>
                    <a:pt x="1586" y="0"/>
                  </a:moveTo>
                  <a:cubicBezTo>
                    <a:pt x="1073" y="0"/>
                    <a:pt x="451" y="337"/>
                    <a:pt x="268" y="1054"/>
                  </a:cubicBezTo>
                  <a:cubicBezTo>
                    <a:pt x="1" y="2107"/>
                    <a:pt x="1107" y="2303"/>
                    <a:pt x="1767" y="2963"/>
                  </a:cubicBezTo>
                  <a:cubicBezTo>
                    <a:pt x="2358" y="3554"/>
                    <a:pt x="2563" y="4503"/>
                    <a:pt x="3355" y="4503"/>
                  </a:cubicBezTo>
                  <a:cubicBezTo>
                    <a:pt x="3448" y="4503"/>
                    <a:pt x="3548" y="4490"/>
                    <a:pt x="3659" y="4462"/>
                  </a:cubicBezTo>
                  <a:cubicBezTo>
                    <a:pt x="4711" y="4212"/>
                    <a:pt x="4961" y="2999"/>
                    <a:pt x="4515" y="2571"/>
                  </a:cubicBezTo>
                  <a:cubicBezTo>
                    <a:pt x="3962" y="2000"/>
                    <a:pt x="4533" y="1482"/>
                    <a:pt x="3908" y="840"/>
                  </a:cubicBezTo>
                  <a:cubicBezTo>
                    <a:pt x="3266" y="198"/>
                    <a:pt x="2731" y="769"/>
                    <a:pt x="2178" y="216"/>
                  </a:cubicBezTo>
                  <a:cubicBezTo>
                    <a:pt x="2041" y="74"/>
                    <a:pt x="1826" y="0"/>
                    <a:pt x="1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93;p63">
              <a:extLst>
                <a:ext uri="{FF2B5EF4-FFF2-40B4-BE49-F238E27FC236}">
                  <a16:creationId xmlns:a16="http://schemas.microsoft.com/office/drawing/2014/main" id="{1E1B880E-0223-4293-88B5-50B7AB8E362D}"/>
                </a:ext>
              </a:extLst>
            </p:cNvPr>
            <p:cNvSpPr/>
            <p:nvPr/>
          </p:nvSpPr>
          <p:spPr>
            <a:xfrm>
              <a:off x="2223550" y="182730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482" y="0"/>
                  </a:moveTo>
                  <a:cubicBezTo>
                    <a:pt x="304" y="179"/>
                    <a:pt x="143" y="339"/>
                    <a:pt x="1" y="500"/>
                  </a:cubicBezTo>
                  <a:cubicBezTo>
                    <a:pt x="357" y="1142"/>
                    <a:pt x="839" y="1803"/>
                    <a:pt x="1446" y="2498"/>
                  </a:cubicBezTo>
                  <a:cubicBezTo>
                    <a:pt x="1499" y="2552"/>
                    <a:pt x="1553" y="2605"/>
                    <a:pt x="1606" y="2677"/>
                  </a:cubicBezTo>
                  <a:cubicBezTo>
                    <a:pt x="1910" y="2998"/>
                    <a:pt x="2249" y="3319"/>
                    <a:pt x="2606" y="3658"/>
                  </a:cubicBezTo>
                  <a:cubicBezTo>
                    <a:pt x="2641" y="3676"/>
                    <a:pt x="2677" y="3712"/>
                    <a:pt x="2713" y="3747"/>
                  </a:cubicBezTo>
                  <a:cubicBezTo>
                    <a:pt x="3391" y="4354"/>
                    <a:pt x="4194" y="4943"/>
                    <a:pt x="5104" y="5550"/>
                  </a:cubicBezTo>
                  <a:cubicBezTo>
                    <a:pt x="5139" y="5585"/>
                    <a:pt x="5193" y="5621"/>
                    <a:pt x="5229" y="5639"/>
                  </a:cubicBezTo>
                  <a:cubicBezTo>
                    <a:pt x="5514" y="5817"/>
                    <a:pt x="5799" y="5996"/>
                    <a:pt x="6103" y="6174"/>
                  </a:cubicBezTo>
                  <a:cubicBezTo>
                    <a:pt x="6121" y="6156"/>
                    <a:pt x="6156" y="6138"/>
                    <a:pt x="6174" y="6120"/>
                  </a:cubicBezTo>
                  <a:cubicBezTo>
                    <a:pt x="3480" y="4372"/>
                    <a:pt x="1821" y="2588"/>
                    <a:pt x="911" y="946"/>
                  </a:cubicBezTo>
                  <a:cubicBezTo>
                    <a:pt x="750" y="625"/>
                    <a:pt x="589" y="322"/>
                    <a:pt x="48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B683175A-9033-4C62-99C7-E019D245CC72}"/>
              </a:ext>
            </a:extLst>
          </p:cNvPr>
          <p:cNvSpPr txBox="1"/>
          <p:nvPr/>
        </p:nvSpPr>
        <p:spPr>
          <a:xfrm>
            <a:off x="11841585" y="-1452"/>
            <a:ext cx="3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6289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000" y="1377494"/>
            <a:ext cx="10272000" cy="763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Advancing Animal Welfare Through Cutting-Edge Solutions and Collective Efforts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0" y="2714016"/>
            <a:ext cx="10272000" cy="20322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Platforms and Their Limitations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Growing Pet Ownership Trend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for Grooming Services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 Paws' Solution</a:t>
            </a:r>
          </a:p>
        </p:txBody>
      </p:sp>
      <p:grpSp>
        <p:nvGrpSpPr>
          <p:cNvPr id="4" name="Google Shape;3144;p64">
            <a:extLst>
              <a:ext uri="{FF2B5EF4-FFF2-40B4-BE49-F238E27FC236}">
                <a16:creationId xmlns:a16="http://schemas.microsoft.com/office/drawing/2014/main" id="{AACA6A54-5DD1-4375-9285-5D1948ABBAC3}"/>
              </a:ext>
            </a:extLst>
          </p:cNvPr>
          <p:cNvGrpSpPr/>
          <p:nvPr/>
        </p:nvGrpSpPr>
        <p:grpSpPr>
          <a:xfrm>
            <a:off x="530854" y="771853"/>
            <a:ext cx="1225406" cy="1877884"/>
            <a:chOff x="7191688" y="2742290"/>
            <a:chExt cx="1225406" cy="1877884"/>
          </a:xfrm>
        </p:grpSpPr>
        <p:sp>
          <p:nvSpPr>
            <p:cNvPr id="5" name="Google Shape;3145;p64">
              <a:extLst>
                <a:ext uri="{FF2B5EF4-FFF2-40B4-BE49-F238E27FC236}">
                  <a16:creationId xmlns:a16="http://schemas.microsoft.com/office/drawing/2014/main" id="{73CBD55C-09EC-4F89-A8F2-A85B39FF1885}"/>
                </a:ext>
              </a:extLst>
            </p:cNvPr>
            <p:cNvSpPr/>
            <p:nvPr/>
          </p:nvSpPr>
          <p:spPr>
            <a:xfrm>
              <a:off x="7252247" y="4438428"/>
              <a:ext cx="1164847" cy="181746"/>
            </a:xfrm>
            <a:custGeom>
              <a:avLst/>
              <a:gdLst/>
              <a:ahLst/>
              <a:cxnLst/>
              <a:rect l="l" t="t" r="r" b="b"/>
              <a:pathLst>
                <a:path w="16869" h="2632" extrusionOk="0">
                  <a:moveTo>
                    <a:pt x="8422" y="0"/>
                  </a:moveTo>
                  <a:cubicBezTo>
                    <a:pt x="3760" y="0"/>
                    <a:pt x="1" y="602"/>
                    <a:pt x="1" y="1329"/>
                  </a:cubicBezTo>
                  <a:cubicBezTo>
                    <a:pt x="1" y="2030"/>
                    <a:pt x="3760" y="2632"/>
                    <a:pt x="8422" y="2632"/>
                  </a:cubicBezTo>
                  <a:cubicBezTo>
                    <a:pt x="13084" y="2632"/>
                    <a:pt x="16868" y="2030"/>
                    <a:pt x="16868" y="1329"/>
                  </a:cubicBezTo>
                  <a:cubicBezTo>
                    <a:pt x="16868" y="602"/>
                    <a:pt x="13084" y="0"/>
                    <a:pt x="842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146;p64">
              <a:extLst>
                <a:ext uri="{FF2B5EF4-FFF2-40B4-BE49-F238E27FC236}">
                  <a16:creationId xmlns:a16="http://schemas.microsoft.com/office/drawing/2014/main" id="{71051E9F-87CF-4AD1-9D08-B9C85F9B8AC8}"/>
                </a:ext>
              </a:extLst>
            </p:cNvPr>
            <p:cNvSpPr/>
            <p:nvPr/>
          </p:nvSpPr>
          <p:spPr>
            <a:xfrm>
              <a:off x="7484197" y="4386500"/>
              <a:ext cx="688868" cy="105650"/>
            </a:xfrm>
            <a:custGeom>
              <a:avLst/>
              <a:gdLst/>
              <a:ahLst/>
              <a:cxnLst/>
              <a:rect l="l" t="t" r="r" b="b"/>
              <a:pathLst>
                <a:path w="9976" h="1530" extrusionOk="0">
                  <a:moveTo>
                    <a:pt x="4988" y="0"/>
                  </a:moveTo>
                  <a:cubicBezTo>
                    <a:pt x="2231" y="0"/>
                    <a:pt x="0" y="928"/>
                    <a:pt x="0" y="1529"/>
                  </a:cubicBezTo>
                  <a:lnTo>
                    <a:pt x="9975" y="1529"/>
                  </a:lnTo>
                  <a:cubicBezTo>
                    <a:pt x="9975" y="928"/>
                    <a:pt x="7745" y="0"/>
                    <a:pt x="49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147;p64">
              <a:extLst>
                <a:ext uri="{FF2B5EF4-FFF2-40B4-BE49-F238E27FC236}">
                  <a16:creationId xmlns:a16="http://schemas.microsoft.com/office/drawing/2014/main" id="{13C7C7A0-4754-4264-959F-9D25127BA296}"/>
                </a:ext>
              </a:extLst>
            </p:cNvPr>
            <p:cNvSpPr/>
            <p:nvPr/>
          </p:nvSpPr>
          <p:spPr>
            <a:xfrm>
              <a:off x="7795695" y="3984959"/>
              <a:ext cx="77960" cy="453537"/>
            </a:xfrm>
            <a:custGeom>
              <a:avLst/>
              <a:gdLst/>
              <a:ahLst/>
              <a:cxnLst/>
              <a:rect l="l" t="t" r="r" b="b"/>
              <a:pathLst>
                <a:path w="1129" h="6568" extrusionOk="0">
                  <a:moveTo>
                    <a:pt x="0" y="1"/>
                  </a:moveTo>
                  <a:lnTo>
                    <a:pt x="0" y="6567"/>
                  </a:lnTo>
                  <a:lnTo>
                    <a:pt x="1128" y="656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148;p64">
              <a:extLst>
                <a:ext uri="{FF2B5EF4-FFF2-40B4-BE49-F238E27FC236}">
                  <a16:creationId xmlns:a16="http://schemas.microsoft.com/office/drawing/2014/main" id="{5325C0FF-9411-4B3B-B944-53684DDAF8C3}"/>
                </a:ext>
              </a:extLst>
            </p:cNvPr>
            <p:cNvSpPr/>
            <p:nvPr/>
          </p:nvSpPr>
          <p:spPr>
            <a:xfrm>
              <a:off x="7534329" y="3919221"/>
              <a:ext cx="602345" cy="95223"/>
            </a:xfrm>
            <a:custGeom>
              <a:avLst/>
              <a:gdLst/>
              <a:ahLst/>
              <a:cxnLst/>
              <a:rect l="l" t="t" r="r" b="b"/>
              <a:pathLst>
                <a:path w="8723" h="1379" extrusionOk="0">
                  <a:moveTo>
                    <a:pt x="8121" y="1"/>
                  </a:moveTo>
                  <a:lnTo>
                    <a:pt x="978" y="552"/>
                  </a:lnTo>
                  <a:lnTo>
                    <a:pt x="1" y="1128"/>
                  </a:lnTo>
                  <a:lnTo>
                    <a:pt x="8673" y="1379"/>
                  </a:lnTo>
                  <a:cubicBezTo>
                    <a:pt x="8723" y="502"/>
                    <a:pt x="8121" y="1"/>
                    <a:pt x="8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149;p64">
              <a:extLst>
                <a:ext uri="{FF2B5EF4-FFF2-40B4-BE49-F238E27FC236}">
                  <a16:creationId xmlns:a16="http://schemas.microsoft.com/office/drawing/2014/main" id="{39086B0C-E518-45A6-A97A-C71B94CCC9A1}"/>
                </a:ext>
              </a:extLst>
            </p:cNvPr>
            <p:cNvSpPr/>
            <p:nvPr/>
          </p:nvSpPr>
          <p:spPr>
            <a:xfrm>
              <a:off x="7191688" y="3782497"/>
              <a:ext cx="519275" cy="604624"/>
            </a:xfrm>
            <a:custGeom>
              <a:avLst/>
              <a:gdLst/>
              <a:ahLst/>
              <a:cxnLst/>
              <a:rect l="l" t="t" r="r" b="b"/>
              <a:pathLst>
                <a:path w="7520" h="8756" extrusionOk="0">
                  <a:moveTo>
                    <a:pt x="5314" y="1"/>
                  </a:moveTo>
                  <a:cubicBezTo>
                    <a:pt x="5314" y="1"/>
                    <a:pt x="1" y="7143"/>
                    <a:pt x="527" y="7419"/>
                  </a:cubicBezTo>
                  <a:cubicBezTo>
                    <a:pt x="559" y="7438"/>
                    <a:pt x="598" y="7446"/>
                    <a:pt x="640" y="7446"/>
                  </a:cubicBezTo>
                  <a:cubicBezTo>
                    <a:pt x="1291" y="7446"/>
                    <a:pt x="3033" y="5440"/>
                    <a:pt x="3033" y="5439"/>
                  </a:cubicBezTo>
                  <a:lnTo>
                    <a:pt x="3033" y="5439"/>
                  </a:lnTo>
                  <a:cubicBezTo>
                    <a:pt x="3033" y="5440"/>
                    <a:pt x="2038" y="8756"/>
                    <a:pt x="2467" y="8756"/>
                  </a:cubicBezTo>
                  <a:cubicBezTo>
                    <a:pt x="2479" y="8756"/>
                    <a:pt x="2492" y="8753"/>
                    <a:pt x="2507" y="8747"/>
                  </a:cubicBezTo>
                  <a:cubicBezTo>
                    <a:pt x="3008" y="8572"/>
                    <a:pt x="4562" y="5415"/>
                    <a:pt x="4562" y="5414"/>
                  </a:cubicBezTo>
                  <a:lnTo>
                    <a:pt x="4562" y="5414"/>
                  </a:lnTo>
                  <a:cubicBezTo>
                    <a:pt x="4562" y="5415"/>
                    <a:pt x="4242" y="8021"/>
                    <a:pt x="4772" y="8021"/>
                  </a:cubicBezTo>
                  <a:cubicBezTo>
                    <a:pt x="4777" y="8021"/>
                    <a:pt x="4782" y="8021"/>
                    <a:pt x="4788" y="8021"/>
                  </a:cubicBezTo>
                  <a:cubicBezTo>
                    <a:pt x="5339" y="7945"/>
                    <a:pt x="7519" y="1128"/>
                    <a:pt x="7519" y="1128"/>
                  </a:cubicBezTo>
                  <a:lnTo>
                    <a:pt x="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150;p64">
              <a:extLst>
                <a:ext uri="{FF2B5EF4-FFF2-40B4-BE49-F238E27FC236}">
                  <a16:creationId xmlns:a16="http://schemas.microsoft.com/office/drawing/2014/main" id="{4FC872B5-DC3B-48D1-B131-082EDD3F4D7B}"/>
                </a:ext>
              </a:extLst>
            </p:cNvPr>
            <p:cNvSpPr/>
            <p:nvPr/>
          </p:nvSpPr>
          <p:spPr>
            <a:xfrm>
              <a:off x="7401126" y="3830972"/>
              <a:ext cx="166209" cy="327171"/>
            </a:xfrm>
            <a:custGeom>
              <a:avLst/>
              <a:gdLst/>
              <a:ahLst/>
              <a:cxnLst/>
              <a:rect l="l" t="t" r="r" b="b"/>
              <a:pathLst>
                <a:path w="2407" h="4738" extrusionOk="0">
                  <a:moveTo>
                    <a:pt x="2406" y="0"/>
                  </a:moveTo>
                  <a:cubicBezTo>
                    <a:pt x="2281" y="201"/>
                    <a:pt x="2181" y="401"/>
                    <a:pt x="2055" y="577"/>
                  </a:cubicBezTo>
                  <a:lnTo>
                    <a:pt x="1729" y="1153"/>
                  </a:lnTo>
                  <a:cubicBezTo>
                    <a:pt x="1529" y="1554"/>
                    <a:pt x="1328" y="1930"/>
                    <a:pt x="1128" y="2331"/>
                  </a:cubicBezTo>
                  <a:cubicBezTo>
                    <a:pt x="927" y="2732"/>
                    <a:pt x="727" y="3108"/>
                    <a:pt x="552" y="3509"/>
                  </a:cubicBezTo>
                  <a:lnTo>
                    <a:pt x="276" y="4111"/>
                  </a:lnTo>
                  <a:cubicBezTo>
                    <a:pt x="176" y="4311"/>
                    <a:pt x="75" y="4512"/>
                    <a:pt x="0" y="4737"/>
                  </a:cubicBezTo>
                  <a:cubicBezTo>
                    <a:pt x="125" y="4537"/>
                    <a:pt x="226" y="4336"/>
                    <a:pt x="326" y="4161"/>
                  </a:cubicBezTo>
                  <a:lnTo>
                    <a:pt x="652" y="3584"/>
                  </a:lnTo>
                  <a:cubicBezTo>
                    <a:pt x="877" y="3183"/>
                    <a:pt x="1078" y="2807"/>
                    <a:pt x="1278" y="2406"/>
                  </a:cubicBezTo>
                  <a:cubicBezTo>
                    <a:pt x="1479" y="2005"/>
                    <a:pt x="1654" y="1629"/>
                    <a:pt x="1855" y="1228"/>
                  </a:cubicBezTo>
                  <a:lnTo>
                    <a:pt x="2130" y="627"/>
                  </a:lnTo>
                  <a:cubicBezTo>
                    <a:pt x="2231" y="426"/>
                    <a:pt x="2306" y="226"/>
                    <a:pt x="24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151;p64">
              <a:extLst>
                <a:ext uri="{FF2B5EF4-FFF2-40B4-BE49-F238E27FC236}">
                  <a16:creationId xmlns:a16="http://schemas.microsoft.com/office/drawing/2014/main" id="{143BBBBD-65E4-4041-84EA-9A42F05A9FA3}"/>
                </a:ext>
              </a:extLst>
            </p:cNvPr>
            <p:cNvSpPr/>
            <p:nvPr/>
          </p:nvSpPr>
          <p:spPr>
            <a:xfrm>
              <a:off x="7506639" y="3870747"/>
              <a:ext cx="103924" cy="285670"/>
            </a:xfrm>
            <a:custGeom>
              <a:avLst/>
              <a:gdLst/>
              <a:ahLst/>
              <a:cxnLst/>
              <a:rect l="l" t="t" r="r" b="b"/>
              <a:pathLst>
                <a:path w="1505" h="4137" extrusionOk="0">
                  <a:moveTo>
                    <a:pt x="1505" y="1"/>
                  </a:moveTo>
                  <a:cubicBezTo>
                    <a:pt x="1204" y="677"/>
                    <a:pt x="928" y="1354"/>
                    <a:pt x="678" y="2031"/>
                  </a:cubicBezTo>
                  <a:cubicBezTo>
                    <a:pt x="427" y="2733"/>
                    <a:pt x="201" y="3434"/>
                    <a:pt x="1" y="4136"/>
                  </a:cubicBezTo>
                  <a:cubicBezTo>
                    <a:pt x="302" y="3459"/>
                    <a:pt x="577" y="2783"/>
                    <a:pt x="828" y="2106"/>
                  </a:cubicBezTo>
                  <a:cubicBezTo>
                    <a:pt x="1079" y="1404"/>
                    <a:pt x="1329" y="703"/>
                    <a:pt x="1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152;p64">
              <a:extLst>
                <a:ext uri="{FF2B5EF4-FFF2-40B4-BE49-F238E27FC236}">
                  <a16:creationId xmlns:a16="http://schemas.microsoft.com/office/drawing/2014/main" id="{297B9C95-C4C8-44B9-9CC8-9048B0D21212}"/>
                </a:ext>
              </a:extLst>
            </p:cNvPr>
            <p:cNvSpPr/>
            <p:nvPr/>
          </p:nvSpPr>
          <p:spPr>
            <a:xfrm>
              <a:off x="7462169" y="2742290"/>
              <a:ext cx="234917" cy="285739"/>
            </a:xfrm>
            <a:custGeom>
              <a:avLst/>
              <a:gdLst/>
              <a:ahLst/>
              <a:cxnLst/>
              <a:rect l="l" t="t" r="r" b="b"/>
              <a:pathLst>
                <a:path w="3402" h="4138" extrusionOk="0">
                  <a:moveTo>
                    <a:pt x="1208" y="1"/>
                  </a:moveTo>
                  <a:cubicBezTo>
                    <a:pt x="620" y="1"/>
                    <a:pt x="1" y="3755"/>
                    <a:pt x="3402" y="4137"/>
                  </a:cubicBezTo>
                  <a:cubicBezTo>
                    <a:pt x="3402" y="4137"/>
                    <a:pt x="1998" y="2283"/>
                    <a:pt x="1497" y="403"/>
                  </a:cubicBezTo>
                  <a:cubicBezTo>
                    <a:pt x="1417" y="121"/>
                    <a:pt x="1313" y="1"/>
                    <a:pt x="1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153;p64">
              <a:extLst>
                <a:ext uri="{FF2B5EF4-FFF2-40B4-BE49-F238E27FC236}">
                  <a16:creationId xmlns:a16="http://schemas.microsoft.com/office/drawing/2014/main" id="{1D830849-6CFB-478D-BA4C-12511A6CCEA5}"/>
                </a:ext>
              </a:extLst>
            </p:cNvPr>
            <p:cNvSpPr/>
            <p:nvPr/>
          </p:nvSpPr>
          <p:spPr>
            <a:xfrm>
              <a:off x="7371295" y="2847112"/>
              <a:ext cx="227183" cy="241477"/>
            </a:xfrm>
            <a:custGeom>
              <a:avLst/>
              <a:gdLst/>
              <a:ahLst/>
              <a:cxnLst/>
              <a:rect l="l" t="t" r="r" b="b"/>
              <a:pathLst>
                <a:path w="3290" h="3497" extrusionOk="0">
                  <a:moveTo>
                    <a:pt x="631" y="0"/>
                  </a:moveTo>
                  <a:cubicBezTo>
                    <a:pt x="96" y="0"/>
                    <a:pt x="0" y="3368"/>
                    <a:pt x="3289" y="3496"/>
                  </a:cubicBezTo>
                  <a:cubicBezTo>
                    <a:pt x="3289" y="3496"/>
                    <a:pt x="1660" y="1917"/>
                    <a:pt x="933" y="338"/>
                  </a:cubicBezTo>
                  <a:cubicBezTo>
                    <a:pt x="830" y="101"/>
                    <a:pt x="724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54;p64">
              <a:extLst>
                <a:ext uri="{FF2B5EF4-FFF2-40B4-BE49-F238E27FC236}">
                  <a16:creationId xmlns:a16="http://schemas.microsoft.com/office/drawing/2014/main" id="{82FBCD43-8287-48DA-BB3D-87593B359AE3}"/>
                </a:ext>
              </a:extLst>
            </p:cNvPr>
            <p:cNvSpPr/>
            <p:nvPr/>
          </p:nvSpPr>
          <p:spPr>
            <a:xfrm>
              <a:off x="7281042" y="2982869"/>
              <a:ext cx="249901" cy="205017"/>
            </a:xfrm>
            <a:custGeom>
              <a:avLst/>
              <a:gdLst/>
              <a:ahLst/>
              <a:cxnLst/>
              <a:rect l="l" t="t" r="r" b="b"/>
              <a:pathLst>
                <a:path w="3619" h="2969" extrusionOk="0">
                  <a:moveTo>
                    <a:pt x="373" y="1"/>
                  </a:moveTo>
                  <a:cubicBezTo>
                    <a:pt x="1" y="1"/>
                    <a:pt x="977" y="2968"/>
                    <a:pt x="2640" y="2968"/>
                  </a:cubicBezTo>
                  <a:cubicBezTo>
                    <a:pt x="2945" y="2968"/>
                    <a:pt x="3272" y="2869"/>
                    <a:pt x="3619" y="2633"/>
                  </a:cubicBezTo>
                  <a:cubicBezTo>
                    <a:pt x="3619" y="2633"/>
                    <a:pt x="1890" y="2057"/>
                    <a:pt x="712" y="327"/>
                  </a:cubicBezTo>
                  <a:cubicBezTo>
                    <a:pt x="552" y="98"/>
                    <a:pt x="441" y="1"/>
                    <a:pt x="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55;p64">
              <a:extLst>
                <a:ext uri="{FF2B5EF4-FFF2-40B4-BE49-F238E27FC236}">
                  <a16:creationId xmlns:a16="http://schemas.microsoft.com/office/drawing/2014/main" id="{BA721F00-B15A-4DC8-AA15-ADF8793B5119}"/>
                </a:ext>
              </a:extLst>
            </p:cNvPr>
            <p:cNvSpPr/>
            <p:nvPr/>
          </p:nvSpPr>
          <p:spPr>
            <a:xfrm>
              <a:off x="7828565" y="3908035"/>
              <a:ext cx="180572" cy="60490"/>
            </a:xfrm>
            <a:custGeom>
              <a:avLst/>
              <a:gdLst/>
              <a:ahLst/>
              <a:cxnLst/>
              <a:rect l="l" t="t" r="r" b="b"/>
              <a:pathLst>
                <a:path w="2615" h="876" extrusionOk="0">
                  <a:moveTo>
                    <a:pt x="1768" y="0"/>
                  </a:moveTo>
                  <a:cubicBezTo>
                    <a:pt x="1014" y="0"/>
                    <a:pt x="1" y="664"/>
                    <a:pt x="1" y="664"/>
                  </a:cubicBezTo>
                  <a:cubicBezTo>
                    <a:pt x="1" y="664"/>
                    <a:pt x="986" y="875"/>
                    <a:pt x="1722" y="875"/>
                  </a:cubicBezTo>
                  <a:cubicBezTo>
                    <a:pt x="2227" y="875"/>
                    <a:pt x="2615" y="775"/>
                    <a:pt x="2482" y="438"/>
                  </a:cubicBezTo>
                  <a:cubicBezTo>
                    <a:pt x="2350" y="115"/>
                    <a:pt x="2081" y="0"/>
                    <a:pt x="17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56;p64">
              <a:extLst>
                <a:ext uri="{FF2B5EF4-FFF2-40B4-BE49-F238E27FC236}">
                  <a16:creationId xmlns:a16="http://schemas.microsoft.com/office/drawing/2014/main" id="{EC055CE5-6F45-4B7D-BDB3-F70318C56C87}"/>
                </a:ext>
              </a:extLst>
            </p:cNvPr>
            <p:cNvSpPr/>
            <p:nvPr/>
          </p:nvSpPr>
          <p:spPr>
            <a:xfrm>
              <a:off x="7354377" y="2814312"/>
              <a:ext cx="749427" cy="1146755"/>
            </a:xfrm>
            <a:custGeom>
              <a:avLst/>
              <a:gdLst/>
              <a:ahLst/>
              <a:cxnLst/>
              <a:rect l="l" t="t" r="r" b="b"/>
              <a:pathLst>
                <a:path w="10853" h="16607" extrusionOk="0">
                  <a:moveTo>
                    <a:pt x="3833" y="0"/>
                  </a:moveTo>
                  <a:cubicBezTo>
                    <a:pt x="3559" y="0"/>
                    <a:pt x="3386" y="334"/>
                    <a:pt x="3359" y="638"/>
                  </a:cubicBezTo>
                  <a:cubicBezTo>
                    <a:pt x="3309" y="1214"/>
                    <a:pt x="3559" y="2242"/>
                    <a:pt x="4186" y="2643"/>
                  </a:cubicBezTo>
                  <a:cubicBezTo>
                    <a:pt x="4186" y="2643"/>
                    <a:pt x="3108" y="2367"/>
                    <a:pt x="2682" y="1415"/>
                  </a:cubicBezTo>
                  <a:cubicBezTo>
                    <a:pt x="2483" y="995"/>
                    <a:pt x="2245" y="833"/>
                    <a:pt x="2037" y="833"/>
                  </a:cubicBezTo>
                  <a:cubicBezTo>
                    <a:pt x="1773" y="833"/>
                    <a:pt x="1557" y="1093"/>
                    <a:pt x="1529" y="1415"/>
                  </a:cubicBezTo>
                  <a:cubicBezTo>
                    <a:pt x="1479" y="1966"/>
                    <a:pt x="1955" y="2994"/>
                    <a:pt x="2557" y="3470"/>
                  </a:cubicBezTo>
                  <a:cubicBezTo>
                    <a:pt x="2557" y="3470"/>
                    <a:pt x="2541" y="3476"/>
                    <a:pt x="2505" y="3476"/>
                  </a:cubicBezTo>
                  <a:cubicBezTo>
                    <a:pt x="2394" y="3476"/>
                    <a:pt x="2093" y="3418"/>
                    <a:pt x="1504" y="2944"/>
                  </a:cubicBezTo>
                  <a:cubicBezTo>
                    <a:pt x="1060" y="2585"/>
                    <a:pt x="755" y="2377"/>
                    <a:pt x="543" y="2377"/>
                  </a:cubicBezTo>
                  <a:cubicBezTo>
                    <a:pt x="444" y="2377"/>
                    <a:pt x="365" y="2422"/>
                    <a:pt x="301" y="2518"/>
                  </a:cubicBezTo>
                  <a:cubicBezTo>
                    <a:pt x="0" y="2969"/>
                    <a:pt x="727" y="4573"/>
                    <a:pt x="2106" y="5275"/>
                  </a:cubicBezTo>
                  <a:cubicBezTo>
                    <a:pt x="2106" y="5275"/>
                    <a:pt x="1178" y="5275"/>
                    <a:pt x="677" y="4999"/>
                  </a:cubicBezTo>
                  <a:cubicBezTo>
                    <a:pt x="603" y="4958"/>
                    <a:pt x="537" y="4940"/>
                    <a:pt x="480" y="4940"/>
                  </a:cubicBezTo>
                  <a:cubicBezTo>
                    <a:pt x="149" y="4940"/>
                    <a:pt x="121" y="5556"/>
                    <a:pt x="677" y="6027"/>
                  </a:cubicBezTo>
                  <a:cubicBezTo>
                    <a:pt x="1178" y="6478"/>
                    <a:pt x="1855" y="6553"/>
                    <a:pt x="2281" y="7004"/>
                  </a:cubicBezTo>
                  <a:cubicBezTo>
                    <a:pt x="2707" y="7480"/>
                    <a:pt x="3108" y="10112"/>
                    <a:pt x="1254" y="11991"/>
                  </a:cubicBezTo>
                  <a:cubicBezTo>
                    <a:pt x="170" y="13125"/>
                    <a:pt x="1071" y="16606"/>
                    <a:pt x="5648" y="16606"/>
                  </a:cubicBezTo>
                  <a:cubicBezTo>
                    <a:pt x="5727" y="16606"/>
                    <a:pt x="5808" y="16605"/>
                    <a:pt x="5890" y="16603"/>
                  </a:cubicBezTo>
                  <a:cubicBezTo>
                    <a:pt x="10853" y="16478"/>
                    <a:pt x="10677" y="12593"/>
                    <a:pt x="9825" y="10563"/>
                  </a:cubicBezTo>
                  <a:cubicBezTo>
                    <a:pt x="9173" y="9084"/>
                    <a:pt x="8798" y="8408"/>
                    <a:pt x="8948" y="6653"/>
                  </a:cubicBezTo>
                  <a:cubicBezTo>
                    <a:pt x="9098" y="4798"/>
                    <a:pt x="8422" y="3595"/>
                    <a:pt x="7168" y="3069"/>
                  </a:cubicBezTo>
                  <a:cubicBezTo>
                    <a:pt x="5915" y="2543"/>
                    <a:pt x="5414" y="2267"/>
                    <a:pt x="4687" y="864"/>
                  </a:cubicBezTo>
                  <a:cubicBezTo>
                    <a:pt x="4350" y="222"/>
                    <a:pt x="4057" y="0"/>
                    <a:pt x="38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57;p64">
              <a:extLst>
                <a:ext uri="{FF2B5EF4-FFF2-40B4-BE49-F238E27FC236}">
                  <a16:creationId xmlns:a16="http://schemas.microsoft.com/office/drawing/2014/main" id="{38937487-5746-4BE1-BE91-F0C96AE4002F}"/>
                </a:ext>
              </a:extLst>
            </p:cNvPr>
            <p:cNvSpPr/>
            <p:nvPr/>
          </p:nvSpPr>
          <p:spPr>
            <a:xfrm>
              <a:off x="7781816" y="3234565"/>
              <a:ext cx="200874" cy="202945"/>
            </a:xfrm>
            <a:custGeom>
              <a:avLst/>
              <a:gdLst/>
              <a:ahLst/>
              <a:cxnLst/>
              <a:rect l="l" t="t" r="r" b="b"/>
              <a:pathLst>
                <a:path w="2909" h="2939" extrusionOk="0">
                  <a:moveTo>
                    <a:pt x="1461" y="1"/>
                  </a:moveTo>
                  <a:cubicBezTo>
                    <a:pt x="1272" y="1"/>
                    <a:pt x="1083" y="37"/>
                    <a:pt x="903" y="116"/>
                  </a:cubicBezTo>
                  <a:cubicBezTo>
                    <a:pt x="903" y="116"/>
                    <a:pt x="1" y="1118"/>
                    <a:pt x="477" y="1996"/>
                  </a:cubicBezTo>
                  <a:cubicBezTo>
                    <a:pt x="772" y="2533"/>
                    <a:pt x="1402" y="2939"/>
                    <a:pt x="2053" y="2939"/>
                  </a:cubicBezTo>
                  <a:cubicBezTo>
                    <a:pt x="2343" y="2939"/>
                    <a:pt x="2638" y="2858"/>
                    <a:pt x="2908" y="2672"/>
                  </a:cubicBezTo>
                  <a:cubicBezTo>
                    <a:pt x="2758" y="2071"/>
                    <a:pt x="2683" y="1469"/>
                    <a:pt x="2758" y="567"/>
                  </a:cubicBezTo>
                  <a:cubicBezTo>
                    <a:pt x="2758" y="567"/>
                    <a:pt x="2758" y="567"/>
                    <a:pt x="2758" y="542"/>
                  </a:cubicBezTo>
                  <a:cubicBezTo>
                    <a:pt x="2401" y="221"/>
                    <a:pt x="1929" y="1"/>
                    <a:pt x="1461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58;p64">
              <a:extLst>
                <a:ext uri="{FF2B5EF4-FFF2-40B4-BE49-F238E27FC236}">
                  <a16:creationId xmlns:a16="http://schemas.microsoft.com/office/drawing/2014/main" id="{4705B3A0-39DB-4E53-B43D-8D4A638BFD52}"/>
                </a:ext>
              </a:extLst>
            </p:cNvPr>
            <p:cNvSpPr/>
            <p:nvPr/>
          </p:nvSpPr>
          <p:spPr>
            <a:xfrm>
              <a:off x="7370397" y="3420662"/>
              <a:ext cx="506707" cy="540198"/>
            </a:xfrm>
            <a:custGeom>
              <a:avLst/>
              <a:gdLst/>
              <a:ahLst/>
              <a:cxnLst/>
              <a:rect l="l" t="t" r="r" b="b"/>
              <a:pathLst>
                <a:path w="7338" h="7823" extrusionOk="0">
                  <a:moveTo>
                    <a:pt x="4360" y="1"/>
                  </a:moveTo>
                  <a:cubicBezTo>
                    <a:pt x="3796" y="1"/>
                    <a:pt x="3127" y="238"/>
                    <a:pt x="2350" y="880"/>
                  </a:cubicBezTo>
                  <a:cubicBezTo>
                    <a:pt x="2350" y="880"/>
                    <a:pt x="2275" y="1080"/>
                    <a:pt x="2124" y="1381"/>
                  </a:cubicBezTo>
                  <a:cubicBezTo>
                    <a:pt x="1949" y="1982"/>
                    <a:pt x="1623" y="2559"/>
                    <a:pt x="1097" y="3110"/>
                  </a:cubicBezTo>
                  <a:cubicBezTo>
                    <a:pt x="1047" y="3210"/>
                    <a:pt x="971" y="3286"/>
                    <a:pt x="896" y="3361"/>
                  </a:cubicBezTo>
                  <a:cubicBezTo>
                    <a:pt x="1" y="4604"/>
                    <a:pt x="1031" y="7823"/>
                    <a:pt x="5431" y="7823"/>
                  </a:cubicBezTo>
                  <a:cubicBezTo>
                    <a:pt x="5465" y="7823"/>
                    <a:pt x="5499" y="7822"/>
                    <a:pt x="5533" y="7822"/>
                  </a:cubicBezTo>
                  <a:cubicBezTo>
                    <a:pt x="6560" y="6444"/>
                    <a:pt x="7337" y="4414"/>
                    <a:pt x="6736" y="1957"/>
                  </a:cubicBezTo>
                  <a:cubicBezTo>
                    <a:pt x="6736" y="1957"/>
                    <a:pt x="5978" y="1"/>
                    <a:pt x="436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59;p64">
              <a:extLst>
                <a:ext uri="{FF2B5EF4-FFF2-40B4-BE49-F238E27FC236}">
                  <a16:creationId xmlns:a16="http://schemas.microsoft.com/office/drawing/2014/main" id="{EF4B0BE5-AF7B-4D72-B60C-E0CD2186FCAB}"/>
                </a:ext>
              </a:extLst>
            </p:cNvPr>
            <p:cNvSpPr/>
            <p:nvPr/>
          </p:nvSpPr>
          <p:spPr>
            <a:xfrm>
              <a:off x="7712624" y="3914319"/>
              <a:ext cx="178984" cy="60766"/>
            </a:xfrm>
            <a:custGeom>
              <a:avLst/>
              <a:gdLst/>
              <a:ahLst/>
              <a:cxnLst/>
              <a:rect l="l" t="t" r="r" b="b"/>
              <a:pathLst>
                <a:path w="2592" h="880" extrusionOk="0">
                  <a:moveTo>
                    <a:pt x="1774" y="1"/>
                  </a:moveTo>
                  <a:cubicBezTo>
                    <a:pt x="1028" y="1"/>
                    <a:pt x="0" y="673"/>
                    <a:pt x="0" y="673"/>
                  </a:cubicBezTo>
                  <a:cubicBezTo>
                    <a:pt x="0" y="673"/>
                    <a:pt x="954" y="879"/>
                    <a:pt x="1679" y="879"/>
                  </a:cubicBezTo>
                  <a:cubicBezTo>
                    <a:pt x="2193" y="879"/>
                    <a:pt x="2592" y="776"/>
                    <a:pt x="2457" y="422"/>
                  </a:cubicBezTo>
                  <a:cubicBezTo>
                    <a:pt x="2334" y="111"/>
                    <a:pt x="2077" y="1"/>
                    <a:pt x="1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60;p64">
              <a:extLst>
                <a:ext uri="{FF2B5EF4-FFF2-40B4-BE49-F238E27FC236}">
                  <a16:creationId xmlns:a16="http://schemas.microsoft.com/office/drawing/2014/main" id="{0C0FF4B8-4AEE-4C86-A7C1-420391672508}"/>
                </a:ext>
              </a:extLst>
            </p:cNvPr>
            <p:cNvSpPr/>
            <p:nvPr/>
          </p:nvSpPr>
          <p:spPr>
            <a:xfrm>
              <a:off x="7224557" y="3405194"/>
              <a:ext cx="602345" cy="642464"/>
            </a:xfrm>
            <a:custGeom>
              <a:avLst/>
              <a:gdLst/>
              <a:ahLst/>
              <a:cxnLst/>
              <a:rect l="l" t="t" r="r" b="b"/>
              <a:pathLst>
                <a:path w="8723" h="9304" extrusionOk="0">
                  <a:moveTo>
                    <a:pt x="6126" y="1"/>
                  </a:moveTo>
                  <a:cubicBezTo>
                    <a:pt x="5643" y="1"/>
                    <a:pt x="5068" y="151"/>
                    <a:pt x="4387" y="527"/>
                  </a:cubicBezTo>
                  <a:cubicBezTo>
                    <a:pt x="4387" y="527"/>
                    <a:pt x="3585" y="2006"/>
                    <a:pt x="2382" y="2833"/>
                  </a:cubicBezTo>
                  <a:cubicBezTo>
                    <a:pt x="828" y="3886"/>
                    <a:pt x="1" y="4111"/>
                    <a:pt x="427" y="4738"/>
                  </a:cubicBezTo>
                  <a:cubicBezTo>
                    <a:pt x="728" y="5139"/>
                    <a:pt x="1705" y="5239"/>
                    <a:pt x="1705" y="5239"/>
                  </a:cubicBezTo>
                  <a:cubicBezTo>
                    <a:pt x="1705" y="5239"/>
                    <a:pt x="477" y="5891"/>
                    <a:pt x="527" y="6392"/>
                  </a:cubicBezTo>
                  <a:cubicBezTo>
                    <a:pt x="577" y="6893"/>
                    <a:pt x="1730" y="7144"/>
                    <a:pt x="1730" y="7144"/>
                  </a:cubicBezTo>
                  <a:cubicBezTo>
                    <a:pt x="1730" y="7144"/>
                    <a:pt x="1003" y="8121"/>
                    <a:pt x="1530" y="8522"/>
                  </a:cubicBezTo>
                  <a:cubicBezTo>
                    <a:pt x="1755" y="8683"/>
                    <a:pt x="2091" y="8729"/>
                    <a:pt x="2402" y="8729"/>
                  </a:cubicBezTo>
                  <a:cubicBezTo>
                    <a:pt x="2815" y="8729"/>
                    <a:pt x="3184" y="8648"/>
                    <a:pt x="3184" y="8648"/>
                  </a:cubicBezTo>
                  <a:cubicBezTo>
                    <a:pt x="3184" y="8648"/>
                    <a:pt x="3197" y="9304"/>
                    <a:pt x="3861" y="9304"/>
                  </a:cubicBezTo>
                  <a:cubicBezTo>
                    <a:pt x="4095" y="9304"/>
                    <a:pt x="4412" y="9221"/>
                    <a:pt x="4838" y="8998"/>
                  </a:cubicBezTo>
                  <a:cubicBezTo>
                    <a:pt x="6467" y="8121"/>
                    <a:pt x="8723" y="5891"/>
                    <a:pt x="8522" y="2407"/>
                  </a:cubicBezTo>
                  <a:cubicBezTo>
                    <a:pt x="8522" y="2407"/>
                    <a:pt x="8057" y="1"/>
                    <a:pt x="61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61;p64">
              <a:extLst>
                <a:ext uri="{FF2B5EF4-FFF2-40B4-BE49-F238E27FC236}">
                  <a16:creationId xmlns:a16="http://schemas.microsoft.com/office/drawing/2014/main" id="{1C481F45-19E3-4C59-A744-E70BB72C1A66}"/>
                </a:ext>
              </a:extLst>
            </p:cNvPr>
            <p:cNvSpPr/>
            <p:nvPr/>
          </p:nvSpPr>
          <p:spPr>
            <a:xfrm>
              <a:off x="7243616" y="3441585"/>
              <a:ext cx="572929" cy="610977"/>
            </a:xfrm>
            <a:custGeom>
              <a:avLst/>
              <a:gdLst/>
              <a:ahLst/>
              <a:cxnLst/>
              <a:rect l="l" t="t" r="r" b="b"/>
              <a:pathLst>
                <a:path w="8297" h="8848" extrusionOk="0">
                  <a:moveTo>
                    <a:pt x="4111" y="0"/>
                  </a:moveTo>
                  <a:lnTo>
                    <a:pt x="4111" y="0"/>
                  </a:lnTo>
                  <a:cubicBezTo>
                    <a:pt x="3785" y="552"/>
                    <a:pt x="3409" y="1028"/>
                    <a:pt x="2983" y="1479"/>
                  </a:cubicBezTo>
                  <a:cubicBezTo>
                    <a:pt x="2782" y="1704"/>
                    <a:pt x="2557" y="1930"/>
                    <a:pt x="2306" y="2105"/>
                  </a:cubicBezTo>
                  <a:cubicBezTo>
                    <a:pt x="2056" y="2306"/>
                    <a:pt x="1805" y="2456"/>
                    <a:pt x="1529" y="2632"/>
                  </a:cubicBezTo>
                  <a:lnTo>
                    <a:pt x="727" y="3133"/>
                  </a:lnTo>
                  <a:cubicBezTo>
                    <a:pt x="602" y="3208"/>
                    <a:pt x="477" y="3283"/>
                    <a:pt x="351" y="3384"/>
                  </a:cubicBezTo>
                  <a:cubicBezTo>
                    <a:pt x="226" y="3484"/>
                    <a:pt x="101" y="3584"/>
                    <a:pt x="26" y="3760"/>
                  </a:cubicBezTo>
                  <a:cubicBezTo>
                    <a:pt x="0" y="3785"/>
                    <a:pt x="0" y="3835"/>
                    <a:pt x="0" y="3885"/>
                  </a:cubicBezTo>
                  <a:cubicBezTo>
                    <a:pt x="0" y="3935"/>
                    <a:pt x="0" y="3985"/>
                    <a:pt x="0" y="4010"/>
                  </a:cubicBezTo>
                  <a:cubicBezTo>
                    <a:pt x="26" y="4111"/>
                    <a:pt x="76" y="4186"/>
                    <a:pt x="126" y="4236"/>
                  </a:cubicBezTo>
                  <a:cubicBezTo>
                    <a:pt x="226" y="4386"/>
                    <a:pt x="376" y="4461"/>
                    <a:pt x="502" y="4537"/>
                  </a:cubicBezTo>
                  <a:cubicBezTo>
                    <a:pt x="740" y="4656"/>
                    <a:pt x="995" y="4712"/>
                    <a:pt x="1240" y="4755"/>
                  </a:cubicBezTo>
                  <a:lnTo>
                    <a:pt x="1240" y="4755"/>
                  </a:lnTo>
                  <a:cubicBezTo>
                    <a:pt x="1062" y="4859"/>
                    <a:pt x="880" y="4973"/>
                    <a:pt x="727" y="5088"/>
                  </a:cubicBezTo>
                  <a:cubicBezTo>
                    <a:pt x="627" y="5188"/>
                    <a:pt x="502" y="5263"/>
                    <a:pt x="427" y="5364"/>
                  </a:cubicBezTo>
                  <a:cubicBezTo>
                    <a:pt x="326" y="5464"/>
                    <a:pt x="226" y="5589"/>
                    <a:pt x="201" y="5740"/>
                  </a:cubicBezTo>
                  <a:cubicBezTo>
                    <a:pt x="176" y="5765"/>
                    <a:pt x="176" y="5815"/>
                    <a:pt x="176" y="5865"/>
                  </a:cubicBezTo>
                  <a:cubicBezTo>
                    <a:pt x="176" y="5890"/>
                    <a:pt x="201" y="5940"/>
                    <a:pt x="201" y="5965"/>
                  </a:cubicBezTo>
                  <a:cubicBezTo>
                    <a:pt x="201" y="6015"/>
                    <a:pt x="226" y="6040"/>
                    <a:pt x="251" y="6090"/>
                  </a:cubicBezTo>
                  <a:cubicBezTo>
                    <a:pt x="276" y="6116"/>
                    <a:pt x="301" y="6141"/>
                    <a:pt x="326" y="6166"/>
                  </a:cubicBezTo>
                  <a:cubicBezTo>
                    <a:pt x="427" y="6266"/>
                    <a:pt x="552" y="6341"/>
                    <a:pt x="677" y="6416"/>
                  </a:cubicBezTo>
                  <a:cubicBezTo>
                    <a:pt x="874" y="6526"/>
                    <a:pt x="1109" y="6597"/>
                    <a:pt x="1333" y="6663"/>
                  </a:cubicBezTo>
                  <a:lnTo>
                    <a:pt x="1333" y="6663"/>
                  </a:lnTo>
                  <a:cubicBezTo>
                    <a:pt x="1194" y="6863"/>
                    <a:pt x="1093" y="7082"/>
                    <a:pt x="1028" y="7319"/>
                  </a:cubicBezTo>
                  <a:cubicBezTo>
                    <a:pt x="978" y="7444"/>
                    <a:pt x="953" y="7594"/>
                    <a:pt x="1003" y="7745"/>
                  </a:cubicBezTo>
                  <a:cubicBezTo>
                    <a:pt x="1003" y="7795"/>
                    <a:pt x="1028" y="7820"/>
                    <a:pt x="1028" y="7870"/>
                  </a:cubicBezTo>
                  <a:lnTo>
                    <a:pt x="1103" y="7970"/>
                  </a:lnTo>
                  <a:lnTo>
                    <a:pt x="1178" y="8045"/>
                  </a:lnTo>
                  <a:cubicBezTo>
                    <a:pt x="1229" y="8070"/>
                    <a:pt x="1254" y="8095"/>
                    <a:pt x="1279" y="8095"/>
                  </a:cubicBezTo>
                  <a:cubicBezTo>
                    <a:pt x="1529" y="8246"/>
                    <a:pt x="1830" y="8271"/>
                    <a:pt x="2106" y="8296"/>
                  </a:cubicBezTo>
                  <a:cubicBezTo>
                    <a:pt x="2356" y="8296"/>
                    <a:pt x="2606" y="8255"/>
                    <a:pt x="2837" y="8210"/>
                  </a:cubicBezTo>
                  <a:lnTo>
                    <a:pt x="2837" y="8210"/>
                  </a:lnTo>
                  <a:cubicBezTo>
                    <a:pt x="2847" y="8296"/>
                    <a:pt x="2870" y="8371"/>
                    <a:pt x="2908" y="8446"/>
                  </a:cubicBezTo>
                  <a:cubicBezTo>
                    <a:pt x="2958" y="8547"/>
                    <a:pt x="3033" y="8647"/>
                    <a:pt x="3133" y="8722"/>
                  </a:cubicBezTo>
                  <a:cubicBezTo>
                    <a:pt x="3183" y="8772"/>
                    <a:pt x="3234" y="8772"/>
                    <a:pt x="3284" y="8797"/>
                  </a:cubicBezTo>
                  <a:cubicBezTo>
                    <a:pt x="3359" y="8822"/>
                    <a:pt x="3409" y="8822"/>
                    <a:pt x="3459" y="8847"/>
                  </a:cubicBezTo>
                  <a:lnTo>
                    <a:pt x="3635" y="8847"/>
                  </a:lnTo>
                  <a:lnTo>
                    <a:pt x="3785" y="8822"/>
                  </a:lnTo>
                  <a:cubicBezTo>
                    <a:pt x="4236" y="8747"/>
                    <a:pt x="4612" y="8522"/>
                    <a:pt x="4963" y="8296"/>
                  </a:cubicBezTo>
                  <a:cubicBezTo>
                    <a:pt x="5690" y="7845"/>
                    <a:pt x="6291" y="7268"/>
                    <a:pt x="6818" y="6592"/>
                  </a:cubicBezTo>
                  <a:cubicBezTo>
                    <a:pt x="7344" y="5940"/>
                    <a:pt x="7745" y="5188"/>
                    <a:pt x="7970" y="4361"/>
                  </a:cubicBezTo>
                  <a:cubicBezTo>
                    <a:pt x="8221" y="3559"/>
                    <a:pt x="8296" y="2707"/>
                    <a:pt x="8246" y="1880"/>
                  </a:cubicBezTo>
                  <a:lnTo>
                    <a:pt x="8246" y="1880"/>
                  </a:lnTo>
                  <a:cubicBezTo>
                    <a:pt x="8271" y="2707"/>
                    <a:pt x="8171" y="3559"/>
                    <a:pt x="7920" y="4361"/>
                  </a:cubicBezTo>
                  <a:cubicBezTo>
                    <a:pt x="7645" y="5138"/>
                    <a:pt x="7244" y="5890"/>
                    <a:pt x="6742" y="6542"/>
                  </a:cubicBezTo>
                  <a:cubicBezTo>
                    <a:pt x="6216" y="7193"/>
                    <a:pt x="5589" y="7745"/>
                    <a:pt x="4888" y="8196"/>
                  </a:cubicBezTo>
                  <a:cubicBezTo>
                    <a:pt x="4537" y="8396"/>
                    <a:pt x="4161" y="8597"/>
                    <a:pt x="3760" y="8672"/>
                  </a:cubicBezTo>
                  <a:cubicBezTo>
                    <a:pt x="3701" y="8689"/>
                    <a:pt x="3637" y="8697"/>
                    <a:pt x="3573" y="8697"/>
                  </a:cubicBezTo>
                  <a:cubicBezTo>
                    <a:pt x="3445" y="8697"/>
                    <a:pt x="3317" y="8664"/>
                    <a:pt x="3234" y="8597"/>
                  </a:cubicBezTo>
                  <a:cubicBezTo>
                    <a:pt x="3083" y="8496"/>
                    <a:pt x="2983" y="8296"/>
                    <a:pt x="2983" y="8121"/>
                  </a:cubicBezTo>
                  <a:cubicBezTo>
                    <a:pt x="2958" y="8070"/>
                    <a:pt x="2933" y="8045"/>
                    <a:pt x="2883" y="8045"/>
                  </a:cubicBezTo>
                  <a:cubicBezTo>
                    <a:pt x="2632" y="8095"/>
                    <a:pt x="2356" y="8121"/>
                    <a:pt x="2106" y="8121"/>
                  </a:cubicBezTo>
                  <a:cubicBezTo>
                    <a:pt x="1830" y="8121"/>
                    <a:pt x="1579" y="8095"/>
                    <a:pt x="1354" y="7970"/>
                  </a:cubicBezTo>
                  <a:cubicBezTo>
                    <a:pt x="1329" y="7945"/>
                    <a:pt x="1304" y="7945"/>
                    <a:pt x="1279" y="7920"/>
                  </a:cubicBezTo>
                  <a:lnTo>
                    <a:pt x="1229" y="7870"/>
                  </a:lnTo>
                  <a:cubicBezTo>
                    <a:pt x="1203" y="7845"/>
                    <a:pt x="1203" y="7820"/>
                    <a:pt x="1178" y="7795"/>
                  </a:cubicBezTo>
                  <a:cubicBezTo>
                    <a:pt x="1178" y="7770"/>
                    <a:pt x="1178" y="7745"/>
                    <a:pt x="1153" y="7720"/>
                  </a:cubicBezTo>
                  <a:cubicBezTo>
                    <a:pt x="1128" y="7594"/>
                    <a:pt x="1153" y="7469"/>
                    <a:pt x="1178" y="7344"/>
                  </a:cubicBezTo>
                  <a:cubicBezTo>
                    <a:pt x="1229" y="7118"/>
                    <a:pt x="1379" y="6867"/>
                    <a:pt x="1529" y="6667"/>
                  </a:cubicBezTo>
                  <a:cubicBezTo>
                    <a:pt x="1529" y="6642"/>
                    <a:pt x="1529" y="6642"/>
                    <a:pt x="1529" y="6642"/>
                  </a:cubicBezTo>
                  <a:cubicBezTo>
                    <a:pt x="1529" y="6592"/>
                    <a:pt x="1504" y="6542"/>
                    <a:pt x="1479" y="6542"/>
                  </a:cubicBezTo>
                  <a:cubicBezTo>
                    <a:pt x="1229" y="6491"/>
                    <a:pt x="953" y="6391"/>
                    <a:pt x="727" y="6291"/>
                  </a:cubicBezTo>
                  <a:cubicBezTo>
                    <a:pt x="627" y="6216"/>
                    <a:pt x="502" y="6166"/>
                    <a:pt x="427" y="6065"/>
                  </a:cubicBezTo>
                  <a:cubicBezTo>
                    <a:pt x="351" y="5990"/>
                    <a:pt x="301" y="5865"/>
                    <a:pt x="326" y="5765"/>
                  </a:cubicBezTo>
                  <a:cubicBezTo>
                    <a:pt x="351" y="5664"/>
                    <a:pt x="427" y="5564"/>
                    <a:pt x="527" y="5464"/>
                  </a:cubicBezTo>
                  <a:cubicBezTo>
                    <a:pt x="602" y="5364"/>
                    <a:pt x="702" y="5288"/>
                    <a:pt x="802" y="5213"/>
                  </a:cubicBezTo>
                  <a:cubicBezTo>
                    <a:pt x="1028" y="5038"/>
                    <a:pt x="1254" y="4913"/>
                    <a:pt x="1479" y="4787"/>
                  </a:cubicBezTo>
                  <a:cubicBezTo>
                    <a:pt x="1479" y="4762"/>
                    <a:pt x="1504" y="4762"/>
                    <a:pt x="1504" y="4737"/>
                  </a:cubicBezTo>
                  <a:cubicBezTo>
                    <a:pt x="1504" y="4687"/>
                    <a:pt x="1479" y="4662"/>
                    <a:pt x="1454" y="4637"/>
                  </a:cubicBezTo>
                  <a:cubicBezTo>
                    <a:pt x="1153" y="4612"/>
                    <a:pt x="853" y="4537"/>
                    <a:pt x="577" y="4411"/>
                  </a:cubicBezTo>
                  <a:cubicBezTo>
                    <a:pt x="427" y="4361"/>
                    <a:pt x="301" y="4286"/>
                    <a:pt x="226" y="4161"/>
                  </a:cubicBezTo>
                  <a:cubicBezTo>
                    <a:pt x="151" y="4060"/>
                    <a:pt x="76" y="3910"/>
                    <a:pt x="126" y="3785"/>
                  </a:cubicBezTo>
                  <a:cubicBezTo>
                    <a:pt x="176" y="3659"/>
                    <a:pt x="301" y="3559"/>
                    <a:pt x="427" y="3484"/>
                  </a:cubicBezTo>
                  <a:cubicBezTo>
                    <a:pt x="527" y="3384"/>
                    <a:pt x="677" y="3283"/>
                    <a:pt x="802" y="3208"/>
                  </a:cubicBezTo>
                  <a:lnTo>
                    <a:pt x="1579" y="2707"/>
                  </a:lnTo>
                  <a:cubicBezTo>
                    <a:pt x="1830" y="2532"/>
                    <a:pt x="2106" y="2356"/>
                    <a:pt x="2356" y="2181"/>
                  </a:cubicBezTo>
                  <a:cubicBezTo>
                    <a:pt x="2582" y="1980"/>
                    <a:pt x="2807" y="1755"/>
                    <a:pt x="3033" y="1529"/>
                  </a:cubicBezTo>
                  <a:cubicBezTo>
                    <a:pt x="3434" y="1053"/>
                    <a:pt x="3810" y="552"/>
                    <a:pt x="4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62;p64">
              <a:extLst>
                <a:ext uri="{FF2B5EF4-FFF2-40B4-BE49-F238E27FC236}">
                  <a16:creationId xmlns:a16="http://schemas.microsoft.com/office/drawing/2014/main" id="{9AF54FF6-3D87-4464-8EA5-863EA1D49369}"/>
                </a:ext>
              </a:extLst>
            </p:cNvPr>
            <p:cNvSpPr/>
            <p:nvPr/>
          </p:nvSpPr>
          <p:spPr>
            <a:xfrm>
              <a:off x="7337044" y="3595572"/>
              <a:ext cx="256254" cy="177327"/>
            </a:xfrm>
            <a:custGeom>
              <a:avLst/>
              <a:gdLst/>
              <a:ahLst/>
              <a:cxnLst/>
              <a:rect l="l" t="t" r="r" b="b"/>
              <a:pathLst>
                <a:path w="3711" h="2568" extrusionOk="0">
                  <a:moveTo>
                    <a:pt x="3710" y="1"/>
                  </a:moveTo>
                  <a:cubicBezTo>
                    <a:pt x="3585" y="151"/>
                    <a:pt x="3485" y="302"/>
                    <a:pt x="3359" y="452"/>
                  </a:cubicBezTo>
                  <a:cubicBezTo>
                    <a:pt x="3234" y="577"/>
                    <a:pt x="3109" y="728"/>
                    <a:pt x="2983" y="853"/>
                  </a:cubicBezTo>
                  <a:cubicBezTo>
                    <a:pt x="2708" y="1129"/>
                    <a:pt x="2432" y="1354"/>
                    <a:pt x="2106" y="1580"/>
                  </a:cubicBezTo>
                  <a:cubicBezTo>
                    <a:pt x="1805" y="1780"/>
                    <a:pt x="1480" y="1956"/>
                    <a:pt x="1129" y="2106"/>
                  </a:cubicBezTo>
                  <a:cubicBezTo>
                    <a:pt x="803" y="2231"/>
                    <a:pt x="427" y="2357"/>
                    <a:pt x="76" y="2407"/>
                  </a:cubicBezTo>
                  <a:cubicBezTo>
                    <a:pt x="26" y="2407"/>
                    <a:pt x="1" y="2457"/>
                    <a:pt x="1" y="2507"/>
                  </a:cubicBezTo>
                  <a:cubicBezTo>
                    <a:pt x="1" y="2544"/>
                    <a:pt x="28" y="2567"/>
                    <a:pt x="62" y="2567"/>
                  </a:cubicBezTo>
                  <a:cubicBezTo>
                    <a:pt x="74" y="2567"/>
                    <a:pt x="88" y="2564"/>
                    <a:pt x="101" y="2557"/>
                  </a:cubicBezTo>
                  <a:cubicBezTo>
                    <a:pt x="477" y="2507"/>
                    <a:pt x="828" y="2382"/>
                    <a:pt x="1179" y="2206"/>
                  </a:cubicBezTo>
                  <a:cubicBezTo>
                    <a:pt x="1530" y="2056"/>
                    <a:pt x="1855" y="1855"/>
                    <a:pt x="2156" y="1630"/>
                  </a:cubicBezTo>
                  <a:cubicBezTo>
                    <a:pt x="2457" y="1404"/>
                    <a:pt x="2758" y="1154"/>
                    <a:pt x="3008" y="878"/>
                  </a:cubicBezTo>
                  <a:cubicBezTo>
                    <a:pt x="3134" y="753"/>
                    <a:pt x="3259" y="602"/>
                    <a:pt x="3384" y="452"/>
                  </a:cubicBezTo>
                  <a:cubicBezTo>
                    <a:pt x="3510" y="302"/>
                    <a:pt x="3610" y="151"/>
                    <a:pt x="371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63;p64">
              <a:extLst>
                <a:ext uri="{FF2B5EF4-FFF2-40B4-BE49-F238E27FC236}">
                  <a16:creationId xmlns:a16="http://schemas.microsoft.com/office/drawing/2014/main" id="{80007AFE-9CF3-4E60-90C1-A0F9A6737DCF}"/>
                </a:ext>
              </a:extLst>
            </p:cNvPr>
            <p:cNvSpPr/>
            <p:nvPr/>
          </p:nvSpPr>
          <p:spPr>
            <a:xfrm>
              <a:off x="7338771" y="3739547"/>
              <a:ext cx="262883" cy="164138"/>
            </a:xfrm>
            <a:custGeom>
              <a:avLst/>
              <a:gdLst/>
              <a:ahLst/>
              <a:cxnLst/>
              <a:rect l="l" t="t" r="r" b="b"/>
              <a:pathLst>
                <a:path w="3807" h="2377" extrusionOk="0">
                  <a:moveTo>
                    <a:pt x="3807" y="0"/>
                  </a:moveTo>
                  <a:lnTo>
                    <a:pt x="3807" y="0"/>
                  </a:lnTo>
                  <a:cubicBezTo>
                    <a:pt x="3683" y="149"/>
                    <a:pt x="3559" y="298"/>
                    <a:pt x="3435" y="447"/>
                  </a:cubicBezTo>
                  <a:cubicBezTo>
                    <a:pt x="3309" y="572"/>
                    <a:pt x="3184" y="698"/>
                    <a:pt x="3033" y="823"/>
                  </a:cubicBezTo>
                  <a:cubicBezTo>
                    <a:pt x="2908" y="948"/>
                    <a:pt x="2758" y="1099"/>
                    <a:pt x="2607" y="1199"/>
                  </a:cubicBezTo>
                  <a:cubicBezTo>
                    <a:pt x="2457" y="1324"/>
                    <a:pt x="2307" y="1425"/>
                    <a:pt x="2156" y="1525"/>
                  </a:cubicBezTo>
                  <a:cubicBezTo>
                    <a:pt x="1830" y="1725"/>
                    <a:pt x="1505" y="1901"/>
                    <a:pt x="1154" y="2001"/>
                  </a:cubicBezTo>
                  <a:cubicBezTo>
                    <a:pt x="803" y="2126"/>
                    <a:pt x="427" y="2227"/>
                    <a:pt x="76" y="2227"/>
                  </a:cubicBezTo>
                  <a:cubicBezTo>
                    <a:pt x="26" y="2227"/>
                    <a:pt x="1" y="2252"/>
                    <a:pt x="1" y="2302"/>
                  </a:cubicBezTo>
                  <a:cubicBezTo>
                    <a:pt x="1" y="2352"/>
                    <a:pt x="26" y="2377"/>
                    <a:pt x="76" y="2377"/>
                  </a:cubicBezTo>
                  <a:cubicBezTo>
                    <a:pt x="477" y="2377"/>
                    <a:pt x="828" y="2252"/>
                    <a:pt x="1204" y="2126"/>
                  </a:cubicBezTo>
                  <a:cubicBezTo>
                    <a:pt x="1555" y="1976"/>
                    <a:pt x="1881" y="1801"/>
                    <a:pt x="2206" y="1600"/>
                  </a:cubicBezTo>
                  <a:cubicBezTo>
                    <a:pt x="2357" y="1475"/>
                    <a:pt x="2507" y="1374"/>
                    <a:pt x="2658" y="1249"/>
                  </a:cubicBezTo>
                  <a:cubicBezTo>
                    <a:pt x="2808" y="1124"/>
                    <a:pt x="2933" y="999"/>
                    <a:pt x="3059" y="873"/>
                  </a:cubicBezTo>
                  <a:cubicBezTo>
                    <a:pt x="3209" y="723"/>
                    <a:pt x="3309" y="598"/>
                    <a:pt x="3460" y="447"/>
                  </a:cubicBezTo>
                  <a:cubicBezTo>
                    <a:pt x="3559" y="298"/>
                    <a:pt x="3683" y="149"/>
                    <a:pt x="380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64;p64">
              <a:extLst>
                <a:ext uri="{FF2B5EF4-FFF2-40B4-BE49-F238E27FC236}">
                  <a16:creationId xmlns:a16="http://schemas.microsoft.com/office/drawing/2014/main" id="{0A0A6431-D3F7-434A-AF67-4077E0354BF7}"/>
                </a:ext>
              </a:extLst>
            </p:cNvPr>
            <p:cNvSpPr/>
            <p:nvPr/>
          </p:nvSpPr>
          <p:spPr>
            <a:xfrm>
              <a:off x="7437448" y="3853483"/>
              <a:ext cx="159304" cy="154747"/>
            </a:xfrm>
            <a:custGeom>
              <a:avLst/>
              <a:gdLst/>
              <a:ahLst/>
              <a:cxnLst/>
              <a:rect l="l" t="t" r="r" b="b"/>
              <a:pathLst>
                <a:path w="2307" h="2241" extrusionOk="0">
                  <a:moveTo>
                    <a:pt x="2306" y="0"/>
                  </a:moveTo>
                  <a:lnTo>
                    <a:pt x="2106" y="326"/>
                  </a:lnTo>
                  <a:cubicBezTo>
                    <a:pt x="2006" y="426"/>
                    <a:pt x="1930" y="552"/>
                    <a:pt x="1855" y="652"/>
                  </a:cubicBezTo>
                  <a:cubicBezTo>
                    <a:pt x="1705" y="852"/>
                    <a:pt x="1529" y="1053"/>
                    <a:pt x="1329" y="1228"/>
                  </a:cubicBezTo>
                  <a:cubicBezTo>
                    <a:pt x="1153" y="1404"/>
                    <a:pt x="953" y="1579"/>
                    <a:pt x="727" y="1729"/>
                  </a:cubicBezTo>
                  <a:cubicBezTo>
                    <a:pt x="527" y="1855"/>
                    <a:pt x="301" y="2005"/>
                    <a:pt x="76" y="2080"/>
                  </a:cubicBezTo>
                  <a:lnTo>
                    <a:pt x="51" y="2080"/>
                  </a:lnTo>
                  <a:cubicBezTo>
                    <a:pt x="26" y="2105"/>
                    <a:pt x="0" y="2156"/>
                    <a:pt x="26" y="2181"/>
                  </a:cubicBezTo>
                  <a:cubicBezTo>
                    <a:pt x="26" y="2217"/>
                    <a:pt x="52" y="2241"/>
                    <a:pt x="86" y="2241"/>
                  </a:cubicBezTo>
                  <a:cubicBezTo>
                    <a:pt x="99" y="2241"/>
                    <a:pt x="112" y="2237"/>
                    <a:pt x="126" y="2231"/>
                  </a:cubicBezTo>
                  <a:cubicBezTo>
                    <a:pt x="376" y="2130"/>
                    <a:pt x="602" y="1980"/>
                    <a:pt x="802" y="1830"/>
                  </a:cubicBezTo>
                  <a:cubicBezTo>
                    <a:pt x="1028" y="1654"/>
                    <a:pt x="1203" y="1479"/>
                    <a:pt x="1404" y="1278"/>
                  </a:cubicBezTo>
                  <a:cubicBezTo>
                    <a:pt x="1579" y="1078"/>
                    <a:pt x="1730" y="877"/>
                    <a:pt x="1880" y="677"/>
                  </a:cubicBezTo>
                  <a:cubicBezTo>
                    <a:pt x="1980" y="577"/>
                    <a:pt x="2031" y="451"/>
                    <a:pt x="2106" y="351"/>
                  </a:cubicBezTo>
                  <a:lnTo>
                    <a:pt x="2306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65;p64">
              <a:extLst>
                <a:ext uri="{FF2B5EF4-FFF2-40B4-BE49-F238E27FC236}">
                  <a16:creationId xmlns:a16="http://schemas.microsoft.com/office/drawing/2014/main" id="{F212B7D9-A8E1-4643-8AE3-9FFAF6F543EE}"/>
                </a:ext>
              </a:extLst>
            </p:cNvPr>
            <p:cNvSpPr/>
            <p:nvPr/>
          </p:nvSpPr>
          <p:spPr>
            <a:xfrm>
              <a:off x="7818207" y="3157710"/>
              <a:ext cx="32938" cy="31281"/>
            </a:xfrm>
            <a:custGeom>
              <a:avLst/>
              <a:gdLst/>
              <a:ahLst/>
              <a:cxnLst/>
              <a:rect l="l" t="t" r="r" b="b"/>
              <a:pathLst>
                <a:path w="477" h="453" extrusionOk="0">
                  <a:moveTo>
                    <a:pt x="226" y="1"/>
                  </a:moveTo>
                  <a:cubicBezTo>
                    <a:pt x="101" y="1"/>
                    <a:pt x="0" y="126"/>
                    <a:pt x="25" y="226"/>
                  </a:cubicBezTo>
                  <a:cubicBezTo>
                    <a:pt x="25" y="352"/>
                    <a:pt x="126" y="452"/>
                    <a:pt x="251" y="452"/>
                  </a:cubicBezTo>
                  <a:cubicBezTo>
                    <a:pt x="376" y="452"/>
                    <a:pt x="476" y="327"/>
                    <a:pt x="451" y="226"/>
                  </a:cubicBezTo>
                  <a:cubicBezTo>
                    <a:pt x="451" y="101"/>
                    <a:pt x="351" y="1"/>
                    <a:pt x="2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66;p64">
              <a:extLst>
                <a:ext uri="{FF2B5EF4-FFF2-40B4-BE49-F238E27FC236}">
                  <a16:creationId xmlns:a16="http://schemas.microsoft.com/office/drawing/2014/main" id="{C5B30432-3CF9-4DEB-9CF6-AADAF93FAB3A}"/>
                </a:ext>
              </a:extLst>
            </p:cNvPr>
            <p:cNvSpPr/>
            <p:nvPr/>
          </p:nvSpPr>
          <p:spPr>
            <a:xfrm>
              <a:off x="7906457" y="3152255"/>
              <a:ext cx="31212" cy="30038"/>
            </a:xfrm>
            <a:custGeom>
              <a:avLst/>
              <a:gdLst/>
              <a:ahLst/>
              <a:cxnLst/>
              <a:rect l="l" t="t" r="r" b="b"/>
              <a:pathLst>
                <a:path w="452" h="435" extrusionOk="0">
                  <a:moveTo>
                    <a:pt x="264" y="1"/>
                  </a:moveTo>
                  <a:cubicBezTo>
                    <a:pt x="252" y="1"/>
                    <a:pt x="239" y="2"/>
                    <a:pt x="226" y="5"/>
                  </a:cubicBezTo>
                  <a:cubicBezTo>
                    <a:pt x="101" y="5"/>
                    <a:pt x="0" y="105"/>
                    <a:pt x="0" y="230"/>
                  </a:cubicBezTo>
                  <a:cubicBezTo>
                    <a:pt x="23" y="343"/>
                    <a:pt x="106" y="435"/>
                    <a:pt x="213" y="435"/>
                  </a:cubicBezTo>
                  <a:cubicBezTo>
                    <a:pt x="225" y="435"/>
                    <a:pt x="238" y="433"/>
                    <a:pt x="251" y="431"/>
                  </a:cubicBezTo>
                  <a:cubicBezTo>
                    <a:pt x="376" y="431"/>
                    <a:pt x="452" y="331"/>
                    <a:pt x="452" y="205"/>
                  </a:cubicBezTo>
                  <a:cubicBezTo>
                    <a:pt x="452" y="93"/>
                    <a:pt x="371" y="1"/>
                    <a:pt x="2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67;p64">
              <a:extLst>
                <a:ext uri="{FF2B5EF4-FFF2-40B4-BE49-F238E27FC236}">
                  <a16:creationId xmlns:a16="http://schemas.microsoft.com/office/drawing/2014/main" id="{88F25EEB-397D-4DA8-A13A-3E8F25247A72}"/>
                </a:ext>
              </a:extLst>
            </p:cNvPr>
            <p:cNvSpPr/>
            <p:nvPr/>
          </p:nvSpPr>
          <p:spPr>
            <a:xfrm>
              <a:off x="7813028" y="3133542"/>
              <a:ext cx="39843" cy="17332"/>
            </a:xfrm>
            <a:custGeom>
              <a:avLst/>
              <a:gdLst/>
              <a:ahLst/>
              <a:cxnLst/>
              <a:rect l="l" t="t" r="r" b="b"/>
              <a:pathLst>
                <a:path w="577" h="251" extrusionOk="0">
                  <a:moveTo>
                    <a:pt x="251" y="0"/>
                  </a:moveTo>
                  <a:cubicBezTo>
                    <a:pt x="125" y="25"/>
                    <a:pt x="25" y="125"/>
                    <a:pt x="0" y="251"/>
                  </a:cubicBezTo>
                  <a:cubicBezTo>
                    <a:pt x="100" y="175"/>
                    <a:pt x="201" y="150"/>
                    <a:pt x="276" y="125"/>
                  </a:cubicBezTo>
                  <a:cubicBezTo>
                    <a:pt x="326" y="113"/>
                    <a:pt x="370" y="107"/>
                    <a:pt x="417" y="107"/>
                  </a:cubicBezTo>
                  <a:cubicBezTo>
                    <a:pt x="464" y="107"/>
                    <a:pt x="514" y="113"/>
                    <a:pt x="577" y="125"/>
                  </a:cubicBezTo>
                  <a:cubicBezTo>
                    <a:pt x="551" y="75"/>
                    <a:pt x="501" y="50"/>
                    <a:pt x="451" y="25"/>
                  </a:cubicBezTo>
                  <a:cubicBezTo>
                    <a:pt x="376" y="0"/>
                    <a:pt x="326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68;p64">
              <a:extLst>
                <a:ext uri="{FF2B5EF4-FFF2-40B4-BE49-F238E27FC236}">
                  <a16:creationId xmlns:a16="http://schemas.microsoft.com/office/drawing/2014/main" id="{A46B9FD7-1C19-4A3E-A73B-C99647FFAD09}"/>
                </a:ext>
              </a:extLst>
            </p:cNvPr>
            <p:cNvSpPr/>
            <p:nvPr/>
          </p:nvSpPr>
          <p:spPr>
            <a:xfrm>
              <a:off x="7901278" y="3126567"/>
              <a:ext cx="39843" cy="15675"/>
            </a:xfrm>
            <a:custGeom>
              <a:avLst/>
              <a:gdLst/>
              <a:ahLst/>
              <a:cxnLst/>
              <a:rect l="l" t="t" r="r" b="b"/>
              <a:pathLst>
                <a:path w="577" h="227" extrusionOk="0">
                  <a:moveTo>
                    <a:pt x="301" y="1"/>
                  </a:moveTo>
                  <a:cubicBezTo>
                    <a:pt x="251" y="1"/>
                    <a:pt x="176" y="26"/>
                    <a:pt x="126" y="51"/>
                  </a:cubicBezTo>
                  <a:cubicBezTo>
                    <a:pt x="75" y="76"/>
                    <a:pt x="25" y="126"/>
                    <a:pt x="0" y="176"/>
                  </a:cubicBezTo>
                  <a:cubicBezTo>
                    <a:pt x="101" y="151"/>
                    <a:pt x="201" y="126"/>
                    <a:pt x="301" y="126"/>
                  </a:cubicBezTo>
                  <a:cubicBezTo>
                    <a:pt x="376" y="151"/>
                    <a:pt x="477" y="176"/>
                    <a:pt x="577" y="226"/>
                  </a:cubicBezTo>
                  <a:cubicBezTo>
                    <a:pt x="552" y="101"/>
                    <a:pt x="426" y="26"/>
                    <a:pt x="3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69;p64">
              <a:extLst>
                <a:ext uri="{FF2B5EF4-FFF2-40B4-BE49-F238E27FC236}">
                  <a16:creationId xmlns:a16="http://schemas.microsoft.com/office/drawing/2014/main" id="{CF8D9EE9-6D1D-45B5-BAAE-7991893CCB7C}"/>
                </a:ext>
              </a:extLst>
            </p:cNvPr>
            <p:cNvSpPr/>
            <p:nvPr/>
          </p:nvSpPr>
          <p:spPr>
            <a:xfrm>
              <a:off x="7819933" y="3309004"/>
              <a:ext cx="214684" cy="101921"/>
            </a:xfrm>
            <a:custGeom>
              <a:avLst/>
              <a:gdLst/>
              <a:ahLst/>
              <a:cxnLst/>
              <a:rect l="l" t="t" r="r" b="b"/>
              <a:pathLst>
                <a:path w="3109" h="1476" extrusionOk="0">
                  <a:moveTo>
                    <a:pt x="1985" y="0"/>
                  </a:moveTo>
                  <a:cubicBezTo>
                    <a:pt x="1025" y="0"/>
                    <a:pt x="0" y="366"/>
                    <a:pt x="0" y="366"/>
                  </a:cubicBezTo>
                  <a:cubicBezTo>
                    <a:pt x="66" y="960"/>
                    <a:pt x="787" y="1476"/>
                    <a:pt x="1521" y="1476"/>
                  </a:cubicBezTo>
                  <a:cubicBezTo>
                    <a:pt x="1625" y="1476"/>
                    <a:pt x="1728" y="1466"/>
                    <a:pt x="1830" y="1444"/>
                  </a:cubicBezTo>
                  <a:cubicBezTo>
                    <a:pt x="2832" y="1218"/>
                    <a:pt x="3108" y="266"/>
                    <a:pt x="3108" y="266"/>
                  </a:cubicBezTo>
                  <a:cubicBezTo>
                    <a:pt x="2805" y="69"/>
                    <a:pt x="2401" y="0"/>
                    <a:pt x="19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170;p64">
              <a:extLst>
                <a:ext uri="{FF2B5EF4-FFF2-40B4-BE49-F238E27FC236}">
                  <a16:creationId xmlns:a16="http://schemas.microsoft.com/office/drawing/2014/main" id="{FA391AE8-47A0-44C6-8A9F-7CB5F3EA8394}"/>
                </a:ext>
              </a:extLst>
            </p:cNvPr>
            <p:cNvSpPr/>
            <p:nvPr/>
          </p:nvSpPr>
          <p:spPr>
            <a:xfrm>
              <a:off x="7804327" y="3194032"/>
              <a:ext cx="298721" cy="190516"/>
            </a:xfrm>
            <a:custGeom>
              <a:avLst/>
              <a:gdLst/>
              <a:ahLst/>
              <a:cxnLst/>
              <a:rect l="l" t="t" r="r" b="b"/>
              <a:pathLst>
                <a:path w="4326" h="2759" extrusionOk="0">
                  <a:moveTo>
                    <a:pt x="2181" y="1"/>
                  </a:moveTo>
                  <a:cubicBezTo>
                    <a:pt x="2172" y="1"/>
                    <a:pt x="2164" y="1"/>
                    <a:pt x="2156" y="1"/>
                  </a:cubicBezTo>
                  <a:cubicBezTo>
                    <a:pt x="1" y="101"/>
                    <a:pt x="226" y="2031"/>
                    <a:pt x="226" y="2031"/>
                  </a:cubicBezTo>
                  <a:cubicBezTo>
                    <a:pt x="506" y="2291"/>
                    <a:pt x="924" y="2371"/>
                    <a:pt x="1356" y="2371"/>
                  </a:cubicBezTo>
                  <a:cubicBezTo>
                    <a:pt x="2010" y="2371"/>
                    <a:pt x="2697" y="2187"/>
                    <a:pt x="2983" y="2157"/>
                  </a:cubicBezTo>
                  <a:cubicBezTo>
                    <a:pt x="3010" y="2153"/>
                    <a:pt x="3035" y="2151"/>
                    <a:pt x="3060" y="2151"/>
                  </a:cubicBezTo>
                  <a:cubicBezTo>
                    <a:pt x="3510" y="2151"/>
                    <a:pt x="3735" y="2758"/>
                    <a:pt x="3735" y="2758"/>
                  </a:cubicBezTo>
                  <a:cubicBezTo>
                    <a:pt x="4326" y="667"/>
                    <a:pt x="2646" y="1"/>
                    <a:pt x="2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1766;p55">
            <a:extLst>
              <a:ext uri="{FF2B5EF4-FFF2-40B4-BE49-F238E27FC236}">
                <a16:creationId xmlns:a16="http://schemas.microsoft.com/office/drawing/2014/main" id="{730C5B0E-3448-4E69-83A3-4C6414E91938}"/>
              </a:ext>
            </a:extLst>
          </p:cNvPr>
          <p:cNvGrpSpPr/>
          <p:nvPr/>
        </p:nvGrpSpPr>
        <p:grpSpPr>
          <a:xfrm>
            <a:off x="8173282" y="3770275"/>
            <a:ext cx="2351288" cy="1951921"/>
            <a:chOff x="6243400" y="1543625"/>
            <a:chExt cx="3404085" cy="2825900"/>
          </a:xfrm>
        </p:grpSpPr>
        <p:sp>
          <p:nvSpPr>
            <p:cNvPr id="32" name="Google Shape;1767;p55">
              <a:extLst>
                <a:ext uri="{FF2B5EF4-FFF2-40B4-BE49-F238E27FC236}">
                  <a16:creationId xmlns:a16="http://schemas.microsoft.com/office/drawing/2014/main" id="{FED73D6E-9A09-4FA9-9F18-CB5A11E6DDA3}"/>
                </a:ext>
              </a:extLst>
            </p:cNvPr>
            <p:cNvSpPr/>
            <p:nvPr/>
          </p:nvSpPr>
          <p:spPr>
            <a:xfrm flipH="1">
              <a:off x="8227573" y="1565308"/>
              <a:ext cx="134542" cy="233767"/>
            </a:xfrm>
            <a:custGeom>
              <a:avLst/>
              <a:gdLst/>
              <a:ahLst/>
              <a:cxnLst/>
              <a:rect l="l" t="t" r="r" b="b"/>
              <a:pathLst>
                <a:path w="3059" h="5315" extrusionOk="0">
                  <a:moveTo>
                    <a:pt x="3059" y="1"/>
                  </a:moveTo>
                  <a:lnTo>
                    <a:pt x="1" y="4186"/>
                  </a:lnTo>
                  <a:lnTo>
                    <a:pt x="728" y="5314"/>
                  </a:lnTo>
                  <a:cubicBezTo>
                    <a:pt x="1104" y="4888"/>
                    <a:pt x="1404" y="4412"/>
                    <a:pt x="1605" y="3885"/>
                  </a:cubicBezTo>
                  <a:lnTo>
                    <a:pt x="30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1768;p55">
              <a:extLst>
                <a:ext uri="{FF2B5EF4-FFF2-40B4-BE49-F238E27FC236}">
                  <a16:creationId xmlns:a16="http://schemas.microsoft.com/office/drawing/2014/main" id="{63D2365B-DBCF-4A0C-A55C-1FE7CEB7CA23}"/>
                </a:ext>
              </a:extLst>
            </p:cNvPr>
            <p:cNvGrpSpPr/>
            <p:nvPr/>
          </p:nvGrpSpPr>
          <p:grpSpPr>
            <a:xfrm>
              <a:off x="6273178" y="2809674"/>
              <a:ext cx="3374307" cy="1559851"/>
              <a:chOff x="13781803" y="2809674"/>
              <a:chExt cx="3374307" cy="1559851"/>
            </a:xfrm>
          </p:grpSpPr>
          <p:sp>
            <p:nvSpPr>
              <p:cNvPr id="83" name="Google Shape;1769;p55">
                <a:extLst>
                  <a:ext uri="{FF2B5EF4-FFF2-40B4-BE49-F238E27FC236}">
                    <a16:creationId xmlns:a16="http://schemas.microsoft.com/office/drawing/2014/main" id="{3DEE263B-4C52-4CF2-8FA6-56627B918766}"/>
                  </a:ext>
                </a:extLst>
              </p:cNvPr>
              <p:cNvSpPr/>
              <p:nvPr/>
            </p:nvSpPr>
            <p:spPr>
              <a:xfrm>
                <a:off x="14026626" y="2809674"/>
                <a:ext cx="1442330" cy="1559703"/>
              </a:xfrm>
              <a:custGeom>
                <a:avLst/>
                <a:gdLst/>
                <a:ahLst/>
                <a:cxnLst/>
                <a:rect l="l" t="t" r="r" b="b"/>
                <a:pathLst>
                  <a:path w="32632" h="35289" extrusionOk="0">
                    <a:moveTo>
                      <a:pt x="0" y="1"/>
                    </a:moveTo>
                    <a:lnTo>
                      <a:pt x="0" y="35289"/>
                    </a:lnTo>
                    <a:lnTo>
                      <a:pt x="32632" y="35289"/>
                    </a:lnTo>
                    <a:lnTo>
                      <a:pt x="326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770;p55">
                <a:extLst>
                  <a:ext uri="{FF2B5EF4-FFF2-40B4-BE49-F238E27FC236}">
                    <a16:creationId xmlns:a16="http://schemas.microsoft.com/office/drawing/2014/main" id="{9485B4BA-4834-48E0-8B84-DF0278C1B913}"/>
                  </a:ext>
                </a:extLst>
              </p:cNvPr>
              <p:cNvSpPr/>
              <p:nvPr/>
            </p:nvSpPr>
            <p:spPr>
              <a:xfrm>
                <a:off x="14026626" y="2809674"/>
                <a:ext cx="1442330" cy="514023"/>
              </a:xfrm>
              <a:custGeom>
                <a:avLst/>
                <a:gdLst/>
                <a:ahLst/>
                <a:cxnLst/>
                <a:rect l="l" t="t" r="r" b="b"/>
                <a:pathLst>
                  <a:path w="32632" h="11630" extrusionOk="0">
                    <a:moveTo>
                      <a:pt x="0" y="1"/>
                    </a:moveTo>
                    <a:lnTo>
                      <a:pt x="0" y="11630"/>
                    </a:lnTo>
                    <a:lnTo>
                      <a:pt x="28070" y="11630"/>
                    </a:lnTo>
                    <a:lnTo>
                      <a:pt x="32632" y="1"/>
                    </a:ln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771;p55">
                <a:extLst>
                  <a:ext uri="{FF2B5EF4-FFF2-40B4-BE49-F238E27FC236}">
                    <a16:creationId xmlns:a16="http://schemas.microsoft.com/office/drawing/2014/main" id="{8A1CF381-F4CC-4C41-BD69-6437ED7A6567}"/>
                  </a:ext>
                </a:extLst>
              </p:cNvPr>
              <p:cNvSpPr/>
              <p:nvPr/>
            </p:nvSpPr>
            <p:spPr>
              <a:xfrm>
                <a:off x="13781803" y="2809674"/>
                <a:ext cx="1687154" cy="383329"/>
              </a:xfrm>
              <a:custGeom>
                <a:avLst/>
                <a:gdLst/>
                <a:ahLst/>
                <a:cxnLst/>
                <a:rect l="l" t="t" r="r" b="b"/>
                <a:pathLst>
                  <a:path w="38171" h="8673" extrusionOk="0">
                    <a:moveTo>
                      <a:pt x="5539" y="1"/>
                    </a:moveTo>
                    <a:lnTo>
                      <a:pt x="0" y="8672"/>
                    </a:lnTo>
                    <a:lnTo>
                      <a:pt x="32632" y="8672"/>
                    </a:lnTo>
                    <a:lnTo>
                      <a:pt x="3817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772;p55">
                <a:extLst>
                  <a:ext uri="{FF2B5EF4-FFF2-40B4-BE49-F238E27FC236}">
                    <a16:creationId xmlns:a16="http://schemas.microsoft.com/office/drawing/2014/main" id="{F0F44558-6478-4120-81F1-1EB957194197}"/>
                  </a:ext>
                </a:extLst>
              </p:cNvPr>
              <p:cNvSpPr/>
              <p:nvPr/>
            </p:nvSpPr>
            <p:spPr>
              <a:xfrm>
                <a:off x="15468912" y="2809674"/>
                <a:ext cx="1442375" cy="1559703"/>
              </a:xfrm>
              <a:custGeom>
                <a:avLst/>
                <a:gdLst/>
                <a:ahLst/>
                <a:cxnLst/>
                <a:rect l="l" t="t" r="r" b="b"/>
                <a:pathLst>
                  <a:path w="32633" h="35289" extrusionOk="0">
                    <a:moveTo>
                      <a:pt x="1" y="1"/>
                    </a:moveTo>
                    <a:lnTo>
                      <a:pt x="1" y="35289"/>
                    </a:lnTo>
                    <a:lnTo>
                      <a:pt x="32633" y="35289"/>
                    </a:lnTo>
                    <a:lnTo>
                      <a:pt x="326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773;p55">
                <a:extLst>
                  <a:ext uri="{FF2B5EF4-FFF2-40B4-BE49-F238E27FC236}">
                    <a16:creationId xmlns:a16="http://schemas.microsoft.com/office/drawing/2014/main" id="{85CCC6E8-D0D1-4AE7-B027-DBC0350CD470}"/>
                  </a:ext>
                </a:extLst>
              </p:cNvPr>
              <p:cNvSpPr/>
              <p:nvPr/>
            </p:nvSpPr>
            <p:spPr>
              <a:xfrm>
                <a:off x="15468912" y="2809674"/>
                <a:ext cx="1442375" cy="514023"/>
              </a:xfrm>
              <a:custGeom>
                <a:avLst/>
                <a:gdLst/>
                <a:ahLst/>
                <a:cxnLst/>
                <a:rect l="l" t="t" r="r" b="b"/>
                <a:pathLst>
                  <a:path w="32633" h="11630" extrusionOk="0">
                    <a:moveTo>
                      <a:pt x="1" y="1"/>
                    </a:moveTo>
                    <a:lnTo>
                      <a:pt x="4562" y="11630"/>
                    </a:lnTo>
                    <a:lnTo>
                      <a:pt x="32633" y="11630"/>
                    </a:lnTo>
                    <a:lnTo>
                      <a:pt x="32633" y="1"/>
                    </a:ln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" name="Google Shape;1774;p55">
                <a:extLst>
                  <a:ext uri="{FF2B5EF4-FFF2-40B4-BE49-F238E27FC236}">
                    <a16:creationId xmlns:a16="http://schemas.microsoft.com/office/drawing/2014/main" id="{67F70AF3-B566-44E2-8C83-BFC1C1F875C8}"/>
                  </a:ext>
                </a:extLst>
              </p:cNvPr>
              <p:cNvGrpSpPr/>
              <p:nvPr/>
            </p:nvGrpSpPr>
            <p:grpSpPr>
              <a:xfrm>
                <a:off x="14113572" y="3600918"/>
                <a:ext cx="1281807" cy="652436"/>
                <a:chOff x="3120450" y="3601550"/>
                <a:chExt cx="1144849" cy="582725"/>
              </a:xfrm>
            </p:grpSpPr>
            <p:sp>
              <p:nvSpPr>
                <p:cNvPr id="91" name="Google Shape;1775;p55">
                  <a:extLst>
                    <a:ext uri="{FF2B5EF4-FFF2-40B4-BE49-F238E27FC236}">
                      <a16:creationId xmlns:a16="http://schemas.microsoft.com/office/drawing/2014/main" id="{B4DB0FB0-0C6A-4673-AFDA-6288F0E8AE6C}"/>
                    </a:ext>
                  </a:extLst>
                </p:cNvPr>
                <p:cNvSpPr/>
                <p:nvPr/>
              </p:nvSpPr>
              <p:spPr>
                <a:xfrm>
                  <a:off x="3929449" y="3601550"/>
                  <a:ext cx="335850" cy="20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4" h="8146" extrusionOk="0">
                      <a:moveTo>
                        <a:pt x="0" y="0"/>
                      </a:moveTo>
                      <a:lnTo>
                        <a:pt x="0" y="8145"/>
                      </a:lnTo>
                      <a:lnTo>
                        <a:pt x="13434" y="8145"/>
                      </a:lnTo>
                      <a:lnTo>
                        <a:pt x="134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1776;p55">
                  <a:extLst>
                    <a:ext uri="{FF2B5EF4-FFF2-40B4-BE49-F238E27FC236}">
                      <a16:creationId xmlns:a16="http://schemas.microsoft.com/office/drawing/2014/main" id="{AB87A876-8238-4935-98A4-7C59B45ED7C0}"/>
                    </a:ext>
                  </a:extLst>
                </p:cNvPr>
                <p:cNvSpPr/>
                <p:nvPr/>
              </p:nvSpPr>
              <p:spPr>
                <a:xfrm>
                  <a:off x="3379225" y="3984375"/>
                  <a:ext cx="134100" cy="1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4" h="7971" extrusionOk="0">
                      <a:moveTo>
                        <a:pt x="0" y="0"/>
                      </a:moveTo>
                      <a:lnTo>
                        <a:pt x="0" y="7970"/>
                      </a:lnTo>
                      <a:lnTo>
                        <a:pt x="4411" y="7970"/>
                      </a:lnTo>
                      <a:lnTo>
                        <a:pt x="5364" y="6391"/>
                      </a:lnTo>
                      <a:lnTo>
                        <a:pt x="3835" y="5163"/>
                      </a:lnTo>
                      <a:lnTo>
                        <a:pt x="5138" y="3284"/>
                      </a:lnTo>
                      <a:lnTo>
                        <a:pt x="4086" y="2005"/>
                      </a:lnTo>
                      <a:lnTo>
                        <a:pt x="451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1777;p55">
                  <a:extLst>
                    <a:ext uri="{FF2B5EF4-FFF2-40B4-BE49-F238E27FC236}">
                      <a16:creationId xmlns:a16="http://schemas.microsoft.com/office/drawing/2014/main" id="{67BF6229-DDEE-4A74-B57D-79447FFF3FBF}"/>
                    </a:ext>
                  </a:extLst>
                </p:cNvPr>
                <p:cNvSpPr/>
                <p:nvPr/>
              </p:nvSpPr>
              <p:spPr>
                <a:xfrm>
                  <a:off x="3506425" y="3984375"/>
                  <a:ext cx="125325" cy="1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3" h="7971" extrusionOk="0">
                      <a:moveTo>
                        <a:pt x="376" y="0"/>
                      </a:moveTo>
                      <a:lnTo>
                        <a:pt x="0" y="1755"/>
                      </a:lnTo>
                      <a:lnTo>
                        <a:pt x="1228" y="3259"/>
                      </a:lnTo>
                      <a:lnTo>
                        <a:pt x="0" y="4988"/>
                      </a:lnTo>
                      <a:lnTo>
                        <a:pt x="1479" y="6191"/>
                      </a:lnTo>
                      <a:lnTo>
                        <a:pt x="401" y="7970"/>
                      </a:lnTo>
                      <a:lnTo>
                        <a:pt x="5013" y="7970"/>
                      </a:lnTo>
                      <a:lnTo>
                        <a:pt x="501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1778;p55">
                  <a:extLst>
                    <a:ext uri="{FF2B5EF4-FFF2-40B4-BE49-F238E27FC236}">
                      <a16:creationId xmlns:a16="http://schemas.microsoft.com/office/drawing/2014/main" id="{95B2A21A-2EC8-4D5F-97BB-C9E7C5F91D2A}"/>
                    </a:ext>
                  </a:extLst>
                </p:cNvPr>
                <p:cNvSpPr/>
                <p:nvPr/>
              </p:nvSpPr>
              <p:spPr>
                <a:xfrm>
                  <a:off x="3120450" y="3988750"/>
                  <a:ext cx="186125" cy="9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5" h="3711" extrusionOk="0">
                      <a:moveTo>
                        <a:pt x="0" y="1"/>
                      </a:moveTo>
                      <a:cubicBezTo>
                        <a:pt x="0" y="2056"/>
                        <a:pt x="1655" y="3710"/>
                        <a:pt x="3710" y="3710"/>
                      </a:cubicBezTo>
                      <a:lnTo>
                        <a:pt x="3735" y="3710"/>
                      </a:lnTo>
                      <a:cubicBezTo>
                        <a:pt x="5790" y="3710"/>
                        <a:pt x="7444" y="2056"/>
                        <a:pt x="744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1779;p55">
                  <a:extLst>
                    <a:ext uri="{FF2B5EF4-FFF2-40B4-BE49-F238E27FC236}">
                      <a16:creationId xmlns:a16="http://schemas.microsoft.com/office/drawing/2014/main" id="{A2CA9638-DF9D-48D8-878C-EE9A2F84AD32}"/>
                    </a:ext>
                  </a:extLst>
                </p:cNvPr>
                <p:cNvSpPr/>
                <p:nvPr/>
              </p:nvSpPr>
              <p:spPr>
                <a:xfrm>
                  <a:off x="3208175" y="4081500"/>
                  <a:ext cx="11300" cy="8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3384" extrusionOk="0">
                      <a:moveTo>
                        <a:pt x="0" y="0"/>
                      </a:moveTo>
                      <a:lnTo>
                        <a:pt x="0" y="3384"/>
                      </a:lnTo>
                      <a:lnTo>
                        <a:pt x="451" y="3384"/>
                      </a:lnTo>
                      <a:lnTo>
                        <a:pt x="4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1780;p55">
                  <a:extLst>
                    <a:ext uri="{FF2B5EF4-FFF2-40B4-BE49-F238E27FC236}">
                      <a16:creationId xmlns:a16="http://schemas.microsoft.com/office/drawing/2014/main" id="{4DCE5F02-69A4-489B-BBA2-D6D0505E3941}"/>
                    </a:ext>
                  </a:extLst>
                </p:cNvPr>
                <p:cNvSpPr/>
                <p:nvPr/>
              </p:nvSpPr>
              <p:spPr>
                <a:xfrm>
                  <a:off x="3151775" y="4150575"/>
                  <a:ext cx="124075" cy="3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3" h="1348" extrusionOk="0">
                      <a:moveTo>
                        <a:pt x="2482" y="0"/>
                      </a:moveTo>
                      <a:cubicBezTo>
                        <a:pt x="2288" y="0"/>
                        <a:pt x="2093" y="32"/>
                        <a:pt x="1905" y="94"/>
                      </a:cubicBezTo>
                      <a:cubicBezTo>
                        <a:pt x="1379" y="295"/>
                        <a:pt x="652" y="596"/>
                        <a:pt x="151" y="946"/>
                      </a:cubicBezTo>
                      <a:cubicBezTo>
                        <a:pt x="1" y="1072"/>
                        <a:pt x="76" y="1347"/>
                        <a:pt x="276" y="1347"/>
                      </a:cubicBezTo>
                      <a:lnTo>
                        <a:pt x="4662" y="1347"/>
                      </a:lnTo>
                      <a:cubicBezTo>
                        <a:pt x="4888" y="1347"/>
                        <a:pt x="4963" y="1072"/>
                        <a:pt x="4788" y="946"/>
                      </a:cubicBezTo>
                      <a:cubicBezTo>
                        <a:pt x="4311" y="596"/>
                        <a:pt x="3559" y="295"/>
                        <a:pt x="3058" y="94"/>
                      </a:cubicBezTo>
                      <a:cubicBezTo>
                        <a:pt x="2870" y="32"/>
                        <a:pt x="2676" y="0"/>
                        <a:pt x="24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9" name="Google Shape;1781;p55">
                <a:extLst>
                  <a:ext uri="{FF2B5EF4-FFF2-40B4-BE49-F238E27FC236}">
                    <a16:creationId xmlns:a16="http://schemas.microsoft.com/office/drawing/2014/main" id="{D44D46BE-4DFF-4F8D-A21F-9044FD38B0B0}"/>
                  </a:ext>
                </a:extLst>
              </p:cNvPr>
              <p:cNvSpPr/>
              <p:nvPr/>
            </p:nvSpPr>
            <p:spPr>
              <a:xfrm>
                <a:off x="15468050" y="2809825"/>
                <a:ext cx="1442400" cy="1559700"/>
              </a:xfrm>
              <a:prstGeom prst="rect">
                <a:avLst/>
              </a:pr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782;p55">
                <a:extLst>
                  <a:ext uri="{FF2B5EF4-FFF2-40B4-BE49-F238E27FC236}">
                    <a16:creationId xmlns:a16="http://schemas.microsoft.com/office/drawing/2014/main" id="{701CAB69-F5D2-4934-AE7F-CD746EEC9498}"/>
                  </a:ext>
                </a:extLst>
              </p:cNvPr>
              <p:cNvSpPr/>
              <p:nvPr/>
            </p:nvSpPr>
            <p:spPr>
              <a:xfrm>
                <a:off x="15468912" y="2809674"/>
                <a:ext cx="1687198" cy="383329"/>
              </a:xfrm>
              <a:custGeom>
                <a:avLst/>
                <a:gdLst/>
                <a:ahLst/>
                <a:cxnLst/>
                <a:rect l="l" t="t" r="r" b="b"/>
                <a:pathLst>
                  <a:path w="38172" h="8673" extrusionOk="0">
                    <a:moveTo>
                      <a:pt x="1" y="1"/>
                    </a:moveTo>
                    <a:lnTo>
                      <a:pt x="5540" y="8672"/>
                    </a:lnTo>
                    <a:lnTo>
                      <a:pt x="38171" y="8672"/>
                    </a:lnTo>
                    <a:lnTo>
                      <a:pt x="326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" name="Google Shape;1783;p55">
              <a:extLst>
                <a:ext uri="{FF2B5EF4-FFF2-40B4-BE49-F238E27FC236}">
                  <a16:creationId xmlns:a16="http://schemas.microsoft.com/office/drawing/2014/main" id="{84011B2F-B92A-48B8-8505-70F7E72E6B41}"/>
                </a:ext>
              </a:extLst>
            </p:cNvPr>
            <p:cNvSpPr/>
            <p:nvPr/>
          </p:nvSpPr>
          <p:spPr>
            <a:xfrm flipH="1">
              <a:off x="7041465" y="1684368"/>
              <a:ext cx="116905" cy="435471"/>
            </a:xfrm>
            <a:custGeom>
              <a:avLst/>
              <a:gdLst/>
              <a:ahLst/>
              <a:cxnLst/>
              <a:rect l="l" t="t" r="r" b="b"/>
              <a:pathLst>
                <a:path w="2658" h="9901" extrusionOk="0">
                  <a:moveTo>
                    <a:pt x="1178" y="1"/>
                  </a:moveTo>
                  <a:lnTo>
                    <a:pt x="1178" y="1"/>
                  </a:lnTo>
                  <a:cubicBezTo>
                    <a:pt x="0" y="3184"/>
                    <a:pt x="176" y="6843"/>
                    <a:pt x="1705" y="9900"/>
                  </a:cubicBezTo>
                  <a:cubicBezTo>
                    <a:pt x="2031" y="9600"/>
                    <a:pt x="2331" y="9299"/>
                    <a:pt x="2657" y="8973"/>
                  </a:cubicBezTo>
                  <a:cubicBezTo>
                    <a:pt x="1554" y="7043"/>
                    <a:pt x="928" y="4236"/>
                    <a:pt x="11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84;p55">
              <a:extLst>
                <a:ext uri="{FF2B5EF4-FFF2-40B4-BE49-F238E27FC236}">
                  <a16:creationId xmlns:a16="http://schemas.microsoft.com/office/drawing/2014/main" id="{DD3B8415-B986-4515-A713-0E1AE4551E27}"/>
                </a:ext>
              </a:extLst>
            </p:cNvPr>
            <p:cNvSpPr/>
            <p:nvPr/>
          </p:nvSpPr>
          <p:spPr>
            <a:xfrm flipH="1">
              <a:off x="6944484" y="1770353"/>
              <a:ext cx="164275" cy="308713"/>
            </a:xfrm>
            <a:custGeom>
              <a:avLst/>
              <a:gdLst/>
              <a:ahLst/>
              <a:cxnLst/>
              <a:rect l="l" t="t" r="r" b="b"/>
              <a:pathLst>
                <a:path w="3735" h="7019" extrusionOk="0">
                  <a:moveTo>
                    <a:pt x="0" y="0"/>
                  </a:moveTo>
                  <a:lnTo>
                    <a:pt x="0" y="0"/>
                  </a:lnTo>
                  <a:cubicBezTo>
                    <a:pt x="25" y="3183"/>
                    <a:pt x="627" y="5414"/>
                    <a:pt x="1529" y="7018"/>
                  </a:cubicBezTo>
                  <a:cubicBezTo>
                    <a:pt x="2256" y="6291"/>
                    <a:pt x="3008" y="5539"/>
                    <a:pt x="3735" y="4838"/>
                  </a:cubicBezTo>
                  <a:cubicBezTo>
                    <a:pt x="3501" y="4771"/>
                    <a:pt x="3256" y="4737"/>
                    <a:pt x="3007" y="4737"/>
                  </a:cubicBezTo>
                  <a:cubicBezTo>
                    <a:pt x="2883" y="4737"/>
                    <a:pt x="2757" y="4746"/>
                    <a:pt x="2632" y="4762"/>
                  </a:cubicBezTo>
                  <a:cubicBezTo>
                    <a:pt x="3058" y="4261"/>
                    <a:pt x="3284" y="3609"/>
                    <a:pt x="3183" y="2958"/>
                  </a:cubicBezTo>
                  <a:lnTo>
                    <a:pt x="3183" y="2958"/>
                  </a:lnTo>
                  <a:cubicBezTo>
                    <a:pt x="2832" y="3033"/>
                    <a:pt x="2431" y="3133"/>
                    <a:pt x="2181" y="3409"/>
                  </a:cubicBezTo>
                  <a:cubicBezTo>
                    <a:pt x="2381" y="2983"/>
                    <a:pt x="2456" y="2507"/>
                    <a:pt x="2406" y="2056"/>
                  </a:cubicBezTo>
                  <a:lnTo>
                    <a:pt x="2406" y="2056"/>
                  </a:lnTo>
                  <a:cubicBezTo>
                    <a:pt x="2080" y="2206"/>
                    <a:pt x="1830" y="2482"/>
                    <a:pt x="1755" y="2807"/>
                  </a:cubicBezTo>
                  <a:cubicBezTo>
                    <a:pt x="1429" y="1755"/>
                    <a:pt x="802" y="77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85;p55">
              <a:extLst>
                <a:ext uri="{FF2B5EF4-FFF2-40B4-BE49-F238E27FC236}">
                  <a16:creationId xmlns:a16="http://schemas.microsoft.com/office/drawing/2014/main" id="{65E60975-F32F-43EF-AF8F-B9B41683BB7E}"/>
                </a:ext>
              </a:extLst>
            </p:cNvPr>
            <p:cNvSpPr/>
            <p:nvPr/>
          </p:nvSpPr>
          <p:spPr>
            <a:xfrm flipH="1">
              <a:off x="6907011" y="1684368"/>
              <a:ext cx="201748" cy="298773"/>
            </a:xfrm>
            <a:custGeom>
              <a:avLst/>
              <a:gdLst/>
              <a:ahLst/>
              <a:cxnLst/>
              <a:rect l="l" t="t" r="r" b="b"/>
              <a:pathLst>
                <a:path w="4587" h="6793" extrusionOk="0">
                  <a:moveTo>
                    <a:pt x="50" y="1"/>
                  </a:moveTo>
                  <a:cubicBezTo>
                    <a:pt x="25" y="677"/>
                    <a:pt x="0" y="1329"/>
                    <a:pt x="0" y="1955"/>
                  </a:cubicBezTo>
                  <a:cubicBezTo>
                    <a:pt x="802" y="2732"/>
                    <a:pt x="1429" y="3710"/>
                    <a:pt x="1755" y="4762"/>
                  </a:cubicBezTo>
                  <a:cubicBezTo>
                    <a:pt x="1830" y="4437"/>
                    <a:pt x="2080" y="4161"/>
                    <a:pt x="2406" y="4011"/>
                  </a:cubicBezTo>
                  <a:lnTo>
                    <a:pt x="2406" y="4011"/>
                  </a:lnTo>
                  <a:cubicBezTo>
                    <a:pt x="2456" y="4462"/>
                    <a:pt x="2381" y="4938"/>
                    <a:pt x="2181" y="5364"/>
                  </a:cubicBezTo>
                  <a:cubicBezTo>
                    <a:pt x="2431" y="5088"/>
                    <a:pt x="2832" y="4988"/>
                    <a:pt x="3183" y="4913"/>
                  </a:cubicBezTo>
                  <a:lnTo>
                    <a:pt x="3183" y="4913"/>
                  </a:lnTo>
                  <a:cubicBezTo>
                    <a:pt x="3284" y="5564"/>
                    <a:pt x="3058" y="6216"/>
                    <a:pt x="2632" y="6717"/>
                  </a:cubicBezTo>
                  <a:cubicBezTo>
                    <a:pt x="2757" y="6701"/>
                    <a:pt x="2883" y="6692"/>
                    <a:pt x="3007" y="6692"/>
                  </a:cubicBezTo>
                  <a:cubicBezTo>
                    <a:pt x="3256" y="6692"/>
                    <a:pt x="3501" y="6726"/>
                    <a:pt x="3735" y="6793"/>
                  </a:cubicBezTo>
                  <a:cubicBezTo>
                    <a:pt x="4035" y="6492"/>
                    <a:pt x="4311" y="6216"/>
                    <a:pt x="4587" y="5965"/>
                  </a:cubicBezTo>
                  <a:cubicBezTo>
                    <a:pt x="3434" y="3760"/>
                    <a:pt x="1780" y="1805"/>
                    <a:pt x="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86;p55">
              <a:extLst>
                <a:ext uri="{FF2B5EF4-FFF2-40B4-BE49-F238E27FC236}">
                  <a16:creationId xmlns:a16="http://schemas.microsoft.com/office/drawing/2014/main" id="{0C9B1CFA-03F7-4B3F-8935-64993B2BFB72}"/>
                </a:ext>
              </a:extLst>
            </p:cNvPr>
            <p:cNvSpPr/>
            <p:nvPr/>
          </p:nvSpPr>
          <p:spPr>
            <a:xfrm flipH="1">
              <a:off x="6606086" y="1749417"/>
              <a:ext cx="119061" cy="241420"/>
            </a:xfrm>
            <a:custGeom>
              <a:avLst/>
              <a:gdLst/>
              <a:ahLst/>
              <a:cxnLst/>
              <a:rect l="l" t="t" r="r" b="b"/>
              <a:pathLst>
                <a:path w="2707" h="5489" extrusionOk="0">
                  <a:moveTo>
                    <a:pt x="2105" y="0"/>
                  </a:moveTo>
                  <a:cubicBezTo>
                    <a:pt x="1178" y="1354"/>
                    <a:pt x="451" y="2908"/>
                    <a:pt x="0" y="4612"/>
                  </a:cubicBezTo>
                  <a:cubicBezTo>
                    <a:pt x="677" y="4837"/>
                    <a:pt x="1303" y="5138"/>
                    <a:pt x="1880" y="5489"/>
                  </a:cubicBezTo>
                  <a:cubicBezTo>
                    <a:pt x="1805" y="5113"/>
                    <a:pt x="1679" y="4737"/>
                    <a:pt x="1529" y="4386"/>
                  </a:cubicBezTo>
                  <a:cubicBezTo>
                    <a:pt x="1955" y="4361"/>
                    <a:pt x="2381" y="4161"/>
                    <a:pt x="2682" y="3860"/>
                  </a:cubicBezTo>
                  <a:cubicBezTo>
                    <a:pt x="2506" y="3609"/>
                    <a:pt x="2256" y="3434"/>
                    <a:pt x="1955" y="3359"/>
                  </a:cubicBezTo>
                  <a:cubicBezTo>
                    <a:pt x="2231" y="3359"/>
                    <a:pt x="2506" y="3258"/>
                    <a:pt x="2707" y="3083"/>
                  </a:cubicBezTo>
                  <a:cubicBezTo>
                    <a:pt x="2554" y="2952"/>
                    <a:pt x="2362" y="2878"/>
                    <a:pt x="2166" y="2878"/>
                  </a:cubicBezTo>
                  <a:cubicBezTo>
                    <a:pt x="2138" y="2878"/>
                    <a:pt x="2109" y="2879"/>
                    <a:pt x="2080" y="2882"/>
                  </a:cubicBezTo>
                  <a:cubicBezTo>
                    <a:pt x="2281" y="1930"/>
                    <a:pt x="2281" y="953"/>
                    <a:pt x="2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87;p55">
              <a:extLst>
                <a:ext uri="{FF2B5EF4-FFF2-40B4-BE49-F238E27FC236}">
                  <a16:creationId xmlns:a16="http://schemas.microsoft.com/office/drawing/2014/main" id="{BD721C88-48EB-41C5-BF50-F928A5667973}"/>
                </a:ext>
              </a:extLst>
            </p:cNvPr>
            <p:cNvSpPr/>
            <p:nvPr/>
          </p:nvSpPr>
          <p:spPr>
            <a:xfrm flipH="1">
              <a:off x="6579610" y="1697606"/>
              <a:ext cx="78333" cy="316410"/>
            </a:xfrm>
            <a:custGeom>
              <a:avLst/>
              <a:gdLst/>
              <a:ahLst/>
              <a:cxnLst/>
              <a:rect l="l" t="t" r="r" b="b"/>
              <a:pathLst>
                <a:path w="1781" h="7194" extrusionOk="0">
                  <a:moveTo>
                    <a:pt x="1480" y="0"/>
                  </a:moveTo>
                  <a:lnTo>
                    <a:pt x="1480" y="0"/>
                  </a:lnTo>
                  <a:cubicBezTo>
                    <a:pt x="1154" y="376"/>
                    <a:pt x="853" y="777"/>
                    <a:pt x="577" y="1178"/>
                  </a:cubicBezTo>
                  <a:cubicBezTo>
                    <a:pt x="753" y="2131"/>
                    <a:pt x="753" y="3108"/>
                    <a:pt x="552" y="4060"/>
                  </a:cubicBezTo>
                  <a:cubicBezTo>
                    <a:pt x="581" y="4057"/>
                    <a:pt x="610" y="4056"/>
                    <a:pt x="638" y="4056"/>
                  </a:cubicBezTo>
                  <a:cubicBezTo>
                    <a:pt x="834" y="4056"/>
                    <a:pt x="1026" y="4130"/>
                    <a:pt x="1179" y="4261"/>
                  </a:cubicBezTo>
                  <a:cubicBezTo>
                    <a:pt x="978" y="4436"/>
                    <a:pt x="703" y="4537"/>
                    <a:pt x="427" y="4537"/>
                  </a:cubicBezTo>
                  <a:cubicBezTo>
                    <a:pt x="728" y="4612"/>
                    <a:pt x="978" y="4787"/>
                    <a:pt x="1154" y="5038"/>
                  </a:cubicBezTo>
                  <a:cubicBezTo>
                    <a:pt x="853" y="5339"/>
                    <a:pt x="427" y="5539"/>
                    <a:pt x="1" y="5564"/>
                  </a:cubicBezTo>
                  <a:cubicBezTo>
                    <a:pt x="151" y="5915"/>
                    <a:pt x="277" y="6291"/>
                    <a:pt x="352" y="6667"/>
                  </a:cubicBezTo>
                  <a:cubicBezTo>
                    <a:pt x="628" y="6842"/>
                    <a:pt x="878" y="7018"/>
                    <a:pt x="1104" y="7193"/>
                  </a:cubicBezTo>
                  <a:cubicBezTo>
                    <a:pt x="1730" y="4888"/>
                    <a:pt x="1780" y="2381"/>
                    <a:pt x="14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88;p55">
              <a:extLst>
                <a:ext uri="{FF2B5EF4-FFF2-40B4-BE49-F238E27FC236}">
                  <a16:creationId xmlns:a16="http://schemas.microsoft.com/office/drawing/2014/main" id="{F4572E1B-4CC3-4D03-A81E-943943A6E9F6}"/>
                </a:ext>
              </a:extLst>
            </p:cNvPr>
            <p:cNvSpPr/>
            <p:nvPr/>
          </p:nvSpPr>
          <p:spPr>
            <a:xfrm flipH="1">
              <a:off x="6592847" y="1697606"/>
              <a:ext cx="226026" cy="254659"/>
            </a:xfrm>
            <a:custGeom>
              <a:avLst/>
              <a:gdLst/>
              <a:ahLst/>
              <a:cxnLst/>
              <a:rect l="l" t="t" r="r" b="b"/>
              <a:pathLst>
                <a:path w="5139" h="5790" extrusionOk="0">
                  <a:moveTo>
                    <a:pt x="5139" y="0"/>
                  </a:moveTo>
                  <a:cubicBezTo>
                    <a:pt x="2933" y="1203"/>
                    <a:pt x="1104" y="3083"/>
                    <a:pt x="1" y="5339"/>
                  </a:cubicBezTo>
                  <a:cubicBezTo>
                    <a:pt x="677" y="5364"/>
                    <a:pt x="1429" y="5539"/>
                    <a:pt x="2131" y="5790"/>
                  </a:cubicBezTo>
                  <a:cubicBezTo>
                    <a:pt x="2708" y="3584"/>
                    <a:pt x="3785" y="1579"/>
                    <a:pt x="5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89;p55">
              <a:extLst>
                <a:ext uri="{FF2B5EF4-FFF2-40B4-BE49-F238E27FC236}">
                  <a16:creationId xmlns:a16="http://schemas.microsoft.com/office/drawing/2014/main" id="{E8264C6B-8615-4A1E-AE77-F4020D7AF4EB}"/>
                </a:ext>
              </a:extLst>
            </p:cNvPr>
            <p:cNvSpPr/>
            <p:nvPr/>
          </p:nvSpPr>
          <p:spPr>
            <a:xfrm flipH="1">
              <a:off x="6243400" y="1901507"/>
              <a:ext cx="1177324" cy="907271"/>
            </a:xfrm>
            <a:custGeom>
              <a:avLst/>
              <a:gdLst/>
              <a:ahLst/>
              <a:cxnLst/>
              <a:rect l="l" t="t" r="r" b="b"/>
              <a:pathLst>
                <a:path w="26768" h="20628" extrusionOk="0">
                  <a:moveTo>
                    <a:pt x="13133" y="1"/>
                  </a:moveTo>
                  <a:cubicBezTo>
                    <a:pt x="11705" y="1"/>
                    <a:pt x="10351" y="527"/>
                    <a:pt x="9299" y="1505"/>
                  </a:cubicBezTo>
                  <a:lnTo>
                    <a:pt x="8271" y="2457"/>
                  </a:lnTo>
                  <a:cubicBezTo>
                    <a:pt x="7294" y="3359"/>
                    <a:pt x="6667" y="4587"/>
                    <a:pt x="6517" y="5916"/>
                  </a:cubicBezTo>
                  <a:lnTo>
                    <a:pt x="5915" y="10828"/>
                  </a:lnTo>
                  <a:cubicBezTo>
                    <a:pt x="5489" y="14487"/>
                    <a:pt x="3584" y="17821"/>
                    <a:pt x="677" y="20076"/>
                  </a:cubicBezTo>
                  <a:lnTo>
                    <a:pt x="1" y="20628"/>
                  </a:lnTo>
                  <a:lnTo>
                    <a:pt x="17996" y="20628"/>
                  </a:lnTo>
                  <a:lnTo>
                    <a:pt x="17244" y="15364"/>
                  </a:lnTo>
                  <a:lnTo>
                    <a:pt x="22908" y="15364"/>
                  </a:lnTo>
                  <a:cubicBezTo>
                    <a:pt x="24011" y="15364"/>
                    <a:pt x="25038" y="14713"/>
                    <a:pt x="25489" y="13685"/>
                  </a:cubicBezTo>
                  <a:lnTo>
                    <a:pt x="26417" y="11605"/>
                  </a:lnTo>
                  <a:cubicBezTo>
                    <a:pt x="26768" y="10803"/>
                    <a:pt x="26467" y="9876"/>
                    <a:pt x="25690" y="9450"/>
                  </a:cubicBezTo>
                  <a:lnTo>
                    <a:pt x="22281" y="7520"/>
                  </a:lnTo>
                  <a:cubicBezTo>
                    <a:pt x="21605" y="7144"/>
                    <a:pt x="21028" y="6542"/>
                    <a:pt x="20652" y="5815"/>
                  </a:cubicBezTo>
                  <a:lnTo>
                    <a:pt x="18823" y="2181"/>
                  </a:lnTo>
                  <a:cubicBezTo>
                    <a:pt x="18146" y="853"/>
                    <a:pt x="16768" y="1"/>
                    <a:pt x="15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90;p55">
              <a:extLst>
                <a:ext uri="{FF2B5EF4-FFF2-40B4-BE49-F238E27FC236}">
                  <a16:creationId xmlns:a16="http://schemas.microsoft.com/office/drawing/2014/main" id="{7E7C206C-FDEB-49E6-9312-64F0F993DD54}"/>
                </a:ext>
              </a:extLst>
            </p:cNvPr>
            <p:cNvSpPr/>
            <p:nvPr/>
          </p:nvSpPr>
          <p:spPr>
            <a:xfrm flipH="1">
              <a:off x="6651252" y="2614721"/>
              <a:ext cx="521457" cy="194051"/>
            </a:xfrm>
            <a:custGeom>
              <a:avLst/>
              <a:gdLst/>
              <a:ahLst/>
              <a:cxnLst/>
              <a:rect l="l" t="t" r="r" b="b"/>
              <a:pathLst>
                <a:path w="11856" h="4412" extrusionOk="0">
                  <a:moveTo>
                    <a:pt x="6041" y="1"/>
                  </a:moveTo>
                  <a:cubicBezTo>
                    <a:pt x="4587" y="1"/>
                    <a:pt x="3259" y="777"/>
                    <a:pt x="2582" y="2056"/>
                  </a:cubicBezTo>
                  <a:cubicBezTo>
                    <a:pt x="2306" y="2582"/>
                    <a:pt x="1905" y="3033"/>
                    <a:pt x="1404" y="3384"/>
                  </a:cubicBezTo>
                  <a:lnTo>
                    <a:pt x="1" y="4412"/>
                  </a:lnTo>
                  <a:lnTo>
                    <a:pt x="11855" y="4412"/>
                  </a:lnTo>
                  <a:lnTo>
                    <a:pt x="11655" y="3259"/>
                  </a:lnTo>
                  <a:cubicBezTo>
                    <a:pt x="11329" y="1379"/>
                    <a:pt x="9700" y="1"/>
                    <a:pt x="77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91;p55">
              <a:extLst>
                <a:ext uri="{FF2B5EF4-FFF2-40B4-BE49-F238E27FC236}">
                  <a16:creationId xmlns:a16="http://schemas.microsoft.com/office/drawing/2014/main" id="{CD1CEF5A-3D61-49A9-82DA-F9F6EB00D188}"/>
                </a:ext>
              </a:extLst>
            </p:cNvPr>
            <p:cNvSpPr/>
            <p:nvPr/>
          </p:nvSpPr>
          <p:spPr>
            <a:xfrm flipH="1">
              <a:off x="6515656" y="2411875"/>
              <a:ext cx="407938" cy="294375"/>
            </a:xfrm>
            <a:custGeom>
              <a:avLst/>
              <a:gdLst/>
              <a:ahLst/>
              <a:cxnLst/>
              <a:rect l="l" t="t" r="r" b="b"/>
              <a:pathLst>
                <a:path w="9275" h="6693" extrusionOk="0">
                  <a:moveTo>
                    <a:pt x="1" y="1"/>
                  </a:moveTo>
                  <a:cubicBezTo>
                    <a:pt x="176" y="1906"/>
                    <a:pt x="1129" y="3760"/>
                    <a:pt x="2582" y="5014"/>
                  </a:cubicBezTo>
                  <a:cubicBezTo>
                    <a:pt x="3660" y="5916"/>
                    <a:pt x="4988" y="6492"/>
                    <a:pt x="6367" y="6693"/>
                  </a:cubicBezTo>
                  <a:lnTo>
                    <a:pt x="5941" y="3760"/>
                  </a:lnTo>
                  <a:lnTo>
                    <a:pt x="9274" y="3760"/>
                  </a:lnTo>
                  <a:lnTo>
                    <a:pt x="9049" y="30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92;p55">
              <a:extLst>
                <a:ext uri="{FF2B5EF4-FFF2-40B4-BE49-F238E27FC236}">
                  <a16:creationId xmlns:a16="http://schemas.microsoft.com/office/drawing/2014/main" id="{0A9F299C-77F5-4D4C-B59A-8495AA933F36}"/>
                </a:ext>
              </a:extLst>
            </p:cNvPr>
            <p:cNvSpPr/>
            <p:nvPr/>
          </p:nvSpPr>
          <p:spPr>
            <a:xfrm flipH="1">
              <a:off x="6243405" y="1901507"/>
              <a:ext cx="693384" cy="675791"/>
            </a:xfrm>
            <a:custGeom>
              <a:avLst/>
              <a:gdLst/>
              <a:ahLst/>
              <a:cxnLst/>
              <a:rect l="l" t="t" r="r" b="b"/>
              <a:pathLst>
                <a:path w="15765" h="15365" extrusionOk="0">
                  <a:moveTo>
                    <a:pt x="2130" y="1"/>
                  </a:moveTo>
                  <a:cubicBezTo>
                    <a:pt x="1955" y="1"/>
                    <a:pt x="1780" y="1"/>
                    <a:pt x="1629" y="26"/>
                  </a:cubicBezTo>
                  <a:cubicBezTo>
                    <a:pt x="2105" y="76"/>
                    <a:pt x="2556" y="201"/>
                    <a:pt x="3008" y="377"/>
                  </a:cubicBezTo>
                  <a:lnTo>
                    <a:pt x="3158" y="452"/>
                  </a:lnTo>
                  <a:cubicBezTo>
                    <a:pt x="4236" y="903"/>
                    <a:pt x="5088" y="1730"/>
                    <a:pt x="5589" y="2783"/>
                  </a:cubicBezTo>
                  <a:lnTo>
                    <a:pt x="6817" y="5389"/>
                  </a:lnTo>
                  <a:cubicBezTo>
                    <a:pt x="7043" y="5841"/>
                    <a:pt x="7068" y="6367"/>
                    <a:pt x="6917" y="6843"/>
                  </a:cubicBezTo>
                  <a:lnTo>
                    <a:pt x="6742" y="7419"/>
                  </a:lnTo>
                  <a:cubicBezTo>
                    <a:pt x="6491" y="8171"/>
                    <a:pt x="5815" y="8698"/>
                    <a:pt x="5038" y="8773"/>
                  </a:cubicBezTo>
                  <a:lnTo>
                    <a:pt x="2707" y="8998"/>
                  </a:lnTo>
                  <a:cubicBezTo>
                    <a:pt x="1504" y="9124"/>
                    <a:pt x="501" y="10001"/>
                    <a:pt x="251" y="11179"/>
                  </a:cubicBezTo>
                  <a:cubicBezTo>
                    <a:pt x="0" y="12357"/>
                    <a:pt x="501" y="13535"/>
                    <a:pt x="1529" y="14161"/>
                  </a:cubicBezTo>
                  <a:lnTo>
                    <a:pt x="1830" y="14362"/>
                  </a:lnTo>
                  <a:cubicBezTo>
                    <a:pt x="2932" y="15014"/>
                    <a:pt x="4161" y="15364"/>
                    <a:pt x="5439" y="15364"/>
                  </a:cubicBezTo>
                  <a:lnTo>
                    <a:pt x="11905" y="15364"/>
                  </a:lnTo>
                  <a:cubicBezTo>
                    <a:pt x="13008" y="15364"/>
                    <a:pt x="14035" y="14713"/>
                    <a:pt x="14486" y="13685"/>
                  </a:cubicBezTo>
                  <a:lnTo>
                    <a:pt x="15414" y="11605"/>
                  </a:lnTo>
                  <a:cubicBezTo>
                    <a:pt x="15765" y="10803"/>
                    <a:pt x="15464" y="9876"/>
                    <a:pt x="14687" y="9450"/>
                  </a:cubicBezTo>
                  <a:lnTo>
                    <a:pt x="11278" y="7520"/>
                  </a:lnTo>
                  <a:cubicBezTo>
                    <a:pt x="10602" y="7144"/>
                    <a:pt x="10025" y="6542"/>
                    <a:pt x="9649" y="5815"/>
                  </a:cubicBezTo>
                  <a:lnTo>
                    <a:pt x="7820" y="2181"/>
                  </a:lnTo>
                  <a:cubicBezTo>
                    <a:pt x="7143" y="853"/>
                    <a:pt x="5765" y="1"/>
                    <a:pt x="42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93;p55">
              <a:extLst>
                <a:ext uri="{FF2B5EF4-FFF2-40B4-BE49-F238E27FC236}">
                  <a16:creationId xmlns:a16="http://schemas.microsoft.com/office/drawing/2014/main" id="{0EE723A3-6E52-450C-B38C-BF6CF823285F}"/>
                </a:ext>
              </a:extLst>
            </p:cNvPr>
            <p:cNvSpPr/>
            <p:nvPr/>
          </p:nvSpPr>
          <p:spPr>
            <a:xfrm flipH="1">
              <a:off x="6749381" y="2107651"/>
              <a:ext cx="55154" cy="56254"/>
            </a:xfrm>
            <a:custGeom>
              <a:avLst/>
              <a:gdLst/>
              <a:ahLst/>
              <a:cxnLst/>
              <a:rect l="l" t="t" r="r" b="b"/>
              <a:pathLst>
                <a:path w="1254" h="1279" extrusionOk="0">
                  <a:moveTo>
                    <a:pt x="627" y="1"/>
                  </a:moveTo>
                  <a:cubicBezTo>
                    <a:pt x="276" y="1"/>
                    <a:pt x="1" y="301"/>
                    <a:pt x="1" y="652"/>
                  </a:cubicBezTo>
                  <a:cubicBezTo>
                    <a:pt x="1" y="1003"/>
                    <a:pt x="276" y="1279"/>
                    <a:pt x="627" y="1279"/>
                  </a:cubicBezTo>
                  <a:cubicBezTo>
                    <a:pt x="978" y="1279"/>
                    <a:pt x="1254" y="1003"/>
                    <a:pt x="1254" y="652"/>
                  </a:cubicBezTo>
                  <a:cubicBezTo>
                    <a:pt x="1254" y="301"/>
                    <a:pt x="978" y="1"/>
                    <a:pt x="6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94;p55">
              <a:extLst>
                <a:ext uri="{FF2B5EF4-FFF2-40B4-BE49-F238E27FC236}">
                  <a16:creationId xmlns:a16="http://schemas.microsoft.com/office/drawing/2014/main" id="{82AA5264-9AC6-44D0-9BF8-06CC996E52F9}"/>
                </a:ext>
              </a:extLst>
            </p:cNvPr>
            <p:cNvSpPr/>
            <p:nvPr/>
          </p:nvSpPr>
          <p:spPr>
            <a:xfrm flipH="1">
              <a:off x="6753778" y="1997476"/>
              <a:ext cx="118005" cy="59025"/>
            </a:xfrm>
            <a:custGeom>
              <a:avLst/>
              <a:gdLst/>
              <a:ahLst/>
              <a:cxnLst/>
              <a:rect l="l" t="t" r="r" b="b"/>
              <a:pathLst>
                <a:path w="2683" h="1342" extrusionOk="0">
                  <a:moveTo>
                    <a:pt x="1737" y="1"/>
                  </a:moveTo>
                  <a:cubicBezTo>
                    <a:pt x="1576" y="1"/>
                    <a:pt x="1408" y="28"/>
                    <a:pt x="1254" y="49"/>
                  </a:cubicBezTo>
                  <a:cubicBezTo>
                    <a:pt x="953" y="100"/>
                    <a:pt x="652" y="225"/>
                    <a:pt x="402" y="400"/>
                  </a:cubicBezTo>
                  <a:cubicBezTo>
                    <a:pt x="276" y="501"/>
                    <a:pt x="126" y="626"/>
                    <a:pt x="76" y="776"/>
                  </a:cubicBezTo>
                  <a:cubicBezTo>
                    <a:pt x="1" y="952"/>
                    <a:pt x="51" y="1152"/>
                    <a:pt x="176" y="1253"/>
                  </a:cubicBezTo>
                  <a:cubicBezTo>
                    <a:pt x="260" y="1319"/>
                    <a:pt x="366" y="1342"/>
                    <a:pt x="479" y="1342"/>
                  </a:cubicBezTo>
                  <a:cubicBezTo>
                    <a:pt x="535" y="1342"/>
                    <a:pt x="594" y="1336"/>
                    <a:pt x="652" y="1328"/>
                  </a:cubicBezTo>
                  <a:lnTo>
                    <a:pt x="2106" y="1152"/>
                  </a:lnTo>
                  <a:cubicBezTo>
                    <a:pt x="2683" y="1102"/>
                    <a:pt x="2607" y="551"/>
                    <a:pt x="2282" y="200"/>
                  </a:cubicBezTo>
                  <a:cubicBezTo>
                    <a:pt x="2141" y="45"/>
                    <a:pt x="1944" y="1"/>
                    <a:pt x="17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95;p55">
              <a:extLst>
                <a:ext uri="{FF2B5EF4-FFF2-40B4-BE49-F238E27FC236}">
                  <a16:creationId xmlns:a16="http://schemas.microsoft.com/office/drawing/2014/main" id="{E6B549E4-6C43-4BF2-B359-4B70A3B6EF8F}"/>
                </a:ext>
              </a:extLst>
            </p:cNvPr>
            <p:cNvSpPr/>
            <p:nvPr/>
          </p:nvSpPr>
          <p:spPr>
            <a:xfrm flipH="1">
              <a:off x="6382307" y="2419616"/>
              <a:ext cx="2243" cy="11084"/>
            </a:xfrm>
            <a:custGeom>
              <a:avLst/>
              <a:gdLst/>
              <a:ahLst/>
              <a:cxnLst/>
              <a:rect l="l" t="t" r="r" b="b"/>
              <a:pathLst>
                <a:path w="51" h="252" extrusionOk="0">
                  <a:moveTo>
                    <a:pt x="26" y="0"/>
                  </a:moveTo>
                  <a:cubicBezTo>
                    <a:pt x="26" y="76"/>
                    <a:pt x="1" y="151"/>
                    <a:pt x="1" y="226"/>
                  </a:cubicBezTo>
                  <a:cubicBezTo>
                    <a:pt x="1" y="226"/>
                    <a:pt x="26" y="226"/>
                    <a:pt x="51" y="251"/>
                  </a:cubicBezTo>
                  <a:cubicBezTo>
                    <a:pt x="26" y="176"/>
                    <a:pt x="26" y="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96;p55">
              <a:extLst>
                <a:ext uri="{FF2B5EF4-FFF2-40B4-BE49-F238E27FC236}">
                  <a16:creationId xmlns:a16="http://schemas.microsoft.com/office/drawing/2014/main" id="{7973AA6E-A375-4662-9FF9-B41A14832B3E}"/>
                </a:ext>
              </a:extLst>
            </p:cNvPr>
            <p:cNvSpPr/>
            <p:nvPr/>
          </p:nvSpPr>
          <p:spPr>
            <a:xfrm flipH="1">
              <a:off x="6377908" y="2419616"/>
              <a:ext cx="12139" cy="15482"/>
            </a:xfrm>
            <a:custGeom>
              <a:avLst/>
              <a:gdLst/>
              <a:ahLst/>
              <a:cxnLst/>
              <a:rect l="l" t="t" r="r" b="b"/>
              <a:pathLst>
                <a:path w="276" h="352" extrusionOk="0">
                  <a:moveTo>
                    <a:pt x="50" y="0"/>
                  </a:moveTo>
                  <a:cubicBezTo>
                    <a:pt x="50" y="76"/>
                    <a:pt x="50" y="151"/>
                    <a:pt x="25" y="226"/>
                  </a:cubicBezTo>
                  <a:lnTo>
                    <a:pt x="0" y="326"/>
                  </a:lnTo>
                  <a:lnTo>
                    <a:pt x="276" y="351"/>
                  </a:lnTo>
                  <a:lnTo>
                    <a:pt x="251" y="226"/>
                  </a:lnTo>
                  <a:cubicBezTo>
                    <a:pt x="251" y="151"/>
                    <a:pt x="226" y="76"/>
                    <a:pt x="226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97;p55">
              <a:extLst>
                <a:ext uri="{FF2B5EF4-FFF2-40B4-BE49-F238E27FC236}">
                  <a16:creationId xmlns:a16="http://schemas.microsoft.com/office/drawing/2014/main" id="{01E54AC6-BEDD-49A5-96F9-DB4BF7C4BA99}"/>
                </a:ext>
              </a:extLst>
            </p:cNvPr>
            <p:cNvSpPr/>
            <p:nvPr/>
          </p:nvSpPr>
          <p:spPr>
            <a:xfrm flipH="1">
              <a:off x="6296320" y="2429512"/>
              <a:ext cx="147737" cy="299609"/>
            </a:xfrm>
            <a:custGeom>
              <a:avLst/>
              <a:gdLst/>
              <a:ahLst/>
              <a:cxnLst/>
              <a:rect l="l" t="t" r="r" b="b"/>
              <a:pathLst>
                <a:path w="3359" h="6812" extrusionOk="0">
                  <a:moveTo>
                    <a:pt x="1354" y="1"/>
                  </a:moveTo>
                  <a:cubicBezTo>
                    <a:pt x="1253" y="502"/>
                    <a:pt x="802" y="903"/>
                    <a:pt x="251" y="903"/>
                  </a:cubicBezTo>
                  <a:lnTo>
                    <a:pt x="0" y="903"/>
                  </a:lnTo>
                  <a:cubicBezTo>
                    <a:pt x="426" y="1630"/>
                    <a:pt x="602" y="2532"/>
                    <a:pt x="501" y="3384"/>
                  </a:cubicBezTo>
                  <a:cubicBezTo>
                    <a:pt x="426" y="3936"/>
                    <a:pt x="251" y="4462"/>
                    <a:pt x="201" y="5014"/>
                  </a:cubicBezTo>
                  <a:cubicBezTo>
                    <a:pt x="151" y="5565"/>
                    <a:pt x="276" y="6191"/>
                    <a:pt x="702" y="6542"/>
                  </a:cubicBezTo>
                  <a:cubicBezTo>
                    <a:pt x="924" y="6723"/>
                    <a:pt x="1208" y="6811"/>
                    <a:pt x="1498" y="6811"/>
                  </a:cubicBezTo>
                  <a:cubicBezTo>
                    <a:pt x="1731" y="6811"/>
                    <a:pt x="1968" y="6754"/>
                    <a:pt x="2181" y="6643"/>
                  </a:cubicBezTo>
                  <a:cubicBezTo>
                    <a:pt x="2632" y="6417"/>
                    <a:pt x="2983" y="5991"/>
                    <a:pt x="3158" y="5490"/>
                  </a:cubicBezTo>
                  <a:cubicBezTo>
                    <a:pt x="3334" y="5014"/>
                    <a:pt x="3359" y="4487"/>
                    <a:pt x="3359" y="3961"/>
                  </a:cubicBezTo>
                  <a:cubicBezTo>
                    <a:pt x="3334" y="2908"/>
                    <a:pt x="3083" y="1856"/>
                    <a:pt x="2682" y="878"/>
                  </a:cubicBezTo>
                  <a:cubicBezTo>
                    <a:pt x="2607" y="878"/>
                    <a:pt x="2557" y="903"/>
                    <a:pt x="2481" y="903"/>
                  </a:cubicBezTo>
                  <a:cubicBezTo>
                    <a:pt x="1955" y="903"/>
                    <a:pt x="1504" y="527"/>
                    <a:pt x="1404" y="26"/>
                  </a:cubicBezTo>
                  <a:cubicBezTo>
                    <a:pt x="1379" y="1"/>
                    <a:pt x="1354" y="1"/>
                    <a:pt x="1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98;p55">
              <a:extLst>
                <a:ext uri="{FF2B5EF4-FFF2-40B4-BE49-F238E27FC236}">
                  <a16:creationId xmlns:a16="http://schemas.microsoft.com/office/drawing/2014/main" id="{0EE0E7FB-6C0F-40B8-810A-DDF66845C50C}"/>
                </a:ext>
              </a:extLst>
            </p:cNvPr>
            <p:cNvSpPr/>
            <p:nvPr/>
          </p:nvSpPr>
          <p:spPr>
            <a:xfrm flipH="1">
              <a:off x="6273184" y="2379944"/>
              <a:ext cx="360481" cy="97025"/>
            </a:xfrm>
            <a:custGeom>
              <a:avLst/>
              <a:gdLst/>
              <a:ahLst/>
              <a:cxnLst/>
              <a:rect l="l" t="t" r="r" b="b"/>
              <a:pathLst>
                <a:path w="8196" h="2206" extrusionOk="0">
                  <a:moveTo>
                    <a:pt x="5489" y="0"/>
                  </a:moveTo>
                  <a:lnTo>
                    <a:pt x="5489" y="902"/>
                  </a:lnTo>
                  <a:cubicBezTo>
                    <a:pt x="5489" y="1429"/>
                    <a:pt x="5088" y="1830"/>
                    <a:pt x="4562" y="1830"/>
                  </a:cubicBezTo>
                  <a:lnTo>
                    <a:pt x="3910" y="1830"/>
                  </a:lnTo>
                  <a:cubicBezTo>
                    <a:pt x="3259" y="1830"/>
                    <a:pt x="2632" y="1729"/>
                    <a:pt x="2030" y="1504"/>
                  </a:cubicBezTo>
                  <a:lnTo>
                    <a:pt x="276" y="852"/>
                  </a:lnTo>
                  <a:cubicBezTo>
                    <a:pt x="249" y="839"/>
                    <a:pt x="222" y="833"/>
                    <a:pt x="196" y="833"/>
                  </a:cubicBezTo>
                  <a:cubicBezTo>
                    <a:pt x="126" y="833"/>
                    <a:pt x="62" y="879"/>
                    <a:pt x="25" y="953"/>
                  </a:cubicBezTo>
                  <a:cubicBezTo>
                    <a:pt x="0" y="1053"/>
                    <a:pt x="50" y="1153"/>
                    <a:pt x="151" y="1178"/>
                  </a:cubicBezTo>
                  <a:lnTo>
                    <a:pt x="1905" y="1855"/>
                  </a:lnTo>
                  <a:cubicBezTo>
                    <a:pt x="2557" y="2080"/>
                    <a:pt x="3233" y="2206"/>
                    <a:pt x="3910" y="2206"/>
                  </a:cubicBezTo>
                  <a:lnTo>
                    <a:pt x="4562" y="2206"/>
                  </a:lnTo>
                  <a:cubicBezTo>
                    <a:pt x="5038" y="2206"/>
                    <a:pt x="5464" y="1955"/>
                    <a:pt x="5690" y="1579"/>
                  </a:cubicBezTo>
                  <a:cubicBezTo>
                    <a:pt x="5915" y="1955"/>
                    <a:pt x="6316" y="2206"/>
                    <a:pt x="6792" y="2206"/>
                  </a:cubicBezTo>
                  <a:cubicBezTo>
                    <a:pt x="7319" y="2206"/>
                    <a:pt x="7770" y="1905"/>
                    <a:pt x="7945" y="1404"/>
                  </a:cubicBezTo>
                  <a:lnTo>
                    <a:pt x="8171" y="877"/>
                  </a:lnTo>
                  <a:cubicBezTo>
                    <a:pt x="8196" y="777"/>
                    <a:pt x="8146" y="652"/>
                    <a:pt x="8071" y="627"/>
                  </a:cubicBezTo>
                  <a:cubicBezTo>
                    <a:pt x="8044" y="613"/>
                    <a:pt x="8017" y="607"/>
                    <a:pt x="7991" y="607"/>
                  </a:cubicBezTo>
                  <a:cubicBezTo>
                    <a:pt x="7920" y="607"/>
                    <a:pt x="7857" y="654"/>
                    <a:pt x="7820" y="727"/>
                  </a:cubicBezTo>
                  <a:lnTo>
                    <a:pt x="7594" y="1278"/>
                  </a:lnTo>
                  <a:cubicBezTo>
                    <a:pt x="7469" y="1629"/>
                    <a:pt x="7143" y="1830"/>
                    <a:pt x="6792" y="1830"/>
                  </a:cubicBezTo>
                  <a:cubicBezTo>
                    <a:pt x="6291" y="1830"/>
                    <a:pt x="5865" y="1429"/>
                    <a:pt x="5865" y="902"/>
                  </a:cubicBezTo>
                  <a:lnTo>
                    <a:pt x="58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99;p55">
              <a:extLst>
                <a:ext uri="{FF2B5EF4-FFF2-40B4-BE49-F238E27FC236}">
                  <a16:creationId xmlns:a16="http://schemas.microsoft.com/office/drawing/2014/main" id="{90A42360-CB5B-422C-99A5-786A02FBBED0}"/>
                </a:ext>
              </a:extLst>
            </p:cNvPr>
            <p:cNvSpPr/>
            <p:nvPr/>
          </p:nvSpPr>
          <p:spPr>
            <a:xfrm flipH="1">
              <a:off x="6298519" y="2325494"/>
              <a:ext cx="189653" cy="89988"/>
            </a:xfrm>
            <a:custGeom>
              <a:avLst/>
              <a:gdLst/>
              <a:ahLst/>
              <a:cxnLst/>
              <a:rect l="l" t="t" r="r" b="b"/>
              <a:pathLst>
                <a:path w="4312" h="2046" extrusionOk="0">
                  <a:moveTo>
                    <a:pt x="2118" y="0"/>
                  </a:moveTo>
                  <a:cubicBezTo>
                    <a:pt x="1594" y="0"/>
                    <a:pt x="1070" y="38"/>
                    <a:pt x="552" y="110"/>
                  </a:cubicBezTo>
                  <a:cubicBezTo>
                    <a:pt x="151" y="160"/>
                    <a:pt x="1" y="637"/>
                    <a:pt x="276" y="887"/>
                  </a:cubicBezTo>
                  <a:cubicBezTo>
                    <a:pt x="577" y="1188"/>
                    <a:pt x="903" y="1464"/>
                    <a:pt x="1254" y="1714"/>
                  </a:cubicBezTo>
                  <a:cubicBezTo>
                    <a:pt x="1578" y="1937"/>
                    <a:pt x="1952" y="2046"/>
                    <a:pt x="2322" y="2046"/>
                  </a:cubicBezTo>
                  <a:cubicBezTo>
                    <a:pt x="2866" y="2046"/>
                    <a:pt x="3402" y="1811"/>
                    <a:pt x="3760" y="1363"/>
                  </a:cubicBezTo>
                  <a:cubicBezTo>
                    <a:pt x="3885" y="1188"/>
                    <a:pt x="4011" y="1038"/>
                    <a:pt x="4136" y="862"/>
                  </a:cubicBezTo>
                  <a:cubicBezTo>
                    <a:pt x="4311" y="587"/>
                    <a:pt x="4136" y="186"/>
                    <a:pt x="3810" y="135"/>
                  </a:cubicBezTo>
                  <a:cubicBezTo>
                    <a:pt x="3251" y="44"/>
                    <a:pt x="2684" y="0"/>
                    <a:pt x="2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800;p55">
              <a:extLst>
                <a:ext uri="{FF2B5EF4-FFF2-40B4-BE49-F238E27FC236}">
                  <a16:creationId xmlns:a16="http://schemas.microsoft.com/office/drawing/2014/main" id="{D53E1339-38B4-4C9A-8B4F-F0848476B183}"/>
                </a:ext>
              </a:extLst>
            </p:cNvPr>
            <p:cNvSpPr/>
            <p:nvPr/>
          </p:nvSpPr>
          <p:spPr>
            <a:xfrm flipH="1">
              <a:off x="6821026" y="2701409"/>
              <a:ext cx="243663" cy="148133"/>
            </a:xfrm>
            <a:custGeom>
              <a:avLst/>
              <a:gdLst/>
              <a:ahLst/>
              <a:cxnLst/>
              <a:rect l="l" t="t" r="r" b="b"/>
              <a:pathLst>
                <a:path w="5540" h="3368" extrusionOk="0">
                  <a:moveTo>
                    <a:pt x="2898" y="1"/>
                  </a:moveTo>
                  <a:cubicBezTo>
                    <a:pt x="2818" y="1"/>
                    <a:pt x="2738" y="4"/>
                    <a:pt x="2657" y="9"/>
                  </a:cubicBezTo>
                  <a:cubicBezTo>
                    <a:pt x="1429" y="110"/>
                    <a:pt x="151" y="1187"/>
                    <a:pt x="1" y="2441"/>
                  </a:cubicBezTo>
                  <a:lnTo>
                    <a:pt x="2006" y="2441"/>
                  </a:lnTo>
                  <a:cubicBezTo>
                    <a:pt x="2056" y="2766"/>
                    <a:pt x="2156" y="3092"/>
                    <a:pt x="2307" y="3368"/>
                  </a:cubicBezTo>
                  <a:cubicBezTo>
                    <a:pt x="2307" y="2917"/>
                    <a:pt x="2457" y="2441"/>
                    <a:pt x="2733" y="2065"/>
                  </a:cubicBezTo>
                  <a:cubicBezTo>
                    <a:pt x="3109" y="1588"/>
                    <a:pt x="3685" y="1288"/>
                    <a:pt x="4287" y="1137"/>
                  </a:cubicBezTo>
                  <a:cubicBezTo>
                    <a:pt x="4612" y="1061"/>
                    <a:pt x="4938" y="1028"/>
                    <a:pt x="5252" y="1028"/>
                  </a:cubicBezTo>
                  <a:cubicBezTo>
                    <a:pt x="5349" y="1028"/>
                    <a:pt x="5445" y="1031"/>
                    <a:pt x="5540" y="1037"/>
                  </a:cubicBezTo>
                  <a:cubicBezTo>
                    <a:pt x="4799" y="412"/>
                    <a:pt x="3866" y="1"/>
                    <a:pt x="28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801;p55">
              <a:extLst>
                <a:ext uri="{FF2B5EF4-FFF2-40B4-BE49-F238E27FC236}">
                  <a16:creationId xmlns:a16="http://schemas.microsoft.com/office/drawing/2014/main" id="{38A0B337-FA81-45CA-B9B0-A42BD3624528}"/>
                </a:ext>
              </a:extLst>
            </p:cNvPr>
            <p:cNvSpPr/>
            <p:nvPr/>
          </p:nvSpPr>
          <p:spPr>
            <a:xfrm flipH="1">
              <a:off x="6760375" y="2746623"/>
              <a:ext cx="202891" cy="163219"/>
            </a:xfrm>
            <a:custGeom>
              <a:avLst/>
              <a:gdLst/>
              <a:ahLst/>
              <a:cxnLst/>
              <a:rect l="l" t="t" r="r" b="b"/>
              <a:pathLst>
                <a:path w="4613" h="3711" extrusionOk="0">
                  <a:moveTo>
                    <a:pt x="2946" y="0"/>
                  </a:moveTo>
                  <a:cubicBezTo>
                    <a:pt x="2632" y="0"/>
                    <a:pt x="2306" y="33"/>
                    <a:pt x="1981" y="109"/>
                  </a:cubicBezTo>
                  <a:cubicBezTo>
                    <a:pt x="1379" y="260"/>
                    <a:pt x="803" y="560"/>
                    <a:pt x="427" y="1037"/>
                  </a:cubicBezTo>
                  <a:cubicBezTo>
                    <a:pt x="151" y="1413"/>
                    <a:pt x="1" y="1889"/>
                    <a:pt x="1" y="2340"/>
                  </a:cubicBezTo>
                  <a:cubicBezTo>
                    <a:pt x="201" y="2691"/>
                    <a:pt x="477" y="2992"/>
                    <a:pt x="853" y="3242"/>
                  </a:cubicBezTo>
                  <a:cubicBezTo>
                    <a:pt x="1286" y="3554"/>
                    <a:pt x="1828" y="3711"/>
                    <a:pt x="2370" y="3711"/>
                  </a:cubicBezTo>
                  <a:cubicBezTo>
                    <a:pt x="2611" y="3711"/>
                    <a:pt x="2852" y="3680"/>
                    <a:pt x="3083" y="3618"/>
                  </a:cubicBezTo>
                  <a:cubicBezTo>
                    <a:pt x="3635" y="3468"/>
                    <a:pt x="4161" y="3092"/>
                    <a:pt x="4362" y="2540"/>
                  </a:cubicBezTo>
                  <a:cubicBezTo>
                    <a:pt x="4612" y="1814"/>
                    <a:pt x="4211" y="1012"/>
                    <a:pt x="3685" y="435"/>
                  </a:cubicBezTo>
                  <a:cubicBezTo>
                    <a:pt x="3534" y="285"/>
                    <a:pt x="3384" y="159"/>
                    <a:pt x="3234" y="9"/>
                  </a:cubicBezTo>
                  <a:cubicBezTo>
                    <a:pt x="3139" y="3"/>
                    <a:pt x="3043" y="0"/>
                    <a:pt x="2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802;p55">
              <a:extLst>
                <a:ext uri="{FF2B5EF4-FFF2-40B4-BE49-F238E27FC236}">
                  <a16:creationId xmlns:a16="http://schemas.microsoft.com/office/drawing/2014/main" id="{F9777138-2E5F-4667-B82E-B78C1163EBC1}"/>
                </a:ext>
              </a:extLst>
            </p:cNvPr>
            <p:cNvSpPr/>
            <p:nvPr/>
          </p:nvSpPr>
          <p:spPr>
            <a:xfrm flipH="1">
              <a:off x="6525599" y="2748998"/>
              <a:ext cx="156578" cy="136610"/>
            </a:xfrm>
            <a:custGeom>
              <a:avLst/>
              <a:gdLst/>
              <a:ahLst/>
              <a:cxnLst/>
              <a:rect l="l" t="t" r="r" b="b"/>
              <a:pathLst>
                <a:path w="3560" h="3106" extrusionOk="0">
                  <a:moveTo>
                    <a:pt x="1231" y="0"/>
                  </a:moveTo>
                  <a:cubicBezTo>
                    <a:pt x="1172" y="0"/>
                    <a:pt x="1113" y="2"/>
                    <a:pt x="1053" y="5"/>
                  </a:cubicBezTo>
                  <a:cubicBezTo>
                    <a:pt x="752" y="5"/>
                    <a:pt x="427" y="80"/>
                    <a:pt x="151" y="206"/>
                  </a:cubicBezTo>
                  <a:cubicBezTo>
                    <a:pt x="126" y="281"/>
                    <a:pt x="101" y="356"/>
                    <a:pt x="101" y="431"/>
                  </a:cubicBezTo>
                  <a:cubicBezTo>
                    <a:pt x="26" y="757"/>
                    <a:pt x="1" y="1108"/>
                    <a:pt x="76" y="1434"/>
                  </a:cubicBezTo>
                  <a:cubicBezTo>
                    <a:pt x="201" y="2110"/>
                    <a:pt x="627" y="2712"/>
                    <a:pt x="1254" y="2963"/>
                  </a:cubicBezTo>
                  <a:cubicBezTo>
                    <a:pt x="1463" y="3058"/>
                    <a:pt x="1696" y="3106"/>
                    <a:pt x="1930" y="3106"/>
                  </a:cubicBezTo>
                  <a:cubicBezTo>
                    <a:pt x="2370" y="3106"/>
                    <a:pt x="2814" y="2939"/>
                    <a:pt x="3108" y="2612"/>
                  </a:cubicBezTo>
                  <a:cubicBezTo>
                    <a:pt x="3309" y="2361"/>
                    <a:pt x="3434" y="2035"/>
                    <a:pt x="3509" y="1735"/>
                  </a:cubicBezTo>
                  <a:cubicBezTo>
                    <a:pt x="3560" y="1434"/>
                    <a:pt x="3560" y="1133"/>
                    <a:pt x="3509" y="832"/>
                  </a:cubicBezTo>
                  <a:cubicBezTo>
                    <a:pt x="2878" y="318"/>
                    <a:pt x="2051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803;p55">
              <a:extLst>
                <a:ext uri="{FF2B5EF4-FFF2-40B4-BE49-F238E27FC236}">
                  <a16:creationId xmlns:a16="http://schemas.microsoft.com/office/drawing/2014/main" id="{D12E8A9F-F3EE-47B9-B5E1-822E19E51A9C}"/>
                </a:ext>
              </a:extLst>
            </p:cNvPr>
            <p:cNvSpPr/>
            <p:nvPr/>
          </p:nvSpPr>
          <p:spPr>
            <a:xfrm flipH="1">
              <a:off x="6527798" y="2713724"/>
              <a:ext cx="147781" cy="71911"/>
            </a:xfrm>
            <a:custGeom>
              <a:avLst/>
              <a:gdLst/>
              <a:ahLst/>
              <a:cxnLst/>
              <a:rect l="l" t="t" r="r" b="b"/>
              <a:pathLst>
                <a:path w="3360" h="1635" extrusionOk="0">
                  <a:moveTo>
                    <a:pt x="1532" y="0"/>
                  </a:moveTo>
                  <a:cubicBezTo>
                    <a:pt x="1182" y="0"/>
                    <a:pt x="824" y="91"/>
                    <a:pt x="527" y="231"/>
                  </a:cubicBezTo>
                  <a:cubicBezTo>
                    <a:pt x="227" y="381"/>
                    <a:pt x="76" y="682"/>
                    <a:pt x="1" y="1008"/>
                  </a:cubicBezTo>
                  <a:lnTo>
                    <a:pt x="1" y="1008"/>
                  </a:lnTo>
                  <a:cubicBezTo>
                    <a:pt x="277" y="882"/>
                    <a:pt x="602" y="807"/>
                    <a:pt x="903" y="807"/>
                  </a:cubicBezTo>
                  <a:cubicBezTo>
                    <a:pt x="963" y="804"/>
                    <a:pt x="1022" y="802"/>
                    <a:pt x="1081" y="802"/>
                  </a:cubicBezTo>
                  <a:cubicBezTo>
                    <a:pt x="1901" y="802"/>
                    <a:pt x="2728" y="1120"/>
                    <a:pt x="3359" y="1634"/>
                  </a:cubicBezTo>
                  <a:cubicBezTo>
                    <a:pt x="3309" y="1434"/>
                    <a:pt x="3259" y="1208"/>
                    <a:pt x="3134" y="1008"/>
                  </a:cubicBezTo>
                  <a:cubicBezTo>
                    <a:pt x="2908" y="557"/>
                    <a:pt x="2457" y="206"/>
                    <a:pt x="1981" y="55"/>
                  </a:cubicBezTo>
                  <a:cubicBezTo>
                    <a:pt x="1836" y="17"/>
                    <a:pt x="1685" y="0"/>
                    <a:pt x="15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804;p55">
              <a:extLst>
                <a:ext uri="{FF2B5EF4-FFF2-40B4-BE49-F238E27FC236}">
                  <a16:creationId xmlns:a16="http://schemas.microsoft.com/office/drawing/2014/main" id="{C3A4CC33-0096-45D6-8E93-D165C4E3F9DD}"/>
                </a:ext>
              </a:extLst>
            </p:cNvPr>
            <p:cNvSpPr/>
            <p:nvPr/>
          </p:nvSpPr>
          <p:spPr>
            <a:xfrm flipH="1">
              <a:off x="6439613" y="2187479"/>
              <a:ext cx="285534" cy="107625"/>
            </a:xfrm>
            <a:custGeom>
              <a:avLst/>
              <a:gdLst/>
              <a:ahLst/>
              <a:cxnLst/>
              <a:rect l="l" t="t" r="r" b="b"/>
              <a:pathLst>
                <a:path w="6492" h="2447" extrusionOk="0">
                  <a:moveTo>
                    <a:pt x="3895" y="0"/>
                  </a:moveTo>
                  <a:cubicBezTo>
                    <a:pt x="3581" y="0"/>
                    <a:pt x="3265" y="39"/>
                    <a:pt x="2958" y="115"/>
                  </a:cubicBezTo>
                  <a:cubicBezTo>
                    <a:pt x="2256" y="291"/>
                    <a:pt x="1604" y="642"/>
                    <a:pt x="1128" y="1068"/>
                  </a:cubicBezTo>
                  <a:cubicBezTo>
                    <a:pt x="627" y="1494"/>
                    <a:pt x="251" y="1970"/>
                    <a:pt x="0" y="2446"/>
                  </a:cubicBezTo>
                  <a:cubicBezTo>
                    <a:pt x="1003" y="2045"/>
                    <a:pt x="2105" y="1469"/>
                    <a:pt x="3233" y="1193"/>
                  </a:cubicBezTo>
                  <a:cubicBezTo>
                    <a:pt x="3721" y="1071"/>
                    <a:pt x="4218" y="1008"/>
                    <a:pt x="4708" y="1008"/>
                  </a:cubicBezTo>
                  <a:cubicBezTo>
                    <a:pt x="5326" y="1008"/>
                    <a:pt x="5932" y="1109"/>
                    <a:pt x="6491" y="1318"/>
                  </a:cubicBezTo>
                  <a:cubicBezTo>
                    <a:pt x="6241" y="842"/>
                    <a:pt x="5714" y="416"/>
                    <a:pt x="5063" y="191"/>
                  </a:cubicBezTo>
                  <a:cubicBezTo>
                    <a:pt x="4696" y="64"/>
                    <a:pt x="4298" y="0"/>
                    <a:pt x="3895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805;p55">
              <a:extLst>
                <a:ext uri="{FF2B5EF4-FFF2-40B4-BE49-F238E27FC236}">
                  <a16:creationId xmlns:a16="http://schemas.microsoft.com/office/drawing/2014/main" id="{68C2BAE4-1F1B-49F7-9040-1B249683F0BB}"/>
                </a:ext>
              </a:extLst>
            </p:cNvPr>
            <p:cNvSpPr/>
            <p:nvPr/>
          </p:nvSpPr>
          <p:spPr>
            <a:xfrm flipH="1">
              <a:off x="7420668" y="2350168"/>
              <a:ext cx="1213697" cy="458606"/>
            </a:xfrm>
            <a:custGeom>
              <a:avLst/>
              <a:gdLst/>
              <a:ahLst/>
              <a:cxnLst/>
              <a:rect l="l" t="t" r="r" b="b"/>
              <a:pathLst>
                <a:path w="27595" h="10427" extrusionOk="0">
                  <a:moveTo>
                    <a:pt x="6918" y="0"/>
                  </a:moveTo>
                  <a:lnTo>
                    <a:pt x="6742" y="126"/>
                  </a:lnTo>
                  <a:cubicBezTo>
                    <a:pt x="3484" y="2757"/>
                    <a:pt x="1128" y="6366"/>
                    <a:pt x="0" y="10427"/>
                  </a:cubicBezTo>
                  <a:lnTo>
                    <a:pt x="27595" y="10427"/>
                  </a:lnTo>
                  <a:lnTo>
                    <a:pt x="25940" y="3459"/>
                  </a:lnTo>
                  <a:lnTo>
                    <a:pt x="6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806;p55">
              <a:extLst>
                <a:ext uri="{FF2B5EF4-FFF2-40B4-BE49-F238E27FC236}">
                  <a16:creationId xmlns:a16="http://schemas.microsoft.com/office/drawing/2014/main" id="{E3E65D9B-1E4B-498A-9E45-ECA903375338}"/>
                </a:ext>
              </a:extLst>
            </p:cNvPr>
            <p:cNvSpPr/>
            <p:nvPr/>
          </p:nvSpPr>
          <p:spPr>
            <a:xfrm flipH="1">
              <a:off x="7482422" y="2350168"/>
              <a:ext cx="874152" cy="310297"/>
            </a:xfrm>
            <a:custGeom>
              <a:avLst/>
              <a:gdLst/>
              <a:ahLst/>
              <a:cxnLst/>
              <a:rect l="l" t="t" r="r" b="b"/>
              <a:pathLst>
                <a:path w="19875" h="7055" extrusionOk="0">
                  <a:moveTo>
                    <a:pt x="602" y="0"/>
                  </a:moveTo>
                  <a:lnTo>
                    <a:pt x="0" y="477"/>
                  </a:lnTo>
                  <a:lnTo>
                    <a:pt x="2005" y="3359"/>
                  </a:lnTo>
                  <a:cubicBezTo>
                    <a:pt x="3409" y="5389"/>
                    <a:pt x="5639" y="6642"/>
                    <a:pt x="8095" y="6767"/>
                  </a:cubicBezTo>
                  <a:lnTo>
                    <a:pt x="13309" y="7043"/>
                  </a:lnTo>
                  <a:cubicBezTo>
                    <a:pt x="13459" y="7051"/>
                    <a:pt x="13610" y="7055"/>
                    <a:pt x="13760" y="7055"/>
                  </a:cubicBezTo>
                  <a:cubicBezTo>
                    <a:pt x="16054" y="7055"/>
                    <a:pt x="18252" y="6160"/>
                    <a:pt x="19875" y="4537"/>
                  </a:cubicBezTo>
                  <a:lnTo>
                    <a:pt x="19624" y="3459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807;p55">
              <a:extLst>
                <a:ext uri="{FF2B5EF4-FFF2-40B4-BE49-F238E27FC236}">
                  <a16:creationId xmlns:a16="http://schemas.microsoft.com/office/drawing/2014/main" id="{0B361036-9D40-4D57-ABFC-9393A761BF1F}"/>
                </a:ext>
              </a:extLst>
            </p:cNvPr>
            <p:cNvSpPr/>
            <p:nvPr/>
          </p:nvSpPr>
          <p:spPr>
            <a:xfrm flipH="1">
              <a:off x="7306016" y="2662749"/>
              <a:ext cx="248105" cy="155962"/>
            </a:xfrm>
            <a:custGeom>
              <a:avLst/>
              <a:gdLst/>
              <a:ahLst/>
              <a:cxnLst/>
              <a:rect l="l" t="t" r="r" b="b"/>
              <a:pathLst>
                <a:path w="5641" h="3546" extrusionOk="0">
                  <a:moveTo>
                    <a:pt x="2965" y="1"/>
                  </a:moveTo>
                  <a:cubicBezTo>
                    <a:pt x="2176" y="1"/>
                    <a:pt x="1380" y="330"/>
                    <a:pt x="853" y="914"/>
                  </a:cubicBezTo>
                  <a:cubicBezTo>
                    <a:pt x="377" y="1415"/>
                    <a:pt x="126" y="2041"/>
                    <a:pt x="1" y="2718"/>
                  </a:cubicBezTo>
                  <a:cubicBezTo>
                    <a:pt x="327" y="2192"/>
                    <a:pt x="778" y="1741"/>
                    <a:pt x="1329" y="1440"/>
                  </a:cubicBezTo>
                  <a:cubicBezTo>
                    <a:pt x="1767" y="1203"/>
                    <a:pt x="2266" y="1078"/>
                    <a:pt x="2764" y="1078"/>
                  </a:cubicBezTo>
                  <a:cubicBezTo>
                    <a:pt x="3320" y="1078"/>
                    <a:pt x="3874" y="1234"/>
                    <a:pt x="4337" y="1565"/>
                  </a:cubicBezTo>
                  <a:cubicBezTo>
                    <a:pt x="4963" y="1991"/>
                    <a:pt x="5389" y="2768"/>
                    <a:pt x="5440" y="3545"/>
                  </a:cubicBezTo>
                  <a:cubicBezTo>
                    <a:pt x="5565" y="3169"/>
                    <a:pt x="5640" y="2793"/>
                    <a:pt x="5590" y="2417"/>
                  </a:cubicBezTo>
                  <a:cubicBezTo>
                    <a:pt x="5540" y="1365"/>
                    <a:pt x="4738" y="412"/>
                    <a:pt x="3735" y="112"/>
                  </a:cubicBezTo>
                  <a:cubicBezTo>
                    <a:pt x="3486" y="37"/>
                    <a:pt x="3226" y="1"/>
                    <a:pt x="2965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808;p55">
              <a:extLst>
                <a:ext uri="{FF2B5EF4-FFF2-40B4-BE49-F238E27FC236}">
                  <a16:creationId xmlns:a16="http://schemas.microsoft.com/office/drawing/2014/main" id="{2ACF051F-7F49-4357-82FB-6EC5CF6DE06D}"/>
                </a:ext>
              </a:extLst>
            </p:cNvPr>
            <p:cNvSpPr/>
            <p:nvPr/>
          </p:nvSpPr>
          <p:spPr>
            <a:xfrm flipH="1">
              <a:off x="7314856" y="2710162"/>
              <a:ext cx="243663" cy="228665"/>
            </a:xfrm>
            <a:custGeom>
              <a:avLst/>
              <a:gdLst/>
              <a:ahLst/>
              <a:cxnLst/>
              <a:rect l="l" t="t" r="r" b="b"/>
              <a:pathLst>
                <a:path w="5540" h="5199" extrusionOk="0">
                  <a:moveTo>
                    <a:pt x="2874" y="0"/>
                  </a:moveTo>
                  <a:cubicBezTo>
                    <a:pt x="2379" y="0"/>
                    <a:pt x="1879" y="125"/>
                    <a:pt x="1429" y="362"/>
                  </a:cubicBezTo>
                  <a:cubicBezTo>
                    <a:pt x="878" y="663"/>
                    <a:pt x="427" y="1114"/>
                    <a:pt x="101" y="1640"/>
                  </a:cubicBezTo>
                  <a:cubicBezTo>
                    <a:pt x="51" y="1916"/>
                    <a:pt x="26" y="2166"/>
                    <a:pt x="26" y="2442"/>
                  </a:cubicBezTo>
                  <a:cubicBezTo>
                    <a:pt x="1" y="3369"/>
                    <a:pt x="226" y="4297"/>
                    <a:pt x="477" y="5199"/>
                  </a:cubicBezTo>
                  <a:lnTo>
                    <a:pt x="2306" y="2893"/>
                  </a:lnTo>
                  <a:lnTo>
                    <a:pt x="3334" y="5199"/>
                  </a:lnTo>
                  <a:cubicBezTo>
                    <a:pt x="3936" y="4698"/>
                    <a:pt x="4537" y="4146"/>
                    <a:pt x="4988" y="3520"/>
                  </a:cubicBezTo>
                  <a:cubicBezTo>
                    <a:pt x="5214" y="3194"/>
                    <a:pt x="5414" y="2843"/>
                    <a:pt x="5540" y="2467"/>
                  </a:cubicBezTo>
                  <a:cubicBezTo>
                    <a:pt x="5489" y="1690"/>
                    <a:pt x="5063" y="913"/>
                    <a:pt x="4437" y="487"/>
                  </a:cubicBezTo>
                  <a:cubicBezTo>
                    <a:pt x="3974" y="156"/>
                    <a:pt x="3427" y="0"/>
                    <a:pt x="28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809;p55">
              <a:extLst>
                <a:ext uri="{FF2B5EF4-FFF2-40B4-BE49-F238E27FC236}">
                  <a16:creationId xmlns:a16="http://schemas.microsoft.com/office/drawing/2014/main" id="{571AD653-28B9-4925-BE39-53D1863325E2}"/>
                </a:ext>
              </a:extLst>
            </p:cNvPr>
            <p:cNvSpPr/>
            <p:nvPr/>
          </p:nvSpPr>
          <p:spPr>
            <a:xfrm flipH="1">
              <a:off x="7975158" y="2663101"/>
              <a:ext cx="327406" cy="134630"/>
            </a:xfrm>
            <a:custGeom>
              <a:avLst/>
              <a:gdLst/>
              <a:ahLst/>
              <a:cxnLst/>
              <a:rect l="l" t="t" r="r" b="b"/>
              <a:pathLst>
                <a:path w="7444" h="3061" extrusionOk="0">
                  <a:moveTo>
                    <a:pt x="5672" y="0"/>
                  </a:moveTo>
                  <a:cubicBezTo>
                    <a:pt x="5612" y="0"/>
                    <a:pt x="5550" y="1"/>
                    <a:pt x="5489" y="3"/>
                  </a:cubicBezTo>
                  <a:cubicBezTo>
                    <a:pt x="4762" y="3"/>
                    <a:pt x="3985" y="129"/>
                    <a:pt x="3258" y="404"/>
                  </a:cubicBezTo>
                  <a:cubicBezTo>
                    <a:pt x="2532" y="680"/>
                    <a:pt x="1855" y="1056"/>
                    <a:pt x="1278" y="1532"/>
                  </a:cubicBezTo>
                  <a:cubicBezTo>
                    <a:pt x="727" y="2008"/>
                    <a:pt x="276" y="2535"/>
                    <a:pt x="0" y="3061"/>
                  </a:cubicBezTo>
                  <a:cubicBezTo>
                    <a:pt x="1128" y="2635"/>
                    <a:pt x="2381" y="2058"/>
                    <a:pt x="3685" y="1582"/>
                  </a:cubicBezTo>
                  <a:cubicBezTo>
                    <a:pt x="4988" y="1106"/>
                    <a:pt x="6316" y="730"/>
                    <a:pt x="7444" y="329"/>
                  </a:cubicBezTo>
                  <a:cubicBezTo>
                    <a:pt x="6939" y="123"/>
                    <a:pt x="6329" y="0"/>
                    <a:pt x="567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810;p55">
              <a:extLst>
                <a:ext uri="{FF2B5EF4-FFF2-40B4-BE49-F238E27FC236}">
                  <a16:creationId xmlns:a16="http://schemas.microsoft.com/office/drawing/2014/main" id="{C278469F-AEFC-44A3-A018-1350BDC9E8B1}"/>
                </a:ext>
              </a:extLst>
            </p:cNvPr>
            <p:cNvSpPr/>
            <p:nvPr/>
          </p:nvSpPr>
          <p:spPr>
            <a:xfrm flipH="1">
              <a:off x="7306016" y="2662749"/>
              <a:ext cx="248105" cy="155962"/>
            </a:xfrm>
            <a:custGeom>
              <a:avLst/>
              <a:gdLst/>
              <a:ahLst/>
              <a:cxnLst/>
              <a:rect l="l" t="t" r="r" b="b"/>
              <a:pathLst>
                <a:path w="5641" h="3546" extrusionOk="0">
                  <a:moveTo>
                    <a:pt x="2965" y="1"/>
                  </a:moveTo>
                  <a:cubicBezTo>
                    <a:pt x="2176" y="1"/>
                    <a:pt x="1380" y="330"/>
                    <a:pt x="853" y="914"/>
                  </a:cubicBezTo>
                  <a:cubicBezTo>
                    <a:pt x="377" y="1415"/>
                    <a:pt x="126" y="2041"/>
                    <a:pt x="1" y="2718"/>
                  </a:cubicBezTo>
                  <a:cubicBezTo>
                    <a:pt x="327" y="2192"/>
                    <a:pt x="778" y="1741"/>
                    <a:pt x="1329" y="1440"/>
                  </a:cubicBezTo>
                  <a:cubicBezTo>
                    <a:pt x="1767" y="1203"/>
                    <a:pt x="2266" y="1078"/>
                    <a:pt x="2764" y="1078"/>
                  </a:cubicBezTo>
                  <a:cubicBezTo>
                    <a:pt x="3320" y="1078"/>
                    <a:pt x="3874" y="1234"/>
                    <a:pt x="4337" y="1565"/>
                  </a:cubicBezTo>
                  <a:cubicBezTo>
                    <a:pt x="4963" y="1991"/>
                    <a:pt x="5389" y="2768"/>
                    <a:pt x="5440" y="3545"/>
                  </a:cubicBezTo>
                  <a:cubicBezTo>
                    <a:pt x="5565" y="3169"/>
                    <a:pt x="5640" y="2793"/>
                    <a:pt x="5590" y="2417"/>
                  </a:cubicBezTo>
                  <a:cubicBezTo>
                    <a:pt x="5540" y="1365"/>
                    <a:pt x="4738" y="412"/>
                    <a:pt x="3735" y="112"/>
                  </a:cubicBezTo>
                  <a:cubicBezTo>
                    <a:pt x="3486" y="37"/>
                    <a:pt x="3226" y="1"/>
                    <a:pt x="29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811;p55">
              <a:extLst>
                <a:ext uri="{FF2B5EF4-FFF2-40B4-BE49-F238E27FC236}">
                  <a16:creationId xmlns:a16="http://schemas.microsoft.com/office/drawing/2014/main" id="{A7972DDC-3674-47A3-91B8-C71FC4169EEE}"/>
                </a:ext>
              </a:extLst>
            </p:cNvPr>
            <p:cNvSpPr/>
            <p:nvPr/>
          </p:nvSpPr>
          <p:spPr>
            <a:xfrm flipH="1">
              <a:off x="7899070" y="2662749"/>
              <a:ext cx="248061" cy="155962"/>
            </a:xfrm>
            <a:custGeom>
              <a:avLst/>
              <a:gdLst/>
              <a:ahLst/>
              <a:cxnLst/>
              <a:rect l="l" t="t" r="r" b="b"/>
              <a:pathLst>
                <a:path w="5640" h="3546" extrusionOk="0">
                  <a:moveTo>
                    <a:pt x="2675" y="1"/>
                  </a:moveTo>
                  <a:cubicBezTo>
                    <a:pt x="2414" y="1"/>
                    <a:pt x="2154" y="37"/>
                    <a:pt x="1905" y="112"/>
                  </a:cubicBezTo>
                  <a:cubicBezTo>
                    <a:pt x="902" y="412"/>
                    <a:pt x="100" y="1365"/>
                    <a:pt x="25" y="2417"/>
                  </a:cubicBezTo>
                  <a:cubicBezTo>
                    <a:pt x="0" y="2793"/>
                    <a:pt x="75" y="3169"/>
                    <a:pt x="201" y="3545"/>
                  </a:cubicBezTo>
                  <a:cubicBezTo>
                    <a:pt x="251" y="2768"/>
                    <a:pt x="677" y="1991"/>
                    <a:pt x="1303" y="1565"/>
                  </a:cubicBezTo>
                  <a:cubicBezTo>
                    <a:pt x="1753" y="1234"/>
                    <a:pt x="2301" y="1078"/>
                    <a:pt x="2858" y="1078"/>
                  </a:cubicBezTo>
                  <a:cubicBezTo>
                    <a:pt x="3356" y="1078"/>
                    <a:pt x="3861" y="1203"/>
                    <a:pt x="4311" y="1440"/>
                  </a:cubicBezTo>
                  <a:cubicBezTo>
                    <a:pt x="4862" y="1741"/>
                    <a:pt x="5313" y="2192"/>
                    <a:pt x="5639" y="2718"/>
                  </a:cubicBezTo>
                  <a:cubicBezTo>
                    <a:pt x="5514" y="2041"/>
                    <a:pt x="5263" y="1415"/>
                    <a:pt x="4787" y="914"/>
                  </a:cubicBezTo>
                  <a:cubicBezTo>
                    <a:pt x="4260" y="330"/>
                    <a:pt x="3464" y="1"/>
                    <a:pt x="2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812;p55">
              <a:extLst>
                <a:ext uri="{FF2B5EF4-FFF2-40B4-BE49-F238E27FC236}">
                  <a16:creationId xmlns:a16="http://schemas.microsoft.com/office/drawing/2014/main" id="{F5908C3A-A1AA-4EB1-A84F-3577F72FB9EA}"/>
                </a:ext>
              </a:extLst>
            </p:cNvPr>
            <p:cNvSpPr/>
            <p:nvPr/>
          </p:nvSpPr>
          <p:spPr>
            <a:xfrm flipH="1">
              <a:off x="7899070" y="2662749"/>
              <a:ext cx="248061" cy="155962"/>
            </a:xfrm>
            <a:custGeom>
              <a:avLst/>
              <a:gdLst/>
              <a:ahLst/>
              <a:cxnLst/>
              <a:rect l="l" t="t" r="r" b="b"/>
              <a:pathLst>
                <a:path w="5640" h="3546" extrusionOk="0">
                  <a:moveTo>
                    <a:pt x="2675" y="1"/>
                  </a:moveTo>
                  <a:cubicBezTo>
                    <a:pt x="2414" y="1"/>
                    <a:pt x="2154" y="37"/>
                    <a:pt x="1905" y="112"/>
                  </a:cubicBezTo>
                  <a:cubicBezTo>
                    <a:pt x="902" y="412"/>
                    <a:pt x="100" y="1365"/>
                    <a:pt x="25" y="2417"/>
                  </a:cubicBezTo>
                  <a:cubicBezTo>
                    <a:pt x="0" y="2793"/>
                    <a:pt x="75" y="3169"/>
                    <a:pt x="201" y="3545"/>
                  </a:cubicBezTo>
                  <a:cubicBezTo>
                    <a:pt x="251" y="2768"/>
                    <a:pt x="677" y="1991"/>
                    <a:pt x="1303" y="1565"/>
                  </a:cubicBezTo>
                  <a:cubicBezTo>
                    <a:pt x="1753" y="1234"/>
                    <a:pt x="2301" y="1078"/>
                    <a:pt x="2858" y="1078"/>
                  </a:cubicBezTo>
                  <a:cubicBezTo>
                    <a:pt x="3356" y="1078"/>
                    <a:pt x="3861" y="1203"/>
                    <a:pt x="4311" y="1440"/>
                  </a:cubicBezTo>
                  <a:cubicBezTo>
                    <a:pt x="4862" y="1741"/>
                    <a:pt x="5313" y="2192"/>
                    <a:pt x="5639" y="2718"/>
                  </a:cubicBezTo>
                  <a:cubicBezTo>
                    <a:pt x="5514" y="2041"/>
                    <a:pt x="5263" y="1415"/>
                    <a:pt x="4787" y="914"/>
                  </a:cubicBezTo>
                  <a:cubicBezTo>
                    <a:pt x="4260" y="330"/>
                    <a:pt x="3464" y="1"/>
                    <a:pt x="2675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813;p55">
              <a:extLst>
                <a:ext uri="{FF2B5EF4-FFF2-40B4-BE49-F238E27FC236}">
                  <a16:creationId xmlns:a16="http://schemas.microsoft.com/office/drawing/2014/main" id="{9A75E993-8D0D-4FFF-BAE1-0919F1D87987}"/>
                </a:ext>
              </a:extLst>
            </p:cNvPr>
            <p:cNvSpPr/>
            <p:nvPr/>
          </p:nvSpPr>
          <p:spPr>
            <a:xfrm flipH="1">
              <a:off x="7894672" y="2710162"/>
              <a:ext cx="243663" cy="228665"/>
            </a:xfrm>
            <a:custGeom>
              <a:avLst/>
              <a:gdLst/>
              <a:ahLst/>
              <a:cxnLst/>
              <a:rect l="l" t="t" r="r" b="b"/>
              <a:pathLst>
                <a:path w="5540" h="5199" extrusionOk="0">
                  <a:moveTo>
                    <a:pt x="2658" y="0"/>
                  </a:moveTo>
                  <a:cubicBezTo>
                    <a:pt x="2101" y="0"/>
                    <a:pt x="1553" y="156"/>
                    <a:pt x="1103" y="487"/>
                  </a:cubicBezTo>
                  <a:cubicBezTo>
                    <a:pt x="477" y="913"/>
                    <a:pt x="51" y="1690"/>
                    <a:pt x="1" y="2467"/>
                  </a:cubicBezTo>
                  <a:cubicBezTo>
                    <a:pt x="126" y="2843"/>
                    <a:pt x="326" y="3194"/>
                    <a:pt x="552" y="3520"/>
                  </a:cubicBezTo>
                  <a:cubicBezTo>
                    <a:pt x="1003" y="4146"/>
                    <a:pt x="1605" y="4698"/>
                    <a:pt x="2206" y="5199"/>
                  </a:cubicBezTo>
                  <a:lnTo>
                    <a:pt x="3234" y="2893"/>
                  </a:lnTo>
                  <a:lnTo>
                    <a:pt x="5063" y="5199"/>
                  </a:lnTo>
                  <a:cubicBezTo>
                    <a:pt x="5314" y="4297"/>
                    <a:pt x="5540" y="3369"/>
                    <a:pt x="5514" y="2442"/>
                  </a:cubicBezTo>
                  <a:cubicBezTo>
                    <a:pt x="5514" y="2166"/>
                    <a:pt x="5489" y="1916"/>
                    <a:pt x="5439" y="1640"/>
                  </a:cubicBezTo>
                  <a:cubicBezTo>
                    <a:pt x="5113" y="1114"/>
                    <a:pt x="4662" y="663"/>
                    <a:pt x="4111" y="362"/>
                  </a:cubicBezTo>
                  <a:cubicBezTo>
                    <a:pt x="3661" y="125"/>
                    <a:pt x="3156" y="0"/>
                    <a:pt x="26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814;p55">
              <a:extLst>
                <a:ext uri="{FF2B5EF4-FFF2-40B4-BE49-F238E27FC236}">
                  <a16:creationId xmlns:a16="http://schemas.microsoft.com/office/drawing/2014/main" id="{89FCD980-C163-4468-9492-9DBCD1AAB660}"/>
                </a:ext>
              </a:extLst>
            </p:cNvPr>
            <p:cNvSpPr/>
            <p:nvPr/>
          </p:nvSpPr>
          <p:spPr>
            <a:xfrm flipH="1">
              <a:off x="7231070" y="1610522"/>
              <a:ext cx="334047" cy="241464"/>
            </a:xfrm>
            <a:custGeom>
              <a:avLst/>
              <a:gdLst/>
              <a:ahLst/>
              <a:cxnLst/>
              <a:rect l="l" t="t" r="r" b="b"/>
              <a:pathLst>
                <a:path w="7595" h="5490" extrusionOk="0">
                  <a:moveTo>
                    <a:pt x="3459" y="0"/>
                  </a:moveTo>
                  <a:cubicBezTo>
                    <a:pt x="2757" y="0"/>
                    <a:pt x="2055" y="226"/>
                    <a:pt x="1504" y="702"/>
                  </a:cubicBezTo>
                  <a:lnTo>
                    <a:pt x="0" y="1955"/>
                  </a:lnTo>
                  <a:lnTo>
                    <a:pt x="2857" y="5489"/>
                  </a:lnTo>
                  <a:lnTo>
                    <a:pt x="7594" y="577"/>
                  </a:lnTo>
                  <a:lnTo>
                    <a:pt x="7519" y="502"/>
                  </a:lnTo>
                  <a:cubicBezTo>
                    <a:pt x="7143" y="176"/>
                    <a:pt x="6642" y="0"/>
                    <a:pt x="6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815;p55">
              <a:extLst>
                <a:ext uri="{FF2B5EF4-FFF2-40B4-BE49-F238E27FC236}">
                  <a16:creationId xmlns:a16="http://schemas.microsoft.com/office/drawing/2014/main" id="{F8C4390F-8F10-45F9-8218-E574F5345FE1}"/>
                </a:ext>
              </a:extLst>
            </p:cNvPr>
            <p:cNvSpPr/>
            <p:nvPr/>
          </p:nvSpPr>
          <p:spPr>
            <a:xfrm flipH="1">
              <a:off x="7115354" y="1635855"/>
              <a:ext cx="250260" cy="203991"/>
            </a:xfrm>
            <a:custGeom>
              <a:avLst/>
              <a:gdLst/>
              <a:ahLst/>
              <a:cxnLst/>
              <a:rect l="l" t="t" r="r" b="b"/>
              <a:pathLst>
                <a:path w="5690" h="4638" extrusionOk="0">
                  <a:moveTo>
                    <a:pt x="3058" y="1"/>
                  </a:moveTo>
                  <a:lnTo>
                    <a:pt x="1" y="3159"/>
                  </a:lnTo>
                  <a:lnTo>
                    <a:pt x="1053" y="3810"/>
                  </a:lnTo>
                  <a:cubicBezTo>
                    <a:pt x="1905" y="4337"/>
                    <a:pt x="2883" y="4637"/>
                    <a:pt x="3885" y="4637"/>
                  </a:cubicBezTo>
                  <a:lnTo>
                    <a:pt x="4813" y="4637"/>
                  </a:lnTo>
                  <a:cubicBezTo>
                    <a:pt x="5364" y="4637"/>
                    <a:pt x="5690" y="4011"/>
                    <a:pt x="5389" y="3560"/>
                  </a:cubicBezTo>
                  <a:lnTo>
                    <a:pt x="30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816;p55">
              <a:extLst>
                <a:ext uri="{FF2B5EF4-FFF2-40B4-BE49-F238E27FC236}">
                  <a16:creationId xmlns:a16="http://schemas.microsoft.com/office/drawing/2014/main" id="{DF064368-3366-4404-9496-24B78A7641CA}"/>
                </a:ext>
              </a:extLst>
            </p:cNvPr>
            <p:cNvSpPr/>
            <p:nvPr/>
          </p:nvSpPr>
          <p:spPr>
            <a:xfrm flipH="1">
              <a:off x="7231072" y="1635855"/>
              <a:ext cx="134542" cy="167617"/>
            </a:xfrm>
            <a:custGeom>
              <a:avLst/>
              <a:gdLst/>
              <a:ahLst/>
              <a:cxnLst/>
              <a:rect l="l" t="t" r="r" b="b"/>
              <a:pathLst>
                <a:path w="3059" h="3811" extrusionOk="0">
                  <a:moveTo>
                    <a:pt x="3058" y="1"/>
                  </a:moveTo>
                  <a:lnTo>
                    <a:pt x="1" y="3159"/>
                  </a:lnTo>
                  <a:lnTo>
                    <a:pt x="1053" y="3810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817;p55">
              <a:extLst>
                <a:ext uri="{FF2B5EF4-FFF2-40B4-BE49-F238E27FC236}">
                  <a16:creationId xmlns:a16="http://schemas.microsoft.com/office/drawing/2014/main" id="{A5E2F8AA-E6CC-42D5-AAE7-146CBC514573}"/>
                </a:ext>
              </a:extLst>
            </p:cNvPr>
            <p:cNvSpPr/>
            <p:nvPr/>
          </p:nvSpPr>
          <p:spPr>
            <a:xfrm flipH="1">
              <a:off x="8227573" y="1565308"/>
              <a:ext cx="134542" cy="233767"/>
            </a:xfrm>
            <a:custGeom>
              <a:avLst/>
              <a:gdLst/>
              <a:ahLst/>
              <a:cxnLst/>
              <a:rect l="l" t="t" r="r" b="b"/>
              <a:pathLst>
                <a:path w="3059" h="5315" extrusionOk="0">
                  <a:moveTo>
                    <a:pt x="3059" y="1"/>
                  </a:moveTo>
                  <a:lnTo>
                    <a:pt x="1" y="4186"/>
                  </a:lnTo>
                  <a:lnTo>
                    <a:pt x="728" y="5314"/>
                  </a:lnTo>
                  <a:cubicBezTo>
                    <a:pt x="1104" y="4888"/>
                    <a:pt x="1404" y="4412"/>
                    <a:pt x="1605" y="3885"/>
                  </a:cubicBezTo>
                  <a:lnTo>
                    <a:pt x="3059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818;p55">
              <a:extLst>
                <a:ext uri="{FF2B5EF4-FFF2-40B4-BE49-F238E27FC236}">
                  <a16:creationId xmlns:a16="http://schemas.microsoft.com/office/drawing/2014/main" id="{0772E9C1-F8A7-420A-8701-BCE7249C9937}"/>
                </a:ext>
              </a:extLst>
            </p:cNvPr>
            <p:cNvSpPr/>
            <p:nvPr/>
          </p:nvSpPr>
          <p:spPr>
            <a:xfrm flipH="1">
              <a:off x="8084279" y="1565308"/>
              <a:ext cx="245862" cy="286678"/>
            </a:xfrm>
            <a:custGeom>
              <a:avLst/>
              <a:gdLst/>
              <a:ahLst/>
              <a:cxnLst/>
              <a:rect l="l" t="t" r="r" b="b"/>
              <a:pathLst>
                <a:path w="5590" h="6518" extrusionOk="0">
                  <a:moveTo>
                    <a:pt x="2332" y="1"/>
                  </a:moveTo>
                  <a:lnTo>
                    <a:pt x="878" y="3885"/>
                  </a:lnTo>
                  <a:cubicBezTo>
                    <a:pt x="677" y="4412"/>
                    <a:pt x="377" y="4888"/>
                    <a:pt x="1" y="5314"/>
                  </a:cubicBezTo>
                  <a:lnTo>
                    <a:pt x="778" y="6517"/>
                  </a:lnTo>
                  <a:lnTo>
                    <a:pt x="5590" y="2382"/>
                  </a:lnTo>
                  <a:lnTo>
                    <a:pt x="23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819;p55">
              <a:extLst>
                <a:ext uri="{FF2B5EF4-FFF2-40B4-BE49-F238E27FC236}">
                  <a16:creationId xmlns:a16="http://schemas.microsoft.com/office/drawing/2014/main" id="{4338FB59-32EB-44C0-AABC-DC40367DF8C5}"/>
                </a:ext>
              </a:extLst>
            </p:cNvPr>
            <p:cNvSpPr/>
            <p:nvPr/>
          </p:nvSpPr>
          <p:spPr>
            <a:xfrm flipH="1">
              <a:off x="8227571" y="1543625"/>
              <a:ext cx="441584" cy="316190"/>
            </a:xfrm>
            <a:custGeom>
              <a:avLst/>
              <a:gdLst/>
              <a:ahLst/>
              <a:cxnLst/>
              <a:rect l="l" t="t" r="r" b="b"/>
              <a:pathLst>
                <a:path w="10040" h="7189" extrusionOk="0">
                  <a:moveTo>
                    <a:pt x="8482" y="0"/>
                  </a:moveTo>
                  <a:cubicBezTo>
                    <a:pt x="8383" y="0"/>
                    <a:pt x="8284" y="6"/>
                    <a:pt x="8185" y="18"/>
                  </a:cubicBezTo>
                  <a:lnTo>
                    <a:pt x="5578" y="368"/>
                  </a:lnTo>
                  <a:cubicBezTo>
                    <a:pt x="4200" y="544"/>
                    <a:pt x="2972" y="1371"/>
                    <a:pt x="2270" y="2574"/>
                  </a:cubicBezTo>
                  <a:lnTo>
                    <a:pt x="290" y="6083"/>
                  </a:lnTo>
                  <a:cubicBezTo>
                    <a:pt x="1" y="6589"/>
                    <a:pt x="361" y="7188"/>
                    <a:pt x="902" y="7188"/>
                  </a:cubicBezTo>
                  <a:cubicBezTo>
                    <a:pt x="923" y="7188"/>
                    <a:pt x="945" y="7187"/>
                    <a:pt x="967" y="7186"/>
                  </a:cubicBezTo>
                  <a:lnTo>
                    <a:pt x="2897" y="7010"/>
                  </a:lnTo>
                  <a:cubicBezTo>
                    <a:pt x="5127" y="6810"/>
                    <a:pt x="7132" y="5531"/>
                    <a:pt x="8260" y="3576"/>
                  </a:cubicBezTo>
                  <a:lnTo>
                    <a:pt x="10040" y="494"/>
                  </a:lnTo>
                  <a:cubicBezTo>
                    <a:pt x="9572" y="175"/>
                    <a:pt x="9033" y="0"/>
                    <a:pt x="8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820;p55">
              <a:extLst>
                <a:ext uri="{FF2B5EF4-FFF2-40B4-BE49-F238E27FC236}">
                  <a16:creationId xmlns:a16="http://schemas.microsoft.com/office/drawing/2014/main" id="{DC6875EF-5E08-4F64-8BD0-07B43C59D051}"/>
                </a:ext>
              </a:extLst>
            </p:cNvPr>
            <p:cNvSpPr/>
            <p:nvPr/>
          </p:nvSpPr>
          <p:spPr>
            <a:xfrm flipH="1">
              <a:off x="7361162" y="1635504"/>
              <a:ext cx="1039526" cy="959654"/>
            </a:xfrm>
            <a:custGeom>
              <a:avLst/>
              <a:gdLst/>
              <a:ahLst/>
              <a:cxnLst/>
              <a:rect l="l" t="t" r="r" b="b"/>
              <a:pathLst>
                <a:path w="23635" h="21819" extrusionOk="0">
                  <a:moveTo>
                    <a:pt x="7759" y="1"/>
                  </a:moveTo>
                  <a:cubicBezTo>
                    <a:pt x="6059" y="1"/>
                    <a:pt x="4457" y="838"/>
                    <a:pt x="3484" y="2214"/>
                  </a:cubicBezTo>
                  <a:lnTo>
                    <a:pt x="2783" y="3192"/>
                  </a:lnTo>
                  <a:cubicBezTo>
                    <a:pt x="1830" y="4520"/>
                    <a:pt x="1504" y="6224"/>
                    <a:pt x="1905" y="7828"/>
                  </a:cubicBezTo>
                  <a:lnTo>
                    <a:pt x="2131" y="8831"/>
                  </a:lnTo>
                  <a:cubicBezTo>
                    <a:pt x="2306" y="9483"/>
                    <a:pt x="2206" y="10159"/>
                    <a:pt x="1855" y="10736"/>
                  </a:cubicBezTo>
                  <a:lnTo>
                    <a:pt x="978" y="12164"/>
                  </a:lnTo>
                  <a:cubicBezTo>
                    <a:pt x="1" y="13818"/>
                    <a:pt x="201" y="15949"/>
                    <a:pt x="1504" y="17377"/>
                  </a:cubicBezTo>
                  <a:lnTo>
                    <a:pt x="2833" y="18856"/>
                  </a:lnTo>
                  <a:cubicBezTo>
                    <a:pt x="4311" y="20485"/>
                    <a:pt x="6417" y="21463"/>
                    <a:pt x="8622" y="21538"/>
                  </a:cubicBezTo>
                  <a:lnTo>
                    <a:pt x="17169" y="21813"/>
                  </a:lnTo>
                  <a:cubicBezTo>
                    <a:pt x="17252" y="21817"/>
                    <a:pt x="17336" y="21819"/>
                    <a:pt x="17420" y="21819"/>
                  </a:cubicBezTo>
                  <a:cubicBezTo>
                    <a:pt x="19162" y="21819"/>
                    <a:pt x="20860" y="21075"/>
                    <a:pt x="22056" y="19783"/>
                  </a:cubicBezTo>
                  <a:cubicBezTo>
                    <a:pt x="23259" y="18480"/>
                    <a:pt x="23635" y="16625"/>
                    <a:pt x="23008" y="14971"/>
                  </a:cubicBezTo>
                  <a:lnTo>
                    <a:pt x="22332" y="13117"/>
                  </a:lnTo>
                  <a:cubicBezTo>
                    <a:pt x="22106" y="12490"/>
                    <a:pt x="22031" y="11838"/>
                    <a:pt x="22156" y="11187"/>
                  </a:cubicBezTo>
                  <a:lnTo>
                    <a:pt x="22758" y="7778"/>
                  </a:lnTo>
                  <a:cubicBezTo>
                    <a:pt x="22958" y="6525"/>
                    <a:pt x="22683" y="5247"/>
                    <a:pt x="21981" y="4219"/>
                  </a:cubicBezTo>
                  <a:lnTo>
                    <a:pt x="20828" y="2515"/>
                  </a:lnTo>
                  <a:cubicBezTo>
                    <a:pt x="20001" y="1312"/>
                    <a:pt x="18647" y="560"/>
                    <a:pt x="17194" y="485"/>
                  </a:cubicBezTo>
                  <a:lnTo>
                    <a:pt x="8046" y="9"/>
                  </a:lnTo>
                  <a:cubicBezTo>
                    <a:pt x="7950" y="3"/>
                    <a:pt x="7854" y="1"/>
                    <a:pt x="7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821;p55">
              <a:extLst>
                <a:ext uri="{FF2B5EF4-FFF2-40B4-BE49-F238E27FC236}">
                  <a16:creationId xmlns:a16="http://schemas.microsoft.com/office/drawing/2014/main" id="{DF7C2404-8C22-4205-96B3-7B0C5E8F36C8}"/>
                </a:ext>
              </a:extLst>
            </p:cNvPr>
            <p:cNvSpPr/>
            <p:nvPr/>
          </p:nvSpPr>
          <p:spPr>
            <a:xfrm flipH="1">
              <a:off x="7626822" y="2015069"/>
              <a:ext cx="134498" cy="172016"/>
            </a:xfrm>
            <a:custGeom>
              <a:avLst/>
              <a:gdLst/>
              <a:ahLst/>
              <a:cxnLst/>
              <a:rect l="l" t="t" r="r" b="b"/>
              <a:pathLst>
                <a:path w="3058" h="3911" extrusionOk="0">
                  <a:moveTo>
                    <a:pt x="150" y="0"/>
                  </a:moveTo>
                  <a:lnTo>
                    <a:pt x="150" y="0"/>
                  </a:lnTo>
                  <a:cubicBezTo>
                    <a:pt x="0" y="1379"/>
                    <a:pt x="351" y="2782"/>
                    <a:pt x="1103" y="3910"/>
                  </a:cubicBezTo>
                  <a:lnTo>
                    <a:pt x="3058" y="3810"/>
                  </a:lnTo>
                  <a:cubicBezTo>
                    <a:pt x="1554" y="3108"/>
                    <a:pt x="426" y="1655"/>
                    <a:pt x="15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822;p55">
              <a:extLst>
                <a:ext uri="{FF2B5EF4-FFF2-40B4-BE49-F238E27FC236}">
                  <a16:creationId xmlns:a16="http://schemas.microsoft.com/office/drawing/2014/main" id="{081B552C-7D28-4EA5-9C0A-6DDA0BEC7292}"/>
                </a:ext>
              </a:extLst>
            </p:cNvPr>
            <p:cNvSpPr/>
            <p:nvPr/>
          </p:nvSpPr>
          <p:spPr>
            <a:xfrm flipH="1">
              <a:off x="7525396" y="2170502"/>
              <a:ext cx="461904" cy="292132"/>
            </a:xfrm>
            <a:custGeom>
              <a:avLst/>
              <a:gdLst/>
              <a:ahLst/>
              <a:cxnLst/>
              <a:rect l="l" t="t" r="r" b="b"/>
              <a:pathLst>
                <a:path w="10502" h="6642" extrusionOk="0">
                  <a:moveTo>
                    <a:pt x="3334" y="0"/>
                  </a:moveTo>
                  <a:cubicBezTo>
                    <a:pt x="1504" y="0"/>
                    <a:pt x="0" y="1479"/>
                    <a:pt x="0" y="3309"/>
                  </a:cubicBezTo>
                  <a:cubicBezTo>
                    <a:pt x="0" y="5163"/>
                    <a:pt x="1504" y="6642"/>
                    <a:pt x="3334" y="6642"/>
                  </a:cubicBezTo>
                  <a:lnTo>
                    <a:pt x="7168" y="6642"/>
                  </a:lnTo>
                  <a:cubicBezTo>
                    <a:pt x="9023" y="6642"/>
                    <a:pt x="10502" y="5163"/>
                    <a:pt x="10502" y="3309"/>
                  </a:cubicBezTo>
                  <a:cubicBezTo>
                    <a:pt x="10502" y="1479"/>
                    <a:pt x="9023" y="0"/>
                    <a:pt x="7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823;p55">
              <a:extLst>
                <a:ext uri="{FF2B5EF4-FFF2-40B4-BE49-F238E27FC236}">
                  <a16:creationId xmlns:a16="http://schemas.microsoft.com/office/drawing/2014/main" id="{4F8B73B2-912F-49A9-8255-3E7B6C408E86}"/>
                </a:ext>
              </a:extLst>
            </p:cNvPr>
            <p:cNvSpPr/>
            <p:nvPr/>
          </p:nvSpPr>
          <p:spPr>
            <a:xfrm flipH="1">
              <a:off x="7800992" y="2233308"/>
              <a:ext cx="51855" cy="172016"/>
            </a:xfrm>
            <a:custGeom>
              <a:avLst/>
              <a:gdLst/>
              <a:ahLst/>
              <a:cxnLst/>
              <a:rect l="l" t="t" r="r" b="b"/>
              <a:pathLst>
                <a:path w="1179" h="3911" extrusionOk="0">
                  <a:moveTo>
                    <a:pt x="352" y="1"/>
                  </a:moveTo>
                  <a:cubicBezTo>
                    <a:pt x="226" y="1"/>
                    <a:pt x="101" y="26"/>
                    <a:pt x="1" y="76"/>
                  </a:cubicBezTo>
                  <a:cubicBezTo>
                    <a:pt x="277" y="201"/>
                    <a:pt x="477" y="477"/>
                    <a:pt x="477" y="828"/>
                  </a:cubicBezTo>
                  <a:lnTo>
                    <a:pt x="477" y="3084"/>
                  </a:lnTo>
                  <a:cubicBezTo>
                    <a:pt x="477" y="3409"/>
                    <a:pt x="277" y="3685"/>
                    <a:pt x="1" y="3810"/>
                  </a:cubicBezTo>
                  <a:cubicBezTo>
                    <a:pt x="101" y="3860"/>
                    <a:pt x="226" y="3911"/>
                    <a:pt x="352" y="3911"/>
                  </a:cubicBezTo>
                  <a:cubicBezTo>
                    <a:pt x="803" y="3911"/>
                    <a:pt x="1179" y="3535"/>
                    <a:pt x="1179" y="3084"/>
                  </a:cubicBezTo>
                  <a:lnTo>
                    <a:pt x="1179" y="828"/>
                  </a:lnTo>
                  <a:cubicBezTo>
                    <a:pt x="1179" y="352"/>
                    <a:pt x="803" y="1"/>
                    <a:pt x="352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824;p55">
              <a:extLst>
                <a:ext uri="{FF2B5EF4-FFF2-40B4-BE49-F238E27FC236}">
                  <a16:creationId xmlns:a16="http://schemas.microsoft.com/office/drawing/2014/main" id="{AB8CC3BA-BB5B-4E5F-9B24-1699374A0F76}"/>
                </a:ext>
              </a:extLst>
            </p:cNvPr>
            <p:cNvSpPr/>
            <p:nvPr/>
          </p:nvSpPr>
          <p:spPr>
            <a:xfrm flipH="1">
              <a:off x="7831824" y="2236607"/>
              <a:ext cx="41959" cy="164319"/>
            </a:xfrm>
            <a:custGeom>
              <a:avLst/>
              <a:gdLst/>
              <a:ahLst/>
              <a:cxnLst/>
              <a:rect l="l" t="t" r="r" b="b"/>
              <a:pathLst>
                <a:path w="954" h="3736" extrusionOk="0">
                  <a:moveTo>
                    <a:pt x="477" y="1"/>
                  </a:moveTo>
                  <a:cubicBezTo>
                    <a:pt x="201" y="126"/>
                    <a:pt x="1" y="402"/>
                    <a:pt x="1" y="753"/>
                  </a:cubicBezTo>
                  <a:lnTo>
                    <a:pt x="1" y="3009"/>
                  </a:lnTo>
                  <a:cubicBezTo>
                    <a:pt x="1" y="3334"/>
                    <a:pt x="201" y="3610"/>
                    <a:pt x="477" y="3735"/>
                  </a:cubicBezTo>
                  <a:cubicBezTo>
                    <a:pt x="753" y="3610"/>
                    <a:pt x="953" y="3334"/>
                    <a:pt x="953" y="3009"/>
                  </a:cubicBezTo>
                  <a:lnTo>
                    <a:pt x="953" y="753"/>
                  </a:lnTo>
                  <a:cubicBezTo>
                    <a:pt x="953" y="402"/>
                    <a:pt x="753" y="126"/>
                    <a:pt x="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825;p55">
              <a:extLst>
                <a:ext uri="{FF2B5EF4-FFF2-40B4-BE49-F238E27FC236}">
                  <a16:creationId xmlns:a16="http://schemas.microsoft.com/office/drawing/2014/main" id="{69A4B862-37BC-405B-898F-60B42F0DAB1C}"/>
                </a:ext>
              </a:extLst>
            </p:cNvPr>
            <p:cNvSpPr/>
            <p:nvPr/>
          </p:nvSpPr>
          <p:spPr>
            <a:xfrm flipH="1">
              <a:off x="7610286" y="2233308"/>
              <a:ext cx="51855" cy="172016"/>
            </a:xfrm>
            <a:custGeom>
              <a:avLst/>
              <a:gdLst/>
              <a:ahLst/>
              <a:cxnLst/>
              <a:rect l="l" t="t" r="r" b="b"/>
              <a:pathLst>
                <a:path w="1179" h="3911" extrusionOk="0">
                  <a:moveTo>
                    <a:pt x="352" y="1"/>
                  </a:moveTo>
                  <a:cubicBezTo>
                    <a:pt x="226" y="1"/>
                    <a:pt x="126" y="26"/>
                    <a:pt x="1" y="76"/>
                  </a:cubicBezTo>
                  <a:cubicBezTo>
                    <a:pt x="276" y="201"/>
                    <a:pt x="477" y="477"/>
                    <a:pt x="477" y="828"/>
                  </a:cubicBezTo>
                  <a:lnTo>
                    <a:pt x="477" y="3084"/>
                  </a:lnTo>
                  <a:cubicBezTo>
                    <a:pt x="477" y="3409"/>
                    <a:pt x="276" y="3685"/>
                    <a:pt x="1" y="3810"/>
                  </a:cubicBezTo>
                  <a:cubicBezTo>
                    <a:pt x="126" y="3860"/>
                    <a:pt x="226" y="3911"/>
                    <a:pt x="352" y="3911"/>
                  </a:cubicBezTo>
                  <a:cubicBezTo>
                    <a:pt x="828" y="3911"/>
                    <a:pt x="1179" y="3535"/>
                    <a:pt x="1179" y="3084"/>
                  </a:cubicBezTo>
                  <a:lnTo>
                    <a:pt x="1179" y="828"/>
                  </a:lnTo>
                  <a:cubicBezTo>
                    <a:pt x="1179" y="352"/>
                    <a:pt x="828" y="1"/>
                    <a:pt x="352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26;p55">
              <a:extLst>
                <a:ext uri="{FF2B5EF4-FFF2-40B4-BE49-F238E27FC236}">
                  <a16:creationId xmlns:a16="http://schemas.microsoft.com/office/drawing/2014/main" id="{1DFF6B83-7825-43E9-88A9-B87A1C075D35}"/>
                </a:ext>
              </a:extLst>
            </p:cNvPr>
            <p:cNvSpPr/>
            <p:nvPr/>
          </p:nvSpPr>
          <p:spPr>
            <a:xfrm flipH="1">
              <a:off x="7641161" y="2236607"/>
              <a:ext cx="41915" cy="164319"/>
            </a:xfrm>
            <a:custGeom>
              <a:avLst/>
              <a:gdLst/>
              <a:ahLst/>
              <a:cxnLst/>
              <a:rect l="l" t="t" r="r" b="b"/>
              <a:pathLst>
                <a:path w="953" h="3736" extrusionOk="0">
                  <a:moveTo>
                    <a:pt x="477" y="1"/>
                  </a:moveTo>
                  <a:cubicBezTo>
                    <a:pt x="201" y="126"/>
                    <a:pt x="1" y="402"/>
                    <a:pt x="1" y="753"/>
                  </a:cubicBezTo>
                  <a:lnTo>
                    <a:pt x="1" y="3009"/>
                  </a:lnTo>
                  <a:cubicBezTo>
                    <a:pt x="1" y="3334"/>
                    <a:pt x="201" y="3610"/>
                    <a:pt x="477" y="3735"/>
                  </a:cubicBezTo>
                  <a:cubicBezTo>
                    <a:pt x="752" y="3610"/>
                    <a:pt x="953" y="3334"/>
                    <a:pt x="953" y="3009"/>
                  </a:cubicBezTo>
                  <a:lnTo>
                    <a:pt x="953" y="753"/>
                  </a:lnTo>
                  <a:cubicBezTo>
                    <a:pt x="953" y="402"/>
                    <a:pt x="752" y="126"/>
                    <a:pt x="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827;p55">
              <a:extLst>
                <a:ext uri="{FF2B5EF4-FFF2-40B4-BE49-F238E27FC236}">
                  <a16:creationId xmlns:a16="http://schemas.microsoft.com/office/drawing/2014/main" id="{4D3C6B88-66A6-4A70-A287-7EEAF984F6D8}"/>
                </a:ext>
              </a:extLst>
            </p:cNvPr>
            <p:cNvSpPr/>
            <p:nvPr/>
          </p:nvSpPr>
          <p:spPr>
            <a:xfrm flipH="1">
              <a:off x="7977360" y="1984193"/>
              <a:ext cx="87129" cy="87129"/>
            </a:xfrm>
            <a:custGeom>
              <a:avLst/>
              <a:gdLst/>
              <a:ahLst/>
              <a:cxnLst/>
              <a:rect l="l" t="t" r="r" b="b"/>
              <a:pathLst>
                <a:path w="1981" h="1981" extrusionOk="0">
                  <a:moveTo>
                    <a:pt x="1003" y="1"/>
                  </a:moveTo>
                  <a:cubicBezTo>
                    <a:pt x="452" y="1"/>
                    <a:pt x="1" y="452"/>
                    <a:pt x="1" y="978"/>
                  </a:cubicBezTo>
                  <a:cubicBezTo>
                    <a:pt x="1" y="1529"/>
                    <a:pt x="452" y="1981"/>
                    <a:pt x="1003" y="1981"/>
                  </a:cubicBezTo>
                  <a:cubicBezTo>
                    <a:pt x="1530" y="1981"/>
                    <a:pt x="1981" y="1529"/>
                    <a:pt x="1981" y="978"/>
                  </a:cubicBezTo>
                  <a:cubicBezTo>
                    <a:pt x="1981" y="452"/>
                    <a:pt x="1530" y="1"/>
                    <a:pt x="10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828;p55">
              <a:extLst>
                <a:ext uri="{FF2B5EF4-FFF2-40B4-BE49-F238E27FC236}">
                  <a16:creationId xmlns:a16="http://schemas.microsoft.com/office/drawing/2014/main" id="{F3B3635F-6627-4644-A1EB-87437C200A6C}"/>
                </a:ext>
              </a:extLst>
            </p:cNvPr>
            <p:cNvSpPr/>
            <p:nvPr/>
          </p:nvSpPr>
          <p:spPr>
            <a:xfrm flipH="1">
              <a:off x="7539738" y="1984193"/>
              <a:ext cx="87129" cy="87129"/>
            </a:xfrm>
            <a:custGeom>
              <a:avLst/>
              <a:gdLst/>
              <a:ahLst/>
              <a:cxnLst/>
              <a:rect l="l" t="t" r="r" b="b"/>
              <a:pathLst>
                <a:path w="1981" h="1981" extrusionOk="0">
                  <a:moveTo>
                    <a:pt x="1003" y="1"/>
                  </a:moveTo>
                  <a:cubicBezTo>
                    <a:pt x="452" y="1"/>
                    <a:pt x="1" y="452"/>
                    <a:pt x="1" y="978"/>
                  </a:cubicBezTo>
                  <a:cubicBezTo>
                    <a:pt x="1" y="1529"/>
                    <a:pt x="452" y="1981"/>
                    <a:pt x="1003" y="1981"/>
                  </a:cubicBezTo>
                  <a:cubicBezTo>
                    <a:pt x="1530" y="1981"/>
                    <a:pt x="1981" y="1529"/>
                    <a:pt x="1981" y="978"/>
                  </a:cubicBezTo>
                  <a:cubicBezTo>
                    <a:pt x="1981" y="452"/>
                    <a:pt x="1530" y="1"/>
                    <a:pt x="10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829;p55">
              <a:extLst>
                <a:ext uri="{FF2B5EF4-FFF2-40B4-BE49-F238E27FC236}">
                  <a16:creationId xmlns:a16="http://schemas.microsoft.com/office/drawing/2014/main" id="{0B39C63D-43CB-462B-9927-FABD84207395}"/>
                </a:ext>
              </a:extLst>
            </p:cNvPr>
            <p:cNvSpPr/>
            <p:nvPr/>
          </p:nvSpPr>
          <p:spPr>
            <a:xfrm flipH="1">
              <a:off x="7945384" y="1780117"/>
              <a:ext cx="174215" cy="85062"/>
            </a:xfrm>
            <a:custGeom>
              <a:avLst/>
              <a:gdLst/>
              <a:ahLst/>
              <a:cxnLst/>
              <a:rect l="l" t="t" r="r" b="b"/>
              <a:pathLst>
                <a:path w="3961" h="1934" extrusionOk="0">
                  <a:moveTo>
                    <a:pt x="2001" y="1"/>
                  </a:moveTo>
                  <a:cubicBezTo>
                    <a:pt x="1568" y="1"/>
                    <a:pt x="1135" y="101"/>
                    <a:pt x="753" y="305"/>
                  </a:cubicBezTo>
                  <a:cubicBezTo>
                    <a:pt x="477" y="455"/>
                    <a:pt x="226" y="681"/>
                    <a:pt x="126" y="981"/>
                  </a:cubicBezTo>
                  <a:cubicBezTo>
                    <a:pt x="1" y="1408"/>
                    <a:pt x="276" y="1809"/>
                    <a:pt x="702" y="1809"/>
                  </a:cubicBezTo>
                  <a:cubicBezTo>
                    <a:pt x="1078" y="1809"/>
                    <a:pt x="1436" y="1781"/>
                    <a:pt x="1792" y="1781"/>
                  </a:cubicBezTo>
                  <a:cubicBezTo>
                    <a:pt x="2030" y="1781"/>
                    <a:pt x="2266" y="1793"/>
                    <a:pt x="2507" y="1834"/>
                  </a:cubicBezTo>
                  <a:cubicBezTo>
                    <a:pt x="2733" y="1884"/>
                    <a:pt x="2933" y="1934"/>
                    <a:pt x="3159" y="1934"/>
                  </a:cubicBezTo>
                  <a:cubicBezTo>
                    <a:pt x="3384" y="1934"/>
                    <a:pt x="3610" y="1859"/>
                    <a:pt x="3760" y="1708"/>
                  </a:cubicBezTo>
                  <a:cubicBezTo>
                    <a:pt x="3961" y="1483"/>
                    <a:pt x="3961" y="1132"/>
                    <a:pt x="3835" y="881"/>
                  </a:cubicBezTo>
                  <a:cubicBezTo>
                    <a:pt x="3710" y="605"/>
                    <a:pt x="3459" y="430"/>
                    <a:pt x="3209" y="280"/>
                  </a:cubicBezTo>
                  <a:cubicBezTo>
                    <a:pt x="2839" y="95"/>
                    <a:pt x="2420" y="1"/>
                    <a:pt x="2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830;p55">
              <a:extLst>
                <a:ext uri="{FF2B5EF4-FFF2-40B4-BE49-F238E27FC236}">
                  <a16:creationId xmlns:a16="http://schemas.microsoft.com/office/drawing/2014/main" id="{E4930D29-3267-4C10-87DC-36F573CBCF5D}"/>
                </a:ext>
              </a:extLst>
            </p:cNvPr>
            <p:cNvSpPr/>
            <p:nvPr/>
          </p:nvSpPr>
          <p:spPr>
            <a:xfrm flipH="1">
              <a:off x="7476887" y="1787857"/>
              <a:ext cx="175314" cy="85062"/>
            </a:xfrm>
            <a:custGeom>
              <a:avLst/>
              <a:gdLst/>
              <a:ahLst/>
              <a:cxnLst/>
              <a:rect l="l" t="t" r="r" b="b"/>
              <a:pathLst>
                <a:path w="3986" h="1934" extrusionOk="0">
                  <a:moveTo>
                    <a:pt x="1985" y="0"/>
                  </a:moveTo>
                  <a:cubicBezTo>
                    <a:pt x="1566" y="0"/>
                    <a:pt x="1147" y="94"/>
                    <a:pt x="777" y="279"/>
                  </a:cubicBezTo>
                  <a:cubicBezTo>
                    <a:pt x="527" y="429"/>
                    <a:pt x="276" y="605"/>
                    <a:pt x="151" y="881"/>
                  </a:cubicBezTo>
                  <a:cubicBezTo>
                    <a:pt x="0" y="1131"/>
                    <a:pt x="25" y="1482"/>
                    <a:pt x="226" y="1708"/>
                  </a:cubicBezTo>
                  <a:cubicBezTo>
                    <a:pt x="376" y="1858"/>
                    <a:pt x="602" y="1933"/>
                    <a:pt x="827" y="1933"/>
                  </a:cubicBezTo>
                  <a:cubicBezTo>
                    <a:pt x="1028" y="1933"/>
                    <a:pt x="1253" y="1883"/>
                    <a:pt x="1479" y="1833"/>
                  </a:cubicBezTo>
                  <a:cubicBezTo>
                    <a:pt x="1720" y="1793"/>
                    <a:pt x="1956" y="1781"/>
                    <a:pt x="2194" y="1781"/>
                  </a:cubicBezTo>
                  <a:cubicBezTo>
                    <a:pt x="2550" y="1781"/>
                    <a:pt x="2908" y="1808"/>
                    <a:pt x="3284" y="1808"/>
                  </a:cubicBezTo>
                  <a:cubicBezTo>
                    <a:pt x="3710" y="1808"/>
                    <a:pt x="3985" y="1407"/>
                    <a:pt x="3835" y="981"/>
                  </a:cubicBezTo>
                  <a:cubicBezTo>
                    <a:pt x="3760" y="680"/>
                    <a:pt x="3484" y="455"/>
                    <a:pt x="3233" y="304"/>
                  </a:cubicBezTo>
                  <a:cubicBezTo>
                    <a:pt x="2851" y="100"/>
                    <a:pt x="2418" y="0"/>
                    <a:pt x="19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31;p55">
              <a:extLst>
                <a:ext uri="{FF2B5EF4-FFF2-40B4-BE49-F238E27FC236}">
                  <a16:creationId xmlns:a16="http://schemas.microsoft.com/office/drawing/2014/main" id="{493298FE-3BE7-4335-8E6B-B760BE8355AD}"/>
                </a:ext>
              </a:extLst>
            </p:cNvPr>
            <p:cNvSpPr/>
            <p:nvPr/>
          </p:nvSpPr>
          <p:spPr>
            <a:xfrm flipH="1">
              <a:off x="8015931" y="2115524"/>
              <a:ext cx="244763" cy="180988"/>
            </a:xfrm>
            <a:custGeom>
              <a:avLst/>
              <a:gdLst/>
              <a:ahLst/>
              <a:cxnLst/>
              <a:rect l="l" t="t" r="r" b="b"/>
              <a:pathLst>
                <a:path w="5565" h="4115" extrusionOk="0">
                  <a:moveTo>
                    <a:pt x="2031" y="0"/>
                  </a:moveTo>
                  <a:cubicBezTo>
                    <a:pt x="1359" y="0"/>
                    <a:pt x="784" y="256"/>
                    <a:pt x="502" y="749"/>
                  </a:cubicBezTo>
                  <a:cubicBezTo>
                    <a:pt x="1" y="1626"/>
                    <a:pt x="602" y="2929"/>
                    <a:pt x="1855" y="3631"/>
                  </a:cubicBezTo>
                  <a:cubicBezTo>
                    <a:pt x="2413" y="3955"/>
                    <a:pt x="3006" y="4115"/>
                    <a:pt x="3539" y="4115"/>
                  </a:cubicBezTo>
                  <a:cubicBezTo>
                    <a:pt x="4202" y="4115"/>
                    <a:pt x="4771" y="3867"/>
                    <a:pt x="5063" y="3381"/>
                  </a:cubicBezTo>
                  <a:cubicBezTo>
                    <a:pt x="5565" y="2503"/>
                    <a:pt x="4938" y="1200"/>
                    <a:pt x="3685" y="473"/>
                  </a:cubicBezTo>
                  <a:cubicBezTo>
                    <a:pt x="3136" y="155"/>
                    <a:pt x="2554" y="0"/>
                    <a:pt x="2031" y="0"/>
                  </a:cubicBezTo>
                  <a:close/>
                </a:path>
              </a:pathLst>
            </a:custGeom>
            <a:solidFill>
              <a:srgbClr val="FFFFFF">
                <a:alpha val="48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2461;p63">
            <a:extLst>
              <a:ext uri="{FF2B5EF4-FFF2-40B4-BE49-F238E27FC236}">
                <a16:creationId xmlns:a16="http://schemas.microsoft.com/office/drawing/2014/main" id="{4B58A34D-F4CC-4DD2-B1C7-FB37EE26230F}"/>
              </a:ext>
            </a:extLst>
          </p:cNvPr>
          <p:cNvGrpSpPr/>
          <p:nvPr/>
        </p:nvGrpSpPr>
        <p:grpSpPr>
          <a:xfrm>
            <a:off x="7801263" y="801403"/>
            <a:ext cx="836540" cy="984784"/>
            <a:chOff x="6095880" y="2715958"/>
            <a:chExt cx="385939" cy="468507"/>
          </a:xfrm>
        </p:grpSpPr>
        <p:sp>
          <p:nvSpPr>
            <p:cNvPr id="98" name="Google Shape;2462;p63">
              <a:extLst>
                <a:ext uri="{FF2B5EF4-FFF2-40B4-BE49-F238E27FC236}">
                  <a16:creationId xmlns:a16="http://schemas.microsoft.com/office/drawing/2014/main" id="{9F539723-7A80-4800-922A-9B9F06842209}"/>
                </a:ext>
              </a:extLst>
            </p:cNvPr>
            <p:cNvSpPr/>
            <p:nvPr/>
          </p:nvSpPr>
          <p:spPr>
            <a:xfrm>
              <a:off x="6141253" y="2761883"/>
              <a:ext cx="340566" cy="422583"/>
            </a:xfrm>
            <a:custGeom>
              <a:avLst/>
              <a:gdLst/>
              <a:ahLst/>
              <a:cxnLst/>
              <a:rect l="l" t="t" r="r" b="b"/>
              <a:pathLst>
                <a:path w="11116" h="13793" extrusionOk="0">
                  <a:moveTo>
                    <a:pt x="0" y="1"/>
                  </a:moveTo>
                  <a:lnTo>
                    <a:pt x="0" y="12580"/>
                  </a:lnTo>
                  <a:cubicBezTo>
                    <a:pt x="0" y="13258"/>
                    <a:pt x="553" y="13793"/>
                    <a:pt x="1213" y="13793"/>
                  </a:cubicBezTo>
                  <a:lnTo>
                    <a:pt x="9903" y="13793"/>
                  </a:lnTo>
                  <a:cubicBezTo>
                    <a:pt x="10563" y="13793"/>
                    <a:pt x="11116" y="13258"/>
                    <a:pt x="11116" y="12580"/>
                  </a:cubicBezTo>
                  <a:lnTo>
                    <a:pt x="11116" y="1214"/>
                  </a:lnTo>
                  <a:cubicBezTo>
                    <a:pt x="11116" y="536"/>
                    <a:pt x="10563" y="1"/>
                    <a:pt x="99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463;p63">
              <a:extLst>
                <a:ext uri="{FF2B5EF4-FFF2-40B4-BE49-F238E27FC236}">
                  <a16:creationId xmlns:a16="http://schemas.microsoft.com/office/drawing/2014/main" id="{ED61D52A-5157-4262-A2AA-C121C8003E7C}"/>
                </a:ext>
              </a:extLst>
            </p:cNvPr>
            <p:cNvSpPr/>
            <p:nvPr/>
          </p:nvSpPr>
          <p:spPr>
            <a:xfrm>
              <a:off x="6141253" y="2761883"/>
              <a:ext cx="320346" cy="402362"/>
            </a:xfrm>
            <a:custGeom>
              <a:avLst/>
              <a:gdLst/>
              <a:ahLst/>
              <a:cxnLst/>
              <a:rect l="l" t="t" r="r" b="b"/>
              <a:pathLst>
                <a:path w="10456" h="13133" extrusionOk="0">
                  <a:moveTo>
                    <a:pt x="0" y="1"/>
                  </a:moveTo>
                  <a:lnTo>
                    <a:pt x="0" y="12580"/>
                  </a:lnTo>
                  <a:cubicBezTo>
                    <a:pt x="0" y="12776"/>
                    <a:pt x="54" y="12972"/>
                    <a:pt x="143" y="13133"/>
                  </a:cubicBezTo>
                  <a:lnTo>
                    <a:pt x="8404" y="13133"/>
                  </a:lnTo>
                  <a:cubicBezTo>
                    <a:pt x="9528" y="13133"/>
                    <a:pt x="10456" y="12223"/>
                    <a:pt x="10456" y="11099"/>
                  </a:cubicBezTo>
                  <a:lnTo>
                    <a:pt x="10456" y="125"/>
                  </a:lnTo>
                  <a:cubicBezTo>
                    <a:pt x="10277" y="54"/>
                    <a:pt x="10099" y="1"/>
                    <a:pt x="9903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464;p63">
              <a:extLst>
                <a:ext uri="{FF2B5EF4-FFF2-40B4-BE49-F238E27FC236}">
                  <a16:creationId xmlns:a16="http://schemas.microsoft.com/office/drawing/2014/main" id="{0D00F47B-761B-42DA-8826-AAEE55500670}"/>
                </a:ext>
              </a:extLst>
            </p:cNvPr>
            <p:cNvSpPr/>
            <p:nvPr/>
          </p:nvSpPr>
          <p:spPr>
            <a:xfrm>
              <a:off x="6095880" y="2715958"/>
              <a:ext cx="340046" cy="423135"/>
            </a:xfrm>
            <a:custGeom>
              <a:avLst/>
              <a:gdLst/>
              <a:ahLst/>
              <a:cxnLst/>
              <a:rect l="l" t="t" r="r" b="b"/>
              <a:pathLst>
                <a:path w="11099" h="13811" extrusionOk="0">
                  <a:moveTo>
                    <a:pt x="0" y="1"/>
                  </a:moveTo>
                  <a:lnTo>
                    <a:pt x="0" y="12598"/>
                  </a:lnTo>
                  <a:cubicBezTo>
                    <a:pt x="0" y="13258"/>
                    <a:pt x="535" y="13811"/>
                    <a:pt x="1213" y="13811"/>
                  </a:cubicBezTo>
                  <a:lnTo>
                    <a:pt x="9885" y="13811"/>
                  </a:lnTo>
                  <a:cubicBezTo>
                    <a:pt x="10563" y="13811"/>
                    <a:pt x="11098" y="13258"/>
                    <a:pt x="11098" y="12598"/>
                  </a:cubicBezTo>
                  <a:lnTo>
                    <a:pt x="11098" y="1214"/>
                  </a:lnTo>
                  <a:cubicBezTo>
                    <a:pt x="11098" y="554"/>
                    <a:pt x="10563" y="1"/>
                    <a:pt x="98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465;p63">
              <a:extLst>
                <a:ext uri="{FF2B5EF4-FFF2-40B4-BE49-F238E27FC236}">
                  <a16:creationId xmlns:a16="http://schemas.microsoft.com/office/drawing/2014/main" id="{6C44CA75-BA1A-47C7-A716-2E8DB92827AB}"/>
                </a:ext>
              </a:extLst>
            </p:cNvPr>
            <p:cNvSpPr/>
            <p:nvPr/>
          </p:nvSpPr>
          <p:spPr>
            <a:xfrm>
              <a:off x="6095880" y="2715958"/>
              <a:ext cx="65626" cy="423135"/>
            </a:xfrm>
            <a:custGeom>
              <a:avLst/>
              <a:gdLst/>
              <a:ahLst/>
              <a:cxnLst/>
              <a:rect l="l" t="t" r="r" b="b"/>
              <a:pathLst>
                <a:path w="2142" h="13811" extrusionOk="0">
                  <a:moveTo>
                    <a:pt x="0" y="1"/>
                  </a:moveTo>
                  <a:lnTo>
                    <a:pt x="0" y="12598"/>
                  </a:lnTo>
                  <a:cubicBezTo>
                    <a:pt x="0" y="13258"/>
                    <a:pt x="535" y="13811"/>
                    <a:pt x="1213" y="13811"/>
                  </a:cubicBezTo>
                  <a:lnTo>
                    <a:pt x="2141" y="13811"/>
                  </a:lnTo>
                  <a:cubicBezTo>
                    <a:pt x="1463" y="13811"/>
                    <a:pt x="928" y="13258"/>
                    <a:pt x="928" y="12598"/>
                  </a:cubicBezTo>
                  <a:lnTo>
                    <a:pt x="928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66;p63">
              <a:extLst>
                <a:ext uri="{FF2B5EF4-FFF2-40B4-BE49-F238E27FC236}">
                  <a16:creationId xmlns:a16="http://schemas.microsoft.com/office/drawing/2014/main" id="{4E2F4016-F290-480F-B065-DDB144C42A06}"/>
                </a:ext>
              </a:extLst>
            </p:cNvPr>
            <p:cNvSpPr/>
            <p:nvPr/>
          </p:nvSpPr>
          <p:spPr>
            <a:xfrm>
              <a:off x="6183869" y="2777201"/>
              <a:ext cx="14246" cy="27911"/>
            </a:xfrm>
            <a:custGeom>
              <a:avLst/>
              <a:gdLst/>
              <a:ahLst/>
              <a:cxnLst/>
              <a:rect l="l" t="t" r="r" b="b"/>
              <a:pathLst>
                <a:path w="465" h="911" extrusionOk="0">
                  <a:moveTo>
                    <a:pt x="233" y="0"/>
                  </a:moveTo>
                  <a:cubicBezTo>
                    <a:pt x="108" y="0"/>
                    <a:pt x="1" y="107"/>
                    <a:pt x="1" y="232"/>
                  </a:cubicBezTo>
                  <a:lnTo>
                    <a:pt x="1" y="678"/>
                  </a:lnTo>
                  <a:cubicBezTo>
                    <a:pt x="1" y="803"/>
                    <a:pt x="108" y="910"/>
                    <a:pt x="233" y="910"/>
                  </a:cubicBezTo>
                  <a:cubicBezTo>
                    <a:pt x="358" y="910"/>
                    <a:pt x="465" y="803"/>
                    <a:pt x="465" y="678"/>
                  </a:cubicBezTo>
                  <a:lnTo>
                    <a:pt x="465" y="232"/>
                  </a:lnTo>
                  <a:cubicBezTo>
                    <a:pt x="465" y="107"/>
                    <a:pt x="358" y="0"/>
                    <a:pt x="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67;p63">
              <a:extLst>
                <a:ext uri="{FF2B5EF4-FFF2-40B4-BE49-F238E27FC236}">
                  <a16:creationId xmlns:a16="http://schemas.microsoft.com/office/drawing/2014/main" id="{B0E5A180-0E11-4912-9514-AE1C1B1ECFC2}"/>
                </a:ext>
              </a:extLst>
            </p:cNvPr>
            <p:cNvSpPr/>
            <p:nvPr/>
          </p:nvSpPr>
          <p:spPr>
            <a:xfrm>
              <a:off x="6334203" y="2777201"/>
              <a:ext cx="13695" cy="27911"/>
            </a:xfrm>
            <a:custGeom>
              <a:avLst/>
              <a:gdLst/>
              <a:ahLst/>
              <a:cxnLst/>
              <a:rect l="l" t="t" r="r" b="b"/>
              <a:pathLst>
                <a:path w="447" h="911" extrusionOk="0">
                  <a:moveTo>
                    <a:pt x="232" y="0"/>
                  </a:moveTo>
                  <a:cubicBezTo>
                    <a:pt x="90" y="0"/>
                    <a:pt x="0" y="107"/>
                    <a:pt x="0" y="232"/>
                  </a:cubicBezTo>
                  <a:lnTo>
                    <a:pt x="0" y="678"/>
                  </a:lnTo>
                  <a:cubicBezTo>
                    <a:pt x="0" y="803"/>
                    <a:pt x="90" y="910"/>
                    <a:pt x="232" y="910"/>
                  </a:cubicBezTo>
                  <a:cubicBezTo>
                    <a:pt x="357" y="910"/>
                    <a:pt x="447" y="803"/>
                    <a:pt x="447" y="678"/>
                  </a:cubicBezTo>
                  <a:lnTo>
                    <a:pt x="447" y="232"/>
                  </a:lnTo>
                  <a:cubicBezTo>
                    <a:pt x="447" y="107"/>
                    <a:pt x="357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68;p63">
              <a:extLst>
                <a:ext uri="{FF2B5EF4-FFF2-40B4-BE49-F238E27FC236}">
                  <a16:creationId xmlns:a16="http://schemas.microsoft.com/office/drawing/2014/main" id="{0D5D1E28-468B-4F66-BF75-299E31022FC3}"/>
                </a:ext>
              </a:extLst>
            </p:cNvPr>
            <p:cNvSpPr/>
            <p:nvPr/>
          </p:nvSpPr>
          <p:spPr>
            <a:xfrm>
              <a:off x="6239627" y="2790160"/>
              <a:ext cx="52513" cy="22059"/>
            </a:xfrm>
            <a:custGeom>
              <a:avLst/>
              <a:gdLst/>
              <a:ahLst/>
              <a:cxnLst/>
              <a:rect l="l" t="t" r="r" b="b"/>
              <a:pathLst>
                <a:path w="1714" h="720" extrusionOk="0">
                  <a:moveTo>
                    <a:pt x="251" y="0"/>
                  </a:moveTo>
                  <a:cubicBezTo>
                    <a:pt x="199" y="0"/>
                    <a:pt x="148" y="19"/>
                    <a:pt x="108" y="59"/>
                  </a:cubicBezTo>
                  <a:cubicBezTo>
                    <a:pt x="1" y="130"/>
                    <a:pt x="1" y="291"/>
                    <a:pt x="72" y="380"/>
                  </a:cubicBezTo>
                  <a:cubicBezTo>
                    <a:pt x="268" y="594"/>
                    <a:pt x="554" y="719"/>
                    <a:pt x="857" y="719"/>
                  </a:cubicBezTo>
                  <a:cubicBezTo>
                    <a:pt x="1160" y="719"/>
                    <a:pt x="1446" y="594"/>
                    <a:pt x="1642" y="380"/>
                  </a:cubicBezTo>
                  <a:cubicBezTo>
                    <a:pt x="1714" y="291"/>
                    <a:pt x="1714" y="130"/>
                    <a:pt x="1624" y="59"/>
                  </a:cubicBezTo>
                  <a:cubicBezTo>
                    <a:pt x="1576" y="19"/>
                    <a:pt x="1521" y="0"/>
                    <a:pt x="1466" y="0"/>
                  </a:cubicBezTo>
                  <a:cubicBezTo>
                    <a:pt x="1400" y="0"/>
                    <a:pt x="1334" y="28"/>
                    <a:pt x="1285" y="77"/>
                  </a:cubicBezTo>
                  <a:cubicBezTo>
                    <a:pt x="1178" y="202"/>
                    <a:pt x="1036" y="273"/>
                    <a:pt x="857" y="273"/>
                  </a:cubicBezTo>
                  <a:cubicBezTo>
                    <a:pt x="697" y="273"/>
                    <a:pt x="536" y="202"/>
                    <a:pt x="429" y="77"/>
                  </a:cubicBezTo>
                  <a:cubicBezTo>
                    <a:pt x="380" y="28"/>
                    <a:pt x="315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69;p63">
              <a:extLst>
                <a:ext uri="{FF2B5EF4-FFF2-40B4-BE49-F238E27FC236}">
                  <a16:creationId xmlns:a16="http://schemas.microsoft.com/office/drawing/2014/main" id="{9DA02636-68D0-4B08-A94F-1378A0EEA171}"/>
                </a:ext>
              </a:extLst>
            </p:cNvPr>
            <p:cNvSpPr/>
            <p:nvPr/>
          </p:nvSpPr>
          <p:spPr>
            <a:xfrm>
              <a:off x="6182245" y="2858082"/>
              <a:ext cx="167311" cy="167311"/>
            </a:xfrm>
            <a:custGeom>
              <a:avLst/>
              <a:gdLst/>
              <a:ahLst/>
              <a:cxnLst/>
              <a:rect l="l" t="t" r="r" b="b"/>
              <a:pathLst>
                <a:path w="5461" h="5461" extrusionOk="0">
                  <a:moveTo>
                    <a:pt x="2231" y="1"/>
                  </a:moveTo>
                  <a:cubicBezTo>
                    <a:pt x="1999" y="1"/>
                    <a:pt x="1802" y="197"/>
                    <a:pt x="1802" y="447"/>
                  </a:cubicBezTo>
                  <a:lnTo>
                    <a:pt x="1802" y="1803"/>
                  </a:lnTo>
                  <a:lnTo>
                    <a:pt x="446" y="1803"/>
                  </a:lnTo>
                  <a:cubicBezTo>
                    <a:pt x="197" y="1803"/>
                    <a:pt x="0" y="1999"/>
                    <a:pt x="0" y="2231"/>
                  </a:cubicBezTo>
                  <a:lnTo>
                    <a:pt x="0" y="3230"/>
                  </a:lnTo>
                  <a:cubicBezTo>
                    <a:pt x="0" y="3480"/>
                    <a:pt x="197" y="3659"/>
                    <a:pt x="446" y="3659"/>
                  </a:cubicBezTo>
                  <a:lnTo>
                    <a:pt x="1802" y="3659"/>
                  </a:lnTo>
                  <a:lnTo>
                    <a:pt x="1802" y="5032"/>
                  </a:lnTo>
                  <a:cubicBezTo>
                    <a:pt x="1802" y="5264"/>
                    <a:pt x="1999" y="5461"/>
                    <a:pt x="2231" y="5461"/>
                  </a:cubicBezTo>
                  <a:lnTo>
                    <a:pt x="3230" y="5461"/>
                  </a:lnTo>
                  <a:cubicBezTo>
                    <a:pt x="3462" y="5461"/>
                    <a:pt x="3658" y="5264"/>
                    <a:pt x="3658" y="5032"/>
                  </a:cubicBezTo>
                  <a:lnTo>
                    <a:pt x="3658" y="3659"/>
                  </a:lnTo>
                  <a:lnTo>
                    <a:pt x="5032" y="3659"/>
                  </a:lnTo>
                  <a:cubicBezTo>
                    <a:pt x="5264" y="3659"/>
                    <a:pt x="5460" y="3480"/>
                    <a:pt x="5460" y="3230"/>
                  </a:cubicBezTo>
                  <a:lnTo>
                    <a:pt x="5460" y="2231"/>
                  </a:lnTo>
                  <a:cubicBezTo>
                    <a:pt x="5460" y="1999"/>
                    <a:pt x="5264" y="1803"/>
                    <a:pt x="5032" y="1803"/>
                  </a:cubicBezTo>
                  <a:lnTo>
                    <a:pt x="3658" y="1803"/>
                  </a:lnTo>
                  <a:lnTo>
                    <a:pt x="3658" y="447"/>
                  </a:lnTo>
                  <a:cubicBezTo>
                    <a:pt x="3658" y="197"/>
                    <a:pt x="3462" y="1"/>
                    <a:pt x="3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70;p63">
              <a:extLst>
                <a:ext uri="{FF2B5EF4-FFF2-40B4-BE49-F238E27FC236}">
                  <a16:creationId xmlns:a16="http://schemas.microsoft.com/office/drawing/2014/main" id="{6D25E6AE-E8D1-4B70-A14A-AF4E6EB72BDB}"/>
                </a:ext>
              </a:extLst>
            </p:cNvPr>
            <p:cNvSpPr/>
            <p:nvPr/>
          </p:nvSpPr>
          <p:spPr>
            <a:xfrm>
              <a:off x="6183869" y="3070730"/>
              <a:ext cx="164033" cy="14246"/>
            </a:xfrm>
            <a:custGeom>
              <a:avLst/>
              <a:gdLst/>
              <a:ahLst/>
              <a:cxnLst/>
              <a:rect l="l" t="t" r="r" b="b"/>
              <a:pathLst>
                <a:path w="5354" h="465" extrusionOk="0">
                  <a:moveTo>
                    <a:pt x="233" y="1"/>
                  </a:moveTo>
                  <a:cubicBezTo>
                    <a:pt x="108" y="1"/>
                    <a:pt x="1" y="108"/>
                    <a:pt x="1" y="233"/>
                  </a:cubicBezTo>
                  <a:cubicBezTo>
                    <a:pt x="1" y="357"/>
                    <a:pt x="108" y="465"/>
                    <a:pt x="233" y="465"/>
                  </a:cubicBezTo>
                  <a:lnTo>
                    <a:pt x="5139" y="465"/>
                  </a:lnTo>
                  <a:cubicBezTo>
                    <a:pt x="5264" y="465"/>
                    <a:pt x="5354" y="357"/>
                    <a:pt x="5354" y="233"/>
                  </a:cubicBezTo>
                  <a:cubicBezTo>
                    <a:pt x="5354" y="108"/>
                    <a:pt x="5264" y="1"/>
                    <a:pt x="5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2748;p63">
            <a:extLst>
              <a:ext uri="{FF2B5EF4-FFF2-40B4-BE49-F238E27FC236}">
                <a16:creationId xmlns:a16="http://schemas.microsoft.com/office/drawing/2014/main" id="{E35000B8-B80A-409D-AE89-303CA3376D6D}"/>
              </a:ext>
            </a:extLst>
          </p:cNvPr>
          <p:cNvGrpSpPr/>
          <p:nvPr/>
        </p:nvGrpSpPr>
        <p:grpSpPr>
          <a:xfrm>
            <a:off x="4268471" y="1181631"/>
            <a:ext cx="481070" cy="468294"/>
            <a:chOff x="3316215" y="2019619"/>
            <a:chExt cx="481070" cy="468294"/>
          </a:xfrm>
        </p:grpSpPr>
        <p:sp>
          <p:nvSpPr>
            <p:cNvPr id="108" name="Google Shape;2749;p63">
              <a:extLst>
                <a:ext uri="{FF2B5EF4-FFF2-40B4-BE49-F238E27FC236}">
                  <a16:creationId xmlns:a16="http://schemas.microsoft.com/office/drawing/2014/main" id="{7D58B49E-0F23-4671-AA9E-63A8DA36AC67}"/>
                </a:ext>
              </a:extLst>
            </p:cNvPr>
            <p:cNvSpPr/>
            <p:nvPr/>
          </p:nvSpPr>
          <p:spPr>
            <a:xfrm>
              <a:off x="3316215" y="2019619"/>
              <a:ext cx="481070" cy="468294"/>
            </a:xfrm>
            <a:custGeom>
              <a:avLst/>
              <a:gdLst/>
              <a:ahLst/>
              <a:cxnLst/>
              <a:rect l="l" t="t" r="r" b="b"/>
              <a:pathLst>
                <a:path w="15702" h="15285" extrusionOk="0">
                  <a:moveTo>
                    <a:pt x="10985" y="0"/>
                  </a:moveTo>
                  <a:cubicBezTo>
                    <a:pt x="10416" y="0"/>
                    <a:pt x="9847" y="215"/>
                    <a:pt x="9421" y="641"/>
                  </a:cubicBezTo>
                  <a:cubicBezTo>
                    <a:pt x="8832" y="1229"/>
                    <a:pt x="8654" y="2068"/>
                    <a:pt x="8868" y="2817"/>
                  </a:cubicBezTo>
                  <a:cubicBezTo>
                    <a:pt x="8975" y="3174"/>
                    <a:pt x="8868" y="3549"/>
                    <a:pt x="8618" y="3799"/>
                  </a:cubicBezTo>
                  <a:lnTo>
                    <a:pt x="4015" y="8402"/>
                  </a:lnTo>
                  <a:cubicBezTo>
                    <a:pt x="3814" y="8603"/>
                    <a:pt x="3553" y="8703"/>
                    <a:pt x="3292" y="8703"/>
                  </a:cubicBezTo>
                  <a:cubicBezTo>
                    <a:pt x="3205" y="8703"/>
                    <a:pt x="3118" y="8692"/>
                    <a:pt x="3033" y="8670"/>
                  </a:cubicBezTo>
                  <a:cubicBezTo>
                    <a:pt x="2823" y="8605"/>
                    <a:pt x="2605" y="8572"/>
                    <a:pt x="2388" y="8572"/>
                  </a:cubicBezTo>
                  <a:cubicBezTo>
                    <a:pt x="1833" y="8572"/>
                    <a:pt x="1280" y="8787"/>
                    <a:pt x="857" y="9223"/>
                  </a:cubicBezTo>
                  <a:cubicBezTo>
                    <a:pt x="0" y="10061"/>
                    <a:pt x="0" y="11435"/>
                    <a:pt x="821" y="12292"/>
                  </a:cubicBezTo>
                  <a:cubicBezTo>
                    <a:pt x="1254" y="12741"/>
                    <a:pt x="1827" y="12973"/>
                    <a:pt x="2409" y="12973"/>
                  </a:cubicBezTo>
                  <a:cubicBezTo>
                    <a:pt x="2450" y="12973"/>
                    <a:pt x="2492" y="12972"/>
                    <a:pt x="2534" y="12970"/>
                  </a:cubicBezTo>
                  <a:lnTo>
                    <a:pt x="2534" y="12970"/>
                  </a:lnTo>
                  <a:cubicBezTo>
                    <a:pt x="2498" y="13576"/>
                    <a:pt x="2712" y="14201"/>
                    <a:pt x="3194" y="14665"/>
                  </a:cubicBezTo>
                  <a:cubicBezTo>
                    <a:pt x="3618" y="15080"/>
                    <a:pt x="4172" y="15285"/>
                    <a:pt x="4726" y="15285"/>
                  </a:cubicBezTo>
                  <a:cubicBezTo>
                    <a:pt x="5292" y="15285"/>
                    <a:pt x="5857" y="15071"/>
                    <a:pt x="6281" y="14647"/>
                  </a:cubicBezTo>
                  <a:cubicBezTo>
                    <a:pt x="6870" y="14058"/>
                    <a:pt x="7048" y="13202"/>
                    <a:pt x="6834" y="12452"/>
                  </a:cubicBezTo>
                  <a:cubicBezTo>
                    <a:pt x="6727" y="12113"/>
                    <a:pt x="6834" y="11739"/>
                    <a:pt x="7084" y="11489"/>
                  </a:cubicBezTo>
                  <a:lnTo>
                    <a:pt x="11687" y="6868"/>
                  </a:lnTo>
                  <a:cubicBezTo>
                    <a:pt x="11885" y="6683"/>
                    <a:pt x="12141" y="6577"/>
                    <a:pt x="12398" y="6577"/>
                  </a:cubicBezTo>
                  <a:cubicBezTo>
                    <a:pt x="12489" y="6577"/>
                    <a:pt x="12580" y="6590"/>
                    <a:pt x="12669" y="6618"/>
                  </a:cubicBezTo>
                  <a:cubicBezTo>
                    <a:pt x="12874" y="6681"/>
                    <a:pt x="13086" y="6713"/>
                    <a:pt x="13298" y="6713"/>
                  </a:cubicBezTo>
                  <a:cubicBezTo>
                    <a:pt x="13859" y="6713"/>
                    <a:pt x="14418" y="6492"/>
                    <a:pt x="14845" y="6065"/>
                  </a:cubicBezTo>
                  <a:cubicBezTo>
                    <a:pt x="15702" y="5226"/>
                    <a:pt x="15702" y="3852"/>
                    <a:pt x="14881" y="2996"/>
                  </a:cubicBezTo>
                  <a:cubicBezTo>
                    <a:pt x="14448" y="2546"/>
                    <a:pt x="13875" y="2314"/>
                    <a:pt x="13293" y="2314"/>
                  </a:cubicBezTo>
                  <a:cubicBezTo>
                    <a:pt x="13252" y="2314"/>
                    <a:pt x="13210" y="2315"/>
                    <a:pt x="13168" y="2318"/>
                  </a:cubicBezTo>
                  <a:cubicBezTo>
                    <a:pt x="13204" y="1693"/>
                    <a:pt x="12990" y="1069"/>
                    <a:pt x="12508" y="605"/>
                  </a:cubicBezTo>
                  <a:cubicBezTo>
                    <a:pt x="12087" y="201"/>
                    <a:pt x="11536" y="0"/>
                    <a:pt x="10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750;p63">
              <a:extLst>
                <a:ext uri="{FF2B5EF4-FFF2-40B4-BE49-F238E27FC236}">
                  <a16:creationId xmlns:a16="http://schemas.microsoft.com/office/drawing/2014/main" id="{BFBAB49D-426D-4027-8484-8A1ED410B376}"/>
                </a:ext>
              </a:extLst>
            </p:cNvPr>
            <p:cNvSpPr/>
            <p:nvPr/>
          </p:nvSpPr>
          <p:spPr>
            <a:xfrm>
              <a:off x="3404755" y="2101541"/>
              <a:ext cx="392528" cy="386370"/>
            </a:xfrm>
            <a:custGeom>
              <a:avLst/>
              <a:gdLst/>
              <a:ahLst/>
              <a:cxnLst/>
              <a:rect l="l" t="t" r="r" b="b"/>
              <a:pathLst>
                <a:path w="12812" h="12611" extrusionOk="0">
                  <a:moveTo>
                    <a:pt x="11616" y="1"/>
                  </a:moveTo>
                  <a:lnTo>
                    <a:pt x="11616" y="1"/>
                  </a:lnTo>
                  <a:cubicBezTo>
                    <a:pt x="12187" y="857"/>
                    <a:pt x="12098" y="2035"/>
                    <a:pt x="11349" y="2784"/>
                  </a:cubicBezTo>
                  <a:cubicBezTo>
                    <a:pt x="10919" y="3213"/>
                    <a:pt x="10348" y="3424"/>
                    <a:pt x="9780" y="3424"/>
                  </a:cubicBezTo>
                  <a:cubicBezTo>
                    <a:pt x="9568" y="3424"/>
                    <a:pt x="9357" y="3395"/>
                    <a:pt x="9154" y="3337"/>
                  </a:cubicBezTo>
                  <a:cubicBezTo>
                    <a:pt x="9060" y="3308"/>
                    <a:pt x="8964" y="3293"/>
                    <a:pt x="8868" y="3293"/>
                  </a:cubicBezTo>
                  <a:cubicBezTo>
                    <a:pt x="8618" y="3293"/>
                    <a:pt x="8371" y="3393"/>
                    <a:pt x="8191" y="3587"/>
                  </a:cubicBezTo>
                  <a:lnTo>
                    <a:pt x="3569" y="8190"/>
                  </a:lnTo>
                  <a:cubicBezTo>
                    <a:pt x="3319" y="8440"/>
                    <a:pt x="3212" y="8815"/>
                    <a:pt x="3319" y="9172"/>
                  </a:cubicBezTo>
                  <a:cubicBezTo>
                    <a:pt x="3551" y="9921"/>
                    <a:pt x="3373" y="10760"/>
                    <a:pt x="2766" y="11349"/>
                  </a:cubicBezTo>
                  <a:cubicBezTo>
                    <a:pt x="2338" y="11777"/>
                    <a:pt x="1775" y="11990"/>
                    <a:pt x="1211" y="11990"/>
                  </a:cubicBezTo>
                  <a:cubicBezTo>
                    <a:pt x="789" y="11990"/>
                    <a:pt x="367" y="11871"/>
                    <a:pt x="1" y="11634"/>
                  </a:cubicBezTo>
                  <a:lnTo>
                    <a:pt x="1" y="11634"/>
                  </a:lnTo>
                  <a:cubicBezTo>
                    <a:pt x="90" y="11759"/>
                    <a:pt x="197" y="11884"/>
                    <a:pt x="304" y="11991"/>
                  </a:cubicBezTo>
                  <a:cubicBezTo>
                    <a:pt x="728" y="12406"/>
                    <a:pt x="1282" y="12611"/>
                    <a:pt x="1836" y="12611"/>
                  </a:cubicBezTo>
                  <a:cubicBezTo>
                    <a:pt x="2402" y="12611"/>
                    <a:pt x="2967" y="12397"/>
                    <a:pt x="3391" y="11973"/>
                  </a:cubicBezTo>
                  <a:cubicBezTo>
                    <a:pt x="3980" y="11384"/>
                    <a:pt x="4158" y="10528"/>
                    <a:pt x="3944" y="9778"/>
                  </a:cubicBezTo>
                  <a:cubicBezTo>
                    <a:pt x="3837" y="9439"/>
                    <a:pt x="3944" y="9065"/>
                    <a:pt x="4194" y="8815"/>
                  </a:cubicBezTo>
                  <a:lnTo>
                    <a:pt x="8797" y="4194"/>
                  </a:lnTo>
                  <a:cubicBezTo>
                    <a:pt x="8995" y="4009"/>
                    <a:pt x="9251" y="3903"/>
                    <a:pt x="9508" y="3903"/>
                  </a:cubicBezTo>
                  <a:cubicBezTo>
                    <a:pt x="9599" y="3903"/>
                    <a:pt x="9690" y="3916"/>
                    <a:pt x="9779" y="3944"/>
                  </a:cubicBezTo>
                  <a:cubicBezTo>
                    <a:pt x="9984" y="4007"/>
                    <a:pt x="10196" y="4039"/>
                    <a:pt x="10408" y="4039"/>
                  </a:cubicBezTo>
                  <a:cubicBezTo>
                    <a:pt x="10969" y="4039"/>
                    <a:pt x="11528" y="3818"/>
                    <a:pt x="11955" y="3391"/>
                  </a:cubicBezTo>
                  <a:cubicBezTo>
                    <a:pt x="12812" y="2552"/>
                    <a:pt x="12812" y="1178"/>
                    <a:pt x="11991" y="322"/>
                  </a:cubicBezTo>
                  <a:cubicBezTo>
                    <a:pt x="11884" y="197"/>
                    <a:pt x="11759" y="90"/>
                    <a:pt x="1161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751;p63">
              <a:extLst>
                <a:ext uri="{FF2B5EF4-FFF2-40B4-BE49-F238E27FC236}">
                  <a16:creationId xmlns:a16="http://schemas.microsoft.com/office/drawing/2014/main" id="{D05320BF-E2A9-452A-AFF7-EDE0D6675E20}"/>
                </a:ext>
              </a:extLst>
            </p:cNvPr>
            <p:cNvSpPr/>
            <p:nvPr/>
          </p:nvSpPr>
          <p:spPr>
            <a:xfrm>
              <a:off x="3484564" y="2295195"/>
              <a:ext cx="25736" cy="24479"/>
            </a:xfrm>
            <a:custGeom>
              <a:avLst/>
              <a:gdLst/>
              <a:ahLst/>
              <a:cxnLst/>
              <a:rect l="l" t="t" r="r" b="b"/>
              <a:pathLst>
                <a:path w="840" h="799" extrusionOk="0">
                  <a:moveTo>
                    <a:pt x="251" y="0"/>
                  </a:moveTo>
                  <a:cubicBezTo>
                    <a:pt x="193" y="0"/>
                    <a:pt x="135" y="23"/>
                    <a:pt x="90" y="67"/>
                  </a:cubicBezTo>
                  <a:cubicBezTo>
                    <a:pt x="1" y="157"/>
                    <a:pt x="1" y="299"/>
                    <a:pt x="90" y="388"/>
                  </a:cubicBezTo>
                  <a:lnTo>
                    <a:pt x="429" y="727"/>
                  </a:lnTo>
                  <a:cubicBezTo>
                    <a:pt x="465" y="781"/>
                    <a:pt x="536" y="799"/>
                    <a:pt x="590" y="799"/>
                  </a:cubicBezTo>
                  <a:cubicBezTo>
                    <a:pt x="643" y="799"/>
                    <a:pt x="714" y="781"/>
                    <a:pt x="750" y="727"/>
                  </a:cubicBezTo>
                  <a:cubicBezTo>
                    <a:pt x="839" y="638"/>
                    <a:pt x="839" y="496"/>
                    <a:pt x="750" y="406"/>
                  </a:cubicBezTo>
                  <a:lnTo>
                    <a:pt x="411" y="67"/>
                  </a:lnTo>
                  <a:cubicBezTo>
                    <a:pt x="367" y="23"/>
                    <a:pt x="309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752;p63">
              <a:extLst>
                <a:ext uri="{FF2B5EF4-FFF2-40B4-BE49-F238E27FC236}">
                  <a16:creationId xmlns:a16="http://schemas.microsoft.com/office/drawing/2014/main" id="{E0CFB6D4-BF4C-44ED-8260-BF70CE885F70}"/>
                </a:ext>
              </a:extLst>
            </p:cNvPr>
            <p:cNvSpPr/>
            <p:nvPr/>
          </p:nvSpPr>
          <p:spPr>
            <a:xfrm>
              <a:off x="3597736" y="2182024"/>
              <a:ext cx="25705" cy="24510"/>
            </a:xfrm>
            <a:custGeom>
              <a:avLst/>
              <a:gdLst/>
              <a:ahLst/>
              <a:cxnLst/>
              <a:rect l="l" t="t" r="r" b="b"/>
              <a:pathLst>
                <a:path w="839" h="800" extrusionOk="0">
                  <a:moveTo>
                    <a:pt x="250" y="1"/>
                  </a:moveTo>
                  <a:cubicBezTo>
                    <a:pt x="192" y="1"/>
                    <a:pt x="134" y="23"/>
                    <a:pt x="89" y="68"/>
                  </a:cubicBezTo>
                  <a:cubicBezTo>
                    <a:pt x="0" y="157"/>
                    <a:pt x="0" y="318"/>
                    <a:pt x="89" y="407"/>
                  </a:cubicBezTo>
                  <a:lnTo>
                    <a:pt x="428" y="728"/>
                  </a:lnTo>
                  <a:cubicBezTo>
                    <a:pt x="464" y="782"/>
                    <a:pt x="518" y="799"/>
                    <a:pt x="589" y="799"/>
                  </a:cubicBezTo>
                  <a:cubicBezTo>
                    <a:pt x="643" y="799"/>
                    <a:pt x="696" y="782"/>
                    <a:pt x="750" y="728"/>
                  </a:cubicBezTo>
                  <a:cubicBezTo>
                    <a:pt x="839" y="639"/>
                    <a:pt x="839" y="496"/>
                    <a:pt x="750" y="407"/>
                  </a:cubicBezTo>
                  <a:lnTo>
                    <a:pt x="411" y="68"/>
                  </a:lnTo>
                  <a:cubicBezTo>
                    <a:pt x="366" y="23"/>
                    <a:pt x="308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753;p63">
              <a:extLst>
                <a:ext uri="{FF2B5EF4-FFF2-40B4-BE49-F238E27FC236}">
                  <a16:creationId xmlns:a16="http://schemas.microsoft.com/office/drawing/2014/main" id="{2F6CC19D-DBEB-4967-A138-78547027B50A}"/>
                </a:ext>
              </a:extLst>
            </p:cNvPr>
            <p:cNvSpPr/>
            <p:nvPr/>
          </p:nvSpPr>
          <p:spPr>
            <a:xfrm>
              <a:off x="3537045" y="2234320"/>
              <a:ext cx="43230" cy="42188"/>
            </a:xfrm>
            <a:custGeom>
              <a:avLst/>
              <a:gdLst/>
              <a:ahLst/>
              <a:cxnLst/>
              <a:rect l="l" t="t" r="r" b="b"/>
              <a:pathLst>
                <a:path w="1411" h="1377" extrusionOk="0">
                  <a:moveTo>
                    <a:pt x="1170" y="0"/>
                  </a:moveTo>
                  <a:cubicBezTo>
                    <a:pt x="1161" y="0"/>
                    <a:pt x="1152" y="1"/>
                    <a:pt x="1143" y="2"/>
                  </a:cubicBezTo>
                  <a:cubicBezTo>
                    <a:pt x="1018" y="2"/>
                    <a:pt x="911" y="127"/>
                    <a:pt x="928" y="252"/>
                  </a:cubicBezTo>
                  <a:cubicBezTo>
                    <a:pt x="928" y="413"/>
                    <a:pt x="875" y="591"/>
                    <a:pt x="732" y="716"/>
                  </a:cubicBezTo>
                  <a:cubicBezTo>
                    <a:pt x="620" y="844"/>
                    <a:pt x="464" y="915"/>
                    <a:pt x="304" y="915"/>
                  </a:cubicBezTo>
                  <a:cubicBezTo>
                    <a:pt x="287" y="915"/>
                    <a:pt x="268" y="914"/>
                    <a:pt x="250" y="912"/>
                  </a:cubicBezTo>
                  <a:cubicBezTo>
                    <a:pt x="241" y="911"/>
                    <a:pt x="232" y="910"/>
                    <a:pt x="223" y="910"/>
                  </a:cubicBezTo>
                  <a:cubicBezTo>
                    <a:pt x="110" y="910"/>
                    <a:pt x="18" y="1011"/>
                    <a:pt x="18" y="1126"/>
                  </a:cubicBezTo>
                  <a:cubicBezTo>
                    <a:pt x="1" y="1251"/>
                    <a:pt x="108" y="1358"/>
                    <a:pt x="233" y="1376"/>
                  </a:cubicBezTo>
                  <a:lnTo>
                    <a:pt x="304" y="1376"/>
                  </a:lnTo>
                  <a:cubicBezTo>
                    <a:pt x="572" y="1376"/>
                    <a:pt x="857" y="1251"/>
                    <a:pt x="1071" y="1055"/>
                  </a:cubicBezTo>
                  <a:cubicBezTo>
                    <a:pt x="1285" y="823"/>
                    <a:pt x="1410" y="520"/>
                    <a:pt x="1392" y="217"/>
                  </a:cubicBezTo>
                  <a:cubicBezTo>
                    <a:pt x="1376" y="101"/>
                    <a:pt x="1283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310EAC6B-45F0-489C-BCB2-58F8AFAA9EDE}"/>
              </a:ext>
            </a:extLst>
          </p:cNvPr>
          <p:cNvSpPr txBox="1"/>
          <p:nvPr/>
        </p:nvSpPr>
        <p:spPr>
          <a:xfrm>
            <a:off x="11841585" y="-1452"/>
            <a:ext cx="3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5850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419E-2CE4-43E8-87D8-246DE146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26" y="1541740"/>
            <a:ext cx="7651408" cy="4536630"/>
          </a:xfrm>
          <a:prstGeom prst="rect">
            <a:avLst/>
          </a:prstGeom>
        </p:spPr>
      </p:pic>
      <p:grpSp>
        <p:nvGrpSpPr>
          <p:cNvPr id="5" name="Google Shape;2565;p63">
            <a:extLst>
              <a:ext uri="{FF2B5EF4-FFF2-40B4-BE49-F238E27FC236}">
                <a16:creationId xmlns:a16="http://schemas.microsoft.com/office/drawing/2014/main" id="{5453F556-8FB8-4EB8-B505-DF2665D88D00}"/>
              </a:ext>
            </a:extLst>
          </p:cNvPr>
          <p:cNvGrpSpPr/>
          <p:nvPr/>
        </p:nvGrpSpPr>
        <p:grpSpPr>
          <a:xfrm rot="14627780">
            <a:off x="7216578" y="214737"/>
            <a:ext cx="837513" cy="1048378"/>
            <a:chOff x="4704669" y="2006843"/>
            <a:chExt cx="365745" cy="468411"/>
          </a:xfrm>
        </p:grpSpPr>
        <p:sp>
          <p:nvSpPr>
            <p:cNvPr id="6" name="Google Shape;2566;p63">
              <a:extLst>
                <a:ext uri="{FF2B5EF4-FFF2-40B4-BE49-F238E27FC236}">
                  <a16:creationId xmlns:a16="http://schemas.microsoft.com/office/drawing/2014/main" id="{92F385FA-383D-4BDE-84CE-3C771EE459D3}"/>
                </a:ext>
              </a:extLst>
            </p:cNvPr>
            <p:cNvSpPr/>
            <p:nvPr/>
          </p:nvSpPr>
          <p:spPr>
            <a:xfrm>
              <a:off x="4912386" y="2145811"/>
              <a:ext cx="70007" cy="122489"/>
            </a:xfrm>
            <a:custGeom>
              <a:avLst/>
              <a:gdLst/>
              <a:ahLst/>
              <a:cxnLst/>
              <a:rect l="l" t="t" r="r" b="b"/>
              <a:pathLst>
                <a:path w="2285" h="3998" extrusionOk="0">
                  <a:moveTo>
                    <a:pt x="1375" y="1"/>
                  </a:moveTo>
                  <a:lnTo>
                    <a:pt x="1" y="340"/>
                  </a:lnTo>
                  <a:lnTo>
                    <a:pt x="911" y="3998"/>
                  </a:lnTo>
                  <a:lnTo>
                    <a:pt x="2285" y="3659"/>
                  </a:lnTo>
                  <a:lnTo>
                    <a:pt x="13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67;p63">
              <a:extLst>
                <a:ext uri="{FF2B5EF4-FFF2-40B4-BE49-F238E27FC236}">
                  <a16:creationId xmlns:a16="http://schemas.microsoft.com/office/drawing/2014/main" id="{2D7509AA-A525-4BE3-8D99-FE303FD5B62B}"/>
                </a:ext>
              </a:extLst>
            </p:cNvPr>
            <p:cNvSpPr/>
            <p:nvPr/>
          </p:nvSpPr>
          <p:spPr>
            <a:xfrm>
              <a:off x="4792688" y="2145811"/>
              <a:ext cx="69455" cy="122489"/>
            </a:xfrm>
            <a:custGeom>
              <a:avLst/>
              <a:gdLst/>
              <a:ahLst/>
              <a:cxnLst/>
              <a:rect l="l" t="t" r="r" b="b"/>
              <a:pathLst>
                <a:path w="2267" h="3998" extrusionOk="0">
                  <a:moveTo>
                    <a:pt x="892" y="1"/>
                  </a:moveTo>
                  <a:lnTo>
                    <a:pt x="0" y="3659"/>
                  </a:lnTo>
                  <a:lnTo>
                    <a:pt x="1356" y="3998"/>
                  </a:lnTo>
                  <a:lnTo>
                    <a:pt x="2266" y="340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68;p63">
              <a:extLst>
                <a:ext uri="{FF2B5EF4-FFF2-40B4-BE49-F238E27FC236}">
                  <a16:creationId xmlns:a16="http://schemas.microsoft.com/office/drawing/2014/main" id="{01C9B65C-99AF-499B-A673-5113F932D156}"/>
                </a:ext>
              </a:extLst>
            </p:cNvPr>
            <p:cNvSpPr/>
            <p:nvPr/>
          </p:nvSpPr>
          <p:spPr>
            <a:xfrm>
              <a:off x="4889439" y="2006843"/>
              <a:ext cx="102237" cy="179474"/>
            </a:xfrm>
            <a:custGeom>
              <a:avLst/>
              <a:gdLst/>
              <a:ahLst/>
              <a:cxnLst/>
              <a:rect l="l" t="t" r="r" b="b"/>
              <a:pathLst>
                <a:path w="3337" h="5858" extrusionOk="0">
                  <a:moveTo>
                    <a:pt x="1635" y="1"/>
                  </a:moveTo>
                  <a:cubicBezTo>
                    <a:pt x="1475" y="1"/>
                    <a:pt x="1346" y="180"/>
                    <a:pt x="1428" y="344"/>
                  </a:cubicBezTo>
                  <a:cubicBezTo>
                    <a:pt x="1553" y="558"/>
                    <a:pt x="1606" y="808"/>
                    <a:pt x="1606" y="1058"/>
                  </a:cubicBezTo>
                  <a:cubicBezTo>
                    <a:pt x="1606" y="1629"/>
                    <a:pt x="1303" y="2128"/>
                    <a:pt x="857" y="2396"/>
                  </a:cubicBezTo>
                  <a:cubicBezTo>
                    <a:pt x="628" y="2526"/>
                    <a:pt x="355" y="2612"/>
                    <a:pt x="78" y="2612"/>
                  </a:cubicBezTo>
                  <a:cubicBezTo>
                    <a:pt x="52" y="2612"/>
                    <a:pt x="26" y="2611"/>
                    <a:pt x="0" y="2610"/>
                  </a:cubicBezTo>
                  <a:lnTo>
                    <a:pt x="0" y="2610"/>
                  </a:lnTo>
                  <a:lnTo>
                    <a:pt x="1249" y="5857"/>
                  </a:lnTo>
                  <a:cubicBezTo>
                    <a:pt x="1749" y="5857"/>
                    <a:pt x="2177" y="5518"/>
                    <a:pt x="2320" y="5036"/>
                  </a:cubicBezTo>
                  <a:lnTo>
                    <a:pt x="3051" y="2324"/>
                  </a:lnTo>
                  <a:cubicBezTo>
                    <a:pt x="3337" y="1290"/>
                    <a:pt x="2712" y="255"/>
                    <a:pt x="1678" y="5"/>
                  </a:cubicBezTo>
                  <a:cubicBezTo>
                    <a:pt x="1663" y="2"/>
                    <a:pt x="1649" y="1"/>
                    <a:pt x="1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69;p63">
              <a:extLst>
                <a:ext uri="{FF2B5EF4-FFF2-40B4-BE49-F238E27FC236}">
                  <a16:creationId xmlns:a16="http://schemas.microsoft.com/office/drawing/2014/main" id="{41C15261-99BF-42E4-844F-228FBBF47593}"/>
                </a:ext>
              </a:extLst>
            </p:cNvPr>
            <p:cNvSpPr/>
            <p:nvPr/>
          </p:nvSpPr>
          <p:spPr>
            <a:xfrm>
              <a:off x="4889439" y="2070384"/>
              <a:ext cx="77115" cy="115932"/>
            </a:xfrm>
            <a:custGeom>
              <a:avLst/>
              <a:gdLst/>
              <a:ahLst/>
              <a:cxnLst/>
              <a:rect l="l" t="t" r="r" b="b"/>
              <a:pathLst>
                <a:path w="2517" h="3784" extrusionOk="0">
                  <a:moveTo>
                    <a:pt x="1232" y="1"/>
                  </a:moveTo>
                  <a:cubicBezTo>
                    <a:pt x="1124" y="126"/>
                    <a:pt x="1000" y="233"/>
                    <a:pt x="857" y="322"/>
                  </a:cubicBezTo>
                  <a:cubicBezTo>
                    <a:pt x="628" y="452"/>
                    <a:pt x="355" y="538"/>
                    <a:pt x="78" y="538"/>
                  </a:cubicBezTo>
                  <a:cubicBezTo>
                    <a:pt x="52" y="538"/>
                    <a:pt x="26" y="537"/>
                    <a:pt x="0" y="536"/>
                  </a:cubicBezTo>
                  <a:lnTo>
                    <a:pt x="0" y="536"/>
                  </a:lnTo>
                  <a:lnTo>
                    <a:pt x="1249" y="3783"/>
                  </a:lnTo>
                  <a:cubicBezTo>
                    <a:pt x="1749" y="3783"/>
                    <a:pt x="2177" y="3444"/>
                    <a:pt x="2320" y="2962"/>
                  </a:cubicBezTo>
                  <a:lnTo>
                    <a:pt x="2516" y="2231"/>
                  </a:lnTo>
                  <a:lnTo>
                    <a:pt x="2124" y="1125"/>
                  </a:lnTo>
                  <a:cubicBezTo>
                    <a:pt x="1945" y="661"/>
                    <a:pt x="1642" y="268"/>
                    <a:pt x="1232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70;p63">
              <a:extLst>
                <a:ext uri="{FF2B5EF4-FFF2-40B4-BE49-F238E27FC236}">
                  <a16:creationId xmlns:a16="http://schemas.microsoft.com/office/drawing/2014/main" id="{3B02F273-E115-40C6-A4F6-74A254581167}"/>
                </a:ext>
              </a:extLst>
            </p:cNvPr>
            <p:cNvSpPr/>
            <p:nvPr/>
          </p:nvSpPr>
          <p:spPr>
            <a:xfrm>
              <a:off x="4786653" y="2006843"/>
              <a:ext cx="162409" cy="179474"/>
            </a:xfrm>
            <a:custGeom>
              <a:avLst/>
              <a:gdLst/>
              <a:ahLst/>
              <a:cxnLst/>
              <a:rect l="l" t="t" r="r" b="b"/>
              <a:pathLst>
                <a:path w="5301" h="5858" extrusionOk="0">
                  <a:moveTo>
                    <a:pt x="1707" y="1"/>
                  </a:moveTo>
                  <a:cubicBezTo>
                    <a:pt x="1692" y="1"/>
                    <a:pt x="1676" y="2"/>
                    <a:pt x="1660" y="5"/>
                  </a:cubicBezTo>
                  <a:cubicBezTo>
                    <a:pt x="625" y="255"/>
                    <a:pt x="1" y="1290"/>
                    <a:pt x="286" y="2324"/>
                  </a:cubicBezTo>
                  <a:lnTo>
                    <a:pt x="1125" y="5411"/>
                  </a:lnTo>
                  <a:cubicBezTo>
                    <a:pt x="1196" y="5679"/>
                    <a:pt x="1428" y="5857"/>
                    <a:pt x="1696" y="5857"/>
                  </a:cubicBezTo>
                  <a:lnTo>
                    <a:pt x="2089" y="5857"/>
                  </a:lnTo>
                  <a:cubicBezTo>
                    <a:pt x="2320" y="5857"/>
                    <a:pt x="2535" y="5715"/>
                    <a:pt x="2624" y="5500"/>
                  </a:cubicBezTo>
                  <a:cubicBezTo>
                    <a:pt x="2767" y="5233"/>
                    <a:pt x="3034" y="5054"/>
                    <a:pt x="3355" y="5054"/>
                  </a:cubicBezTo>
                  <a:cubicBezTo>
                    <a:pt x="3659" y="5054"/>
                    <a:pt x="3944" y="5233"/>
                    <a:pt x="4069" y="5500"/>
                  </a:cubicBezTo>
                  <a:cubicBezTo>
                    <a:pt x="4158" y="5715"/>
                    <a:pt x="4372" y="5857"/>
                    <a:pt x="4604" y="5857"/>
                  </a:cubicBezTo>
                  <a:cubicBezTo>
                    <a:pt x="5015" y="5857"/>
                    <a:pt x="5300" y="5447"/>
                    <a:pt x="5157" y="5054"/>
                  </a:cubicBezTo>
                  <a:lnTo>
                    <a:pt x="4604" y="3520"/>
                  </a:lnTo>
                  <a:cubicBezTo>
                    <a:pt x="4408" y="2985"/>
                    <a:pt x="3926" y="2628"/>
                    <a:pt x="3355" y="2610"/>
                  </a:cubicBezTo>
                  <a:cubicBezTo>
                    <a:pt x="3333" y="2611"/>
                    <a:pt x="3312" y="2611"/>
                    <a:pt x="3290" y="2611"/>
                  </a:cubicBezTo>
                  <a:cubicBezTo>
                    <a:pt x="2428" y="2611"/>
                    <a:pt x="1732" y="1928"/>
                    <a:pt x="1732" y="1058"/>
                  </a:cubicBezTo>
                  <a:cubicBezTo>
                    <a:pt x="1732" y="808"/>
                    <a:pt x="1803" y="558"/>
                    <a:pt x="1910" y="344"/>
                  </a:cubicBezTo>
                  <a:cubicBezTo>
                    <a:pt x="1992" y="180"/>
                    <a:pt x="1878" y="1"/>
                    <a:pt x="1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71;p63">
              <a:extLst>
                <a:ext uri="{FF2B5EF4-FFF2-40B4-BE49-F238E27FC236}">
                  <a16:creationId xmlns:a16="http://schemas.microsoft.com/office/drawing/2014/main" id="{3EC41A6E-F103-43F9-B5A0-9C1351F8B9F2}"/>
                </a:ext>
              </a:extLst>
            </p:cNvPr>
            <p:cNvSpPr/>
            <p:nvPr/>
          </p:nvSpPr>
          <p:spPr>
            <a:xfrm>
              <a:off x="4873569" y="2112479"/>
              <a:ext cx="27390" cy="27359"/>
            </a:xfrm>
            <a:custGeom>
              <a:avLst/>
              <a:gdLst/>
              <a:ahLst/>
              <a:cxnLst/>
              <a:rect l="l" t="t" r="r" b="b"/>
              <a:pathLst>
                <a:path w="894" h="893" extrusionOk="0">
                  <a:moveTo>
                    <a:pt x="447" y="0"/>
                  </a:moveTo>
                  <a:cubicBezTo>
                    <a:pt x="197" y="0"/>
                    <a:pt x="1" y="197"/>
                    <a:pt x="1" y="447"/>
                  </a:cubicBezTo>
                  <a:cubicBezTo>
                    <a:pt x="1" y="679"/>
                    <a:pt x="197" y="893"/>
                    <a:pt x="447" y="893"/>
                  </a:cubicBezTo>
                  <a:cubicBezTo>
                    <a:pt x="697" y="893"/>
                    <a:pt x="893" y="679"/>
                    <a:pt x="893" y="447"/>
                  </a:cubicBezTo>
                  <a:cubicBezTo>
                    <a:pt x="893" y="197"/>
                    <a:pt x="697" y="0"/>
                    <a:pt x="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72;p63">
              <a:extLst>
                <a:ext uri="{FF2B5EF4-FFF2-40B4-BE49-F238E27FC236}">
                  <a16:creationId xmlns:a16="http://schemas.microsoft.com/office/drawing/2014/main" id="{9C28EDDE-9EAE-4282-B1E9-5A646F8A5CC8}"/>
                </a:ext>
              </a:extLst>
            </p:cNvPr>
            <p:cNvSpPr/>
            <p:nvPr/>
          </p:nvSpPr>
          <p:spPr>
            <a:xfrm>
              <a:off x="4918421" y="2219155"/>
              <a:ext cx="151993" cy="256099"/>
            </a:xfrm>
            <a:custGeom>
              <a:avLst/>
              <a:gdLst/>
              <a:ahLst/>
              <a:cxnLst/>
              <a:rect l="l" t="t" r="r" b="b"/>
              <a:pathLst>
                <a:path w="4961" h="8359" extrusionOk="0">
                  <a:moveTo>
                    <a:pt x="2665" y="5247"/>
                  </a:moveTo>
                  <a:cubicBezTo>
                    <a:pt x="3128" y="5247"/>
                    <a:pt x="3552" y="5561"/>
                    <a:pt x="3658" y="6029"/>
                  </a:cubicBezTo>
                  <a:cubicBezTo>
                    <a:pt x="3801" y="6582"/>
                    <a:pt x="3462" y="7153"/>
                    <a:pt x="2908" y="7278"/>
                  </a:cubicBezTo>
                  <a:cubicBezTo>
                    <a:pt x="2823" y="7300"/>
                    <a:pt x="2737" y="7310"/>
                    <a:pt x="2653" y="7310"/>
                  </a:cubicBezTo>
                  <a:cubicBezTo>
                    <a:pt x="2194" y="7310"/>
                    <a:pt x="1780" y="6996"/>
                    <a:pt x="1659" y="6528"/>
                  </a:cubicBezTo>
                  <a:cubicBezTo>
                    <a:pt x="1534" y="5975"/>
                    <a:pt x="1856" y="5422"/>
                    <a:pt x="2409" y="5279"/>
                  </a:cubicBezTo>
                  <a:cubicBezTo>
                    <a:pt x="2494" y="5257"/>
                    <a:pt x="2580" y="5247"/>
                    <a:pt x="2665" y="5247"/>
                  </a:cubicBezTo>
                  <a:close/>
                  <a:moveTo>
                    <a:pt x="1952" y="0"/>
                  </a:moveTo>
                  <a:cubicBezTo>
                    <a:pt x="1914" y="0"/>
                    <a:pt x="1876" y="5"/>
                    <a:pt x="1838" y="16"/>
                  </a:cubicBezTo>
                  <a:lnTo>
                    <a:pt x="482" y="355"/>
                  </a:lnTo>
                  <a:cubicBezTo>
                    <a:pt x="286" y="408"/>
                    <a:pt x="143" y="569"/>
                    <a:pt x="125" y="783"/>
                  </a:cubicBezTo>
                  <a:cubicBezTo>
                    <a:pt x="71" y="1675"/>
                    <a:pt x="0" y="4209"/>
                    <a:pt x="642" y="6778"/>
                  </a:cubicBezTo>
                  <a:cubicBezTo>
                    <a:pt x="884" y="7716"/>
                    <a:pt x="1716" y="8359"/>
                    <a:pt x="2649" y="8359"/>
                  </a:cubicBezTo>
                  <a:cubicBezTo>
                    <a:pt x="2816" y="8359"/>
                    <a:pt x="2987" y="8338"/>
                    <a:pt x="3158" y="8295"/>
                  </a:cubicBezTo>
                  <a:cubicBezTo>
                    <a:pt x="4282" y="8027"/>
                    <a:pt x="4960" y="6867"/>
                    <a:pt x="4675" y="5743"/>
                  </a:cubicBezTo>
                  <a:cubicBezTo>
                    <a:pt x="4032" y="3174"/>
                    <a:pt x="2801" y="997"/>
                    <a:pt x="2337" y="230"/>
                  </a:cubicBezTo>
                  <a:cubicBezTo>
                    <a:pt x="2251" y="86"/>
                    <a:pt x="2107" y="0"/>
                    <a:pt x="19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73;p63">
              <a:extLst>
                <a:ext uri="{FF2B5EF4-FFF2-40B4-BE49-F238E27FC236}">
                  <a16:creationId xmlns:a16="http://schemas.microsoft.com/office/drawing/2014/main" id="{0A6CF5EB-D613-4946-BD2C-C0DE4C3CBAC9}"/>
                </a:ext>
              </a:extLst>
            </p:cNvPr>
            <p:cNvSpPr/>
            <p:nvPr/>
          </p:nvSpPr>
          <p:spPr>
            <a:xfrm>
              <a:off x="4918421" y="2227274"/>
              <a:ext cx="118628" cy="247796"/>
            </a:xfrm>
            <a:custGeom>
              <a:avLst/>
              <a:gdLst/>
              <a:ahLst/>
              <a:cxnLst/>
              <a:rect l="l" t="t" r="r" b="b"/>
              <a:pathLst>
                <a:path w="3872" h="8088" extrusionOk="0">
                  <a:moveTo>
                    <a:pt x="803" y="0"/>
                  </a:moveTo>
                  <a:lnTo>
                    <a:pt x="482" y="90"/>
                  </a:lnTo>
                  <a:cubicBezTo>
                    <a:pt x="286" y="125"/>
                    <a:pt x="143" y="304"/>
                    <a:pt x="125" y="518"/>
                  </a:cubicBezTo>
                  <a:cubicBezTo>
                    <a:pt x="71" y="1410"/>
                    <a:pt x="0" y="3944"/>
                    <a:pt x="642" y="6513"/>
                  </a:cubicBezTo>
                  <a:cubicBezTo>
                    <a:pt x="886" y="7456"/>
                    <a:pt x="1726" y="8088"/>
                    <a:pt x="2665" y="8088"/>
                  </a:cubicBezTo>
                  <a:cubicBezTo>
                    <a:pt x="2827" y="8088"/>
                    <a:pt x="2992" y="8069"/>
                    <a:pt x="3158" y="8030"/>
                  </a:cubicBezTo>
                  <a:cubicBezTo>
                    <a:pt x="3426" y="7976"/>
                    <a:pt x="3658" y="7851"/>
                    <a:pt x="3872" y="7691"/>
                  </a:cubicBezTo>
                  <a:lnTo>
                    <a:pt x="3872" y="7691"/>
                  </a:lnTo>
                  <a:cubicBezTo>
                    <a:pt x="3836" y="7708"/>
                    <a:pt x="3801" y="7726"/>
                    <a:pt x="3765" y="7726"/>
                  </a:cubicBezTo>
                  <a:cubicBezTo>
                    <a:pt x="3602" y="7766"/>
                    <a:pt x="3438" y="7785"/>
                    <a:pt x="3277" y="7785"/>
                  </a:cubicBezTo>
                  <a:cubicBezTo>
                    <a:pt x="2346" y="7785"/>
                    <a:pt x="1495" y="7153"/>
                    <a:pt x="1267" y="6210"/>
                  </a:cubicBezTo>
                  <a:cubicBezTo>
                    <a:pt x="625" y="3623"/>
                    <a:pt x="696" y="1107"/>
                    <a:pt x="749" y="215"/>
                  </a:cubicBezTo>
                  <a:cubicBezTo>
                    <a:pt x="749" y="143"/>
                    <a:pt x="767" y="72"/>
                    <a:pt x="803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74;p63">
              <a:extLst>
                <a:ext uri="{FF2B5EF4-FFF2-40B4-BE49-F238E27FC236}">
                  <a16:creationId xmlns:a16="http://schemas.microsoft.com/office/drawing/2014/main" id="{7DBA5F1F-379F-453C-8766-6A5D76425843}"/>
                </a:ext>
              </a:extLst>
            </p:cNvPr>
            <p:cNvSpPr/>
            <p:nvPr/>
          </p:nvSpPr>
          <p:spPr>
            <a:xfrm>
              <a:off x="4704669" y="2219155"/>
              <a:ext cx="151441" cy="255915"/>
            </a:xfrm>
            <a:custGeom>
              <a:avLst/>
              <a:gdLst/>
              <a:ahLst/>
              <a:cxnLst/>
              <a:rect l="l" t="t" r="r" b="b"/>
              <a:pathLst>
                <a:path w="4943" h="8353" extrusionOk="0">
                  <a:moveTo>
                    <a:pt x="2278" y="5247"/>
                  </a:moveTo>
                  <a:cubicBezTo>
                    <a:pt x="2363" y="5247"/>
                    <a:pt x="2449" y="5257"/>
                    <a:pt x="2534" y="5279"/>
                  </a:cubicBezTo>
                  <a:cubicBezTo>
                    <a:pt x="3087" y="5422"/>
                    <a:pt x="3409" y="5975"/>
                    <a:pt x="3284" y="6528"/>
                  </a:cubicBezTo>
                  <a:cubicBezTo>
                    <a:pt x="3163" y="6996"/>
                    <a:pt x="2749" y="7310"/>
                    <a:pt x="2290" y="7310"/>
                  </a:cubicBezTo>
                  <a:cubicBezTo>
                    <a:pt x="2206" y="7310"/>
                    <a:pt x="2120" y="7300"/>
                    <a:pt x="2035" y="7278"/>
                  </a:cubicBezTo>
                  <a:cubicBezTo>
                    <a:pt x="1481" y="7153"/>
                    <a:pt x="1142" y="6582"/>
                    <a:pt x="1285" y="6029"/>
                  </a:cubicBezTo>
                  <a:cubicBezTo>
                    <a:pt x="1391" y="5561"/>
                    <a:pt x="1815" y="5247"/>
                    <a:pt x="2278" y="5247"/>
                  </a:cubicBezTo>
                  <a:close/>
                  <a:moveTo>
                    <a:pt x="2991" y="0"/>
                  </a:moveTo>
                  <a:cubicBezTo>
                    <a:pt x="2836" y="0"/>
                    <a:pt x="2692" y="86"/>
                    <a:pt x="2606" y="230"/>
                  </a:cubicBezTo>
                  <a:cubicBezTo>
                    <a:pt x="2142" y="997"/>
                    <a:pt x="911" y="3174"/>
                    <a:pt x="268" y="5743"/>
                  </a:cubicBezTo>
                  <a:cubicBezTo>
                    <a:pt x="1" y="6867"/>
                    <a:pt x="661" y="8027"/>
                    <a:pt x="1785" y="8295"/>
                  </a:cubicBezTo>
                  <a:cubicBezTo>
                    <a:pt x="1951" y="8334"/>
                    <a:pt x="2116" y="8353"/>
                    <a:pt x="2278" y="8353"/>
                  </a:cubicBezTo>
                  <a:cubicBezTo>
                    <a:pt x="3217" y="8353"/>
                    <a:pt x="4057" y="7721"/>
                    <a:pt x="4301" y="6778"/>
                  </a:cubicBezTo>
                  <a:cubicBezTo>
                    <a:pt x="4943" y="4209"/>
                    <a:pt x="4872" y="1675"/>
                    <a:pt x="4818" y="783"/>
                  </a:cubicBezTo>
                  <a:cubicBezTo>
                    <a:pt x="4800" y="569"/>
                    <a:pt x="4657" y="390"/>
                    <a:pt x="4461" y="355"/>
                  </a:cubicBezTo>
                  <a:lnTo>
                    <a:pt x="3105" y="16"/>
                  </a:lnTo>
                  <a:cubicBezTo>
                    <a:pt x="3067" y="5"/>
                    <a:pt x="3029" y="0"/>
                    <a:pt x="29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" name="Google Shape;2342;p63">
            <a:extLst>
              <a:ext uri="{FF2B5EF4-FFF2-40B4-BE49-F238E27FC236}">
                <a16:creationId xmlns:a16="http://schemas.microsoft.com/office/drawing/2014/main" id="{0C46577F-FB36-475B-BE8C-39533CB52636}"/>
              </a:ext>
            </a:extLst>
          </p:cNvPr>
          <p:cNvGrpSpPr/>
          <p:nvPr/>
        </p:nvGrpSpPr>
        <p:grpSpPr>
          <a:xfrm>
            <a:off x="1910603" y="4835545"/>
            <a:ext cx="1703454" cy="1663208"/>
            <a:chOff x="6788453" y="4096230"/>
            <a:chExt cx="448839" cy="467957"/>
          </a:xfrm>
        </p:grpSpPr>
        <p:sp>
          <p:nvSpPr>
            <p:cNvPr id="16" name="Google Shape;2343;p63">
              <a:extLst>
                <a:ext uri="{FF2B5EF4-FFF2-40B4-BE49-F238E27FC236}">
                  <a16:creationId xmlns:a16="http://schemas.microsoft.com/office/drawing/2014/main" id="{6DD847EB-CF25-4C9E-ABAC-F386ABEB03F1}"/>
                </a:ext>
              </a:extLst>
            </p:cNvPr>
            <p:cNvSpPr/>
            <p:nvPr/>
          </p:nvSpPr>
          <p:spPr>
            <a:xfrm>
              <a:off x="6788453" y="4096230"/>
              <a:ext cx="448839" cy="467957"/>
            </a:xfrm>
            <a:custGeom>
              <a:avLst/>
              <a:gdLst/>
              <a:ahLst/>
              <a:cxnLst/>
              <a:rect l="l" t="t" r="r" b="b"/>
              <a:pathLst>
                <a:path w="14650" h="15274" extrusionOk="0">
                  <a:moveTo>
                    <a:pt x="786" y="0"/>
                  </a:moveTo>
                  <a:cubicBezTo>
                    <a:pt x="358" y="0"/>
                    <a:pt x="1" y="339"/>
                    <a:pt x="1" y="785"/>
                  </a:cubicBezTo>
                  <a:lnTo>
                    <a:pt x="1" y="14489"/>
                  </a:lnTo>
                  <a:cubicBezTo>
                    <a:pt x="1" y="14917"/>
                    <a:pt x="358" y="15274"/>
                    <a:pt x="786" y="15274"/>
                  </a:cubicBezTo>
                  <a:lnTo>
                    <a:pt x="2356" y="15274"/>
                  </a:lnTo>
                  <a:lnTo>
                    <a:pt x="7334" y="14703"/>
                  </a:lnTo>
                  <a:lnTo>
                    <a:pt x="12294" y="15274"/>
                  </a:lnTo>
                  <a:lnTo>
                    <a:pt x="13864" y="15274"/>
                  </a:lnTo>
                  <a:cubicBezTo>
                    <a:pt x="14311" y="15274"/>
                    <a:pt x="14650" y="14917"/>
                    <a:pt x="14650" y="14489"/>
                  </a:cubicBezTo>
                  <a:lnTo>
                    <a:pt x="14650" y="785"/>
                  </a:lnTo>
                  <a:cubicBezTo>
                    <a:pt x="14650" y="339"/>
                    <a:pt x="14311" y="0"/>
                    <a:pt x="138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44;p63">
              <a:extLst>
                <a:ext uri="{FF2B5EF4-FFF2-40B4-BE49-F238E27FC236}">
                  <a16:creationId xmlns:a16="http://schemas.microsoft.com/office/drawing/2014/main" id="{F42FD098-86F7-4740-B7AF-DFE6135F8FD1}"/>
                </a:ext>
              </a:extLst>
            </p:cNvPr>
            <p:cNvSpPr/>
            <p:nvPr/>
          </p:nvSpPr>
          <p:spPr>
            <a:xfrm>
              <a:off x="6788453" y="4096230"/>
              <a:ext cx="52513" cy="467957"/>
            </a:xfrm>
            <a:custGeom>
              <a:avLst/>
              <a:gdLst/>
              <a:ahLst/>
              <a:cxnLst/>
              <a:rect l="l" t="t" r="r" b="b"/>
              <a:pathLst>
                <a:path w="1714" h="15274" extrusionOk="0">
                  <a:moveTo>
                    <a:pt x="786" y="0"/>
                  </a:moveTo>
                  <a:cubicBezTo>
                    <a:pt x="358" y="0"/>
                    <a:pt x="1" y="339"/>
                    <a:pt x="1" y="785"/>
                  </a:cubicBezTo>
                  <a:lnTo>
                    <a:pt x="1" y="14489"/>
                  </a:lnTo>
                  <a:cubicBezTo>
                    <a:pt x="1" y="14917"/>
                    <a:pt x="358" y="15274"/>
                    <a:pt x="786" y="15274"/>
                  </a:cubicBezTo>
                  <a:lnTo>
                    <a:pt x="1714" y="15274"/>
                  </a:lnTo>
                  <a:cubicBezTo>
                    <a:pt x="1268" y="15274"/>
                    <a:pt x="911" y="14917"/>
                    <a:pt x="911" y="14489"/>
                  </a:cubicBezTo>
                  <a:lnTo>
                    <a:pt x="911" y="785"/>
                  </a:lnTo>
                  <a:cubicBezTo>
                    <a:pt x="911" y="339"/>
                    <a:pt x="1268" y="0"/>
                    <a:pt x="1714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45;p63">
              <a:extLst>
                <a:ext uri="{FF2B5EF4-FFF2-40B4-BE49-F238E27FC236}">
                  <a16:creationId xmlns:a16="http://schemas.microsoft.com/office/drawing/2014/main" id="{ABF22729-79A6-4B36-9D6A-436A6BC51AE8}"/>
                </a:ext>
              </a:extLst>
            </p:cNvPr>
            <p:cNvSpPr/>
            <p:nvPr/>
          </p:nvSpPr>
          <p:spPr>
            <a:xfrm>
              <a:off x="6888481" y="4129470"/>
              <a:ext cx="248776" cy="121049"/>
            </a:xfrm>
            <a:custGeom>
              <a:avLst/>
              <a:gdLst/>
              <a:ahLst/>
              <a:cxnLst/>
              <a:rect l="l" t="t" r="r" b="b"/>
              <a:pathLst>
                <a:path w="8120" h="3951" extrusionOk="0">
                  <a:moveTo>
                    <a:pt x="1120" y="0"/>
                  </a:moveTo>
                  <a:cubicBezTo>
                    <a:pt x="1092" y="0"/>
                    <a:pt x="1064" y="2"/>
                    <a:pt x="1036" y="4"/>
                  </a:cubicBezTo>
                  <a:cubicBezTo>
                    <a:pt x="501" y="57"/>
                    <a:pt x="90" y="486"/>
                    <a:pt x="37" y="1003"/>
                  </a:cubicBezTo>
                  <a:cubicBezTo>
                    <a:pt x="1" y="1396"/>
                    <a:pt x="197" y="1770"/>
                    <a:pt x="483" y="1984"/>
                  </a:cubicBezTo>
                  <a:cubicBezTo>
                    <a:pt x="197" y="2198"/>
                    <a:pt x="1" y="2555"/>
                    <a:pt x="37" y="2966"/>
                  </a:cubicBezTo>
                  <a:cubicBezTo>
                    <a:pt x="90" y="3483"/>
                    <a:pt x="501" y="3893"/>
                    <a:pt x="1036" y="3947"/>
                  </a:cubicBezTo>
                  <a:cubicBezTo>
                    <a:pt x="1066" y="3949"/>
                    <a:pt x="1096" y="3951"/>
                    <a:pt x="1126" y="3951"/>
                  </a:cubicBezTo>
                  <a:cubicBezTo>
                    <a:pt x="1534" y="3951"/>
                    <a:pt x="1889" y="3727"/>
                    <a:pt x="2089" y="3394"/>
                  </a:cubicBezTo>
                  <a:cubicBezTo>
                    <a:pt x="2231" y="3126"/>
                    <a:pt x="2499" y="2966"/>
                    <a:pt x="2802" y="2966"/>
                  </a:cubicBezTo>
                  <a:lnTo>
                    <a:pt x="5318" y="2966"/>
                  </a:lnTo>
                  <a:cubicBezTo>
                    <a:pt x="5621" y="2966"/>
                    <a:pt x="5907" y="3126"/>
                    <a:pt x="6050" y="3394"/>
                  </a:cubicBezTo>
                  <a:cubicBezTo>
                    <a:pt x="6233" y="3727"/>
                    <a:pt x="6586" y="3951"/>
                    <a:pt x="7009" y="3951"/>
                  </a:cubicBezTo>
                  <a:cubicBezTo>
                    <a:pt x="7040" y="3951"/>
                    <a:pt x="7071" y="3949"/>
                    <a:pt x="7102" y="3947"/>
                  </a:cubicBezTo>
                  <a:cubicBezTo>
                    <a:pt x="7620" y="3893"/>
                    <a:pt x="8030" y="3483"/>
                    <a:pt x="8084" y="2966"/>
                  </a:cubicBezTo>
                  <a:cubicBezTo>
                    <a:pt x="8119" y="2555"/>
                    <a:pt x="7923" y="2198"/>
                    <a:pt x="7638" y="1984"/>
                  </a:cubicBezTo>
                  <a:cubicBezTo>
                    <a:pt x="7923" y="1770"/>
                    <a:pt x="8119" y="1396"/>
                    <a:pt x="8084" y="1003"/>
                  </a:cubicBezTo>
                  <a:cubicBezTo>
                    <a:pt x="8030" y="486"/>
                    <a:pt x="7620" y="57"/>
                    <a:pt x="7102" y="4"/>
                  </a:cubicBezTo>
                  <a:cubicBezTo>
                    <a:pt x="7073" y="2"/>
                    <a:pt x="7043" y="0"/>
                    <a:pt x="7014" y="0"/>
                  </a:cubicBezTo>
                  <a:cubicBezTo>
                    <a:pt x="6589" y="0"/>
                    <a:pt x="6233" y="241"/>
                    <a:pt x="6050" y="575"/>
                  </a:cubicBezTo>
                  <a:cubicBezTo>
                    <a:pt x="5907" y="842"/>
                    <a:pt x="5621" y="985"/>
                    <a:pt x="5318" y="985"/>
                  </a:cubicBezTo>
                  <a:lnTo>
                    <a:pt x="2802" y="985"/>
                  </a:lnTo>
                  <a:cubicBezTo>
                    <a:pt x="2499" y="985"/>
                    <a:pt x="2231" y="842"/>
                    <a:pt x="2089" y="575"/>
                  </a:cubicBezTo>
                  <a:cubicBezTo>
                    <a:pt x="1888" y="241"/>
                    <a:pt x="1531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46;p63">
              <a:extLst>
                <a:ext uri="{FF2B5EF4-FFF2-40B4-BE49-F238E27FC236}">
                  <a16:creationId xmlns:a16="http://schemas.microsoft.com/office/drawing/2014/main" id="{FDBA5F85-2398-4A90-97A4-D8F55743CC1E}"/>
                </a:ext>
              </a:extLst>
            </p:cNvPr>
            <p:cNvSpPr/>
            <p:nvPr/>
          </p:nvSpPr>
          <p:spPr>
            <a:xfrm>
              <a:off x="6839310" y="4313842"/>
              <a:ext cx="108242" cy="89676"/>
            </a:xfrm>
            <a:custGeom>
              <a:avLst/>
              <a:gdLst/>
              <a:ahLst/>
              <a:cxnLst/>
              <a:rect l="l" t="t" r="r" b="b"/>
              <a:pathLst>
                <a:path w="3533" h="2927" extrusionOk="0">
                  <a:moveTo>
                    <a:pt x="2354" y="1"/>
                  </a:moveTo>
                  <a:cubicBezTo>
                    <a:pt x="1935" y="1"/>
                    <a:pt x="1579" y="285"/>
                    <a:pt x="1338" y="641"/>
                  </a:cubicBezTo>
                  <a:cubicBezTo>
                    <a:pt x="1142" y="927"/>
                    <a:pt x="892" y="944"/>
                    <a:pt x="589" y="1016"/>
                  </a:cubicBezTo>
                  <a:cubicBezTo>
                    <a:pt x="71" y="1105"/>
                    <a:pt x="0" y="1747"/>
                    <a:pt x="125" y="2158"/>
                  </a:cubicBezTo>
                  <a:cubicBezTo>
                    <a:pt x="272" y="2657"/>
                    <a:pt x="770" y="2927"/>
                    <a:pt x="1270" y="2927"/>
                  </a:cubicBezTo>
                  <a:cubicBezTo>
                    <a:pt x="1377" y="2927"/>
                    <a:pt x="1484" y="2914"/>
                    <a:pt x="1588" y="2889"/>
                  </a:cubicBezTo>
                  <a:lnTo>
                    <a:pt x="3533" y="748"/>
                  </a:lnTo>
                  <a:cubicBezTo>
                    <a:pt x="3114" y="207"/>
                    <a:pt x="2711" y="1"/>
                    <a:pt x="23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47;p63">
              <a:extLst>
                <a:ext uri="{FF2B5EF4-FFF2-40B4-BE49-F238E27FC236}">
                  <a16:creationId xmlns:a16="http://schemas.microsoft.com/office/drawing/2014/main" id="{03D18592-4BFE-4421-908A-4BEDA23090D9}"/>
                </a:ext>
              </a:extLst>
            </p:cNvPr>
            <p:cNvSpPr/>
            <p:nvPr/>
          </p:nvSpPr>
          <p:spPr>
            <a:xfrm>
              <a:off x="7078735" y="4313842"/>
              <a:ext cx="107721" cy="89676"/>
            </a:xfrm>
            <a:custGeom>
              <a:avLst/>
              <a:gdLst/>
              <a:ahLst/>
              <a:cxnLst/>
              <a:rect l="l" t="t" r="r" b="b"/>
              <a:pathLst>
                <a:path w="3516" h="2927" extrusionOk="0">
                  <a:moveTo>
                    <a:pt x="1172" y="1"/>
                  </a:moveTo>
                  <a:cubicBezTo>
                    <a:pt x="813" y="1"/>
                    <a:pt x="410" y="207"/>
                    <a:pt x="0" y="748"/>
                  </a:cubicBezTo>
                  <a:lnTo>
                    <a:pt x="1927" y="2889"/>
                  </a:lnTo>
                  <a:cubicBezTo>
                    <a:pt x="2031" y="2914"/>
                    <a:pt x="2139" y="2927"/>
                    <a:pt x="2246" y="2927"/>
                  </a:cubicBezTo>
                  <a:cubicBezTo>
                    <a:pt x="2746" y="2927"/>
                    <a:pt x="3243" y="2657"/>
                    <a:pt x="3390" y="2158"/>
                  </a:cubicBezTo>
                  <a:cubicBezTo>
                    <a:pt x="3515" y="1747"/>
                    <a:pt x="3444" y="1105"/>
                    <a:pt x="2926" y="1016"/>
                  </a:cubicBezTo>
                  <a:cubicBezTo>
                    <a:pt x="2623" y="944"/>
                    <a:pt x="2391" y="927"/>
                    <a:pt x="2195" y="641"/>
                  </a:cubicBezTo>
                  <a:cubicBezTo>
                    <a:pt x="1954" y="285"/>
                    <a:pt x="1593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48;p63">
              <a:extLst>
                <a:ext uri="{FF2B5EF4-FFF2-40B4-BE49-F238E27FC236}">
                  <a16:creationId xmlns:a16="http://schemas.microsoft.com/office/drawing/2014/main" id="{D9CF8BA3-F693-4C39-8A45-44F8FAE5D398}"/>
                </a:ext>
              </a:extLst>
            </p:cNvPr>
            <p:cNvSpPr/>
            <p:nvPr/>
          </p:nvSpPr>
          <p:spPr>
            <a:xfrm>
              <a:off x="6860602" y="4321991"/>
              <a:ext cx="304537" cy="242189"/>
            </a:xfrm>
            <a:custGeom>
              <a:avLst/>
              <a:gdLst/>
              <a:ahLst/>
              <a:cxnLst/>
              <a:rect l="l" t="t" r="r" b="b"/>
              <a:pathLst>
                <a:path w="9940" h="7905" extrusionOk="0">
                  <a:moveTo>
                    <a:pt x="4979" y="0"/>
                  </a:moveTo>
                  <a:cubicBezTo>
                    <a:pt x="179" y="0"/>
                    <a:pt x="1" y="5603"/>
                    <a:pt x="1" y="7905"/>
                  </a:cubicBezTo>
                  <a:lnTo>
                    <a:pt x="2838" y="7905"/>
                  </a:lnTo>
                  <a:lnTo>
                    <a:pt x="4979" y="7334"/>
                  </a:lnTo>
                  <a:lnTo>
                    <a:pt x="7102" y="7905"/>
                  </a:lnTo>
                  <a:lnTo>
                    <a:pt x="9939" y="7905"/>
                  </a:lnTo>
                  <a:cubicBezTo>
                    <a:pt x="9939" y="5603"/>
                    <a:pt x="9761" y="0"/>
                    <a:pt x="49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49;p63">
              <a:extLst>
                <a:ext uri="{FF2B5EF4-FFF2-40B4-BE49-F238E27FC236}">
                  <a16:creationId xmlns:a16="http://schemas.microsoft.com/office/drawing/2014/main" id="{0C3609A4-976C-43CA-A370-81067D4E71AC}"/>
                </a:ext>
              </a:extLst>
            </p:cNvPr>
            <p:cNvSpPr/>
            <p:nvPr/>
          </p:nvSpPr>
          <p:spPr>
            <a:xfrm>
              <a:off x="6947518" y="4496374"/>
              <a:ext cx="131251" cy="67801"/>
            </a:xfrm>
            <a:custGeom>
              <a:avLst/>
              <a:gdLst/>
              <a:ahLst/>
              <a:cxnLst/>
              <a:rect l="l" t="t" r="r" b="b"/>
              <a:pathLst>
                <a:path w="4284" h="2213" extrusionOk="0">
                  <a:moveTo>
                    <a:pt x="2142" y="0"/>
                  </a:moveTo>
                  <a:cubicBezTo>
                    <a:pt x="947" y="0"/>
                    <a:pt x="1" y="892"/>
                    <a:pt x="1" y="1981"/>
                  </a:cubicBezTo>
                  <a:cubicBezTo>
                    <a:pt x="1" y="2052"/>
                    <a:pt x="1" y="2141"/>
                    <a:pt x="1" y="2213"/>
                  </a:cubicBezTo>
                  <a:lnTo>
                    <a:pt x="4265" y="2213"/>
                  </a:lnTo>
                  <a:cubicBezTo>
                    <a:pt x="4265" y="2141"/>
                    <a:pt x="4283" y="2052"/>
                    <a:pt x="4283" y="1981"/>
                  </a:cubicBezTo>
                  <a:cubicBezTo>
                    <a:pt x="4283" y="892"/>
                    <a:pt x="3320" y="0"/>
                    <a:pt x="21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50;p63">
              <a:extLst>
                <a:ext uri="{FF2B5EF4-FFF2-40B4-BE49-F238E27FC236}">
                  <a16:creationId xmlns:a16="http://schemas.microsoft.com/office/drawing/2014/main" id="{4E4EDBB2-CB22-4A66-A62C-77B2175F7AF6}"/>
                </a:ext>
              </a:extLst>
            </p:cNvPr>
            <p:cNvSpPr/>
            <p:nvPr/>
          </p:nvSpPr>
          <p:spPr>
            <a:xfrm>
              <a:off x="6989062" y="4424195"/>
              <a:ext cx="47611" cy="14798"/>
            </a:xfrm>
            <a:custGeom>
              <a:avLst/>
              <a:gdLst/>
              <a:ahLst/>
              <a:cxnLst/>
              <a:rect l="l" t="t" r="r" b="b"/>
              <a:pathLst>
                <a:path w="1554" h="483" extrusionOk="0">
                  <a:moveTo>
                    <a:pt x="269" y="1"/>
                  </a:moveTo>
                  <a:cubicBezTo>
                    <a:pt x="55" y="1"/>
                    <a:pt x="1" y="286"/>
                    <a:pt x="197" y="358"/>
                  </a:cubicBezTo>
                  <a:cubicBezTo>
                    <a:pt x="376" y="429"/>
                    <a:pt x="572" y="483"/>
                    <a:pt x="786" y="483"/>
                  </a:cubicBezTo>
                  <a:cubicBezTo>
                    <a:pt x="982" y="483"/>
                    <a:pt x="1179" y="429"/>
                    <a:pt x="1357" y="358"/>
                  </a:cubicBezTo>
                  <a:cubicBezTo>
                    <a:pt x="1553" y="286"/>
                    <a:pt x="1500" y="1"/>
                    <a:pt x="1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51;p63">
              <a:extLst>
                <a:ext uri="{FF2B5EF4-FFF2-40B4-BE49-F238E27FC236}">
                  <a16:creationId xmlns:a16="http://schemas.microsoft.com/office/drawing/2014/main" id="{68503872-ACAF-4F12-A9D0-86B691B72BC2}"/>
                </a:ext>
              </a:extLst>
            </p:cNvPr>
            <p:cNvSpPr/>
            <p:nvPr/>
          </p:nvSpPr>
          <p:spPr>
            <a:xfrm>
              <a:off x="6939338" y="4405077"/>
              <a:ext cx="14246" cy="26256"/>
            </a:xfrm>
            <a:custGeom>
              <a:avLst/>
              <a:gdLst/>
              <a:ahLst/>
              <a:cxnLst/>
              <a:rect l="l" t="t" r="r" b="b"/>
              <a:pathLst>
                <a:path w="465" h="857" extrusionOk="0">
                  <a:moveTo>
                    <a:pt x="232" y="0"/>
                  </a:moveTo>
                  <a:cubicBezTo>
                    <a:pt x="107" y="0"/>
                    <a:pt x="0" y="108"/>
                    <a:pt x="0" y="232"/>
                  </a:cubicBezTo>
                  <a:lnTo>
                    <a:pt x="0" y="625"/>
                  </a:lnTo>
                  <a:cubicBezTo>
                    <a:pt x="0" y="750"/>
                    <a:pt x="107" y="857"/>
                    <a:pt x="232" y="857"/>
                  </a:cubicBezTo>
                  <a:cubicBezTo>
                    <a:pt x="357" y="857"/>
                    <a:pt x="464" y="750"/>
                    <a:pt x="464" y="625"/>
                  </a:cubicBezTo>
                  <a:lnTo>
                    <a:pt x="464" y="232"/>
                  </a:lnTo>
                  <a:cubicBezTo>
                    <a:pt x="464" y="108"/>
                    <a:pt x="357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52;p63">
              <a:extLst>
                <a:ext uri="{FF2B5EF4-FFF2-40B4-BE49-F238E27FC236}">
                  <a16:creationId xmlns:a16="http://schemas.microsoft.com/office/drawing/2014/main" id="{23F53541-2F16-4F3E-A6D3-9ED698FD8F6F}"/>
                </a:ext>
              </a:extLst>
            </p:cNvPr>
            <p:cNvSpPr/>
            <p:nvPr/>
          </p:nvSpPr>
          <p:spPr>
            <a:xfrm>
              <a:off x="7072179" y="4405077"/>
              <a:ext cx="14216" cy="26256"/>
            </a:xfrm>
            <a:custGeom>
              <a:avLst/>
              <a:gdLst/>
              <a:ahLst/>
              <a:cxnLst/>
              <a:rect l="l" t="t" r="r" b="b"/>
              <a:pathLst>
                <a:path w="464" h="857" extrusionOk="0">
                  <a:moveTo>
                    <a:pt x="232" y="0"/>
                  </a:moveTo>
                  <a:cubicBezTo>
                    <a:pt x="107" y="0"/>
                    <a:pt x="0" y="108"/>
                    <a:pt x="0" y="232"/>
                  </a:cubicBezTo>
                  <a:lnTo>
                    <a:pt x="0" y="625"/>
                  </a:lnTo>
                  <a:cubicBezTo>
                    <a:pt x="0" y="750"/>
                    <a:pt x="107" y="857"/>
                    <a:pt x="232" y="857"/>
                  </a:cubicBezTo>
                  <a:cubicBezTo>
                    <a:pt x="357" y="857"/>
                    <a:pt x="464" y="750"/>
                    <a:pt x="464" y="625"/>
                  </a:cubicBezTo>
                  <a:lnTo>
                    <a:pt x="464" y="232"/>
                  </a:lnTo>
                  <a:cubicBezTo>
                    <a:pt x="464" y="108"/>
                    <a:pt x="357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53;p63">
              <a:extLst>
                <a:ext uri="{FF2B5EF4-FFF2-40B4-BE49-F238E27FC236}">
                  <a16:creationId xmlns:a16="http://schemas.microsoft.com/office/drawing/2014/main" id="{CB1FC105-D188-414C-889D-20C965200494}"/>
                </a:ext>
              </a:extLst>
            </p:cNvPr>
            <p:cNvSpPr/>
            <p:nvPr/>
          </p:nvSpPr>
          <p:spPr>
            <a:xfrm>
              <a:off x="6975398" y="4445916"/>
              <a:ext cx="74939" cy="20956"/>
            </a:xfrm>
            <a:custGeom>
              <a:avLst/>
              <a:gdLst/>
              <a:ahLst/>
              <a:cxnLst/>
              <a:rect l="l" t="t" r="r" b="b"/>
              <a:pathLst>
                <a:path w="2446" h="684" extrusionOk="0">
                  <a:moveTo>
                    <a:pt x="266" y="1"/>
                  </a:moveTo>
                  <a:cubicBezTo>
                    <a:pt x="212" y="1"/>
                    <a:pt x="156" y="19"/>
                    <a:pt x="108" y="59"/>
                  </a:cubicBezTo>
                  <a:cubicBezTo>
                    <a:pt x="19" y="148"/>
                    <a:pt x="1" y="291"/>
                    <a:pt x="90" y="380"/>
                  </a:cubicBezTo>
                  <a:cubicBezTo>
                    <a:pt x="251" y="577"/>
                    <a:pt x="501" y="684"/>
                    <a:pt x="750" y="684"/>
                  </a:cubicBezTo>
                  <a:cubicBezTo>
                    <a:pt x="911" y="684"/>
                    <a:pt x="1089" y="630"/>
                    <a:pt x="1232" y="541"/>
                  </a:cubicBezTo>
                  <a:cubicBezTo>
                    <a:pt x="1357" y="630"/>
                    <a:pt x="1535" y="684"/>
                    <a:pt x="1696" y="684"/>
                  </a:cubicBezTo>
                  <a:cubicBezTo>
                    <a:pt x="1964" y="684"/>
                    <a:pt x="2196" y="577"/>
                    <a:pt x="2356" y="380"/>
                  </a:cubicBezTo>
                  <a:cubicBezTo>
                    <a:pt x="2445" y="291"/>
                    <a:pt x="2428" y="148"/>
                    <a:pt x="2338" y="59"/>
                  </a:cubicBezTo>
                  <a:cubicBezTo>
                    <a:pt x="2290" y="19"/>
                    <a:pt x="2235" y="1"/>
                    <a:pt x="2180" y="1"/>
                  </a:cubicBezTo>
                  <a:cubicBezTo>
                    <a:pt x="2113" y="1"/>
                    <a:pt x="2048" y="28"/>
                    <a:pt x="1999" y="77"/>
                  </a:cubicBezTo>
                  <a:cubicBezTo>
                    <a:pt x="1928" y="166"/>
                    <a:pt x="1821" y="220"/>
                    <a:pt x="1696" y="220"/>
                  </a:cubicBezTo>
                  <a:cubicBezTo>
                    <a:pt x="1589" y="220"/>
                    <a:pt x="1464" y="166"/>
                    <a:pt x="1393" y="77"/>
                  </a:cubicBezTo>
                  <a:cubicBezTo>
                    <a:pt x="1357" y="41"/>
                    <a:pt x="1286" y="6"/>
                    <a:pt x="1232" y="6"/>
                  </a:cubicBezTo>
                  <a:cubicBezTo>
                    <a:pt x="1161" y="6"/>
                    <a:pt x="1089" y="41"/>
                    <a:pt x="1054" y="77"/>
                  </a:cubicBezTo>
                  <a:cubicBezTo>
                    <a:pt x="982" y="166"/>
                    <a:pt x="857" y="220"/>
                    <a:pt x="750" y="220"/>
                  </a:cubicBezTo>
                  <a:cubicBezTo>
                    <a:pt x="625" y="220"/>
                    <a:pt x="518" y="166"/>
                    <a:pt x="447" y="77"/>
                  </a:cubicBezTo>
                  <a:cubicBezTo>
                    <a:pt x="398" y="28"/>
                    <a:pt x="333" y="1"/>
                    <a:pt x="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48;p63">
            <a:extLst>
              <a:ext uri="{FF2B5EF4-FFF2-40B4-BE49-F238E27FC236}">
                <a16:creationId xmlns:a16="http://schemas.microsoft.com/office/drawing/2014/main" id="{989C8116-21D2-42D3-B500-BE9B3490DD0A}"/>
              </a:ext>
            </a:extLst>
          </p:cNvPr>
          <p:cNvGrpSpPr/>
          <p:nvPr/>
        </p:nvGrpSpPr>
        <p:grpSpPr>
          <a:xfrm>
            <a:off x="4684236" y="508955"/>
            <a:ext cx="481070" cy="468294"/>
            <a:chOff x="3316215" y="2019619"/>
            <a:chExt cx="481070" cy="468294"/>
          </a:xfrm>
        </p:grpSpPr>
        <p:sp>
          <p:nvSpPr>
            <p:cNvPr id="28" name="Google Shape;2749;p63">
              <a:extLst>
                <a:ext uri="{FF2B5EF4-FFF2-40B4-BE49-F238E27FC236}">
                  <a16:creationId xmlns:a16="http://schemas.microsoft.com/office/drawing/2014/main" id="{3CA09E6A-BC4F-45C5-A23C-F7292E2C4C88}"/>
                </a:ext>
              </a:extLst>
            </p:cNvPr>
            <p:cNvSpPr/>
            <p:nvPr/>
          </p:nvSpPr>
          <p:spPr>
            <a:xfrm>
              <a:off x="3316215" y="2019619"/>
              <a:ext cx="481070" cy="468294"/>
            </a:xfrm>
            <a:custGeom>
              <a:avLst/>
              <a:gdLst/>
              <a:ahLst/>
              <a:cxnLst/>
              <a:rect l="l" t="t" r="r" b="b"/>
              <a:pathLst>
                <a:path w="15702" h="15285" extrusionOk="0">
                  <a:moveTo>
                    <a:pt x="10985" y="0"/>
                  </a:moveTo>
                  <a:cubicBezTo>
                    <a:pt x="10416" y="0"/>
                    <a:pt x="9847" y="215"/>
                    <a:pt x="9421" y="641"/>
                  </a:cubicBezTo>
                  <a:cubicBezTo>
                    <a:pt x="8832" y="1229"/>
                    <a:pt x="8654" y="2068"/>
                    <a:pt x="8868" y="2817"/>
                  </a:cubicBezTo>
                  <a:cubicBezTo>
                    <a:pt x="8975" y="3174"/>
                    <a:pt x="8868" y="3549"/>
                    <a:pt x="8618" y="3799"/>
                  </a:cubicBezTo>
                  <a:lnTo>
                    <a:pt x="4015" y="8402"/>
                  </a:lnTo>
                  <a:cubicBezTo>
                    <a:pt x="3814" y="8603"/>
                    <a:pt x="3553" y="8703"/>
                    <a:pt x="3292" y="8703"/>
                  </a:cubicBezTo>
                  <a:cubicBezTo>
                    <a:pt x="3205" y="8703"/>
                    <a:pt x="3118" y="8692"/>
                    <a:pt x="3033" y="8670"/>
                  </a:cubicBezTo>
                  <a:cubicBezTo>
                    <a:pt x="2823" y="8605"/>
                    <a:pt x="2605" y="8572"/>
                    <a:pt x="2388" y="8572"/>
                  </a:cubicBezTo>
                  <a:cubicBezTo>
                    <a:pt x="1833" y="8572"/>
                    <a:pt x="1280" y="8787"/>
                    <a:pt x="857" y="9223"/>
                  </a:cubicBezTo>
                  <a:cubicBezTo>
                    <a:pt x="0" y="10061"/>
                    <a:pt x="0" y="11435"/>
                    <a:pt x="821" y="12292"/>
                  </a:cubicBezTo>
                  <a:cubicBezTo>
                    <a:pt x="1254" y="12741"/>
                    <a:pt x="1827" y="12973"/>
                    <a:pt x="2409" y="12973"/>
                  </a:cubicBezTo>
                  <a:cubicBezTo>
                    <a:pt x="2450" y="12973"/>
                    <a:pt x="2492" y="12972"/>
                    <a:pt x="2534" y="12970"/>
                  </a:cubicBezTo>
                  <a:lnTo>
                    <a:pt x="2534" y="12970"/>
                  </a:lnTo>
                  <a:cubicBezTo>
                    <a:pt x="2498" y="13576"/>
                    <a:pt x="2712" y="14201"/>
                    <a:pt x="3194" y="14665"/>
                  </a:cubicBezTo>
                  <a:cubicBezTo>
                    <a:pt x="3618" y="15080"/>
                    <a:pt x="4172" y="15285"/>
                    <a:pt x="4726" y="15285"/>
                  </a:cubicBezTo>
                  <a:cubicBezTo>
                    <a:pt x="5292" y="15285"/>
                    <a:pt x="5857" y="15071"/>
                    <a:pt x="6281" y="14647"/>
                  </a:cubicBezTo>
                  <a:cubicBezTo>
                    <a:pt x="6870" y="14058"/>
                    <a:pt x="7048" y="13202"/>
                    <a:pt x="6834" y="12452"/>
                  </a:cubicBezTo>
                  <a:cubicBezTo>
                    <a:pt x="6727" y="12113"/>
                    <a:pt x="6834" y="11739"/>
                    <a:pt x="7084" y="11489"/>
                  </a:cubicBezTo>
                  <a:lnTo>
                    <a:pt x="11687" y="6868"/>
                  </a:lnTo>
                  <a:cubicBezTo>
                    <a:pt x="11885" y="6683"/>
                    <a:pt x="12141" y="6577"/>
                    <a:pt x="12398" y="6577"/>
                  </a:cubicBezTo>
                  <a:cubicBezTo>
                    <a:pt x="12489" y="6577"/>
                    <a:pt x="12580" y="6590"/>
                    <a:pt x="12669" y="6618"/>
                  </a:cubicBezTo>
                  <a:cubicBezTo>
                    <a:pt x="12874" y="6681"/>
                    <a:pt x="13086" y="6713"/>
                    <a:pt x="13298" y="6713"/>
                  </a:cubicBezTo>
                  <a:cubicBezTo>
                    <a:pt x="13859" y="6713"/>
                    <a:pt x="14418" y="6492"/>
                    <a:pt x="14845" y="6065"/>
                  </a:cubicBezTo>
                  <a:cubicBezTo>
                    <a:pt x="15702" y="5226"/>
                    <a:pt x="15702" y="3852"/>
                    <a:pt x="14881" y="2996"/>
                  </a:cubicBezTo>
                  <a:cubicBezTo>
                    <a:pt x="14448" y="2546"/>
                    <a:pt x="13875" y="2314"/>
                    <a:pt x="13293" y="2314"/>
                  </a:cubicBezTo>
                  <a:cubicBezTo>
                    <a:pt x="13252" y="2314"/>
                    <a:pt x="13210" y="2315"/>
                    <a:pt x="13168" y="2318"/>
                  </a:cubicBezTo>
                  <a:cubicBezTo>
                    <a:pt x="13204" y="1693"/>
                    <a:pt x="12990" y="1069"/>
                    <a:pt x="12508" y="605"/>
                  </a:cubicBezTo>
                  <a:cubicBezTo>
                    <a:pt x="12087" y="201"/>
                    <a:pt x="11536" y="0"/>
                    <a:pt x="10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50;p63">
              <a:extLst>
                <a:ext uri="{FF2B5EF4-FFF2-40B4-BE49-F238E27FC236}">
                  <a16:creationId xmlns:a16="http://schemas.microsoft.com/office/drawing/2014/main" id="{E91B49B4-850B-45A9-A4F5-B844453463CD}"/>
                </a:ext>
              </a:extLst>
            </p:cNvPr>
            <p:cNvSpPr/>
            <p:nvPr/>
          </p:nvSpPr>
          <p:spPr>
            <a:xfrm>
              <a:off x="3404755" y="2101541"/>
              <a:ext cx="392528" cy="386370"/>
            </a:xfrm>
            <a:custGeom>
              <a:avLst/>
              <a:gdLst/>
              <a:ahLst/>
              <a:cxnLst/>
              <a:rect l="l" t="t" r="r" b="b"/>
              <a:pathLst>
                <a:path w="12812" h="12611" extrusionOk="0">
                  <a:moveTo>
                    <a:pt x="11616" y="1"/>
                  </a:moveTo>
                  <a:lnTo>
                    <a:pt x="11616" y="1"/>
                  </a:lnTo>
                  <a:cubicBezTo>
                    <a:pt x="12187" y="857"/>
                    <a:pt x="12098" y="2035"/>
                    <a:pt x="11349" y="2784"/>
                  </a:cubicBezTo>
                  <a:cubicBezTo>
                    <a:pt x="10919" y="3213"/>
                    <a:pt x="10348" y="3424"/>
                    <a:pt x="9780" y="3424"/>
                  </a:cubicBezTo>
                  <a:cubicBezTo>
                    <a:pt x="9568" y="3424"/>
                    <a:pt x="9357" y="3395"/>
                    <a:pt x="9154" y="3337"/>
                  </a:cubicBezTo>
                  <a:cubicBezTo>
                    <a:pt x="9060" y="3308"/>
                    <a:pt x="8964" y="3293"/>
                    <a:pt x="8868" y="3293"/>
                  </a:cubicBezTo>
                  <a:cubicBezTo>
                    <a:pt x="8618" y="3293"/>
                    <a:pt x="8371" y="3393"/>
                    <a:pt x="8191" y="3587"/>
                  </a:cubicBezTo>
                  <a:lnTo>
                    <a:pt x="3569" y="8190"/>
                  </a:lnTo>
                  <a:cubicBezTo>
                    <a:pt x="3319" y="8440"/>
                    <a:pt x="3212" y="8815"/>
                    <a:pt x="3319" y="9172"/>
                  </a:cubicBezTo>
                  <a:cubicBezTo>
                    <a:pt x="3551" y="9921"/>
                    <a:pt x="3373" y="10760"/>
                    <a:pt x="2766" y="11349"/>
                  </a:cubicBezTo>
                  <a:cubicBezTo>
                    <a:pt x="2338" y="11777"/>
                    <a:pt x="1775" y="11990"/>
                    <a:pt x="1211" y="11990"/>
                  </a:cubicBezTo>
                  <a:cubicBezTo>
                    <a:pt x="789" y="11990"/>
                    <a:pt x="367" y="11871"/>
                    <a:pt x="1" y="11634"/>
                  </a:cubicBezTo>
                  <a:lnTo>
                    <a:pt x="1" y="11634"/>
                  </a:lnTo>
                  <a:cubicBezTo>
                    <a:pt x="90" y="11759"/>
                    <a:pt x="197" y="11884"/>
                    <a:pt x="304" y="11991"/>
                  </a:cubicBezTo>
                  <a:cubicBezTo>
                    <a:pt x="728" y="12406"/>
                    <a:pt x="1282" y="12611"/>
                    <a:pt x="1836" y="12611"/>
                  </a:cubicBezTo>
                  <a:cubicBezTo>
                    <a:pt x="2402" y="12611"/>
                    <a:pt x="2967" y="12397"/>
                    <a:pt x="3391" y="11973"/>
                  </a:cubicBezTo>
                  <a:cubicBezTo>
                    <a:pt x="3980" y="11384"/>
                    <a:pt x="4158" y="10528"/>
                    <a:pt x="3944" y="9778"/>
                  </a:cubicBezTo>
                  <a:cubicBezTo>
                    <a:pt x="3837" y="9439"/>
                    <a:pt x="3944" y="9065"/>
                    <a:pt x="4194" y="8815"/>
                  </a:cubicBezTo>
                  <a:lnTo>
                    <a:pt x="8797" y="4194"/>
                  </a:lnTo>
                  <a:cubicBezTo>
                    <a:pt x="8995" y="4009"/>
                    <a:pt x="9251" y="3903"/>
                    <a:pt x="9508" y="3903"/>
                  </a:cubicBezTo>
                  <a:cubicBezTo>
                    <a:pt x="9599" y="3903"/>
                    <a:pt x="9690" y="3916"/>
                    <a:pt x="9779" y="3944"/>
                  </a:cubicBezTo>
                  <a:cubicBezTo>
                    <a:pt x="9984" y="4007"/>
                    <a:pt x="10196" y="4039"/>
                    <a:pt x="10408" y="4039"/>
                  </a:cubicBezTo>
                  <a:cubicBezTo>
                    <a:pt x="10969" y="4039"/>
                    <a:pt x="11528" y="3818"/>
                    <a:pt x="11955" y="3391"/>
                  </a:cubicBezTo>
                  <a:cubicBezTo>
                    <a:pt x="12812" y="2552"/>
                    <a:pt x="12812" y="1178"/>
                    <a:pt x="11991" y="322"/>
                  </a:cubicBezTo>
                  <a:cubicBezTo>
                    <a:pt x="11884" y="197"/>
                    <a:pt x="11759" y="90"/>
                    <a:pt x="1161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51;p63">
              <a:extLst>
                <a:ext uri="{FF2B5EF4-FFF2-40B4-BE49-F238E27FC236}">
                  <a16:creationId xmlns:a16="http://schemas.microsoft.com/office/drawing/2014/main" id="{8C7A3487-7C9D-408A-9C12-DD0F22455C5D}"/>
                </a:ext>
              </a:extLst>
            </p:cNvPr>
            <p:cNvSpPr/>
            <p:nvPr/>
          </p:nvSpPr>
          <p:spPr>
            <a:xfrm>
              <a:off x="3484564" y="2295195"/>
              <a:ext cx="25736" cy="24479"/>
            </a:xfrm>
            <a:custGeom>
              <a:avLst/>
              <a:gdLst/>
              <a:ahLst/>
              <a:cxnLst/>
              <a:rect l="l" t="t" r="r" b="b"/>
              <a:pathLst>
                <a:path w="840" h="799" extrusionOk="0">
                  <a:moveTo>
                    <a:pt x="251" y="0"/>
                  </a:moveTo>
                  <a:cubicBezTo>
                    <a:pt x="193" y="0"/>
                    <a:pt x="135" y="23"/>
                    <a:pt x="90" y="67"/>
                  </a:cubicBezTo>
                  <a:cubicBezTo>
                    <a:pt x="1" y="157"/>
                    <a:pt x="1" y="299"/>
                    <a:pt x="90" y="388"/>
                  </a:cubicBezTo>
                  <a:lnTo>
                    <a:pt x="429" y="727"/>
                  </a:lnTo>
                  <a:cubicBezTo>
                    <a:pt x="465" y="781"/>
                    <a:pt x="536" y="799"/>
                    <a:pt x="590" y="799"/>
                  </a:cubicBezTo>
                  <a:cubicBezTo>
                    <a:pt x="643" y="799"/>
                    <a:pt x="714" y="781"/>
                    <a:pt x="750" y="727"/>
                  </a:cubicBezTo>
                  <a:cubicBezTo>
                    <a:pt x="839" y="638"/>
                    <a:pt x="839" y="496"/>
                    <a:pt x="750" y="406"/>
                  </a:cubicBezTo>
                  <a:lnTo>
                    <a:pt x="411" y="67"/>
                  </a:lnTo>
                  <a:cubicBezTo>
                    <a:pt x="367" y="23"/>
                    <a:pt x="309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52;p63">
              <a:extLst>
                <a:ext uri="{FF2B5EF4-FFF2-40B4-BE49-F238E27FC236}">
                  <a16:creationId xmlns:a16="http://schemas.microsoft.com/office/drawing/2014/main" id="{103E3931-2297-47D8-895E-DE6EB206DCC9}"/>
                </a:ext>
              </a:extLst>
            </p:cNvPr>
            <p:cNvSpPr/>
            <p:nvPr/>
          </p:nvSpPr>
          <p:spPr>
            <a:xfrm>
              <a:off x="3597736" y="2182024"/>
              <a:ext cx="25705" cy="24510"/>
            </a:xfrm>
            <a:custGeom>
              <a:avLst/>
              <a:gdLst/>
              <a:ahLst/>
              <a:cxnLst/>
              <a:rect l="l" t="t" r="r" b="b"/>
              <a:pathLst>
                <a:path w="839" h="800" extrusionOk="0">
                  <a:moveTo>
                    <a:pt x="250" y="1"/>
                  </a:moveTo>
                  <a:cubicBezTo>
                    <a:pt x="192" y="1"/>
                    <a:pt x="134" y="23"/>
                    <a:pt x="89" y="68"/>
                  </a:cubicBezTo>
                  <a:cubicBezTo>
                    <a:pt x="0" y="157"/>
                    <a:pt x="0" y="318"/>
                    <a:pt x="89" y="407"/>
                  </a:cubicBezTo>
                  <a:lnTo>
                    <a:pt x="428" y="728"/>
                  </a:lnTo>
                  <a:cubicBezTo>
                    <a:pt x="464" y="782"/>
                    <a:pt x="518" y="799"/>
                    <a:pt x="589" y="799"/>
                  </a:cubicBezTo>
                  <a:cubicBezTo>
                    <a:pt x="643" y="799"/>
                    <a:pt x="696" y="782"/>
                    <a:pt x="750" y="728"/>
                  </a:cubicBezTo>
                  <a:cubicBezTo>
                    <a:pt x="839" y="639"/>
                    <a:pt x="839" y="496"/>
                    <a:pt x="750" y="407"/>
                  </a:cubicBezTo>
                  <a:lnTo>
                    <a:pt x="411" y="68"/>
                  </a:lnTo>
                  <a:cubicBezTo>
                    <a:pt x="366" y="23"/>
                    <a:pt x="308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53;p63">
              <a:extLst>
                <a:ext uri="{FF2B5EF4-FFF2-40B4-BE49-F238E27FC236}">
                  <a16:creationId xmlns:a16="http://schemas.microsoft.com/office/drawing/2014/main" id="{5B8D80B3-27BE-4C4A-A3CC-EA6E57987A0C}"/>
                </a:ext>
              </a:extLst>
            </p:cNvPr>
            <p:cNvSpPr/>
            <p:nvPr/>
          </p:nvSpPr>
          <p:spPr>
            <a:xfrm>
              <a:off x="3537045" y="2234320"/>
              <a:ext cx="43230" cy="42188"/>
            </a:xfrm>
            <a:custGeom>
              <a:avLst/>
              <a:gdLst/>
              <a:ahLst/>
              <a:cxnLst/>
              <a:rect l="l" t="t" r="r" b="b"/>
              <a:pathLst>
                <a:path w="1411" h="1377" extrusionOk="0">
                  <a:moveTo>
                    <a:pt x="1170" y="0"/>
                  </a:moveTo>
                  <a:cubicBezTo>
                    <a:pt x="1161" y="0"/>
                    <a:pt x="1152" y="1"/>
                    <a:pt x="1143" y="2"/>
                  </a:cubicBezTo>
                  <a:cubicBezTo>
                    <a:pt x="1018" y="2"/>
                    <a:pt x="911" y="127"/>
                    <a:pt x="928" y="252"/>
                  </a:cubicBezTo>
                  <a:cubicBezTo>
                    <a:pt x="928" y="413"/>
                    <a:pt x="875" y="591"/>
                    <a:pt x="732" y="716"/>
                  </a:cubicBezTo>
                  <a:cubicBezTo>
                    <a:pt x="620" y="844"/>
                    <a:pt x="464" y="915"/>
                    <a:pt x="304" y="915"/>
                  </a:cubicBezTo>
                  <a:cubicBezTo>
                    <a:pt x="287" y="915"/>
                    <a:pt x="268" y="914"/>
                    <a:pt x="250" y="912"/>
                  </a:cubicBezTo>
                  <a:cubicBezTo>
                    <a:pt x="241" y="911"/>
                    <a:pt x="232" y="910"/>
                    <a:pt x="223" y="910"/>
                  </a:cubicBezTo>
                  <a:cubicBezTo>
                    <a:pt x="110" y="910"/>
                    <a:pt x="18" y="1011"/>
                    <a:pt x="18" y="1126"/>
                  </a:cubicBezTo>
                  <a:cubicBezTo>
                    <a:pt x="1" y="1251"/>
                    <a:pt x="108" y="1358"/>
                    <a:pt x="233" y="1376"/>
                  </a:cubicBezTo>
                  <a:lnTo>
                    <a:pt x="304" y="1376"/>
                  </a:lnTo>
                  <a:cubicBezTo>
                    <a:pt x="572" y="1376"/>
                    <a:pt x="857" y="1251"/>
                    <a:pt x="1071" y="1055"/>
                  </a:cubicBezTo>
                  <a:cubicBezTo>
                    <a:pt x="1285" y="823"/>
                    <a:pt x="1410" y="520"/>
                    <a:pt x="1392" y="217"/>
                  </a:cubicBezTo>
                  <a:cubicBezTo>
                    <a:pt x="1376" y="101"/>
                    <a:pt x="1283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2414;p63">
            <a:extLst>
              <a:ext uri="{FF2B5EF4-FFF2-40B4-BE49-F238E27FC236}">
                <a16:creationId xmlns:a16="http://schemas.microsoft.com/office/drawing/2014/main" id="{6D613061-26FE-4EFC-B413-EA6117A10B2B}"/>
              </a:ext>
            </a:extLst>
          </p:cNvPr>
          <p:cNvGrpSpPr/>
          <p:nvPr/>
        </p:nvGrpSpPr>
        <p:grpSpPr>
          <a:xfrm rot="10800000">
            <a:off x="9153803" y="743102"/>
            <a:ext cx="742546" cy="1063473"/>
            <a:chOff x="6095880" y="4126836"/>
            <a:chExt cx="343875" cy="468379"/>
          </a:xfrm>
        </p:grpSpPr>
        <p:sp>
          <p:nvSpPr>
            <p:cNvPr id="34" name="Google Shape;2415;p63">
              <a:extLst>
                <a:ext uri="{FF2B5EF4-FFF2-40B4-BE49-F238E27FC236}">
                  <a16:creationId xmlns:a16="http://schemas.microsoft.com/office/drawing/2014/main" id="{0A3016E8-9659-4B03-AE48-003481B62F0D}"/>
                </a:ext>
              </a:extLst>
            </p:cNvPr>
            <p:cNvSpPr/>
            <p:nvPr/>
          </p:nvSpPr>
          <p:spPr>
            <a:xfrm>
              <a:off x="6121002" y="4126836"/>
              <a:ext cx="33395" cy="132323"/>
            </a:xfrm>
            <a:custGeom>
              <a:avLst/>
              <a:gdLst/>
              <a:ahLst/>
              <a:cxnLst/>
              <a:rect l="l" t="t" r="r" b="b"/>
              <a:pathLst>
                <a:path w="1090" h="4319" extrusionOk="0">
                  <a:moveTo>
                    <a:pt x="554" y="1"/>
                  </a:moveTo>
                  <a:cubicBezTo>
                    <a:pt x="251" y="1"/>
                    <a:pt x="1" y="233"/>
                    <a:pt x="1" y="536"/>
                  </a:cubicBezTo>
                  <a:lnTo>
                    <a:pt x="1" y="4318"/>
                  </a:lnTo>
                  <a:lnTo>
                    <a:pt x="1089" y="4318"/>
                  </a:lnTo>
                  <a:lnTo>
                    <a:pt x="1089" y="536"/>
                  </a:lnTo>
                  <a:cubicBezTo>
                    <a:pt x="1089" y="233"/>
                    <a:pt x="839" y="1"/>
                    <a:pt x="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416;p63">
              <a:extLst>
                <a:ext uri="{FF2B5EF4-FFF2-40B4-BE49-F238E27FC236}">
                  <a16:creationId xmlns:a16="http://schemas.microsoft.com/office/drawing/2014/main" id="{2C5E57AD-35CD-41E0-A6FD-C89341987975}"/>
                </a:ext>
              </a:extLst>
            </p:cNvPr>
            <p:cNvSpPr/>
            <p:nvPr/>
          </p:nvSpPr>
          <p:spPr>
            <a:xfrm>
              <a:off x="6381199" y="4126836"/>
              <a:ext cx="33395" cy="132323"/>
            </a:xfrm>
            <a:custGeom>
              <a:avLst/>
              <a:gdLst/>
              <a:ahLst/>
              <a:cxnLst/>
              <a:rect l="l" t="t" r="r" b="b"/>
              <a:pathLst>
                <a:path w="1090" h="4319" extrusionOk="0">
                  <a:moveTo>
                    <a:pt x="536" y="1"/>
                  </a:moveTo>
                  <a:cubicBezTo>
                    <a:pt x="251" y="1"/>
                    <a:pt x="1" y="233"/>
                    <a:pt x="1" y="536"/>
                  </a:cubicBezTo>
                  <a:lnTo>
                    <a:pt x="1" y="4318"/>
                  </a:lnTo>
                  <a:lnTo>
                    <a:pt x="1089" y="4318"/>
                  </a:lnTo>
                  <a:lnTo>
                    <a:pt x="1089" y="536"/>
                  </a:lnTo>
                  <a:cubicBezTo>
                    <a:pt x="1089" y="233"/>
                    <a:pt x="840" y="1"/>
                    <a:pt x="5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417;p63">
              <a:extLst>
                <a:ext uri="{FF2B5EF4-FFF2-40B4-BE49-F238E27FC236}">
                  <a16:creationId xmlns:a16="http://schemas.microsoft.com/office/drawing/2014/main" id="{7C824D55-5E7C-426E-9A6F-471E98988F3E}"/>
                </a:ext>
              </a:extLst>
            </p:cNvPr>
            <p:cNvSpPr/>
            <p:nvPr/>
          </p:nvSpPr>
          <p:spPr>
            <a:xfrm>
              <a:off x="6316158" y="4126836"/>
              <a:ext cx="33395" cy="132323"/>
            </a:xfrm>
            <a:custGeom>
              <a:avLst/>
              <a:gdLst/>
              <a:ahLst/>
              <a:cxnLst/>
              <a:rect l="l" t="t" r="r" b="b"/>
              <a:pathLst>
                <a:path w="1090" h="4319" extrusionOk="0">
                  <a:moveTo>
                    <a:pt x="536" y="1"/>
                  </a:moveTo>
                  <a:cubicBezTo>
                    <a:pt x="250" y="1"/>
                    <a:pt x="1" y="233"/>
                    <a:pt x="1" y="536"/>
                  </a:cubicBezTo>
                  <a:lnTo>
                    <a:pt x="1" y="4318"/>
                  </a:lnTo>
                  <a:lnTo>
                    <a:pt x="1089" y="4318"/>
                  </a:lnTo>
                  <a:lnTo>
                    <a:pt x="1089" y="536"/>
                  </a:lnTo>
                  <a:cubicBezTo>
                    <a:pt x="1089" y="233"/>
                    <a:pt x="839" y="1"/>
                    <a:pt x="5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418;p63">
              <a:extLst>
                <a:ext uri="{FF2B5EF4-FFF2-40B4-BE49-F238E27FC236}">
                  <a16:creationId xmlns:a16="http://schemas.microsoft.com/office/drawing/2014/main" id="{4009962E-167D-4546-B509-DFAEBB6FCC3A}"/>
                </a:ext>
              </a:extLst>
            </p:cNvPr>
            <p:cNvSpPr/>
            <p:nvPr/>
          </p:nvSpPr>
          <p:spPr>
            <a:xfrm>
              <a:off x="6251116" y="4126836"/>
              <a:ext cx="33364" cy="132323"/>
            </a:xfrm>
            <a:custGeom>
              <a:avLst/>
              <a:gdLst/>
              <a:ahLst/>
              <a:cxnLst/>
              <a:rect l="l" t="t" r="r" b="b"/>
              <a:pathLst>
                <a:path w="1089" h="4319" extrusionOk="0">
                  <a:moveTo>
                    <a:pt x="554" y="1"/>
                  </a:moveTo>
                  <a:cubicBezTo>
                    <a:pt x="250" y="1"/>
                    <a:pt x="0" y="233"/>
                    <a:pt x="0" y="536"/>
                  </a:cubicBezTo>
                  <a:lnTo>
                    <a:pt x="0" y="4318"/>
                  </a:lnTo>
                  <a:lnTo>
                    <a:pt x="1089" y="4318"/>
                  </a:lnTo>
                  <a:lnTo>
                    <a:pt x="1089" y="536"/>
                  </a:lnTo>
                  <a:cubicBezTo>
                    <a:pt x="1089" y="233"/>
                    <a:pt x="839" y="1"/>
                    <a:pt x="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419;p63">
              <a:extLst>
                <a:ext uri="{FF2B5EF4-FFF2-40B4-BE49-F238E27FC236}">
                  <a16:creationId xmlns:a16="http://schemas.microsoft.com/office/drawing/2014/main" id="{2F925663-6977-4EE1-AF75-A3E33D0B6A86}"/>
                </a:ext>
              </a:extLst>
            </p:cNvPr>
            <p:cNvSpPr/>
            <p:nvPr/>
          </p:nvSpPr>
          <p:spPr>
            <a:xfrm>
              <a:off x="6186075" y="4126836"/>
              <a:ext cx="33364" cy="132323"/>
            </a:xfrm>
            <a:custGeom>
              <a:avLst/>
              <a:gdLst/>
              <a:ahLst/>
              <a:cxnLst/>
              <a:rect l="l" t="t" r="r" b="b"/>
              <a:pathLst>
                <a:path w="1089" h="4319" extrusionOk="0">
                  <a:moveTo>
                    <a:pt x="553" y="1"/>
                  </a:moveTo>
                  <a:cubicBezTo>
                    <a:pt x="250" y="1"/>
                    <a:pt x="0" y="233"/>
                    <a:pt x="0" y="536"/>
                  </a:cubicBezTo>
                  <a:lnTo>
                    <a:pt x="0" y="4318"/>
                  </a:lnTo>
                  <a:lnTo>
                    <a:pt x="1089" y="4318"/>
                  </a:lnTo>
                  <a:lnTo>
                    <a:pt x="1089" y="536"/>
                  </a:lnTo>
                  <a:cubicBezTo>
                    <a:pt x="1089" y="233"/>
                    <a:pt x="839" y="1"/>
                    <a:pt x="5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20;p63">
              <a:extLst>
                <a:ext uri="{FF2B5EF4-FFF2-40B4-BE49-F238E27FC236}">
                  <a16:creationId xmlns:a16="http://schemas.microsoft.com/office/drawing/2014/main" id="{CD577C3F-2E3B-487F-AA4B-74D601E41F6C}"/>
                </a:ext>
              </a:extLst>
            </p:cNvPr>
            <p:cNvSpPr/>
            <p:nvPr/>
          </p:nvSpPr>
          <p:spPr>
            <a:xfrm>
              <a:off x="6381199" y="4212128"/>
              <a:ext cx="33395" cy="47029"/>
            </a:xfrm>
            <a:custGeom>
              <a:avLst/>
              <a:gdLst/>
              <a:ahLst/>
              <a:cxnLst/>
              <a:rect l="l" t="t" r="r" b="b"/>
              <a:pathLst>
                <a:path w="1090" h="1535" extrusionOk="0">
                  <a:moveTo>
                    <a:pt x="1" y="0"/>
                  </a:moveTo>
                  <a:lnTo>
                    <a:pt x="1" y="1534"/>
                  </a:lnTo>
                  <a:lnTo>
                    <a:pt x="1089" y="1534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21;p63">
              <a:extLst>
                <a:ext uri="{FF2B5EF4-FFF2-40B4-BE49-F238E27FC236}">
                  <a16:creationId xmlns:a16="http://schemas.microsoft.com/office/drawing/2014/main" id="{6AF51286-2A11-4909-B256-B0D3F316F616}"/>
                </a:ext>
              </a:extLst>
            </p:cNvPr>
            <p:cNvSpPr/>
            <p:nvPr/>
          </p:nvSpPr>
          <p:spPr>
            <a:xfrm>
              <a:off x="6316158" y="4212128"/>
              <a:ext cx="33395" cy="47029"/>
            </a:xfrm>
            <a:custGeom>
              <a:avLst/>
              <a:gdLst/>
              <a:ahLst/>
              <a:cxnLst/>
              <a:rect l="l" t="t" r="r" b="b"/>
              <a:pathLst>
                <a:path w="1090" h="1535" extrusionOk="0">
                  <a:moveTo>
                    <a:pt x="1" y="0"/>
                  </a:moveTo>
                  <a:lnTo>
                    <a:pt x="1" y="1534"/>
                  </a:lnTo>
                  <a:lnTo>
                    <a:pt x="1089" y="1534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22;p63">
              <a:extLst>
                <a:ext uri="{FF2B5EF4-FFF2-40B4-BE49-F238E27FC236}">
                  <a16:creationId xmlns:a16="http://schemas.microsoft.com/office/drawing/2014/main" id="{49B3B677-271C-49A2-B444-6D5C3D904799}"/>
                </a:ext>
              </a:extLst>
            </p:cNvPr>
            <p:cNvSpPr/>
            <p:nvPr/>
          </p:nvSpPr>
          <p:spPr>
            <a:xfrm>
              <a:off x="6251116" y="4212128"/>
              <a:ext cx="33364" cy="47029"/>
            </a:xfrm>
            <a:custGeom>
              <a:avLst/>
              <a:gdLst/>
              <a:ahLst/>
              <a:cxnLst/>
              <a:rect l="l" t="t" r="r" b="b"/>
              <a:pathLst>
                <a:path w="1089" h="1535" extrusionOk="0">
                  <a:moveTo>
                    <a:pt x="0" y="0"/>
                  </a:moveTo>
                  <a:lnTo>
                    <a:pt x="0" y="1534"/>
                  </a:lnTo>
                  <a:lnTo>
                    <a:pt x="1089" y="1534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23;p63">
              <a:extLst>
                <a:ext uri="{FF2B5EF4-FFF2-40B4-BE49-F238E27FC236}">
                  <a16:creationId xmlns:a16="http://schemas.microsoft.com/office/drawing/2014/main" id="{EC61B499-1DFB-4AA7-BADC-D221FF8F39E1}"/>
                </a:ext>
              </a:extLst>
            </p:cNvPr>
            <p:cNvSpPr/>
            <p:nvPr/>
          </p:nvSpPr>
          <p:spPr>
            <a:xfrm>
              <a:off x="6186075" y="4212128"/>
              <a:ext cx="33364" cy="47029"/>
            </a:xfrm>
            <a:custGeom>
              <a:avLst/>
              <a:gdLst/>
              <a:ahLst/>
              <a:cxnLst/>
              <a:rect l="l" t="t" r="r" b="b"/>
              <a:pathLst>
                <a:path w="1089" h="1535" extrusionOk="0">
                  <a:moveTo>
                    <a:pt x="0" y="0"/>
                  </a:moveTo>
                  <a:lnTo>
                    <a:pt x="0" y="1534"/>
                  </a:lnTo>
                  <a:lnTo>
                    <a:pt x="1089" y="1534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24;p63">
              <a:extLst>
                <a:ext uri="{FF2B5EF4-FFF2-40B4-BE49-F238E27FC236}">
                  <a16:creationId xmlns:a16="http://schemas.microsoft.com/office/drawing/2014/main" id="{900DF16C-EB24-4309-A550-67F75A806C35}"/>
                </a:ext>
              </a:extLst>
            </p:cNvPr>
            <p:cNvSpPr/>
            <p:nvPr/>
          </p:nvSpPr>
          <p:spPr>
            <a:xfrm>
              <a:off x="6121002" y="4212128"/>
              <a:ext cx="33395" cy="47029"/>
            </a:xfrm>
            <a:custGeom>
              <a:avLst/>
              <a:gdLst/>
              <a:ahLst/>
              <a:cxnLst/>
              <a:rect l="l" t="t" r="r" b="b"/>
              <a:pathLst>
                <a:path w="1090" h="1535" extrusionOk="0">
                  <a:moveTo>
                    <a:pt x="1" y="0"/>
                  </a:moveTo>
                  <a:lnTo>
                    <a:pt x="1" y="1534"/>
                  </a:lnTo>
                  <a:lnTo>
                    <a:pt x="1089" y="1534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425;p63">
              <a:extLst>
                <a:ext uri="{FF2B5EF4-FFF2-40B4-BE49-F238E27FC236}">
                  <a16:creationId xmlns:a16="http://schemas.microsoft.com/office/drawing/2014/main" id="{B8734E27-2622-4B6E-BEBF-C957F0206D27}"/>
                </a:ext>
              </a:extLst>
            </p:cNvPr>
            <p:cNvSpPr/>
            <p:nvPr/>
          </p:nvSpPr>
          <p:spPr>
            <a:xfrm>
              <a:off x="6095880" y="4239977"/>
              <a:ext cx="343875" cy="77666"/>
            </a:xfrm>
            <a:custGeom>
              <a:avLst/>
              <a:gdLst/>
              <a:ahLst/>
              <a:cxnLst/>
              <a:rect l="l" t="t" r="r" b="b"/>
              <a:pathLst>
                <a:path w="11224" h="2535" extrusionOk="0">
                  <a:moveTo>
                    <a:pt x="821" y="1"/>
                  </a:moveTo>
                  <a:cubicBezTo>
                    <a:pt x="375" y="1"/>
                    <a:pt x="0" y="376"/>
                    <a:pt x="0" y="840"/>
                  </a:cubicBezTo>
                  <a:lnTo>
                    <a:pt x="0" y="1892"/>
                  </a:lnTo>
                  <a:lnTo>
                    <a:pt x="5621" y="2535"/>
                  </a:lnTo>
                  <a:lnTo>
                    <a:pt x="11223" y="1892"/>
                  </a:lnTo>
                  <a:lnTo>
                    <a:pt x="11223" y="840"/>
                  </a:lnTo>
                  <a:cubicBezTo>
                    <a:pt x="11223" y="376"/>
                    <a:pt x="10848" y="1"/>
                    <a:pt x="10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2426;p63">
              <a:extLst>
                <a:ext uri="{FF2B5EF4-FFF2-40B4-BE49-F238E27FC236}">
                  <a16:creationId xmlns:a16="http://schemas.microsoft.com/office/drawing/2014/main" id="{533D8FAE-2699-4483-A71E-167C0D322059}"/>
                </a:ext>
              </a:extLst>
            </p:cNvPr>
            <p:cNvSpPr/>
            <p:nvPr/>
          </p:nvSpPr>
          <p:spPr>
            <a:xfrm>
              <a:off x="6095880" y="4239977"/>
              <a:ext cx="185878" cy="77666"/>
            </a:xfrm>
            <a:custGeom>
              <a:avLst/>
              <a:gdLst/>
              <a:ahLst/>
              <a:cxnLst/>
              <a:rect l="l" t="t" r="r" b="b"/>
              <a:pathLst>
                <a:path w="6067" h="2535" extrusionOk="0">
                  <a:moveTo>
                    <a:pt x="821" y="1"/>
                  </a:moveTo>
                  <a:cubicBezTo>
                    <a:pt x="375" y="1"/>
                    <a:pt x="0" y="376"/>
                    <a:pt x="0" y="840"/>
                  </a:cubicBezTo>
                  <a:lnTo>
                    <a:pt x="0" y="1892"/>
                  </a:lnTo>
                  <a:lnTo>
                    <a:pt x="5621" y="2535"/>
                  </a:lnTo>
                  <a:lnTo>
                    <a:pt x="6067" y="2481"/>
                  </a:lnTo>
                  <a:lnTo>
                    <a:pt x="928" y="1892"/>
                  </a:lnTo>
                  <a:lnTo>
                    <a:pt x="928" y="840"/>
                  </a:lnTo>
                  <a:cubicBezTo>
                    <a:pt x="928" y="376"/>
                    <a:pt x="1303" y="1"/>
                    <a:pt x="1749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27;p63">
              <a:extLst>
                <a:ext uri="{FF2B5EF4-FFF2-40B4-BE49-F238E27FC236}">
                  <a16:creationId xmlns:a16="http://schemas.microsoft.com/office/drawing/2014/main" id="{7B89BE43-0C36-421F-AE90-0AFBD4F6EC06}"/>
                </a:ext>
              </a:extLst>
            </p:cNvPr>
            <p:cNvSpPr/>
            <p:nvPr/>
          </p:nvSpPr>
          <p:spPr>
            <a:xfrm>
              <a:off x="6201362" y="4370642"/>
              <a:ext cx="132875" cy="224573"/>
            </a:xfrm>
            <a:custGeom>
              <a:avLst/>
              <a:gdLst/>
              <a:ahLst/>
              <a:cxnLst/>
              <a:rect l="l" t="t" r="r" b="b"/>
              <a:pathLst>
                <a:path w="4337" h="7330" extrusionOk="0">
                  <a:moveTo>
                    <a:pt x="2178" y="4176"/>
                  </a:moveTo>
                  <a:cubicBezTo>
                    <a:pt x="2499" y="4176"/>
                    <a:pt x="2766" y="4550"/>
                    <a:pt x="2766" y="5014"/>
                  </a:cubicBezTo>
                  <a:cubicBezTo>
                    <a:pt x="2766" y="5478"/>
                    <a:pt x="2499" y="5853"/>
                    <a:pt x="2178" y="5853"/>
                  </a:cubicBezTo>
                  <a:cubicBezTo>
                    <a:pt x="1839" y="5853"/>
                    <a:pt x="1571" y="5478"/>
                    <a:pt x="1571" y="5014"/>
                  </a:cubicBezTo>
                  <a:cubicBezTo>
                    <a:pt x="1571" y="4550"/>
                    <a:pt x="1839" y="4176"/>
                    <a:pt x="2178" y="4176"/>
                  </a:cubicBezTo>
                  <a:close/>
                  <a:moveTo>
                    <a:pt x="2178" y="0"/>
                  </a:moveTo>
                  <a:lnTo>
                    <a:pt x="1071" y="839"/>
                  </a:lnTo>
                  <a:cubicBezTo>
                    <a:pt x="1071" y="4336"/>
                    <a:pt x="1" y="5532"/>
                    <a:pt x="786" y="6620"/>
                  </a:cubicBezTo>
                  <a:cubicBezTo>
                    <a:pt x="1125" y="7093"/>
                    <a:pt x="1647" y="7329"/>
                    <a:pt x="2169" y="7329"/>
                  </a:cubicBezTo>
                  <a:cubicBezTo>
                    <a:pt x="2691" y="7329"/>
                    <a:pt x="3212" y="7093"/>
                    <a:pt x="3551" y="6620"/>
                  </a:cubicBezTo>
                  <a:cubicBezTo>
                    <a:pt x="4336" y="5532"/>
                    <a:pt x="3266" y="4336"/>
                    <a:pt x="3266" y="839"/>
                  </a:cubicBezTo>
                  <a:lnTo>
                    <a:pt x="21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428;p63">
              <a:extLst>
                <a:ext uri="{FF2B5EF4-FFF2-40B4-BE49-F238E27FC236}">
                  <a16:creationId xmlns:a16="http://schemas.microsoft.com/office/drawing/2014/main" id="{6E8E6E67-8098-4CBF-A95C-A2B86DA388AC}"/>
                </a:ext>
              </a:extLst>
            </p:cNvPr>
            <p:cNvSpPr/>
            <p:nvPr/>
          </p:nvSpPr>
          <p:spPr>
            <a:xfrm>
              <a:off x="6233623" y="4370642"/>
              <a:ext cx="68352" cy="54136"/>
            </a:xfrm>
            <a:custGeom>
              <a:avLst/>
              <a:gdLst/>
              <a:ahLst/>
              <a:cxnLst/>
              <a:rect l="l" t="t" r="r" b="b"/>
              <a:pathLst>
                <a:path w="2231" h="1767" extrusionOk="0">
                  <a:moveTo>
                    <a:pt x="1107" y="0"/>
                  </a:moveTo>
                  <a:lnTo>
                    <a:pt x="18" y="839"/>
                  </a:lnTo>
                  <a:cubicBezTo>
                    <a:pt x="18" y="1178"/>
                    <a:pt x="18" y="1481"/>
                    <a:pt x="0" y="1767"/>
                  </a:cubicBezTo>
                  <a:lnTo>
                    <a:pt x="2231" y="1767"/>
                  </a:lnTo>
                  <a:cubicBezTo>
                    <a:pt x="2213" y="1481"/>
                    <a:pt x="2213" y="1178"/>
                    <a:pt x="2213" y="839"/>
                  </a:cubicBezTo>
                  <a:lnTo>
                    <a:pt x="1107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429;p63">
              <a:extLst>
                <a:ext uri="{FF2B5EF4-FFF2-40B4-BE49-F238E27FC236}">
                  <a16:creationId xmlns:a16="http://schemas.microsoft.com/office/drawing/2014/main" id="{E3E317E2-F5FD-4E5C-8301-03188EB59753}"/>
                </a:ext>
              </a:extLst>
            </p:cNvPr>
            <p:cNvSpPr/>
            <p:nvPr/>
          </p:nvSpPr>
          <p:spPr>
            <a:xfrm>
              <a:off x="6095880" y="4297941"/>
              <a:ext cx="343875" cy="98408"/>
            </a:xfrm>
            <a:custGeom>
              <a:avLst/>
              <a:gdLst/>
              <a:ahLst/>
              <a:cxnLst/>
              <a:rect l="l" t="t" r="r" b="b"/>
              <a:pathLst>
                <a:path w="11224" h="3212" extrusionOk="0">
                  <a:moveTo>
                    <a:pt x="0" y="0"/>
                  </a:moveTo>
                  <a:lnTo>
                    <a:pt x="0" y="696"/>
                  </a:lnTo>
                  <a:cubicBezTo>
                    <a:pt x="0" y="2088"/>
                    <a:pt x="1124" y="3212"/>
                    <a:pt x="2516" y="3212"/>
                  </a:cubicBezTo>
                  <a:lnTo>
                    <a:pt x="8707" y="3212"/>
                  </a:lnTo>
                  <a:cubicBezTo>
                    <a:pt x="10099" y="3212"/>
                    <a:pt x="11223" y="2088"/>
                    <a:pt x="11223" y="696"/>
                  </a:cubicBezTo>
                  <a:lnTo>
                    <a:pt x="112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430;p63">
              <a:extLst>
                <a:ext uri="{FF2B5EF4-FFF2-40B4-BE49-F238E27FC236}">
                  <a16:creationId xmlns:a16="http://schemas.microsoft.com/office/drawing/2014/main" id="{84CBB4CF-8531-4F17-9CCD-E7E7C05EF3CA}"/>
                </a:ext>
              </a:extLst>
            </p:cNvPr>
            <p:cNvSpPr/>
            <p:nvPr/>
          </p:nvSpPr>
          <p:spPr>
            <a:xfrm>
              <a:off x="6095880" y="4297941"/>
              <a:ext cx="105516" cy="98408"/>
            </a:xfrm>
            <a:custGeom>
              <a:avLst/>
              <a:gdLst/>
              <a:ahLst/>
              <a:cxnLst/>
              <a:rect l="l" t="t" r="r" b="b"/>
              <a:pathLst>
                <a:path w="3444" h="3212" extrusionOk="0">
                  <a:moveTo>
                    <a:pt x="0" y="0"/>
                  </a:moveTo>
                  <a:lnTo>
                    <a:pt x="0" y="696"/>
                  </a:lnTo>
                  <a:cubicBezTo>
                    <a:pt x="0" y="2088"/>
                    <a:pt x="1124" y="3212"/>
                    <a:pt x="2516" y="3212"/>
                  </a:cubicBezTo>
                  <a:lnTo>
                    <a:pt x="3444" y="3212"/>
                  </a:lnTo>
                  <a:cubicBezTo>
                    <a:pt x="2052" y="3212"/>
                    <a:pt x="928" y="2088"/>
                    <a:pt x="928" y="696"/>
                  </a:cubicBezTo>
                  <a:lnTo>
                    <a:pt x="928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431;p63">
              <a:extLst>
                <a:ext uri="{FF2B5EF4-FFF2-40B4-BE49-F238E27FC236}">
                  <a16:creationId xmlns:a16="http://schemas.microsoft.com/office/drawing/2014/main" id="{3D509EA6-3F31-4C5A-932E-4A5CE5967B80}"/>
                </a:ext>
              </a:extLst>
            </p:cNvPr>
            <p:cNvSpPr/>
            <p:nvPr/>
          </p:nvSpPr>
          <p:spPr>
            <a:xfrm>
              <a:off x="6187698" y="4330202"/>
              <a:ext cx="14246" cy="27359"/>
            </a:xfrm>
            <a:custGeom>
              <a:avLst/>
              <a:gdLst/>
              <a:ahLst/>
              <a:cxnLst/>
              <a:rect l="l" t="t" r="r" b="b"/>
              <a:pathLst>
                <a:path w="465" h="893" extrusionOk="0">
                  <a:moveTo>
                    <a:pt x="233" y="0"/>
                  </a:moveTo>
                  <a:cubicBezTo>
                    <a:pt x="108" y="0"/>
                    <a:pt x="1" y="107"/>
                    <a:pt x="1" y="232"/>
                  </a:cubicBezTo>
                  <a:lnTo>
                    <a:pt x="1" y="660"/>
                  </a:lnTo>
                  <a:cubicBezTo>
                    <a:pt x="1" y="785"/>
                    <a:pt x="108" y="892"/>
                    <a:pt x="233" y="892"/>
                  </a:cubicBezTo>
                  <a:cubicBezTo>
                    <a:pt x="375" y="892"/>
                    <a:pt x="465" y="785"/>
                    <a:pt x="465" y="660"/>
                  </a:cubicBezTo>
                  <a:lnTo>
                    <a:pt x="465" y="232"/>
                  </a:lnTo>
                  <a:cubicBezTo>
                    <a:pt x="465" y="107"/>
                    <a:pt x="375" y="0"/>
                    <a:pt x="233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432;p63">
              <a:extLst>
                <a:ext uri="{FF2B5EF4-FFF2-40B4-BE49-F238E27FC236}">
                  <a16:creationId xmlns:a16="http://schemas.microsoft.com/office/drawing/2014/main" id="{16B265F7-58D4-41FC-B678-A8926B20C2EE}"/>
                </a:ext>
              </a:extLst>
            </p:cNvPr>
            <p:cNvSpPr/>
            <p:nvPr/>
          </p:nvSpPr>
          <p:spPr>
            <a:xfrm>
              <a:off x="6333651" y="4330202"/>
              <a:ext cx="14246" cy="27359"/>
            </a:xfrm>
            <a:custGeom>
              <a:avLst/>
              <a:gdLst/>
              <a:ahLst/>
              <a:cxnLst/>
              <a:rect l="l" t="t" r="r" b="b"/>
              <a:pathLst>
                <a:path w="465" h="893" extrusionOk="0">
                  <a:moveTo>
                    <a:pt x="233" y="0"/>
                  </a:moveTo>
                  <a:cubicBezTo>
                    <a:pt x="90" y="0"/>
                    <a:pt x="1" y="107"/>
                    <a:pt x="1" y="232"/>
                  </a:cubicBezTo>
                  <a:lnTo>
                    <a:pt x="1" y="660"/>
                  </a:lnTo>
                  <a:cubicBezTo>
                    <a:pt x="1" y="785"/>
                    <a:pt x="90" y="892"/>
                    <a:pt x="233" y="892"/>
                  </a:cubicBezTo>
                  <a:cubicBezTo>
                    <a:pt x="357" y="892"/>
                    <a:pt x="465" y="785"/>
                    <a:pt x="465" y="660"/>
                  </a:cubicBezTo>
                  <a:lnTo>
                    <a:pt x="465" y="232"/>
                  </a:lnTo>
                  <a:cubicBezTo>
                    <a:pt x="465" y="107"/>
                    <a:pt x="357" y="0"/>
                    <a:pt x="233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433;p63">
              <a:extLst>
                <a:ext uri="{FF2B5EF4-FFF2-40B4-BE49-F238E27FC236}">
                  <a16:creationId xmlns:a16="http://schemas.microsoft.com/office/drawing/2014/main" id="{8F5D2150-671F-4145-90AF-0C0D2F6AC72A}"/>
                </a:ext>
              </a:extLst>
            </p:cNvPr>
            <p:cNvSpPr/>
            <p:nvPr/>
          </p:nvSpPr>
          <p:spPr>
            <a:xfrm>
              <a:off x="6241833" y="4342334"/>
              <a:ext cx="51961" cy="22335"/>
            </a:xfrm>
            <a:custGeom>
              <a:avLst/>
              <a:gdLst/>
              <a:ahLst/>
              <a:cxnLst/>
              <a:rect l="l" t="t" r="r" b="b"/>
              <a:pathLst>
                <a:path w="1696" h="729" extrusionOk="0">
                  <a:moveTo>
                    <a:pt x="263" y="0"/>
                  </a:moveTo>
                  <a:cubicBezTo>
                    <a:pt x="211" y="0"/>
                    <a:pt x="155" y="18"/>
                    <a:pt x="107" y="50"/>
                  </a:cubicBezTo>
                  <a:cubicBezTo>
                    <a:pt x="18" y="139"/>
                    <a:pt x="0" y="282"/>
                    <a:pt x="89" y="389"/>
                  </a:cubicBezTo>
                  <a:cubicBezTo>
                    <a:pt x="268" y="603"/>
                    <a:pt x="553" y="728"/>
                    <a:pt x="857" y="728"/>
                  </a:cubicBezTo>
                  <a:cubicBezTo>
                    <a:pt x="1142" y="728"/>
                    <a:pt x="1427" y="603"/>
                    <a:pt x="1606" y="389"/>
                  </a:cubicBezTo>
                  <a:cubicBezTo>
                    <a:pt x="1695" y="282"/>
                    <a:pt x="1677" y="139"/>
                    <a:pt x="1588" y="50"/>
                  </a:cubicBezTo>
                  <a:cubicBezTo>
                    <a:pt x="1540" y="18"/>
                    <a:pt x="1485" y="0"/>
                    <a:pt x="1432" y="0"/>
                  </a:cubicBezTo>
                  <a:cubicBezTo>
                    <a:pt x="1367" y="0"/>
                    <a:pt x="1306" y="27"/>
                    <a:pt x="1267" y="86"/>
                  </a:cubicBezTo>
                  <a:cubicBezTo>
                    <a:pt x="1160" y="193"/>
                    <a:pt x="1017" y="264"/>
                    <a:pt x="857" y="264"/>
                  </a:cubicBezTo>
                  <a:cubicBezTo>
                    <a:pt x="678" y="264"/>
                    <a:pt x="535" y="193"/>
                    <a:pt x="428" y="86"/>
                  </a:cubicBezTo>
                  <a:cubicBezTo>
                    <a:pt x="389" y="27"/>
                    <a:pt x="328" y="0"/>
                    <a:pt x="263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72C5948-467A-4DB6-867C-CDC6BA9C702F}"/>
              </a:ext>
            </a:extLst>
          </p:cNvPr>
          <p:cNvSpPr txBox="1"/>
          <p:nvPr/>
        </p:nvSpPr>
        <p:spPr>
          <a:xfrm>
            <a:off x="11841585" y="-1452"/>
            <a:ext cx="3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9864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000" y="1357656"/>
            <a:ext cx="10272000" cy="763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Services of SafePaws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Animal Rescue Efforts through Vital Services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0" y="2538919"/>
            <a:ext cx="10272000" cy="217813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Lost or Found Pets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Facilitating Fostering and Adoption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Access to Animal Care Resources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oogle Shape;2716;p63">
            <a:extLst>
              <a:ext uri="{FF2B5EF4-FFF2-40B4-BE49-F238E27FC236}">
                <a16:creationId xmlns:a16="http://schemas.microsoft.com/office/drawing/2014/main" id="{479E4076-69B6-498D-8F6A-9DA9392FF4A2}"/>
              </a:ext>
            </a:extLst>
          </p:cNvPr>
          <p:cNvGrpSpPr/>
          <p:nvPr/>
        </p:nvGrpSpPr>
        <p:grpSpPr>
          <a:xfrm>
            <a:off x="7683941" y="3627986"/>
            <a:ext cx="2347565" cy="2052858"/>
            <a:chOff x="2201700" y="2814450"/>
            <a:chExt cx="381850" cy="364900"/>
          </a:xfrm>
        </p:grpSpPr>
        <p:sp>
          <p:nvSpPr>
            <p:cNvPr id="5" name="Google Shape;2717;p63">
              <a:extLst>
                <a:ext uri="{FF2B5EF4-FFF2-40B4-BE49-F238E27FC236}">
                  <a16:creationId xmlns:a16="http://schemas.microsoft.com/office/drawing/2014/main" id="{38D96F98-82C5-42FA-AAF8-F006CCCD49A7}"/>
                </a:ext>
              </a:extLst>
            </p:cNvPr>
            <p:cNvSpPr/>
            <p:nvPr/>
          </p:nvSpPr>
          <p:spPr>
            <a:xfrm>
              <a:off x="2240500" y="2866625"/>
              <a:ext cx="46875" cy="47750"/>
            </a:xfrm>
            <a:custGeom>
              <a:avLst/>
              <a:gdLst/>
              <a:ahLst/>
              <a:cxnLst/>
              <a:rect l="l" t="t" r="r" b="b"/>
              <a:pathLst>
                <a:path w="1875" h="1910" extrusionOk="0">
                  <a:moveTo>
                    <a:pt x="589" y="1"/>
                  </a:moveTo>
                  <a:cubicBezTo>
                    <a:pt x="268" y="1"/>
                    <a:pt x="1" y="251"/>
                    <a:pt x="1" y="572"/>
                  </a:cubicBezTo>
                  <a:lnTo>
                    <a:pt x="1" y="1910"/>
                  </a:lnTo>
                  <a:lnTo>
                    <a:pt x="1874" y="1910"/>
                  </a:lnTo>
                  <a:lnTo>
                    <a:pt x="1874" y="572"/>
                  </a:lnTo>
                  <a:cubicBezTo>
                    <a:pt x="1874" y="251"/>
                    <a:pt x="1624" y="1"/>
                    <a:pt x="1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18;p63">
              <a:extLst>
                <a:ext uri="{FF2B5EF4-FFF2-40B4-BE49-F238E27FC236}">
                  <a16:creationId xmlns:a16="http://schemas.microsoft.com/office/drawing/2014/main" id="{B1586C8F-A9AC-4821-9147-F8A39461BD8B}"/>
                </a:ext>
              </a:extLst>
            </p:cNvPr>
            <p:cNvSpPr/>
            <p:nvPr/>
          </p:nvSpPr>
          <p:spPr>
            <a:xfrm>
              <a:off x="2240500" y="2866625"/>
              <a:ext cx="35275" cy="47750"/>
            </a:xfrm>
            <a:custGeom>
              <a:avLst/>
              <a:gdLst/>
              <a:ahLst/>
              <a:cxnLst/>
              <a:rect l="l" t="t" r="r" b="b"/>
              <a:pathLst>
                <a:path w="1411" h="1910" extrusionOk="0">
                  <a:moveTo>
                    <a:pt x="589" y="1"/>
                  </a:moveTo>
                  <a:cubicBezTo>
                    <a:pt x="268" y="1"/>
                    <a:pt x="1" y="251"/>
                    <a:pt x="1" y="572"/>
                  </a:cubicBezTo>
                  <a:lnTo>
                    <a:pt x="1" y="1910"/>
                  </a:lnTo>
                  <a:lnTo>
                    <a:pt x="928" y="1910"/>
                  </a:lnTo>
                  <a:lnTo>
                    <a:pt x="928" y="572"/>
                  </a:lnTo>
                  <a:cubicBezTo>
                    <a:pt x="928" y="286"/>
                    <a:pt x="1143" y="54"/>
                    <a:pt x="141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19;p63">
              <a:extLst>
                <a:ext uri="{FF2B5EF4-FFF2-40B4-BE49-F238E27FC236}">
                  <a16:creationId xmlns:a16="http://schemas.microsoft.com/office/drawing/2014/main" id="{36BBE52A-98D1-445E-AC86-57D065BEBD12}"/>
                </a:ext>
              </a:extLst>
            </p:cNvPr>
            <p:cNvSpPr/>
            <p:nvPr/>
          </p:nvSpPr>
          <p:spPr>
            <a:xfrm>
              <a:off x="2497875" y="2866625"/>
              <a:ext cx="46875" cy="47750"/>
            </a:xfrm>
            <a:custGeom>
              <a:avLst/>
              <a:gdLst/>
              <a:ahLst/>
              <a:cxnLst/>
              <a:rect l="l" t="t" r="r" b="b"/>
              <a:pathLst>
                <a:path w="1875" h="1910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lnTo>
                    <a:pt x="1" y="1910"/>
                  </a:lnTo>
                  <a:lnTo>
                    <a:pt x="1874" y="1910"/>
                  </a:lnTo>
                  <a:lnTo>
                    <a:pt x="1874" y="572"/>
                  </a:lnTo>
                  <a:cubicBezTo>
                    <a:pt x="1874" y="251"/>
                    <a:pt x="1607" y="1"/>
                    <a:pt x="1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20;p63">
              <a:extLst>
                <a:ext uri="{FF2B5EF4-FFF2-40B4-BE49-F238E27FC236}">
                  <a16:creationId xmlns:a16="http://schemas.microsoft.com/office/drawing/2014/main" id="{A4EE8573-9E4F-4955-9EE2-19218CE6BD1E}"/>
                </a:ext>
              </a:extLst>
            </p:cNvPr>
            <p:cNvSpPr/>
            <p:nvPr/>
          </p:nvSpPr>
          <p:spPr>
            <a:xfrm>
              <a:off x="2497875" y="2866625"/>
              <a:ext cx="34825" cy="47750"/>
            </a:xfrm>
            <a:custGeom>
              <a:avLst/>
              <a:gdLst/>
              <a:ahLst/>
              <a:cxnLst/>
              <a:rect l="l" t="t" r="r" b="b"/>
              <a:pathLst>
                <a:path w="1393" h="1910" extrusionOk="0">
                  <a:moveTo>
                    <a:pt x="572" y="1"/>
                  </a:moveTo>
                  <a:cubicBezTo>
                    <a:pt x="251" y="1"/>
                    <a:pt x="1" y="251"/>
                    <a:pt x="1" y="572"/>
                  </a:cubicBezTo>
                  <a:lnTo>
                    <a:pt x="1" y="1910"/>
                  </a:lnTo>
                  <a:lnTo>
                    <a:pt x="929" y="1910"/>
                  </a:lnTo>
                  <a:lnTo>
                    <a:pt x="929" y="572"/>
                  </a:lnTo>
                  <a:cubicBezTo>
                    <a:pt x="929" y="286"/>
                    <a:pt x="1125" y="54"/>
                    <a:pt x="1393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21;p63">
              <a:extLst>
                <a:ext uri="{FF2B5EF4-FFF2-40B4-BE49-F238E27FC236}">
                  <a16:creationId xmlns:a16="http://schemas.microsoft.com/office/drawing/2014/main" id="{1BE95719-7BD9-4A41-A931-022059D6A2D0}"/>
                </a:ext>
              </a:extLst>
            </p:cNvPr>
            <p:cNvSpPr/>
            <p:nvPr/>
          </p:nvSpPr>
          <p:spPr>
            <a:xfrm>
              <a:off x="2315000" y="2814450"/>
              <a:ext cx="155700" cy="104400"/>
            </a:xfrm>
            <a:custGeom>
              <a:avLst/>
              <a:gdLst/>
              <a:ahLst/>
              <a:cxnLst/>
              <a:rect l="l" t="t" r="r" b="b"/>
              <a:pathLst>
                <a:path w="6228" h="4176" extrusionOk="0">
                  <a:moveTo>
                    <a:pt x="2070" y="0"/>
                  </a:moveTo>
                  <a:cubicBezTo>
                    <a:pt x="928" y="0"/>
                    <a:pt x="0" y="928"/>
                    <a:pt x="0" y="2070"/>
                  </a:cubicBezTo>
                  <a:lnTo>
                    <a:pt x="0" y="4175"/>
                  </a:lnTo>
                  <a:lnTo>
                    <a:pt x="1446" y="4175"/>
                  </a:lnTo>
                  <a:lnTo>
                    <a:pt x="1446" y="2070"/>
                  </a:lnTo>
                  <a:cubicBezTo>
                    <a:pt x="1446" y="1731"/>
                    <a:pt x="1713" y="1445"/>
                    <a:pt x="2070" y="1445"/>
                  </a:cubicBezTo>
                  <a:lnTo>
                    <a:pt x="4158" y="1445"/>
                  </a:lnTo>
                  <a:cubicBezTo>
                    <a:pt x="4497" y="1445"/>
                    <a:pt x="4764" y="1731"/>
                    <a:pt x="4764" y="2070"/>
                  </a:cubicBezTo>
                  <a:lnTo>
                    <a:pt x="4764" y="4175"/>
                  </a:lnTo>
                  <a:lnTo>
                    <a:pt x="6227" y="4175"/>
                  </a:lnTo>
                  <a:lnTo>
                    <a:pt x="6227" y="2070"/>
                  </a:lnTo>
                  <a:cubicBezTo>
                    <a:pt x="6227" y="928"/>
                    <a:pt x="5300" y="0"/>
                    <a:pt x="4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22;p63">
              <a:extLst>
                <a:ext uri="{FF2B5EF4-FFF2-40B4-BE49-F238E27FC236}">
                  <a16:creationId xmlns:a16="http://schemas.microsoft.com/office/drawing/2014/main" id="{6D1AC043-6DFE-402D-8125-944D469552C5}"/>
                </a:ext>
              </a:extLst>
            </p:cNvPr>
            <p:cNvSpPr/>
            <p:nvPr/>
          </p:nvSpPr>
          <p:spPr>
            <a:xfrm>
              <a:off x="2315000" y="2875100"/>
              <a:ext cx="36150" cy="43750"/>
            </a:xfrm>
            <a:custGeom>
              <a:avLst/>
              <a:gdLst/>
              <a:ahLst/>
              <a:cxnLst/>
              <a:rect l="l" t="t" r="r" b="b"/>
              <a:pathLst>
                <a:path w="1446" h="1750" extrusionOk="0">
                  <a:moveTo>
                    <a:pt x="0" y="1"/>
                  </a:moveTo>
                  <a:lnTo>
                    <a:pt x="0" y="1749"/>
                  </a:lnTo>
                  <a:lnTo>
                    <a:pt x="1446" y="1749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23;p63">
              <a:extLst>
                <a:ext uri="{FF2B5EF4-FFF2-40B4-BE49-F238E27FC236}">
                  <a16:creationId xmlns:a16="http://schemas.microsoft.com/office/drawing/2014/main" id="{F783048B-B3F0-411B-BF15-C3530BB59CD3}"/>
                </a:ext>
              </a:extLst>
            </p:cNvPr>
            <p:cNvSpPr/>
            <p:nvPr/>
          </p:nvSpPr>
          <p:spPr>
            <a:xfrm>
              <a:off x="2434100" y="2875100"/>
              <a:ext cx="36600" cy="43750"/>
            </a:xfrm>
            <a:custGeom>
              <a:avLst/>
              <a:gdLst/>
              <a:ahLst/>
              <a:cxnLst/>
              <a:rect l="l" t="t" r="r" b="b"/>
              <a:pathLst>
                <a:path w="1464" h="1750" extrusionOk="0">
                  <a:moveTo>
                    <a:pt x="0" y="1"/>
                  </a:moveTo>
                  <a:lnTo>
                    <a:pt x="0" y="1749"/>
                  </a:lnTo>
                  <a:lnTo>
                    <a:pt x="1463" y="1749"/>
                  </a:lnTo>
                  <a:lnTo>
                    <a:pt x="1463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24;p63">
              <a:extLst>
                <a:ext uri="{FF2B5EF4-FFF2-40B4-BE49-F238E27FC236}">
                  <a16:creationId xmlns:a16="http://schemas.microsoft.com/office/drawing/2014/main" id="{AB363E25-F3AD-4901-8C0B-A5F91B175E9C}"/>
                </a:ext>
              </a:extLst>
            </p:cNvPr>
            <p:cNvSpPr/>
            <p:nvPr/>
          </p:nvSpPr>
          <p:spPr>
            <a:xfrm>
              <a:off x="2201700" y="2898300"/>
              <a:ext cx="381850" cy="281050"/>
            </a:xfrm>
            <a:custGeom>
              <a:avLst/>
              <a:gdLst/>
              <a:ahLst/>
              <a:cxnLst/>
              <a:rect l="l" t="t" r="r" b="b"/>
              <a:pathLst>
                <a:path w="15274" h="11242" extrusionOk="0">
                  <a:moveTo>
                    <a:pt x="1553" y="1"/>
                  </a:moveTo>
                  <a:cubicBezTo>
                    <a:pt x="696" y="1"/>
                    <a:pt x="0" y="696"/>
                    <a:pt x="0" y="1571"/>
                  </a:cubicBezTo>
                  <a:lnTo>
                    <a:pt x="0" y="9671"/>
                  </a:lnTo>
                  <a:cubicBezTo>
                    <a:pt x="0" y="10546"/>
                    <a:pt x="696" y="11241"/>
                    <a:pt x="1553" y="11241"/>
                  </a:cubicBezTo>
                  <a:lnTo>
                    <a:pt x="13721" y="11241"/>
                  </a:lnTo>
                  <a:cubicBezTo>
                    <a:pt x="14578" y="11241"/>
                    <a:pt x="15274" y="10546"/>
                    <a:pt x="15274" y="9671"/>
                  </a:cubicBezTo>
                  <a:lnTo>
                    <a:pt x="15274" y="1571"/>
                  </a:lnTo>
                  <a:cubicBezTo>
                    <a:pt x="15274" y="696"/>
                    <a:pt x="14578" y="1"/>
                    <a:pt x="137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25;p63">
              <a:extLst>
                <a:ext uri="{FF2B5EF4-FFF2-40B4-BE49-F238E27FC236}">
                  <a16:creationId xmlns:a16="http://schemas.microsoft.com/office/drawing/2014/main" id="{4E24CFEF-9871-43EB-84A2-02C583BFE516}"/>
                </a:ext>
              </a:extLst>
            </p:cNvPr>
            <p:cNvSpPr/>
            <p:nvPr/>
          </p:nvSpPr>
          <p:spPr>
            <a:xfrm>
              <a:off x="2249875" y="2946925"/>
              <a:ext cx="285500" cy="184250"/>
            </a:xfrm>
            <a:custGeom>
              <a:avLst/>
              <a:gdLst/>
              <a:ahLst/>
              <a:cxnLst/>
              <a:rect l="l" t="t" r="r" b="b"/>
              <a:pathLst>
                <a:path w="11420" h="7370" extrusionOk="0">
                  <a:moveTo>
                    <a:pt x="0" y="0"/>
                  </a:moveTo>
                  <a:lnTo>
                    <a:pt x="0" y="7369"/>
                  </a:lnTo>
                  <a:lnTo>
                    <a:pt x="11420" y="7369"/>
                  </a:lnTo>
                  <a:lnTo>
                    <a:pt x="114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26;p63">
              <a:extLst>
                <a:ext uri="{FF2B5EF4-FFF2-40B4-BE49-F238E27FC236}">
                  <a16:creationId xmlns:a16="http://schemas.microsoft.com/office/drawing/2014/main" id="{CAF6F7A2-A789-4FE6-BD0D-E201B0E4EC6F}"/>
                </a:ext>
              </a:extLst>
            </p:cNvPr>
            <p:cNvSpPr/>
            <p:nvPr/>
          </p:nvSpPr>
          <p:spPr>
            <a:xfrm>
              <a:off x="2249875" y="2946925"/>
              <a:ext cx="23225" cy="184250"/>
            </a:xfrm>
            <a:custGeom>
              <a:avLst/>
              <a:gdLst/>
              <a:ahLst/>
              <a:cxnLst/>
              <a:rect l="l" t="t" r="r" b="b"/>
              <a:pathLst>
                <a:path w="929" h="7370" extrusionOk="0">
                  <a:moveTo>
                    <a:pt x="0" y="0"/>
                  </a:moveTo>
                  <a:lnTo>
                    <a:pt x="0" y="7369"/>
                  </a:lnTo>
                  <a:lnTo>
                    <a:pt x="928" y="7369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27;p63">
              <a:extLst>
                <a:ext uri="{FF2B5EF4-FFF2-40B4-BE49-F238E27FC236}">
                  <a16:creationId xmlns:a16="http://schemas.microsoft.com/office/drawing/2014/main" id="{F4B61A7F-A2E7-48D4-83CA-3DC7649DD5C5}"/>
                </a:ext>
              </a:extLst>
            </p:cNvPr>
            <p:cNvSpPr/>
            <p:nvPr/>
          </p:nvSpPr>
          <p:spPr>
            <a:xfrm>
              <a:off x="2336400" y="2982600"/>
              <a:ext cx="112450" cy="112900"/>
            </a:xfrm>
            <a:custGeom>
              <a:avLst/>
              <a:gdLst/>
              <a:ahLst/>
              <a:cxnLst/>
              <a:rect l="l" t="t" r="r" b="b"/>
              <a:pathLst>
                <a:path w="4498" h="4516" extrusionOk="0">
                  <a:moveTo>
                    <a:pt x="1839" y="1"/>
                  </a:moveTo>
                  <a:cubicBezTo>
                    <a:pt x="1642" y="1"/>
                    <a:pt x="1482" y="161"/>
                    <a:pt x="1482" y="358"/>
                  </a:cubicBezTo>
                  <a:lnTo>
                    <a:pt x="1482" y="1482"/>
                  </a:lnTo>
                  <a:lnTo>
                    <a:pt x="358" y="1482"/>
                  </a:lnTo>
                  <a:cubicBezTo>
                    <a:pt x="161" y="1482"/>
                    <a:pt x="1" y="1642"/>
                    <a:pt x="1" y="1839"/>
                  </a:cubicBezTo>
                  <a:lnTo>
                    <a:pt x="1" y="2659"/>
                  </a:lnTo>
                  <a:cubicBezTo>
                    <a:pt x="1" y="2856"/>
                    <a:pt x="161" y="3016"/>
                    <a:pt x="358" y="3016"/>
                  </a:cubicBezTo>
                  <a:lnTo>
                    <a:pt x="1482" y="3016"/>
                  </a:lnTo>
                  <a:lnTo>
                    <a:pt x="1482" y="4140"/>
                  </a:lnTo>
                  <a:cubicBezTo>
                    <a:pt x="1482" y="4354"/>
                    <a:pt x="1642" y="4515"/>
                    <a:pt x="1839" y="4515"/>
                  </a:cubicBezTo>
                  <a:lnTo>
                    <a:pt x="2659" y="4515"/>
                  </a:lnTo>
                  <a:cubicBezTo>
                    <a:pt x="2856" y="4515"/>
                    <a:pt x="3016" y="4354"/>
                    <a:pt x="3016" y="4140"/>
                  </a:cubicBezTo>
                  <a:lnTo>
                    <a:pt x="3016" y="3016"/>
                  </a:lnTo>
                  <a:lnTo>
                    <a:pt x="4140" y="3016"/>
                  </a:lnTo>
                  <a:cubicBezTo>
                    <a:pt x="4337" y="3016"/>
                    <a:pt x="4497" y="2856"/>
                    <a:pt x="4497" y="2659"/>
                  </a:cubicBezTo>
                  <a:lnTo>
                    <a:pt x="4497" y="1839"/>
                  </a:lnTo>
                  <a:cubicBezTo>
                    <a:pt x="4497" y="1642"/>
                    <a:pt x="4337" y="1482"/>
                    <a:pt x="4140" y="1482"/>
                  </a:cubicBezTo>
                  <a:lnTo>
                    <a:pt x="3016" y="1482"/>
                  </a:lnTo>
                  <a:lnTo>
                    <a:pt x="3016" y="358"/>
                  </a:lnTo>
                  <a:cubicBezTo>
                    <a:pt x="3016" y="161"/>
                    <a:pt x="2856" y="1"/>
                    <a:pt x="26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1532;p49">
            <a:extLst>
              <a:ext uri="{FF2B5EF4-FFF2-40B4-BE49-F238E27FC236}">
                <a16:creationId xmlns:a16="http://schemas.microsoft.com/office/drawing/2014/main" id="{DA78571E-C48F-42F3-969C-A15E39E1D1A2}"/>
              </a:ext>
            </a:extLst>
          </p:cNvPr>
          <p:cNvGrpSpPr/>
          <p:nvPr/>
        </p:nvGrpSpPr>
        <p:grpSpPr>
          <a:xfrm>
            <a:off x="735365" y="479310"/>
            <a:ext cx="2839988" cy="1323612"/>
            <a:chOff x="2103081" y="3040633"/>
            <a:chExt cx="4937855" cy="2301349"/>
          </a:xfrm>
        </p:grpSpPr>
        <p:grpSp>
          <p:nvGrpSpPr>
            <p:cNvPr id="60" name="Google Shape;1533;p49">
              <a:extLst>
                <a:ext uri="{FF2B5EF4-FFF2-40B4-BE49-F238E27FC236}">
                  <a16:creationId xmlns:a16="http://schemas.microsoft.com/office/drawing/2014/main" id="{86562734-7786-486B-A347-02A03E379762}"/>
                </a:ext>
              </a:extLst>
            </p:cNvPr>
            <p:cNvGrpSpPr/>
            <p:nvPr/>
          </p:nvGrpSpPr>
          <p:grpSpPr>
            <a:xfrm>
              <a:off x="2103081" y="3040633"/>
              <a:ext cx="4937855" cy="2301349"/>
              <a:chOff x="2103081" y="3005883"/>
              <a:chExt cx="4937855" cy="2301349"/>
            </a:xfrm>
          </p:grpSpPr>
          <p:grpSp>
            <p:nvGrpSpPr>
              <p:cNvPr id="104" name="Google Shape;1534;p49">
                <a:extLst>
                  <a:ext uri="{FF2B5EF4-FFF2-40B4-BE49-F238E27FC236}">
                    <a16:creationId xmlns:a16="http://schemas.microsoft.com/office/drawing/2014/main" id="{A8756765-0F67-4EC9-A53F-2AB430C2F08B}"/>
                  </a:ext>
                </a:extLst>
              </p:cNvPr>
              <p:cNvGrpSpPr/>
              <p:nvPr/>
            </p:nvGrpSpPr>
            <p:grpSpPr>
              <a:xfrm>
                <a:off x="2103081" y="3005883"/>
                <a:ext cx="4937855" cy="2301349"/>
                <a:chOff x="5275297" y="1769805"/>
                <a:chExt cx="4110426" cy="2282858"/>
              </a:xfrm>
            </p:grpSpPr>
            <p:sp>
              <p:nvSpPr>
                <p:cNvPr id="121" name="Google Shape;1535;p49">
                  <a:extLst>
                    <a:ext uri="{FF2B5EF4-FFF2-40B4-BE49-F238E27FC236}">
                      <a16:creationId xmlns:a16="http://schemas.microsoft.com/office/drawing/2014/main" id="{60DCA7EE-4861-4E82-8E1D-6583CF0805CB}"/>
                    </a:ext>
                  </a:extLst>
                </p:cNvPr>
                <p:cNvSpPr/>
                <p:nvPr/>
              </p:nvSpPr>
              <p:spPr>
                <a:xfrm>
                  <a:off x="5318511" y="1980472"/>
                  <a:ext cx="1053051" cy="20721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36" h="27620" extrusionOk="0">
                      <a:moveTo>
                        <a:pt x="6818" y="0"/>
                      </a:moveTo>
                      <a:lnTo>
                        <a:pt x="1" y="27619"/>
                      </a:lnTo>
                      <a:lnTo>
                        <a:pt x="1" y="27619"/>
                      </a:lnTo>
                      <a:lnTo>
                        <a:pt x="6818" y="27093"/>
                      </a:lnTo>
                      <a:lnTo>
                        <a:pt x="14036" y="4687"/>
                      </a:lnTo>
                      <a:lnTo>
                        <a:pt x="681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536;p49">
                  <a:extLst>
                    <a:ext uri="{FF2B5EF4-FFF2-40B4-BE49-F238E27FC236}">
                      <a16:creationId xmlns:a16="http://schemas.microsoft.com/office/drawing/2014/main" id="{78BAB171-D1C5-4545-9A48-4FE1D2C38CEE}"/>
                    </a:ext>
                  </a:extLst>
                </p:cNvPr>
                <p:cNvSpPr/>
                <p:nvPr/>
              </p:nvSpPr>
              <p:spPr>
                <a:xfrm>
                  <a:off x="8285632" y="2070726"/>
                  <a:ext cx="1100092" cy="1882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63" h="25088" extrusionOk="0">
                      <a:moveTo>
                        <a:pt x="7244" y="0"/>
                      </a:moveTo>
                      <a:lnTo>
                        <a:pt x="1" y="3108"/>
                      </a:lnTo>
                      <a:lnTo>
                        <a:pt x="4462" y="25088"/>
                      </a:lnTo>
                      <a:lnTo>
                        <a:pt x="14662" y="25088"/>
                      </a:lnTo>
                      <a:lnTo>
                        <a:pt x="724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537;p49">
                  <a:extLst>
                    <a:ext uri="{FF2B5EF4-FFF2-40B4-BE49-F238E27FC236}">
                      <a16:creationId xmlns:a16="http://schemas.microsoft.com/office/drawing/2014/main" id="{43003592-6BD1-43B9-840C-F03F23B5D6D8}"/>
                    </a:ext>
                  </a:extLst>
                </p:cNvPr>
                <p:cNvSpPr/>
                <p:nvPr/>
              </p:nvSpPr>
              <p:spPr>
                <a:xfrm>
                  <a:off x="5724691" y="2303826"/>
                  <a:ext cx="3076250" cy="1709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03" h="22783" extrusionOk="0">
                      <a:moveTo>
                        <a:pt x="36517" y="1"/>
                      </a:moveTo>
                      <a:lnTo>
                        <a:pt x="7218" y="377"/>
                      </a:lnTo>
                      <a:lnTo>
                        <a:pt x="0" y="22783"/>
                      </a:lnTo>
                      <a:lnTo>
                        <a:pt x="0" y="22783"/>
                      </a:lnTo>
                      <a:lnTo>
                        <a:pt x="41003" y="21981"/>
                      </a:lnTo>
                      <a:lnTo>
                        <a:pt x="3651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538;p49">
                  <a:extLst>
                    <a:ext uri="{FF2B5EF4-FFF2-40B4-BE49-F238E27FC236}">
                      <a16:creationId xmlns:a16="http://schemas.microsoft.com/office/drawing/2014/main" id="{7AF6DF02-9C5C-4270-9FD9-C1908A280CD3}"/>
                    </a:ext>
                  </a:extLst>
                </p:cNvPr>
                <p:cNvSpPr/>
                <p:nvPr/>
              </p:nvSpPr>
              <p:spPr>
                <a:xfrm>
                  <a:off x="5608103" y="1997353"/>
                  <a:ext cx="3446724" cy="883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41" h="11781" extrusionOk="0">
                      <a:moveTo>
                        <a:pt x="2883" y="1"/>
                      </a:moveTo>
                      <a:lnTo>
                        <a:pt x="0" y="11780"/>
                      </a:lnTo>
                      <a:lnTo>
                        <a:pt x="45940" y="11154"/>
                      </a:lnTo>
                      <a:lnTo>
                        <a:pt x="42933" y="978"/>
                      </a:lnTo>
                      <a:lnTo>
                        <a:pt x="35690" y="4086"/>
                      </a:lnTo>
                      <a:lnTo>
                        <a:pt x="35690" y="4111"/>
                      </a:lnTo>
                      <a:lnTo>
                        <a:pt x="10151" y="4437"/>
                      </a:lnTo>
                      <a:lnTo>
                        <a:pt x="3284" y="1"/>
                      </a:lnTo>
                      <a:close/>
                    </a:path>
                  </a:pathLst>
                </a:custGeom>
                <a:solidFill>
                  <a:srgbClr val="191919">
                    <a:alpha val="116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539;p49">
                  <a:extLst>
                    <a:ext uri="{FF2B5EF4-FFF2-40B4-BE49-F238E27FC236}">
                      <a16:creationId xmlns:a16="http://schemas.microsoft.com/office/drawing/2014/main" id="{C78BB312-F281-4C23-9AD0-9DA5BE514506}"/>
                    </a:ext>
                  </a:extLst>
                </p:cNvPr>
                <p:cNvSpPr/>
                <p:nvPr/>
              </p:nvSpPr>
              <p:spPr>
                <a:xfrm>
                  <a:off x="5275297" y="1769805"/>
                  <a:ext cx="4040922" cy="641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61" h="8548" extrusionOk="0">
                      <a:moveTo>
                        <a:pt x="49750" y="1"/>
                      </a:moveTo>
                      <a:lnTo>
                        <a:pt x="5965" y="1530"/>
                      </a:lnTo>
                      <a:lnTo>
                        <a:pt x="0" y="8547"/>
                      </a:lnTo>
                      <a:lnTo>
                        <a:pt x="53860" y="7495"/>
                      </a:lnTo>
                      <a:lnTo>
                        <a:pt x="4975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540;p49">
                  <a:extLst>
                    <a:ext uri="{FF2B5EF4-FFF2-40B4-BE49-F238E27FC236}">
                      <a16:creationId xmlns:a16="http://schemas.microsoft.com/office/drawing/2014/main" id="{C7129792-7AF7-40B3-A831-08D426B45D86}"/>
                    </a:ext>
                  </a:extLst>
                </p:cNvPr>
                <p:cNvSpPr/>
                <p:nvPr/>
              </p:nvSpPr>
              <p:spPr>
                <a:xfrm>
                  <a:off x="5275297" y="1769805"/>
                  <a:ext cx="4040922" cy="641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61" h="8548" extrusionOk="0">
                      <a:moveTo>
                        <a:pt x="49750" y="1"/>
                      </a:moveTo>
                      <a:lnTo>
                        <a:pt x="52507" y="6542"/>
                      </a:lnTo>
                      <a:lnTo>
                        <a:pt x="2857" y="7495"/>
                      </a:lnTo>
                      <a:lnTo>
                        <a:pt x="5965" y="1530"/>
                      </a:lnTo>
                      <a:lnTo>
                        <a:pt x="0" y="8547"/>
                      </a:lnTo>
                      <a:lnTo>
                        <a:pt x="53860" y="7495"/>
                      </a:lnTo>
                      <a:lnTo>
                        <a:pt x="49750" y="1"/>
                      </a:lnTo>
                      <a:close/>
                    </a:path>
                  </a:pathLst>
                </a:custGeom>
                <a:solidFill>
                  <a:srgbClr val="191919">
                    <a:alpha val="116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5" name="Google Shape;1541;p49">
                <a:extLst>
                  <a:ext uri="{FF2B5EF4-FFF2-40B4-BE49-F238E27FC236}">
                    <a16:creationId xmlns:a16="http://schemas.microsoft.com/office/drawing/2014/main" id="{172B29D1-FC06-4942-8689-21F68858B88E}"/>
                  </a:ext>
                </a:extLst>
              </p:cNvPr>
              <p:cNvSpPr/>
              <p:nvPr/>
            </p:nvSpPr>
            <p:spPr>
              <a:xfrm>
                <a:off x="6291063" y="4254317"/>
                <a:ext cx="342845" cy="93012"/>
              </a:xfrm>
              <a:custGeom>
                <a:avLst/>
                <a:gdLst/>
                <a:ahLst/>
                <a:cxnLst/>
                <a:rect l="l" t="t" r="r" b="b"/>
                <a:pathLst>
                  <a:path w="3804" h="1032" extrusionOk="0">
                    <a:moveTo>
                      <a:pt x="26" y="0"/>
                    </a:moveTo>
                    <a:cubicBezTo>
                      <a:pt x="26" y="0"/>
                      <a:pt x="1" y="25"/>
                      <a:pt x="26" y="25"/>
                    </a:cubicBezTo>
                    <a:cubicBezTo>
                      <a:pt x="1279" y="276"/>
                      <a:pt x="2482" y="627"/>
                      <a:pt x="3685" y="1028"/>
                    </a:cubicBezTo>
                    <a:cubicBezTo>
                      <a:pt x="3692" y="1030"/>
                      <a:pt x="3698" y="1031"/>
                      <a:pt x="3704" y="1031"/>
                    </a:cubicBezTo>
                    <a:cubicBezTo>
                      <a:pt x="3768" y="1031"/>
                      <a:pt x="3803" y="925"/>
                      <a:pt x="3735" y="902"/>
                    </a:cubicBezTo>
                    <a:cubicBezTo>
                      <a:pt x="2532" y="426"/>
                      <a:pt x="1304" y="151"/>
                      <a:pt x="26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542;p49">
                <a:extLst>
                  <a:ext uri="{FF2B5EF4-FFF2-40B4-BE49-F238E27FC236}">
                    <a16:creationId xmlns:a16="http://schemas.microsoft.com/office/drawing/2014/main" id="{07F844D7-3690-4808-B5B4-182C86E3F5BD}"/>
                  </a:ext>
                </a:extLst>
              </p:cNvPr>
              <p:cNvSpPr/>
              <p:nvPr/>
            </p:nvSpPr>
            <p:spPr>
              <a:xfrm>
                <a:off x="6313685" y="4292710"/>
                <a:ext cx="316257" cy="92651"/>
              </a:xfrm>
              <a:custGeom>
                <a:avLst/>
                <a:gdLst/>
                <a:ahLst/>
                <a:cxnLst/>
                <a:rect l="l" t="t" r="r" b="b"/>
                <a:pathLst>
                  <a:path w="3509" h="1028" extrusionOk="0">
                    <a:moveTo>
                      <a:pt x="50" y="0"/>
                    </a:moveTo>
                    <a:cubicBezTo>
                      <a:pt x="25" y="0"/>
                      <a:pt x="0" y="25"/>
                      <a:pt x="25" y="50"/>
                    </a:cubicBezTo>
                    <a:cubicBezTo>
                      <a:pt x="1153" y="401"/>
                      <a:pt x="2281" y="777"/>
                      <a:pt x="3409" y="1028"/>
                    </a:cubicBezTo>
                    <a:cubicBezTo>
                      <a:pt x="3484" y="1028"/>
                      <a:pt x="3509" y="928"/>
                      <a:pt x="3459" y="903"/>
                    </a:cubicBezTo>
                    <a:cubicBezTo>
                      <a:pt x="2331" y="527"/>
                      <a:pt x="1178" y="276"/>
                      <a:pt x="50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43;p49">
                <a:extLst>
                  <a:ext uri="{FF2B5EF4-FFF2-40B4-BE49-F238E27FC236}">
                    <a16:creationId xmlns:a16="http://schemas.microsoft.com/office/drawing/2014/main" id="{E500BEAB-17EB-4687-A274-095CB298BBB3}"/>
                  </a:ext>
                </a:extLst>
              </p:cNvPr>
              <p:cNvSpPr/>
              <p:nvPr/>
            </p:nvSpPr>
            <p:spPr>
              <a:xfrm>
                <a:off x="6379206" y="4342370"/>
                <a:ext cx="189268" cy="56961"/>
              </a:xfrm>
              <a:custGeom>
                <a:avLst/>
                <a:gdLst/>
                <a:ahLst/>
                <a:cxnLst/>
                <a:rect l="l" t="t" r="r" b="b"/>
                <a:pathLst>
                  <a:path w="2100" h="632" extrusionOk="0">
                    <a:moveTo>
                      <a:pt x="0" y="1"/>
                    </a:moveTo>
                    <a:cubicBezTo>
                      <a:pt x="0" y="1"/>
                      <a:pt x="0" y="26"/>
                      <a:pt x="0" y="26"/>
                    </a:cubicBezTo>
                    <a:cubicBezTo>
                      <a:pt x="702" y="176"/>
                      <a:pt x="1378" y="402"/>
                      <a:pt x="2030" y="627"/>
                    </a:cubicBezTo>
                    <a:cubicBezTo>
                      <a:pt x="2036" y="630"/>
                      <a:pt x="2041" y="631"/>
                      <a:pt x="2046" y="631"/>
                    </a:cubicBezTo>
                    <a:cubicBezTo>
                      <a:pt x="2085" y="631"/>
                      <a:pt x="2100" y="552"/>
                      <a:pt x="2055" y="552"/>
                    </a:cubicBezTo>
                    <a:cubicBezTo>
                      <a:pt x="1404" y="276"/>
                      <a:pt x="702" y="126"/>
                      <a:pt x="0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544;p49">
                <a:extLst>
                  <a:ext uri="{FF2B5EF4-FFF2-40B4-BE49-F238E27FC236}">
                    <a16:creationId xmlns:a16="http://schemas.microsoft.com/office/drawing/2014/main" id="{095391EE-C7E1-476E-A439-5C35103E9A8A}"/>
                  </a:ext>
                </a:extLst>
              </p:cNvPr>
              <p:cNvSpPr/>
              <p:nvPr/>
            </p:nvSpPr>
            <p:spPr>
              <a:xfrm>
                <a:off x="6424360" y="4217545"/>
                <a:ext cx="121221" cy="199723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2216" extrusionOk="0">
                    <a:moveTo>
                      <a:pt x="1258" y="1"/>
                    </a:moveTo>
                    <a:cubicBezTo>
                      <a:pt x="1248" y="1"/>
                      <a:pt x="1238" y="3"/>
                      <a:pt x="1228" y="7"/>
                    </a:cubicBezTo>
                    <a:cubicBezTo>
                      <a:pt x="652" y="609"/>
                      <a:pt x="251" y="1361"/>
                      <a:pt x="0" y="2163"/>
                    </a:cubicBezTo>
                    <a:cubicBezTo>
                      <a:pt x="0" y="2194"/>
                      <a:pt x="39" y="2215"/>
                      <a:pt x="68" y="2215"/>
                    </a:cubicBezTo>
                    <a:cubicBezTo>
                      <a:pt x="86" y="2215"/>
                      <a:pt x="101" y="2207"/>
                      <a:pt x="101" y="2188"/>
                    </a:cubicBezTo>
                    <a:cubicBezTo>
                      <a:pt x="376" y="1411"/>
                      <a:pt x="802" y="734"/>
                      <a:pt x="1304" y="82"/>
                    </a:cubicBezTo>
                    <a:cubicBezTo>
                      <a:pt x="1344" y="41"/>
                      <a:pt x="1302" y="1"/>
                      <a:pt x="1258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45;p49">
                <a:extLst>
                  <a:ext uri="{FF2B5EF4-FFF2-40B4-BE49-F238E27FC236}">
                    <a16:creationId xmlns:a16="http://schemas.microsoft.com/office/drawing/2014/main" id="{3FA2E7C3-C7C6-400A-835F-D0ED3BC676F8}"/>
                  </a:ext>
                </a:extLst>
              </p:cNvPr>
              <p:cNvSpPr/>
              <p:nvPr/>
            </p:nvSpPr>
            <p:spPr>
              <a:xfrm>
                <a:off x="6485285" y="4237012"/>
                <a:ext cx="91750" cy="161328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790" extrusionOk="0">
                    <a:moveTo>
                      <a:pt x="917" y="1"/>
                    </a:moveTo>
                    <a:cubicBezTo>
                      <a:pt x="903" y="1"/>
                      <a:pt x="889" y="6"/>
                      <a:pt x="878" y="17"/>
                    </a:cubicBezTo>
                    <a:cubicBezTo>
                      <a:pt x="427" y="518"/>
                      <a:pt x="126" y="1120"/>
                      <a:pt x="1" y="1771"/>
                    </a:cubicBezTo>
                    <a:cubicBezTo>
                      <a:pt x="1" y="1784"/>
                      <a:pt x="7" y="1790"/>
                      <a:pt x="14" y="1790"/>
                    </a:cubicBezTo>
                    <a:cubicBezTo>
                      <a:pt x="20" y="1790"/>
                      <a:pt x="26" y="1784"/>
                      <a:pt x="26" y="1771"/>
                    </a:cubicBezTo>
                    <a:cubicBezTo>
                      <a:pt x="227" y="1170"/>
                      <a:pt x="552" y="618"/>
                      <a:pt x="978" y="117"/>
                    </a:cubicBezTo>
                    <a:cubicBezTo>
                      <a:pt x="1017" y="59"/>
                      <a:pt x="966" y="1"/>
                      <a:pt x="917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546;p49">
                <a:extLst>
                  <a:ext uri="{FF2B5EF4-FFF2-40B4-BE49-F238E27FC236}">
                    <a16:creationId xmlns:a16="http://schemas.microsoft.com/office/drawing/2014/main" id="{2E780274-BFB3-4201-BD8B-474EFA1B6B3B}"/>
                  </a:ext>
                </a:extLst>
              </p:cNvPr>
              <p:cNvSpPr/>
              <p:nvPr/>
            </p:nvSpPr>
            <p:spPr>
              <a:xfrm>
                <a:off x="2478474" y="4431025"/>
                <a:ext cx="282910" cy="260018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885" extrusionOk="0">
                    <a:moveTo>
                      <a:pt x="3042" y="0"/>
                    </a:moveTo>
                    <a:cubicBezTo>
                      <a:pt x="3023" y="0"/>
                      <a:pt x="3002" y="8"/>
                      <a:pt x="2983" y="27"/>
                    </a:cubicBezTo>
                    <a:cubicBezTo>
                      <a:pt x="1980" y="955"/>
                      <a:pt x="1003" y="1907"/>
                      <a:pt x="0" y="2834"/>
                    </a:cubicBezTo>
                    <a:cubicBezTo>
                      <a:pt x="0" y="2859"/>
                      <a:pt x="25" y="2884"/>
                      <a:pt x="50" y="2884"/>
                    </a:cubicBezTo>
                    <a:cubicBezTo>
                      <a:pt x="1053" y="1957"/>
                      <a:pt x="2080" y="1030"/>
                      <a:pt x="3083" y="102"/>
                    </a:cubicBezTo>
                    <a:cubicBezTo>
                      <a:pt x="3139" y="65"/>
                      <a:pt x="3098" y="0"/>
                      <a:pt x="3042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547;p49">
                <a:extLst>
                  <a:ext uri="{FF2B5EF4-FFF2-40B4-BE49-F238E27FC236}">
                    <a16:creationId xmlns:a16="http://schemas.microsoft.com/office/drawing/2014/main" id="{849BF839-A08C-4034-9785-40C132F88D0A}"/>
                  </a:ext>
                </a:extLst>
              </p:cNvPr>
              <p:cNvSpPr/>
              <p:nvPr/>
            </p:nvSpPr>
            <p:spPr>
              <a:xfrm>
                <a:off x="2489739" y="4347117"/>
                <a:ext cx="275069" cy="252267"/>
              </a:xfrm>
              <a:custGeom>
                <a:avLst/>
                <a:gdLst/>
                <a:ahLst/>
                <a:cxnLst/>
                <a:rect l="l" t="t" r="r" b="b"/>
                <a:pathLst>
                  <a:path w="3052" h="2799" extrusionOk="0">
                    <a:moveTo>
                      <a:pt x="2954" y="1"/>
                    </a:moveTo>
                    <a:cubicBezTo>
                      <a:pt x="2947" y="1"/>
                      <a:pt x="2940" y="2"/>
                      <a:pt x="2933" y="6"/>
                    </a:cubicBezTo>
                    <a:cubicBezTo>
                      <a:pt x="1930" y="908"/>
                      <a:pt x="978" y="1835"/>
                      <a:pt x="1" y="2763"/>
                    </a:cubicBezTo>
                    <a:cubicBezTo>
                      <a:pt x="1" y="2781"/>
                      <a:pt x="1" y="2798"/>
                      <a:pt x="9" y="2798"/>
                    </a:cubicBezTo>
                    <a:cubicBezTo>
                      <a:pt x="13" y="2798"/>
                      <a:pt x="18" y="2795"/>
                      <a:pt x="26" y="2788"/>
                    </a:cubicBezTo>
                    <a:cubicBezTo>
                      <a:pt x="1028" y="1886"/>
                      <a:pt x="2031" y="1008"/>
                      <a:pt x="3008" y="106"/>
                    </a:cubicBezTo>
                    <a:cubicBezTo>
                      <a:pt x="3051" y="63"/>
                      <a:pt x="3001" y="1"/>
                      <a:pt x="2954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548;p49">
                <a:extLst>
                  <a:ext uri="{FF2B5EF4-FFF2-40B4-BE49-F238E27FC236}">
                    <a16:creationId xmlns:a16="http://schemas.microsoft.com/office/drawing/2014/main" id="{3D771E15-6EFA-44B5-9B1A-EA59491B87CD}"/>
                  </a:ext>
                </a:extLst>
              </p:cNvPr>
              <p:cNvSpPr/>
              <p:nvPr/>
            </p:nvSpPr>
            <p:spPr>
              <a:xfrm>
                <a:off x="2476220" y="4390919"/>
                <a:ext cx="181697" cy="32274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81" extrusionOk="0">
                    <a:moveTo>
                      <a:pt x="1941" y="0"/>
                    </a:moveTo>
                    <a:cubicBezTo>
                      <a:pt x="1926" y="0"/>
                      <a:pt x="1912" y="6"/>
                      <a:pt x="1905" y="21"/>
                    </a:cubicBezTo>
                    <a:cubicBezTo>
                      <a:pt x="1178" y="1149"/>
                      <a:pt x="577" y="2352"/>
                      <a:pt x="0" y="3555"/>
                    </a:cubicBezTo>
                    <a:cubicBezTo>
                      <a:pt x="0" y="3580"/>
                      <a:pt x="25" y="3580"/>
                      <a:pt x="25" y="3580"/>
                    </a:cubicBezTo>
                    <a:cubicBezTo>
                      <a:pt x="652" y="2377"/>
                      <a:pt x="1303" y="1224"/>
                      <a:pt x="1980" y="71"/>
                    </a:cubicBezTo>
                    <a:cubicBezTo>
                      <a:pt x="2016" y="36"/>
                      <a:pt x="1976" y="0"/>
                      <a:pt x="1941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549;p49">
                <a:extLst>
                  <a:ext uri="{FF2B5EF4-FFF2-40B4-BE49-F238E27FC236}">
                    <a16:creationId xmlns:a16="http://schemas.microsoft.com/office/drawing/2014/main" id="{A555B7E6-6CA4-42B8-B78C-B84E70D36FF4}"/>
                  </a:ext>
                </a:extLst>
              </p:cNvPr>
              <p:cNvSpPr/>
              <p:nvPr/>
            </p:nvSpPr>
            <p:spPr>
              <a:xfrm>
                <a:off x="2602668" y="4335401"/>
                <a:ext cx="101123" cy="278314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3088" extrusionOk="0">
                    <a:moveTo>
                      <a:pt x="1056" y="1"/>
                    </a:moveTo>
                    <a:cubicBezTo>
                      <a:pt x="1045" y="1"/>
                      <a:pt x="1035" y="4"/>
                      <a:pt x="1028" y="11"/>
                    </a:cubicBezTo>
                    <a:cubicBezTo>
                      <a:pt x="502" y="963"/>
                      <a:pt x="151" y="1991"/>
                      <a:pt x="1" y="3068"/>
                    </a:cubicBezTo>
                    <a:cubicBezTo>
                      <a:pt x="1" y="3081"/>
                      <a:pt x="7" y="3087"/>
                      <a:pt x="13" y="3087"/>
                    </a:cubicBezTo>
                    <a:cubicBezTo>
                      <a:pt x="19" y="3087"/>
                      <a:pt x="26" y="3081"/>
                      <a:pt x="26" y="3068"/>
                    </a:cubicBezTo>
                    <a:cubicBezTo>
                      <a:pt x="251" y="2016"/>
                      <a:pt x="602" y="1013"/>
                      <a:pt x="1103" y="61"/>
                    </a:cubicBezTo>
                    <a:cubicBezTo>
                      <a:pt x="1122" y="24"/>
                      <a:pt x="1086" y="1"/>
                      <a:pt x="1056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50;p49">
                <a:extLst>
                  <a:ext uri="{FF2B5EF4-FFF2-40B4-BE49-F238E27FC236}">
                    <a16:creationId xmlns:a16="http://schemas.microsoft.com/office/drawing/2014/main" id="{2FAF67E0-2EF3-45B0-A8C1-05D798BA0FD1}"/>
                  </a:ext>
                </a:extLst>
              </p:cNvPr>
              <p:cNvSpPr/>
              <p:nvPr/>
            </p:nvSpPr>
            <p:spPr>
              <a:xfrm>
                <a:off x="6022875" y="3075575"/>
                <a:ext cx="343955" cy="34387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827" y="401"/>
                    </a:moveTo>
                    <a:cubicBezTo>
                      <a:pt x="852" y="451"/>
                      <a:pt x="878" y="476"/>
                      <a:pt x="878" y="501"/>
                    </a:cubicBezTo>
                    <a:cubicBezTo>
                      <a:pt x="827" y="501"/>
                      <a:pt x="777" y="401"/>
                      <a:pt x="827" y="401"/>
                    </a:cubicBezTo>
                    <a:close/>
                    <a:moveTo>
                      <a:pt x="1680" y="627"/>
                    </a:moveTo>
                    <a:lnTo>
                      <a:pt x="1629" y="702"/>
                    </a:lnTo>
                    <a:cubicBezTo>
                      <a:pt x="1629" y="702"/>
                      <a:pt x="1629" y="727"/>
                      <a:pt x="1629" y="727"/>
                    </a:cubicBezTo>
                    <a:lnTo>
                      <a:pt x="1680" y="727"/>
                    </a:lnTo>
                    <a:cubicBezTo>
                      <a:pt x="1680" y="702"/>
                      <a:pt x="1680" y="677"/>
                      <a:pt x="1680" y="627"/>
                    </a:cubicBezTo>
                    <a:close/>
                    <a:moveTo>
                      <a:pt x="928" y="1379"/>
                    </a:moveTo>
                    <a:cubicBezTo>
                      <a:pt x="963" y="1414"/>
                      <a:pt x="986" y="1449"/>
                      <a:pt x="1014" y="1449"/>
                    </a:cubicBezTo>
                    <a:cubicBezTo>
                      <a:pt x="1026" y="1449"/>
                      <a:pt x="1038" y="1443"/>
                      <a:pt x="1053" y="1429"/>
                    </a:cubicBezTo>
                    <a:lnTo>
                      <a:pt x="1053" y="1429"/>
                    </a:lnTo>
                    <a:cubicBezTo>
                      <a:pt x="1078" y="1529"/>
                      <a:pt x="1028" y="1579"/>
                      <a:pt x="1028" y="1654"/>
                    </a:cubicBezTo>
                    <a:lnTo>
                      <a:pt x="953" y="1654"/>
                    </a:lnTo>
                    <a:cubicBezTo>
                      <a:pt x="914" y="1596"/>
                      <a:pt x="920" y="1538"/>
                      <a:pt x="890" y="1538"/>
                    </a:cubicBezTo>
                    <a:cubicBezTo>
                      <a:pt x="881" y="1538"/>
                      <a:pt x="869" y="1543"/>
                      <a:pt x="852" y="1554"/>
                    </a:cubicBezTo>
                    <a:cubicBezTo>
                      <a:pt x="827" y="1479"/>
                      <a:pt x="878" y="1454"/>
                      <a:pt x="827" y="1379"/>
                    </a:cubicBezTo>
                    <a:lnTo>
                      <a:pt x="878" y="1379"/>
                    </a:lnTo>
                    <a:cubicBezTo>
                      <a:pt x="903" y="1404"/>
                      <a:pt x="878" y="1404"/>
                      <a:pt x="903" y="1429"/>
                    </a:cubicBezTo>
                    <a:cubicBezTo>
                      <a:pt x="909" y="1441"/>
                      <a:pt x="913" y="1446"/>
                      <a:pt x="917" y="1446"/>
                    </a:cubicBezTo>
                    <a:cubicBezTo>
                      <a:pt x="928" y="1446"/>
                      <a:pt x="928" y="1398"/>
                      <a:pt x="928" y="1379"/>
                    </a:cubicBezTo>
                    <a:close/>
                    <a:moveTo>
                      <a:pt x="2832" y="1554"/>
                    </a:moveTo>
                    <a:lnTo>
                      <a:pt x="2832" y="1554"/>
                    </a:lnTo>
                    <a:cubicBezTo>
                      <a:pt x="2933" y="1654"/>
                      <a:pt x="2857" y="1780"/>
                      <a:pt x="2908" y="1905"/>
                    </a:cubicBezTo>
                    <a:cubicBezTo>
                      <a:pt x="2857" y="1805"/>
                      <a:pt x="2832" y="1629"/>
                      <a:pt x="2832" y="1554"/>
                    </a:cubicBezTo>
                    <a:close/>
                    <a:moveTo>
                      <a:pt x="2883" y="1980"/>
                    </a:moveTo>
                    <a:lnTo>
                      <a:pt x="2883" y="1980"/>
                    </a:lnTo>
                    <a:cubicBezTo>
                      <a:pt x="2933" y="2005"/>
                      <a:pt x="2908" y="2080"/>
                      <a:pt x="2908" y="2130"/>
                    </a:cubicBezTo>
                    <a:cubicBezTo>
                      <a:pt x="2883" y="2105"/>
                      <a:pt x="2883" y="2005"/>
                      <a:pt x="2883" y="1980"/>
                    </a:cubicBezTo>
                    <a:close/>
                    <a:moveTo>
                      <a:pt x="2908" y="2156"/>
                    </a:moveTo>
                    <a:cubicBezTo>
                      <a:pt x="2983" y="2206"/>
                      <a:pt x="2908" y="2281"/>
                      <a:pt x="2958" y="2331"/>
                    </a:cubicBezTo>
                    <a:cubicBezTo>
                      <a:pt x="2908" y="2306"/>
                      <a:pt x="2908" y="2206"/>
                      <a:pt x="2908" y="2156"/>
                    </a:cubicBezTo>
                    <a:close/>
                    <a:moveTo>
                      <a:pt x="1279" y="2256"/>
                    </a:moveTo>
                    <a:lnTo>
                      <a:pt x="1279" y="2256"/>
                    </a:lnTo>
                    <a:cubicBezTo>
                      <a:pt x="1354" y="2281"/>
                      <a:pt x="1279" y="2356"/>
                      <a:pt x="1304" y="2406"/>
                    </a:cubicBezTo>
                    <a:cubicBezTo>
                      <a:pt x="1228" y="2381"/>
                      <a:pt x="1304" y="2306"/>
                      <a:pt x="1279" y="2256"/>
                    </a:cubicBezTo>
                    <a:close/>
                    <a:moveTo>
                      <a:pt x="3083" y="2506"/>
                    </a:moveTo>
                    <a:cubicBezTo>
                      <a:pt x="3083" y="2557"/>
                      <a:pt x="3083" y="2582"/>
                      <a:pt x="3083" y="2607"/>
                    </a:cubicBezTo>
                    <a:cubicBezTo>
                      <a:pt x="3058" y="2607"/>
                      <a:pt x="3033" y="2506"/>
                      <a:pt x="3083" y="2506"/>
                    </a:cubicBezTo>
                    <a:close/>
                    <a:moveTo>
                      <a:pt x="451" y="0"/>
                    </a:moveTo>
                    <a:lnTo>
                      <a:pt x="0" y="727"/>
                    </a:lnTo>
                    <a:lnTo>
                      <a:pt x="376" y="727"/>
                    </a:lnTo>
                    <a:lnTo>
                      <a:pt x="1529" y="3960"/>
                    </a:lnTo>
                    <a:lnTo>
                      <a:pt x="2181" y="3960"/>
                    </a:lnTo>
                    <a:lnTo>
                      <a:pt x="1028" y="727"/>
                    </a:lnTo>
                    <a:lnTo>
                      <a:pt x="1404" y="727"/>
                    </a:lnTo>
                    <a:lnTo>
                      <a:pt x="1028" y="451"/>
                    </a:lnTo>
                    <a:lnTo>
                      <a:pt x="1028" y="451"/>
                    </a:lnTo>
                    <a:cubicBezTo>
                      <a:pt x="1028" y="451"/>
                      <a:pt x="1028" y="476"/>
                      <a:pt x="1053" y="501"/>
                    </a:cubicBezTo>
                    <a:cubicBezTo>
                      <a:pt x="1028" y="501"/>
                      <a:pt x="1003" y="451"/>
                      <a:pt x="1028" y="451"/>
                    </a:cubicBezTo>
                    <a:cubicBezTo>
                      <a:pt x="1003" y="426"/>
                      <a:pt x="978" y="401"/>
                      <a:pt x="953" y="401"/>
                    </a:cubicBezTo>
                    <a:cubicBezTo>
                      <a:pt x="953" y="401"/>
                      <a:pt x="928" y="376"/>
                      <a:pt x="928" y="376"/>
                    </a:cubicBezTo>
                    <a:lnTo>
                      <a:pt x="451" y="0"/>
                    </a:lnTo>
                    <a:close/>
                    <a:moveTo>
                      <a:pt x="2081" y="0"/>
                    </a:moveTo>
                    <a:lnTo>
                      <a:pt x="1780" y="451"/>
                    </a:lnTo>
                    <a:cubicBezTo>
                      <a:pt x="1805" y="552"/>
                      <a:pt x="1830" y="627"/>
                      <a:pt x="1880" y="727"/>
                    </a:cubicBezTo>
                    <a:lnTo>
                      <a:pt x="1930" y="727"/>
                    </a:lnTo>
                    <a:cubicBezTo>
                      <a:pt x="1930" y="577"/>
                      <a:pt x="1855" y="376"/>
                      <a:pt x="1905" y="301"/>
                    </a:cubicBezTo>
                    <a:lnTo>
                      <a:pt x="1905" y="301"/>
                    </a:lnTo>
                    <a:cubicBezTo>
                      <a:pt x="1980" y="526"/>
                      <a:pt x="2005" y="727"/>
                      <a:pt x="2081" y="953"/>
                    </a:cubicBezTo>
                    <a:lnTo>
                      <a:pt x="2206" y="1278"/>
                    </a:lnTo>
                    <a:cubicBezTo>
                      <a:pt x="2231" y="1303"/>
                      <a:pt x="2256" y="1303"/>
                      <a:pt x="2306" y="1328"/>
                    </a:cubicBezTo>
                    <a:cubicBezTo>
                      <a:pt x="2256" y="1529"/>
                      <a:pt x="2532" y="1880"/>
                      <a:pt x="2507" y="2105"/>
                    </a:cubicBezTo>
                    <a:cubicBezTo>
                      <a:pt x="2482" y="2080"/>
                      <a:pt x="2482" y="2055"/>
                      <a:pt x="2456" y="2030"/>
                    </a:cubicBezTo>
                    <a:lnTo>
                      <a:pt x="2456" y="2030"/>
                    </a:lnTo>
                    <a:lnTo>
                      <a:pt x="3158" y="3960"/>
                    </a:lnTo>
                    <a:lnTo>
                      <a:pt x="3208" y="3960"/>
                    </a:lnTo>
                    <a:cubicBezTo>
                      <a:pt x="3208" y="3935"/>
                      <a:pt x="3208" y="3910"/>
                      <a:pt x="3183" y="3885"/>
                    </a:cubicBezTo>
                    <a:lnTo>
                      <a:pt x="3183" y="3885"/>
                    </a:lnTo>
                    <a:cubicBezTo>
                      <a:pt x="3208" y="3910"/>
                      <a:pt x="3233" y="3935"/>
                      <a:pt x="3233" y="3960"/>
                    </a:cubicBezTo>
                    <a:lnTo>
                      <a:pt x="3384" y="3960"/>
                    </a:lnTo>
                    <a:cubicBezTo>
                      <a:pt x="3284" y="3534"/>
                      <a:pt x="3258" y="3133"/>
                      <a:pt x="3309" y="2807"/>
                    </a:cubicBezTo>
                    <a:lnTo>
                      <a:pt x="3309" y="2807"/>
                    </a:lnTo>
                    <a:cubicBezTo>
                      <a:pt x="3359" y="3183"/>
                      <a:pt x="3459" y="3584"/>
                      <a:pt x="3534" y="3960"/>
                    </a:cubicBezTo>
                    <a:lnTo>
                      <a:pt x="3785" y="3960"/>
                    </a:lnTo>
                    <a:lnTo>
                      <a:pt x="2632" y="727"/>
                    </a:lnTo>
                    <a:lnTo>
                      <a:pt x="2807" y="727"/>
                    </a:lnTo>
                    <a:cubicBezTo>
                      <a:pt x="2807" y="702"/>
                      <a:pt x="2832" y="677"/>
                      <a:pt x="2832" y="652"/>
                    </a:cubicBezTo>
                    <a:cubicBezTo>
                      <a:pt x="2857" y="677"/>
                      <a:pt x="2857" y="702"/>
                      <a:pt x="2857" y="727"/>
                    </a:cubicBezTo>
                    <a:lnTo>
                      <a:pt x="3033" y="727"/>
                    </a:lnTo>
                    <a:lnTo>
                      <a:pt x="2206" y="100"/>
                    </a:lnTo>
                    <a:lnTo>
                      <a:pt x="2206" y="100"/>
                    </a:lnTo>
                    <a:cubicBezTo>
                      <a:pt x="2231" y="201"/>
                      <a:pt x="2231" y="301"/>
                      <a:pt x="2256" y="376"/>
                    </a:cubicBezTo>
                    <a:cubicBezTo>
                      <a:pt x="2156" y="251"/>
                      <a:pt x="2131" y="151"/>
                      <a:pt x="2131" y="50"/>
                    </a:cubicBezTo>
                    <a:lnTo>
                      <a:pt x="2081" y="0"/>
                    </a:lnTo>
                    <a:close/>
                    <a:moveTo>
                      <a:pt x="1905" y="4411"/>
                    </a:moveTo>
                    <a:lnTo>
                      <a:pt x="1905" y="4411"/>
                    </a:lnTo>
                    <a:cubicBezTo>
                      <a:pt x="1980" y="4461"/>
                      <a:pt x="1955" y="4537"/>
                      <a:pt x="1980" y="4587"/>
                    </a:cubicBezTo>
                    <a:cubicBezTo>
                      <a:pt x="1930" y="4562"/>
                      <a:pt x="1880" y="4461"/>
                      <a:pt x="1905" y="4411"/>
                    </a:cubicBezTo>
                    <a:close/>
                    <a:moveTo>
                      <a:pt x="1103" y="4361"/>
                    </a:moveTo>
                    <a:cubicBezTo>
                      <a:pt x="1053" y="4361"/>
                      <a:pt x="1003" y="4361"/>
                      <a:pt x="1003" y="4411"/>
                    </a:cubicBezTo>
                    <a:cubicBezTo>
                      <a:pt x="1053" y="4486"/>
                      <a:pt x="1103" y="4587"/>
                      <a:pt x="1128" y="4687"/>
                    </a:cubicBezTo>
                    <a:cubicBezTo>
                      <a:pt x="1153" y="4712"/>
                      <a:pt x="1178" y="4712"/>
                      <a:pt x="1228" y="4712"/>
                    </a:cubicBezTo>
                    <a:lnTo>
                      <a:pt x="1253" y="4712"/>
                    </a:lnTo>
                    <a:cubicBezTo>
                      <a:pt x="1228" y="4687"/>
                      <a:pt x="1228" y="4637"/>
                      <a:pt x="1203" y="4587"/>
                    </a:cubicBezTo>
                    <a:lnTo>
                      <a:pt x="1203" y="4587"/>
                    </a:lnTo>
                    <a:cubicBezTo>
                      <a:pt x="1228" y="4637"/>
                      <a:pt x="1253" y="4687"/>
                      <a:pt x="1279" y="4712"/>
                    </a:cubicBezTo>
                    <a:lnTo>
                      <a:pt x="1705" y="4712"/>
                    </a:lnTo>
                    <a:cubicBezTo>
                      <a:pt x="1680" y="4612"/>
                      <a:pt x="1654" y="4461"/>
                      <a:pt x="1629" y="4361"/>
                    </a:cubicBezTo>
                    <a:close/>
                    <a:moveTo>
                      <a:pt x="1680" y="4361"/>
                    </a:moveTo>
                    <a:cubicBezTo>
                      <a:pt x="1730" y="4461"/>
                      <a:pt x="1780" y="4587"/>
                      <a:pt x="1830" y="4712"/>
                    </a:cubicBezTo>
                    <a:lnTo>
                      <a:pt x="1880" y="4712"/>
                    </a:lnTo>
                    <a:cubicBezTo>
                      <a:pt x="1830" y="4587"/>
                      <a:pt x="1805" y="4461"/>
                      <a:pt x="1805" y="4361"/>
                    </a:cubicBezTo>
                    <a:close/>
                    <a:moveTo>
                      <a:pt x="1830" y="4361"/>
                    </a:moveTo>
                    <a:cubicBezTo>
                      <a:pt x="1880" y="4461"/>
                      <a:pt x="1905" y="4587"/>
                      <a:pt x="1930" y="4712"/>
                    </a:cubicBezTo>
                    <a:lnTo>
                      <a:pt x="1980" y="4712"/>
                    </a:lnTo>
                    <a:cubicBezTo>
                      <a:pt x="1980" y="4687"/>
                      <a:pt x="1980" y="4637"/>
                      <a:pt x="1955" y="4612"/>
                    </a:cubicBezTo>
                    <a:lnTo>
                      <a:pt x="1955" y="4612"/>
                    </a:lnTo>
                    <a:cubicBezTo>
                      <a:pt x="1980" y="4637"/>
                      <a:pt x="2005" y="4687"/>
                      <a:pt x="2030" y="4712"/>
                    </a:cubicBezTo>
                    <a:lnTo>
                      <a:pt x="2081" y="4712"/>
                    </a:lnTo>
                    <a:cubicBezTo>
                      <a:pt x="2055" y="4612"/>
                      <a:pt x="2055" y="4486"/>
                      <a:pt x="2005" y="4386"/>
                    </a:cubicBezTo>
                    <a:lnTo>
                      <a:pt x="2005" y="4386"/>
                    </a:lnTo>
                    <a:cubicBezTo>
                      <a:pt x="2081" y="4461"/>
                      <a:pt x="2106" y="4587"/>
                      <a:pt x="2131" y="4712"/>
                    </a:cubicBezTo>
                    <a:lnTo>
                      <a:pt x="3033" y="4712"/>
                    </a:lnTo>
                    <a:cubicBezTo>
                      <a:pt x="3033" y="4687"/>
                      <a:pt x="3033" y="4637"/>
                      <a:pt x="3058" y="4612"/>
                    </a:cubicBezTo>
                    <a:cubicBezTo>
                      <a:pt x="3045" y="4587"/>
                      <a:pt x="3027" y="4587"/>
                      <a:pt x="3008" y="4587"/>
                    </a:cubicBezTo>
                    <a:cubicBezTo>
                      <a:pt x="2989" y="4587"/>
                      <a:pt x="2970" y="4587"/>
                      <a:pt x="2958" y="4562"/>
                    </a:cubicBezTo>
                    <a:cubicBezTo>
                      <a:pt x="2983" y="4486"/>
                      <a:pt x="2933" y="4436"/>
                      <a:pt x="2908" y="4361"/>
                    </a:cubicBezTo>
                    <a:lnTo>
                      <a:pt x="1930" y="4361"/>
                    </a:lnTo>
                    <a:cubicBezTo>
                      <a:pt x="1930" y="4386"/>
                      <a:pt x="1930" y="4411"/>
                      <a:pt x="1930" y="4411"/>
                    </a:cubicBezTo>
                    <a:cubicBezTo>
                      <a:pt x="1905" y="4411"/>
                      <a:pt x="1880" y="4386"/>
                      <a:pt x="1880" y="4361"/>
                    </a:cubicBezTo>
                    <a:close/>
                    <a:moveTo>
                      <a:pt x="3058" y="4361"/>
                    </a:moveTo>
                    <a:cubicBezTo>
                      <a:pt x="3108" y="4461"/>
                      <a:pt x="3158" y="4587"/>
                      <a:pt x="3233" y="4712"/>
                    </a:cubicBezTo>
                    <a:lnTo>
                      <a:pt x="3334" y="4712"/>
                    </a:lnTo>
                    <a:cubicBezTo>
                      <a:pt x="3258" y="4612"/>
                      <a:pt x="3233" y="4436"/>
                      <a:pt x="3258" y="4361"/>
                    </a:cubicBezTo>
                    <a:lnTo>
                      <a:pt x="3258" y="4361"/>
                    </a:lnTo>
                    <a:cubicBezTo>
                      <a:pt x="3359" y="4461"/>
                      <a:pt x="3384" y="4587"/>
                      <a:pt x="3434" y="4712"/>
                    </a:cubicBezTo>
                    <a:lnTo>
                      <a:pt x="3509" y="4712"/>
                    </a:lnTo>
                    <a:cubicBezTo>
                      <a:pt x="3484" y="4662"/>
                      <a:pt x="3484" y="4587"/>
                      <a:pt x="3509" y="4562"/>
                    </a:cubicBezTo>
                    <a:cubicBezTo>
                      <a:pt x="3484" y="4486"/>
                      <a:pt x="3484" y="4411"/>
                      <a:pt x="3459" y="4361"/>
                    </a:cubicBezTo>
                    <a:close/>
                    <a:moveTo>
                      <a:pt x="3609" y="4361"/>
                    </a:moveTo>
                    <a:cubicBezTo>
                      <a:pt x="3609" y="4486"/>
                      <a:pt x="3634" y="4587"/>
                      <a:pt x="3660" y="4712"/>
                    </a:cubicBezTo>
                    <a:lnTo>
                      <a:pt x="4236" y="4712"/>
                    </a:lnTo>
                    <a:cubicBezTo>
                      <a:pt x="4186" y="4587"/>
                      <a:pt x="4186" y="4461"/>
                      <a:pt x="4186" y="4361"/>
                    </a:cubicBezTo>
                    <a:lnTo>
                      <a:pt x="4111" y="4361"/>
                    </a:lnTo>
                    <a:cubicBezTo>
                      <a:pt x="4111" y="4436"/>
                      <a:pt x="4111" y="4486"/>
                      <a:pt x="4111" y="4562"/>
                    </a:cubicBezTo>
                    <a:cubicBezTo>
                      <a:pt x="4086" y="4562"/>
                      <a:pt x="4086" y="4537"/>
                      <a:pt x="4061" y="4511"/>
                    </a:cubicBezTo>
                    <a:cubicBezTo>
                      <a:pt x="4061" y="4461"/>
                      <a:pt x="4061" y="4411"/>
                      <a:pt x="4061" y="4361"/>
                    </a:cubicBezTo>
                    <a:close/>
                    <a:moveTo>
                      <a:pt x="4261" y="4361"/>
                    </a:moveTo>
                    <a:cubicBezTo>
                      <a:pt x="4261" y="4486"/>
                      <a:pt x="4286" y="4587"/>
                      <a:pt x="4286" y="4712"/>
                    </a:cubicBezTo>
                    <a:lnTo>
                      <a:pt x="4361" y="4712"/>
                    </a:lnTo>
                    <a:cubicBezTo>
                      <a:pt x="4361" y="4687"/>
                      <a:pt x="4386" y="4662"/>
                      <a:pt x="4411" y="4662"/>
                    </a:cubicBezTo>
                    <a:cubicBezTo>
                      <a:pt x="4411" y="4687"/>
                      <a:pt x="4411" y="4687"/>
                      <a:pt x="4411" y="4712"/>
                    </a:cubicBezTo>
                    <a:lnTo>
                      <a:pt x="4562" y="4712"/>
                    </a:lnTo>
                    <a:cubicBezTo>
                      <a:pt x="4662" y="4712"/>
                      <a:pt x="4712" y="4637"/>
                      <a:pt x="4662" y="4537"/>
                    </a:cubicBezTo>
                    <a:cubicBezTo>
                      <a:pt x="4637" y="4436"/>
                      <a:pt x="4537" y="4361"/>
                      <a:pt x="4436" y="436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551;p49">
                <a:extLst>
                  <a:ext uri="{FF2B5EF4-FFF2-40B4-BE49-F238E27FC236}">
                    <a16:creationId xmlns:a16="http://schemas.microsoft.com/office/drawing/2014/main" id="{1F0E3C75-ECB8-4E56-B894-2C9C5269A0CF}"/>
                  </a:ext>
                </a:extLst>
              </p:cNvPr>
              <p:cNvSpPr/>
              <p:nvPr/>
            </p:nvSpPr>
            <p:spPr>
              <a:xfrm>
                <a:off x="2752714" y="3236778"/>
                <a:ext cx="567082" cy="54257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602" extrusionOk="0">
                    <a:moveTo>
                      <a:pt x="6216" y="0"/>
                    </a:moveTo>
                    <a:cubicBezTo>
                      <a:pt x="4136" y="100"/>
                      <a:pt x="2081" y="301"/>
                      <a:pt x="26" y="551"/>
                    </a:cubicBezTo>
                    <a:cubicBezTo>
                      <a:pt x="1" y="576"/>
                      <a:pt x="1" y="602"/>
                      <a:pt x="26" y="602"/>
                    </a:cubicBezTo>
                    <a:cubicBezTo>
                      <a:pt x="2081" y="376"/>
                      <a:pt x="4161" y="226"/>
                      <a:pt x="6216" y="100"/>
                    </a:cubicBezTo>
                    <a:cubicBezTo>
                      <a:pt x="6291" y="100"/>
                      <a:pt x="6291" y="0"/>
                      <a:pt x="6216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52;p49">
                <a:extLst>
                  <a:ext uri="{FF2B5EF4-FFF2-40B4-BE49-F238E27FC236}">
                    <a16:creationId xmlns:a16="http://schemas.microsoft.com/office/drawing/2014/main" id="{069B24FE-8518-4089-B853-1626AA9C4897}"/>
                  </a:ext>
                </a:extLst>
              </p:cNvPr>
              <p:cNvSpPr/>
              <p:nvPr/>
            </p:nvSpPr>
            <p:spPr>
              <a:xfrm>
                <a:off x="2678180" y="3286257"/>
                <a:ext cx="847199" cy="59034"/>
              </a:xfrm>
              <a:custGeom>
                <a:avLst/>
                <a:gdLst/>
                <a:ahLst/>
                <a:cxnLst/>
                <a:rect l="l" t="t" r="r" b="b"/>
                <a:pathLst>
                  <a:path w="9400" h="655" extrusionOk="0">
                    <a:moveTo>
                      <a:pt x="8829" y="1"/>
                    </a:moveTo>
                    <a:cubicBezTo>
                      <a:pt x="5881" y="1"/>
                      <a:pt x="2954" y="223"/>
                      <a:pt x="51" y="604"/>
                    </a:cubicBezTo>
                    <a:cubicBezTo>
                      <a:pt x="1" y="604"/>
                      <a:pt x="26" y="654"/>
                      <a:pt x="51" y="654"/>
                    </a:cubicBezTo>
                    <a:cubicBezTo>
                      <a:pt x="3133" y="328"/>
                      <a:pt x="6216" y="178"/>
                      <a:pt x="9299" y="153"/>
                    </a:cubicBezTo>
                    <a:cubicBezTo>
                      <a:pt x="9399" y="153"/>
                      <a:pt x="9399" y="2"/>
                      <a:pt x="9299" y="2"/>
                    </a:cubicBezTo>
                    <a:cubicBezTo>
                      <a:pt x="9142" y="1"/>
                      <a:pt x="8986" y="1"/>
                      <a:pt x="8829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553;p49">
                <a:extLst>
                  <a:ext uri="{FF2B5EF4-FFF2-40B4-BE49-F238E27FC236}">
                    <a16:creationId xmlns:a16="http://schemas.microsoft.com/office/drawing/2014/main" id="{C7E20870-E1BD-4378-963E-D6444E83022B}"/>
                  </a:ext>
                </a:extLst>
              </p:cNvPr>
              <p:cNvSpPr/>
              <p:nvPr/>
            </p:nvSpPr>
            <p:spPr>
              <a:xfrm>
                <a:off x="2847617" y="3345200"/>
                <a:ext cx="702544" cy="22622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251" extrusionOk="0">
                    <a:moveTo>
                      <a:pt x="7720" y="0"/>
                    </a:moveTo>
                    <a:cubicBezTo>
                      <a:pt x="5163" y="50"/>
                      <a:pt x="2607" y="125"/>
                      <a:pt x="25" y="226"/>
                    </a:cubicBezTo>
                    <a:cubicBezTo>
                      <a:pt x="0" y="226"/>
                      <a:pt x="0" y="251"/>
                      <a:pt x="25" y="251"/>
                    </a:cubicBezTo>
                    <a:cubicBezTo>
                      <a:pt x="2607" y="226"/>
                      <a:pt x="5163" y="175"/>
                      <a:pt x="7720" y="100"/>
                    </a:cubicBezTo>
                    <a:cubicBezTo>
                      <a:pt x="7795" y="100"/>
                      <a:pt x="7795" y="0"/>
                      <a:pt x="7720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554;p49">
                <a:extLst>
                  <a:ext uri="{FF2B5EF4-FFF2-40B4-BE49-F238E27FC236}">
                    <a16:creationId xmlns:a16="http://schemas.microsoft.com/office/drawing/2014/main" id="{83B1A20D-7FC2-484D-929C-F5831423B097}"/>
                  </a:ext>
                </a:extLst>
              </p:cNvPr>
              <p:cNvSpPr/>
              <p:nvPr/>
            </p:nvSpPr>
            <p:spPr>
              <a:xfrm>
                <a:off x="2969558" y="3227135"/>
                <a:ext cx="18206" cy="203147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254" extrusionOk="0">
                    <a:moveTo>
                      <a:pt x="164" y="1"/>
                    </a:moveTo>
                    <a:cubicBezTo>
                      <a:pt x="145" y="1"/>
                      <a:pt x="126" y="19"/>
                      <a:pt x="126" y="57"/>
                    </a:cubicBezTo>
                    <a:cubicBezTo>
                      <a:pt x="51" y="759"/>
                      <a:pt x="26" y="1511"/>
                      <a:pt x="1" y="2212"/>
                    </a:cubicBezTo>
                    <a:cubicBezTo>
                      <a:pt x="1" y="2242"/>
                      <a:pt x="18" y="2254"/>
                      <a:pt x="32" y="2254"/>
                    </a:cubicBezTo>
                    <a:cubicBezTo>
                      <a:pt x="42" y="2254"/>
                      <a:pt x="51" y="2248"/>
                      <a:pt x="51" y="2237"/>
                    </a:cubicBezTo>
                    <a:cubicBezTo>
                      <a:pt x="101" y="1511"/>
                      <a:pt x="176" y="784"/>
                      <a:pt x="201" y="57"/>
                    </a:cubicBezTo>
                    <a:cubicBezTo>
                      <a:pt x="201" y="19"/>
                      <a:pt x="182" y="1"/>
                      <a:pt x="164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555;p49">
                <a:extLst>
                  <a:ext uri="{FF2B5EF4-FFF2-40B4-BE49-F238E27FC236}">
                    <a16:creationId xmlns:a16="http://schemas.microsoft.com/office/drawing/2014/main" id="{BE37C349-D6B0-469C-9903-62D6AFD25208}"/>
                  </a:ext>
                </a:extLst>
              </p:cNvPr>
              <p:cNvSpPr/>
              <p:nvPr/>
            </p:nvSpPr>
            <p:spPr>
              <a:xfrm>
                <a:off x="3005699" y="3174591"/>
                <a:ext cx="18206" cy="26272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915" extrusionOk="0">
                    <a:moveTo>
                      <a:pt x="173" y="1"/>
                    </a:moveTo>
                    <a:cubicBezTo>
                      <a:pt x="157" y="1"/>
                      <a:pt x="139" y="13"/>
                      <a:pt x="126" y="38"/>
                    </a:cubicBezTo>
                    <a:cubicBezTo>
                      <a:pt x="26" y="991"/>
                      <a:pt x="1" y="1918"/>
                      <a:pt x="51" y="2896"/>
                    </a:cubicBezTo>
                    <a:cubicBezTo>
                      <a:pt x="51" y="2908"/>
                      <a:pt x="63" y="2914"/>
                      <a:pt x="76" y="2914"/>
                    </a:cubicBezTo>
                    <a:cubicBezTo>
                      <a:pt x="88" y="2914"/>
                      <a:pt x="101" y="2908"/>
                      <a:pt x="101" y="2896"/>
                    </a:cubicBezTo>
                    <a:cubicBezTo>
                      <a:pt x="76" y="1943"/>
                      <a:pt x="126" y="991"/>
                      <a:pt x="201" y="38"/>
                    </a:cubicBezTo>
                    <a:cubicBezTo>
                      <a:pt x="201" y="13"/>
                      <a:pt x="189" y="1"/>
                      <a:pt x="173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556;p49">
                <a:extLst>
                  <a:ext uri="{FF2B5EF4-FFF2-40B4-BE49-F238E27FC236}">
                    <a16:creationId xmlns:a16="http://schemas.microsoft.com/office/drawing/2014/main" id="{9CD83615-4D3A-4C73-9B28-9BF638870415}"/>
                  </a:ext>
                </a:extLst>
              </p:cNvPr>
              <p:cNvSpPr/>
              <p:nvPr/>
            </p:nvSpPr>
            <p:spPr>
              <a:xfrm>
                <a:off x="3044092" y="3151699"/>
                <a:ext cx="24965" cy="308146"/>
              </a:xfrm>
              <a:custGeom>
                <a:avLst/>
                <a:gdLst/>
                <a:ahLst/>
                <a:cxnLst/>
                <a:rect l="l" t="t" r="r" b="b"/>
                <a:pathLst>
                  <a:path w="277" h="3419" extrusionOk="0">
                    <a:moveTo>
                      <a:pt x="240" y="0"/>
                    </a:moveTo>
                    <a:cubicBezTo>
                      <a:pt x="226" y="0"/>
                      <a:pt x="212" y="6"/>
                      <a:pt x="201" y="17"/>
                    </a:cubicBezTo>
                    <a:cubicBezTo>
                      <a:pt x="26" y="1145"/>
                      <a:pt x="1" y="2272"/>
                      <a:pt x="76" y="3400"/>
                    </a:cubicBezTo>
                    <a:cubicBezTo>
                      <a:pt x="76" y="3413"/>
                      <a:pt x="82" y="3419"/>
                      <a:pt x="88" y="3419"/>
                    </a:cubicBezTo>
                    <a:cubicBezTo>
                      <a:pt x="95" y="3419"/>
                      <a:pt x="101" y="3413"/>
                      <a:pt x="101" y="3400"/>
                    </a:cubicBezTo>
                    <a:cubicBezTo>
                      <a:pt x="51" y="2272"/>
                      <a:pt x="126" y="1145"/>
                      <a:pt x="276" y="42"/>
                    </a:cubicBezTo>
                    <a:cubicBezTo>
                      <a:pt x="276" y="12"/>
                      <a:pt x="259" y="0"/>
                      <a:pt x="240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" name="Google Shape;1557;p49">
              <a:extLst>
                <a:ext uri="{FF2B5EF4-FFF2-40B4-BE49-F238E27FC236}">
                  <a16:creationId xmlns:a16="http://schemas.microsoft.com/office/drawing/2014/main" id="{9B24FF25-6C09-4167-8A81-4443A6BF99CC}"/>
                </a:ext>
              </a:extLst>
            </p:cNvPr>
            <p:cNvGrpSpPr/>
            <p:nvPr/>
          </p:nvGrpSpPr>
          <p:grpSpPr>
            <a:xfrm>
              <a:off x="3067788" y="3730944"/>
              <a:ext cx="3008417" cy="1444608"/>
              <a:chOff x="-1838987" y="3680044"/>
              <a:chExt cx="3008417" cy="1444608"/>
            </a:xfrm>
          </p:grpSpPr>
          <p:sp>
            <p:nvSpPr>
              <p:cNvPr id="62" name="Google Shape;1558;p49">
                <a:extLst>
                  <a:ext uri="{FF2B5EF4-FFF2-40B4-BE49-F238E27FC236}">
                    <a16:creationId xmlns:a16="http://schemas.microsoft.com/office/drawing/2014/main" id="{A1D45D0C-E8D7-4B40-AE73-756181658E69}"/>
                  </a:ext>
                </a:extLst>
              </p:cNvPr>
              <p:cNvSpPr/>
              <p:nvPr/>
            </p:nvSpPr>
            <p:spPr>
              <a:xfrm>
                <a:off x="-1838987" y="3962981"/>
                <a:ext cx="2612651" cy="1161671"/>
              </a:xfrm>
              <a:custGeom>
                <a:avLst/>
                <a:gdLst/>
                <a:ahLst/>
                <a:cxnLst/>
                <a:rect l="l" t="t" r="r" b="b"/>
                <a:pathLst>
                  <a:path w="37721" h="16772" extrusionOk="0">
                    <a:moveTo>
                      <a:pt x="11680" y="1"/>
                    </a:moveTo>
                    <a:cubicBezTo>
                      <a:pt x="11204" y="1379"/>
                      <a:pt x="11329" y="3058"/>
                      <a:pt x="11454" y="3986"/>
                    </a:cubicBezTo>
                    <a:lnTo>
                      <a:pt x="9149" y="4036"/>
                    </a:lnTo>
                    <a:lnTo>
                      <a:pt x="6868" y="4111"/>
                    </a:lnTo>
                    <a:cubicBezTo>
                      <a:pt x="6241" y="3209"/>
                      <a:pt x="5013" y="1555"/>
                      <a:pt x="3434" y="276"/>
                    </a:cubicBezTo>
                    <a:cubicBezTo>
                      <a:pt x="3434" y="276"/>
                      <a:pt x="2382" y="2682"/>
                      <a:pt x="3133" y="5063"/>
                    </a:cubicBezTo>
                    <a:cubicBezTo>
                      <a:pt x="2908" y="5364"/>
                      <a:pt x="2808" y="5740"/>
                      <a:pt x="2808" y="6166"/>
                    </a:cubicBezTo>
                    <a:lnTo>
                      <a:pt x="2883" y="8697"/>
                    </a:lnTo>
                    <a:cubicBezTo>
                      <a:pt x="2598" y="8685"/>
                      <a:pt x="2318" y="8678"/>
                      <a:pt x="2047" y="8678"/>
                    </a:cubicBezTo>
                    <a:cubicBezTo>
                      <a:pt x="1268" y="8678"/>
                      <a:pt x="558" y="8730"/>
                      <a:pt x="1" y="8823"/>
                    </a:cubicBezTo>
                    <a:cubicBezTo>
                      <a:pt x="803" y="8823"/>
                      <a:pt x="1805" y="8823"/>
                      <a:pt x="2883" y="8873"/>
                    </a:cubicBezTo>
                    <a:lnTo>
                      <a:pt x="2883" y="8948"/>
                    </a:lnTo>
                    <a:cubicBezTo>
                      <a:pt x="2908" y="9399"/>
                      <a:pt x="3083" y="9850"/>
                      <a:pt x="3384" y="10251"/>
                    </a:cubicBezTo>
                    <a:cubicBezTo>
                      <a:pt x="2407" y="10402"/>
                      <a:pt x="1504" y="10602"/>
                      <a:pt x="828" y="10803"/>
                    </a:cubicBezTo>
                    <a:cubicBezTo>
                      <a:pt x="1580" y="10702"/>
                      <a:pt x="2532" y="10552"/>
                      <a:pt x="3534" y="10452"/>
                    </a:cubicBezTo>
                    <a:cubicBezTo>
                      <a:pt x="3885" y="10903"/>
                      <a:pt x="4412" y="11304"/>
                      <a:pt x="4988" y="11605"/>
                    </a:cubicBezTo>
                    <a:cubicBezTo>
                      <a:pt x="4061" y="11956"/>
                      <a:pt x="3234" y="12357"/>
                      <a:pt x="2657" y="12733"/>
                    </a:cubicBezTo>
                    <a:cubicBezTo>
                      <a:pt x="3359" y="12457"/>
                      <a:pt x="4286" y="12081"/>
                      <a:pt x="5239" y="11730"/>
                    </a:cubicBezTo>
                    <a:cubicBezTo>
                      <a:pt x="5615" y="11905"/>
                      <a:pt x="6016" y="12031"/>
                      <a:pt x="6442" y="12106"/>
                    </a:cubicBezTo>
                    <a:lnTo>
                      <a:pt x="6367" y="12307"/>
                    </a:lnTo>
                    <a:cubicBezTo>
                      <a:pt x="5790" y="13685"/>
                      <a:pt x="6918" y="15515"/>
                      <a:pt x="8948" y="16567"/>
                    </a:cubicBezTo>
                    <a:lnTo>
                      <a:pt x="32256" y="16567"/>
                    </a:lnTo>
                    <a:cubicBezTo>
                      <a:pt x="32997" y="16679"/>
                      <a:pt x="33738" y="16772"/>
                      <a:pt x="34479" y="16772"/>
                    </a:cubicBezTo>
                    <a:cubicBezTo>
                      <a:pt x="34565" y="16772"/>
                      <a:pt x="34651" y="16770"/>
                      <a:pt x="34738" y="16768"/>
                    </a:cubicBezTo>
                    <a:cubicBezTo>
                      <a:pt x="35665" y="16743"/>
                      <a:pt x="36592" y="16542"/>
                      <a:pt x="37144" y="16066"/>
                    </a:cubicBezTo>
                    <a:cubicBezTo>
                      <a:pt x="37720" y="15590"/>
                      <a:pt x="37319" y="14612"/>
                      <a:pt x="36693" y="13961"/>
                    </a:cubicBezTo>
                    <a:cubicBezTo>
                      <a:pt x="37294" y="11956"/>
                      <a:pt x="36066" y="9600"/>
                      <a:pt x="33535" y="7946"/>
                    </a:cubicBezTo>
                    <a:lnTo>
                      <a:pt x="32357" y="7194"/>
                    </a:lnTo>
                    <a:cubicBezTo>
                      <a:pt x="30068" y="5706"/>
                      <a:pt x="27331" y="4922"/>
                      <a:pt x="24809" y="4922"/>
                    </a:cubicBezTo>
                    <a:cubicBezTo>
                      <a:pt x="23381" y="4922"/>
                      <a:pt x="22022" y="5173"/>
                      <a:pt x="20853" y="5690"/>
                    </a:cubicBezTo>
                    <a:lnTo>
                      <a:pt x="18171" y="6868"/>
                    </a:lnTo>
                    <a:lnTo>
                      <a:pt x="17344" y="5840"/>
                    </a:lnTo>
                    <a:cubicBezTo>
                      <a:pt x="16993" y="5414"/>
                      <a:pt x="16542" y="5063"/>
                      <a:pt x="16041" y="4763"/>
                    </a:cubicBezTo>
                    <a:cubicBezTo>
                      <a:pt x="14788" y="2306"/>
                      <a:pt x="11680" y="1"/>
                      <a:pt x="11680" y="1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59;p49">
                <a:extLst>
                  <a:ext uri="{FF2B5EF4-FFF2-40B4-BE49-F238E27FC236}">
                    <a16:creationId xmlns:a16="http://schemas.microsoft.com/office/drawing/2014/main" id="{05B46D2A-C1D0-43BC-B9D1-0B424C0F0388}"/>
                  </a:ext>
                </a:extLst>
              </p:cNvPr>
              <p:cNvSpPr/>
              <p:nvPr/>
            </p:nvSpPr>
            <p:spPr>
              <a:xfrm>
                <a:off x="-1026607" y="4100329"/>
                <a:ext cx="2196037" cy="1004930"/>
              </a:xfrm>
              <a:custGeom>
                <a:avLst/>
                <a:gdLst/>
                <a:ahLst/>
                <a:cxnLst/>
                <a:rect l="l" t="t" r="r" b="b"/>
                <a:pathLst>
                  <a:path w="31706" h="14509" extrusionOk="0">
                    <a:moveTo>
                      <a:pt x="21967" y="0"/>
                    </a:moveTo>
                    <a:cubicBezTo>
                      <a:pt x="20719" y="0"/>
                      <a:pt x="19459" y="262"/>
                      <a:pt x="18272" y="800"/>
                    </a:cubicBezTo>
                    <a:lnTo>
                      <a:pt x="13309" y="3030"/>
                    </a:lnTo>
                    <a:lnTo>
                      <a:pt x="1981" y="7717"/>
                    </a:lnTo>
                    <a:lnTo>
                      <a:pt x="1254" y="8770"/>
                    </a:lnTo>
                    <a:cubicBezTo>
                      <a:pt x="1" y="10599"/>
                      <a:pt x="302" y="13055"/>
                      <a:pt x="1981" y="14509"/>
                    </a:cubicBezTo>
                    <a:lnTo>
                      <a:pt x="29149" y="14509"/>
                    </a:lnTo>
                    <a:lnTo>
                      <a:pt x="30603" y="11176"/>
                    </a:lnTo>
                    <a:cubicBezTo>
                      <a:pt x="31705" y="8694"/>
                      <a:pt x="31229" y="5762"/>
                      <a:pt x="29350" y="3782"/>
                    </a:cubicBezTo>
                    <a:lnTo>
                      <a:pt x="28472" y="2830"/>
                    </a:lnTo>
                    <a:cubicBezTo>
                      <a:pt x="26754" y="979"/>
                      <a:pt x="24382" y="0"/>
                      <a:pt x="219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560;p49">
                <a:extLst>
                  <a:ext uri="{FF2B5EF4-FFF2-40B4-BE49-F238E27FC236}">
                    <a16:creationId xmlns:a16="http://schemas.microsoft.com/office/drawing/2014/main" id="{2E6A99C4-65E2-49E0-8626-DF6430E4D70F}"/>
                  </a:ext>
                </a:extLst>
              </p:cNvPr>
              <p:cNvSpPr/>
              <p:nvPr/>
            </p:nvSpPr>
            <p:spPr>
              <a:xfrm>
                <a:off x="653770" y="4122700"/>
                <a:ext cx="223995" cy="177104"/>
              </a:xfrm>
              <a:custGeom>
                <a:avLst/>
                <a:gdLst/>
                <a:ahLst/>
                <a:cxnLst/>
                <a:rect l="l" t="t" r="r" b="b"/>
                <a:pathLst>
                  <a:path w="3234" h="2557" extrusionOk="0">
                    <a:moveTo>
                      <a:pt x="51" y="0"/>
                    </a:moveTo>
                    <a:cubicBezTo>
                      <a:pt x="101" y="577"/>
                      <a:pt x="1" y="1229"/>
                      <a:pt x="251" y="1755"/>
                    </a:cubicBezTo>
                    <a:cubicBezTo>
                      <a:pt x="502" y="2231"/>
                      <a:pt x="1028" y="2532"/>
                      <a:pt x="1555" y="2557"/>
                    </a:cubicBezTo>
                    <a:cubicBezTo>
                      <a:pt x="2106" y="2557"/>
                      <a:pt x="2632" y="2306"/>
                      <a:pt x="2983" y="1930"/>
                    </a:cubicBezTo>
                    <a:cubicBezTo>
                      <a:pt x="3084" y="1830"/>
                      <a:pt x="3159" y="1730"/>
                      <a:pt x="3234" y="1604"/>
                    </a:cubicBezTo>
                    <a:cubicBezTo>
                      <a:pt x="2281" y="853"/>
                      <a:pt x="1204" y="301"/>
                      <a:pt x="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561;p49">
                <a:extLst>
                  <a:ext uri="{FF2B5EF4-FFF2-40B4-BE49-F238E27FC236}">
                    <a16:creationId xmlns:a16="http://schemas.microsoft.com/office/drawing/2014/main" id="{5D2E269F-7125-4B3B-91E8-9B376B5063BA}"/>
                  </a:ext>
                </a:extLst>
              </p:cNvPr>
              <p:cNvSpPr/>
              <p:nvPr/>
            </p:nvSpPr>
            <p:spPr>
              <a:xfrm>
                <a:off x="948898" y="4364011"/>
                <a:ext cx="197952" cy="37845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5464" extrusionOk="0">
                    <a:moveTo>
                      <a:pt x="878" y="0"/>
                    </a:moveTo>
                    <a:cubicBezTo>
                      <a:pt x="226" y="902"/>
                      <a:pt x="0" y="2105"/>
                      <a:pt x="326" y="3158"/>
                    </a:cubicBezTo>
                    <a:cubicBezTo>
                      <a:pt x="652" y="4236"/>
                      <a:pt x="1554" y="5113"/>
                      <a:pt x="2632" y="5464"/>
                    </a:cubicBezTo>
                    <a:cubicBezTo>
                      <a:pt x="2858" y="3509"/>
                      <a:pt x="2256" y="1504"/>
                      <a:pt x="8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562;p49">
                <a:extLst>
                  <a:ext uri="{FF2B5EF4-FFF2-40B4-BE49-F238E27FC236}">
                    <a16:creationId xmlns:a16="http://schemas.microsoft.com/office/drawing/2014/main" id="{7456F746-DEB1-4501-BAE4-D44B940CA911}"/>
                  </a:ext>
                </a:extLst>
              </p:cNvPr>
              <p:cNvSpPr/>
              <p:nvPr/>
            </p:nvSpPr>
            <p:spPr>
              <a:xfrm>
                <a:off x="271857" y="4100121"/>
                <a:ext cx="243111" cy="279197"/>
              </a:xfrm>
              <a:custGeom>
                <a:avLst/>
                <a:gdLst/>
                <a:ahLst/>
                <a:cxnLst/>
                <a:rect l="l" t="t" r="r" b="b"/>
                <a:pathLst>
                  <a:path w="3510" h="4031" extrusionOk="0">
                    <a:moveTo>
                      <a:pt x="3209" y="1"/>
                    </a:moveTo>
                    <a:cubicBezTo>
                      <a:pt x="2131" y="1"/>
                      <a:pt x="1029" y="201"/>
                      <a:pt x="1" y="602"/>
                    </a:cubicBezTo>
                    <a:cubicBezTo>
                      <a:pt x="502" y="1254"/>
                      <a:pt x="903" y="2006"/>
                      <a:pt x="1179" y="2808"/>
                    </a:cubicBezTo>
                    <a:cubicBezTo>
                      <a:pt x="1254" y="3058"/>
                      <a:pt x="1329" y="3309"/>
                      <a:pt x="1455" y="3534"/>
                    </a:cubicBezTo>
                    <a:cubicBezTo>
                      <a:pt x="1605" y="3760"/>
                      <a:pt x="1805" y="3961"/>
                      <a:pt x="2056" y="4011"/>
                    </a:cubicBezTo>
                    <a:cubicBezTo>
                      <a:pt x="2109" y="4024"/>
                      <a:pt x="2163" y="4030"/>
                      <a:pt x="2217" y="4030"/>
                    </a:cubicBezTo>
                    <a:cubicBezTo>
                      <a:pt x="2468" y="4030"/>
                      <a:pt x="2714" y="3896"/>
                      <a:pt x="2858" y="3710"/>
                    </a:cubicBezTo>
                    <a:cubicBezTo>
                      <a:pt x="3059" y="3459"/>
                      <a:pt x="3184" y="3184"/>
                      <a:pt x="3259" y="2883"/>
                    </a:cubicBezTo>
                    <a:cubicBezTo>
                      <a:pt x="3510" y="1956"/>
                      <a:pt x="3485" y="928"/>
                      <a:pt x="3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563;p49">
                <a:extLst>
                  <a:ext uri="{FF2B5EF4-FFF2-40B4-BE49-F238E27FC236}">
                    <a16:creationId xmlns:a16="http://schemas.microsoft.com/office/drawing/2014/main" id="{672C8BAF-44B9-433C-A2D8-8CD95A918FA0}"/>
                  </a:ext>
                </a:extLst>
              </p:cNvPr>
              <p:cNvSpPr/>
              <p:nvPr/>
            </p:nvSpPr>
            <p:spPr>
              <a:xfrm>
                <a:off x="-78750" y="4192101"/>
                <a:ext cx="348944" cy="427350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6170" extrusionOk="0">
                    <a:moveTo>
                      <a:pt x="3409" y="1"/>
                    </a:moveTo>
                    <a:lnTo>
                      <a:pt x="0" y="1530"/>
                    </a:lnTo>
                    <a:cubicBezTo>
                      <a:pt x="1304" y="2532"/>
                      <a:pt x="2331" y="3861"/>
                      <a:pt x="3008" y="5364"/>
                    </a:cubicBezTo>
                    <a:cubicBezTo>
                      <a:pt x="3158" y="5715"/>
                      <a:pt x="3359" y="6141"/>
                      <a:pt x="3760" y="6166"/>
                    </a:cubicBezTo>
                    <a:cubicBezTo>
                      <a:pt x="3779" y="6169"/>
                      <a:pt x="3798" y="6170"/>
                      <a:pt x="3818" y="6170"/>
                    </a:cubicBezTo>
                    <a:cubicBezTo>
                      <a:pt x="4023" y="6170"/>
                      <a:pt x="4222" y="6051"/>
                      <a:pt x="4336" y="5891"/>
                    </a:cubicBezTo>
                    <a:cubicBezTo>
                      <a:pt x="4487" y="5690"/>
                      <a:pt x="4562" y="5465"/>
                      <a:pt x="4612" y="5239"/>
                    </a:cubicBezTo>
                    <a:cubicBezTo>
                      <a:pt x="5038" y="3435"/>
                      <a:pt x="4562" y="1455"/>
                      <a:pt x="34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564;p49">
                <a:extLst>
                  <a:ext uri="{FF2B5EF4-FFF2-40B4-BE49-F238E27FC236}">
                    <a16:creationId xmlns:a16="http://schemas.microsoft.com/office/drawing/2014/main" id="{CD0FA264-0F2A-44AF-86A2-F73D110C777F}"/>
                  </a:ext>
                </a:extLst>
              </p:cNvPr>
              <p:cNvSpPr/>
              <p:nvPr/>
            </p:nvSpPr>
            <p:spPr>
              <a:xfrm>
                <a:off x="782252" y="4484874"/>
                <a:ext cx="164983" cy="340010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4909" extrusionOk="0">
                    <a:moveTo>
                      <a:pt x="918" y="0"/>
                    </a:moveTo>
                    <a:cubicBezTo>
                      <a:pt x="881" y="0"/>
                      <a:pt x="842" y="3"/>
                      <a:pt x="802" y="10"/>
                    </a:cubicBezTo>
                    <a:cubicBezTo>
                      <a:pt x="401" y="60"/>
                      <a:pt x="276" y="511"/>
                      <a:pt x="201" y="862"/>
                    </a:cubicBezTo>
                    <a:cubicBezTo>
                      <a:pt x="0" y="2015"/>
                      <a:pt x="301" y="3318"/>
                      <a:pt x="928" y="4295"/>
                    </a:cubicBezTo>
                    <a:cubicBezTo>
                      <a:pt x="1053" y="4496"/>
                      <a:pt x="1203" y="4671"/>
                      <a:pt x="1379" y="4797"/>
                    </a:cubicBezTo>
                    <a:cubicBezTo>
                      <a:pt x="1496" y="4870"/>
                      <a:pt x="1630" y="4909"/>
                      <a:pt x="1761" y="4909"/>
                    </a:cubicBezTo>
                    <a:cubicBezTo>
                      <a:pt x="1854" y="4909"/>
                      <a:pt x="1947" y="4889"/>
                      <a:pt x="2031" y="4847"/>
                    </a:cubicBezTo>
                    <a:cubicBezTo>
                      <a:pt x="2231" y="4746"/>
                      <a:pt x="2331" y="4546"/>
                      <a:pt x="2356" y="4320"/>
                    </a:cubicBezTo>
                    <a:cubicBezTo>
                      <a:pt x="2381" y="4120"/>
                      <a:pt x="2356" y="3894"/>
                      <a:pt x="2306" y="3669"/>
                    </a:cubicBezTo>
                    <a:lnTo>
                      <a:pt x="1805" y="1137"/>
                    </a:lnTo>
                    <a:cubicBezTo>
                      <a:pt x="1711" y="690"/>
                      <a:pt x="1484" y="0"/>
                      <a:pt x="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565;p49">
                <a:extLst>
                  <a:ext uri="{FF2B5EF4-FFF2-40B4-BE49-F238E27FC236}">
                    <a16:creationId xmlns:a16="http://schemas.microsoft.com/office/drawing/2014/main" id="{6028507C-3987-4231-A14C-8DC0D4856931}"/>
                  </a:ext>
                </a:extLst>
              </p:cNvPr>
              <p:cNvSpPr/>
              <p:nvPr/>
            </p:nvSpPr>
            <p:spPr>
              <a:xfrm>
                <a:off x="-823460" y="4773629"/>
                <a:ext cx="668383" cy="331629"/>
              </a:xfrm>
              <a:custGeom>
                <a:avLst/>
                <a:gdLst/>
                <a:ahLst/>
                <a:cxnLst/>
                <a:rect l="l" t="t" r="r" b="b"/>
                <a:pathLst>
                  <a:path w="9650" h="4788" extrusionOk="0">
                    <a:moveTo>
                      <a:pt x="8296" y="1"/>
                    </a:moveTo>
                    <a:lnTo>
                      <a:pt x="8296" y="1"/>
                    </a:lnTo>
                    <a:cubicBezTo>
                      <a:pt x="8071" y="778"/>
                      <a:pt x="8121" y="1580"/>
                      <a:pt x="8497" y="2307"/>
                    </a:cubicBezTo>
                    <a:cubicBezTo>
                      <a:pt x="7762" y="2111"/>
                      <a:pt x="7008" y="2013"/>
                      <a:pt x="6258" y="2013"/>
                    </a:cubicBezTo>
                    <a:cubicBezTo>
                      <a:pt x="4705" y="2013"/>
                      <a:pt x="3165" y="2431"/>
                      <a:pt x="1830" y="3259"/>
                    </a:cubicBezTo>
                    <a:cubicBezTo>
                      <a:pt x="1128" y="2633"/>
                      <a:pt x="477" y="1806"/>
                      <a:pt x="50" y="978"/>
                    </a:cubicBezTo>
                    <a:lnTo>
                      <a:pt x="50" y="978"/>
                    </a:lnTo>
                    <a:cubicBezTo>
                      <a:pt x="0" y="2407"/>
                      <a:pt x="627" y="3836"/>
                      <a:pt x="1680" y="4788"/>
                    </a:cubicBezTo>
                    <a:lnTo>
                      <a:pt x="5439" y="4788"/>
                    </a:lnTo>
                    <a:lnTo>
                      <a:pt x="5564" y="4312"/>
                    </a:lnTo>
                    <a:cubicBezTo>
                      <a:pt x="5790" y="3485"/>
                      <a:pt x="6492" y="2883"/>
                      <a:pt x="7344" y="2783"/>
                    </a:cubicBezTo>
                    <a:lnTo>
                      <a:pt x="9650" y="2532"/>
                    </a:lnTo>
                    <a:cubicBezTo>
                      <a:pt x="8948" y="1881"/>
                      <a:pt x="8447" y="953"/>
                      <a:pt x="8296" y="1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566;p49">
                <a:extLst>
                  <a:ext uri="{FF2B5EF4-FFF2-40B4-BE49-F238E27FC236}">
                    <a16:creationId xmlns:a16="http://schemas.microsoft.com/office/drawing/2014/main" id="{3FC208DD-51C9-4E12-B6B6-988E484AC4B2}"/>
                  </a:ext>
                </a:extLst>
              </p:cNvPr>
              <p:cNvSpPr/>
              <p:nvPr/>
            </p:nvSpPr>
            <p:spPr>
              <a:xfrm>
                <a:off x="-47513" y="4402937"/>
                <a:ext cx="796865" cy="702322"/>
              </a:xfrm>
              <a:custGeom>
                <a:avLst/>
                <a:gdLst/>
                <a:ahLst/>
                <a:cxnLst/>
                <a:rect l="l" t="t" r="r" b="b"/>
                <a:pathLst>
                  <a:path w="11505" h="10140" extrusionOk="0">
                    <a:moveTo>
                      <a:pt x="10702" y="1"/>
                    </a:moveTo>
                    <a:cubicBezTo>
                      <a:pt x="9093" y="1"/>
                      <a:pt x="7480" y="753"/>
                      <a:pt x="6492" y="2020"/>
                    </a:cubicBezTo>
                    <a:cubicBezTo>
                      <a:pt x="5314" y="3473"/>
                      <a:pt x="5088" y="5428"/>
                      <a:pt x="5790" y="7183"/>
                    </a:cubicBezTo>
                    <a:cubicBezTo>
                      <a:pt x="5528" y="7097"/>
                      <a:pt x="5256" y="7057"/>
                      <a:pt x="4984" y="7057"/>
                    </a:cubicBezTo>
                    <a:cubicBezTo>
                      <a:pt x="4061" y="7057"/>
                      <a:pt x="3132" y="7519"/>
                      <a:pt x="2532" y="8235"/>
                    </a:cubicBezTo>
                    <a:cubicBezTo>
                      <a:pt x="2005" y="7007"/>
                      <a:pt x="1103" y="5955"/>
                      <a:pt x="0" y="5152"/>
                    </a:cubicBezTo>
                    <a:lnTo>
                      <a:pt x="0" y="5152"/>
                    </a:lnTo>
                    <a:cubicBezTo>
                      <a:pt x="552" y="6130"/>
                      <a:pt x="1103" y="7132"/>
                      <a:pt x="1655" y="8110"/>
                    </a:cubicBezTo>
                    <a:cubicBezTo>
                      <a:pt x="1855" y="8486"/>
                      <a:pt x="2081" y="8887"/>
                      <a:pt x="2056" y="9313"/>
                    </a:cubicBezTo>
                    <a:cubicBezTo>
                      <a:pt x="2030" y="9614"/>
                      <a:pt x="1880" y="9914"/>
                      <a:pt x="1655" y="10140"/>
                    </a:cubicBezTo>
                    <a:lnTo>
                      <a:pt x="4036" y="10140"/>
                    </a:lnTo>
                    <a:cubicBezTo>
                      <a:pt x="3935" y="9939"/>
                      <a:pt x="3885" y="9714"/>
                      <a:pt x="3860" y="9488"/>
                    </a:cubicBezTo>
                    <a:cubicBezTo>
                      <a:pt x="3835" y="9012"/>
                      <a:pt x="4036" y="8511"/>
                      <a:pt x="4386" y="8185"/>
                    </a:cubicBezTo>
                    <a:cubicBezTo>
                      <a:pt x="4787" y="7809"/>
                      <a:pt x="5339" y="7659"/>
                      <a:pt x="5890" y="7634"/>
                    </a:cubicBezTo>
                    <a:cubicBezTo>
                      <a:pt x="6061" y="7626"/>
                      <a:pt x="6229" y="7621"/>
                      <a:pt x="6395" y="7621"/>
                    </a:cubicBezTo>
                    <a:cubicBezTo>
                      <a:pt x="6767" y="7621"/>
                      <a:pt x="7131" y="7647"/>
                      <a:pt x="7494" y="7734"/>
                    </a:cubicBezTo>
                    <a:cubicBezTo>
                      <a:pt x="6667" y="6255"/>
                      <a:pt x="6642" y="4401"/>
                      <a:pt x="7394" y="2897"/>
                    </a:cubicBezTo>
                    <a:cubicBezTo>
                      <a:pt x="8146" y="1393"/>
                      <a:pt x="9850" y="290"/>
                      <a:pt x="11504" y="65"/>
                    </a:cubicBezTo>
                    <a:cubicBezTo>
                      <a:pt x="11239" y="22"/>
                      <a:pt x="10970" y="1"/>
                      <a:pt x="10702" y="1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567;p49">
                <a:extLst>
                  <a:ext uri="{FF2B5EF4-FFF2-40B4-BE49-F238E27FC236}">
                    <a16:creationId xmlns:a16="http://schemas.microsoft.com/office/drawing/2014/main" id="{46B466E3-6E93-4727-A143-90768EFF7D30}"/>
                  </a:ext>
                </a:extLst>
              </p:cNvPr>
              <p:cNvSpPr/>
              <p:nvPr/>
            </p:nvSpPr>
            <p:spPr>
              <a:xfrm>
                <a:off x="-870351" y="4633027"/>
                <a:ext cx="663188" cy="145936"/>
              </a:xfrm>
              <a:custGeom>
                <a:avLst/>
                <a:gdLst/>
                <a:ahLst/>
                <a:cxnLst/>
                <a:rect l="l" t="t" r="r" b="b"/>
                <a:pathLst>
                  <a:path w="9575" h="210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29" y="1304"/>
                      <a:pt x="2983" y="2081"/>
                      <a:pt x="4788" y="2106"/>
                    </a:cubicBezTo>
                    <a:cubicBezTo>
                      <a:pt x="6567" y="2106"/>
                      <a:pt x="8347" y="1354"/>
                      <a:pt x="9575" y="76"/>
                    </a:cubicBezTo>
                    <a:cubicBezTo>
                      <a:pt x="6492" y="51"/>
                      <a:pt x="3083" y="26"/>
                      <a:pt x="1" y="1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568;p49">
                <a:extLst>
                  <a:ext uri="{FF2B5EF4-FFF2-40B4-BE49-F238E27FC236}">
                    <a16:creationId xmlns:a16="http://schemas.microsoft.com/office/drawing/2014/main" id="{D782191E-A085-4A21-81D9-9F5634243CD4}"/>
                  </a:ext>
                </a:extLst>
              </p:cNvPr>
              <p:cNvSpPr/>
              <p:nvPr/>
            </p:nvSpPr>
            <p:spPr>
              <a:xfrm>
                <a:off x="-941484" y="3680044"/>
                <a:ext cx="298591" cy="421878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6091" extrusionOk="0">
                    <a:moveTo>
                      <a:pt x="2431" y="0"/>
                    </a:moveTo>
                    <a:cubicBezTo>
                      <a:pt x="2431" y="0"/>
                      <a:pt x="100" y="3058"/>
                      <a:pt x="0" y="6091"/>
                    </a:cubicBezTo>
                    <a:lnTo>
                      <a:pt x="4311" y="5389"/>
                    </a:lnTo>
                    <a:cubicBezTo>
                      <a:pt x="4311" y="5389"/>
                      <a:pt x="3860" y="2231"/>
                      <a:pt x="24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569;p49">
                <a:extLst>
                  <a:ext uri="{FF2B5EF4-FFF2-40B4-BE49-F238E27FC236}">
                    <a16:creationId xmlns:a16="http://schemas.microsoft.com/office/drawing/2014/main" id="{BD1D46A9-EF59-4B04-8D62-7B88B2A1B6FC}"/>
                  </a:ext>
                </a:extLst>
              </p:cNvPr>
              <p:cNvSpPr/>
              <p:nvPr/>
            </p:nvSpPr>
            <p:spPr>
              <a:xfrm>
                <a:off x="-877277" y="3789409"/>
                <a:ext cx="168446" cy="244843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3535" extrusionOk="0">
                    <a:moveTo>
                      <a:pt x="1429" y="0"/>
                    </a:moveTo>
                    <a:cubicBezTo>
                      <a:pt x="928" y="878"/>
                      <a:pt x="276" y="2181"/>
                      <a:pt x="0" y="3534"/>
                    </a:cubicBezTo>
                    <a:lnTo>
                      <a:pt x="2431" y="3158"/>
                    </a:lnTo>
                    <a:cubicBezTo>
                      <a:pt x="2281" y="2381"/>
                      <a:pt x="1955" y="1153"/>
                      <a:pt x="1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570;p49">
                <a:extLst>
                  <a:ext uri="{FF2B5EF4-FFF2-40B4-BE49-F238E27FC236}">
                    <a16:creationId xmlns:a16="http://schemas.microsoft.com/office/drawing/2014/main" id="{E599DCAB-0D95-429F-ACA4-15241A5DDB20}"/>
                  </a:ext>
                </a:extLst>
              </p:cNvPr>
              <p:cNvSpPr/>
              <p:nvPr/>
            </p:nvSpPr>
            <p:spPr>
              <a:xfrm>
                <a:off x="-349566" y="3680044"/>
                <a:ext cx="296928" cy="421878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6091" extrusionOk="0">
                    <a:moveTo>
                      <a:pt x="1880" y="0"/>
                    </a:moveTo>
                    <a:cubicBezTo>
                      <a:pt x="452" y="2231"/>
                      <a:pt x="0" y="5389"/>
                      <a:pt x="0" y="5389"/>
                    </a:cubicBezTo>
                    <a:lnTo>
                      <a:pt x="4286" y="6091"/>
                    </a:lnTo>
                    <a:cubicBezTo>
                      <a:pt x="4186" y="3058"/>
                      <a:pt x="1880" y="0"/>
                      <a:pt x="18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571;p49">
                <a:extLst>
                  <a:ext uri="{FF2B5EF4-FFF2-40B4-BE49-F238E27FC236}">
                    <a16:creationId xmlns:a16="http://schemas.microsoft.com/office/drawing/2014/main" id="{890EB9C4-807C-429E-BF3A-69E1F54F31CA}"/>
                  </a:ext>
                </a:extLst>
              </p:cNvPr>
              <p:cNvSpPr/>
              <p:nvPr/>
            </p:nvSpPr>
            <p:spPr>
              <a:xfrm>
                <a:off x="-285360" y="3789409"/>
                <a:ext cx="170178" cy="244843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3535" extrusionOk="0">
                    <a:moveTo>
                      <a:pt x="1028" y="0"/>
                    </a:moveTo>
                    <a:cubicBezTo>
                      <a:pt x="502" y="1153"/>
                      <a:pt x="176" y="2381"/>
                      <a:pt x="1" y="3158"/>
                    </a:cubicBezTo>
                    <a:lnTo>
                      <a:pt x="2457" y="3534"/>
                    </a:lnTo>
                    <a:cubicBezTo>
                      <a:pt x="2181" y="2181"/>
                      <a:pt x="1530" y="878"/>
                      <a:pt x="10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572;p49">
                <a:extLst>
                  <a:ext uri="{FF2B5EF4-FFF2-40B4-BE49-F238E27FC236}">
                    <a16:creationId xmlns:a16="http://schemas.microsoft.com/office/drawing/2014/main" id="{CFB70395-3396-4BD0-88E2-4C1CC89623B7}"/>
                  </a:ext>
                </a:extLst>
              </p:cNvPr>
              <p:cNvSpPr/>
              <p:nvPr/>
            </p:nvSpPr>
            <p:spPr>
              <a:xfrm>
                <a:off x="-1130709" y="3997682"/>
                <a:ext cx="1269028" cy="699690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10102" extrusionOk="0">
                    <a:moveTo>
                      <a:pt x="5288" y="1"/>
                    </a:moveTo>
                    <a:cubicBezTo>
                      <a:pt x="3785" y="1"/>
                      <a:pt x="2431" y="953"/>
                      <a:pt x="1930" y="2382"/>
                    </a:cubicBezTo>
                    <a:lnTo>
                      <a:pt x="727" y="5866"/>
                    </a:lnTo>
                    <a:cubicBezTo>
                      <a:pt x="0" y="7946"/>
                      <a:pt x="1554" y="10101"/>
                      <a:pt x="3760" y="10101"/>
                    </a:cubicBezTo>
                    <a:lnTo>
                      <a:pt x="14562" y="10101"/>
                    </a:lnTo>
                    <a:cubicBezTo>
                      <a:pt x="16767" y="10101"/>
                      <a:pt x="18321" y="7946"/>
                      <a:pt x="17594" y="5866"/>
                    </a:cubicBezTo>
                    <a:lnTo>
                      <a:pt x="16366" y="2382"/>
                    </a:lnTo>
                    <a:cubicBezTo>
                      <a:pt x="15890" y="953"/>
                      <a:pt x="14537" y="1"/>
                      <a:pt x="130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573;p49">
                <a:extLst>
                  <a:ext uri="{FF2B5EF4-FFF2-40B4-BE49-F238E27FC236}">
                    <a16:creationId xmlns:a16="http://schemas.microsoft.com/office/drawing/2014/main" id="{E7AD96AA-0658-48DC-B761-7CE0C798B7D2}"/>
                  </a:ext>
                </a:extLst>
              </p:cNvPr>
              <p:cNvSpPr/>
              <p:nvPr/>
            </p:nvSpPr>
            <p:spPr>
              <a:xfrm>
                <a:off x="-859893" y="4332774"/>
                <a:ext cx="633613" cy="364598"/>
              </a:xfrm>
              <a:custGeom>
                <a:avLst/>
                <a:gdLst/>
                <a:ahLst/>
                <a:cxnLst/>
                <a:rect l="l" t="t" r="r" b="b"/>
                <a:pathLst>
                  <a:path w="9148" h="5264" extrusionOk="0">
                    <a:moveTo>
                      <a:pt x="3684" y="0"/>
                    </a:moveTo>
                    <a:cubicBezTo>
                      <a:pt x="2481" y="0"/>
                      <a:pt x="1353" y="526"/>
                      <a:pt x="576" y="1454"/>
                    </a:cubicBezTo>
                    <a:cubicBezTo>
                      <a:pt x="0" y="2130"/>
                      <a:pt x="0" y="3133"/>
                      <a:pt x="576" y="3835"/>
                    </a:cubicBezTo>
                    <a:lnTo>
                      <a:pt x="852" y="4160"/>
                    </a:lnTo>
                    <a:cubicBezTo>
                      <a:pt x="1454" y="4862"/>
                      <a:pt x="2306" y="5263"/>
                      <a:pt x="3233" y="5263"/>
                    </a:cubicBezTo>
                    <a:lnTo>
                      <a:pt x="5915" y="5263"/>
                    </a:lnTo>
                    <a:cubicBezTo>
                      <a:pt x="6817" y="5263"/>
                      <a:pt x="7694" y="4862"/>
                      <a:pt x="8296" y="4160"/>
                    </a:cubicBezTo>
                    <a:lnTo>
                      <a:pt x="8572" y="3835"/>
                    </a:lnTo>
                    <a:cubicBezTo>
                      <a:pt x="9148" y="3133"/>
                      <a:pt x="9148" y="2130"/>
                      <a:pt x="8572" y="1454"/>
                    </a:cubicBezTo>
                    <a:cubicBezTo>
                      <a:pt x="7795" y="526"/>
                      <a:pt x="6667" y="0"/>
                      <a:pt x="54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574;p49">
                <a:extLst>
                  <a:ext uri="{FF2B5EF4-FFF2-40B4-BE49-F238E27FC236}">
                    <a16:creationId xmlns:a16="http://schemas.microsoft.com/office/drawing/2014/main" id="{E4DD6652-0943-48B3-A9C2-37249723DFE0}"/>
                  </a:ext>
                </a:extLst>
              </p:cNvPr>
              <p:cNvSpPr/>
              <p:nvPr/>
            </p:nvSpPr>
            <p:spPr>
              <a:xfrm>
                <a:off x="-658546" y="4398434"/>
                <a:ext cx="201415" cy="236393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3413" extrusionOk="0">
                    <a:moveTo>
                      <a:pt x="1360" y="1"/>
                    </a:moveTo>
                    <a:cubicBezTo>
                      <a:pt x="1350" y="1"/>
                      <a:pt x="1339" y="2"/>
                      <a:pt x="1329" y="4"/>
                    </a:cubicBezTo>
                    <a:cubicBezTo>
                      <a:pt x="1203" y="4"/>
                      <a:pt x="1128" y="105"/>
                      <a:pt x="1128" y="205"/>
                    </a:cubicBezTo>
                    <a:lnTo>
                      <a:pt x="1279" y="2185"/>
                    </a:lnTo>
                    <a:cubicBezTo>
                      <a:pt x="1103" y="2335"/>
                      <a:pt x="928" y="2461"/>
                      <a:pt x="752" y="2586"/>
                    </a:cubicBezTo>
                    <a:cubicBezTo>
                      <a:pt x="552" y="2736"/>
                      <a:pt x="326" y="2912"/>
                      <a:pt x="126" y="3037"/>
                    </a:cubicBezTo>
                    <a:cubicBezTo>
                      <a:pt x="25" y="3112"/>
                      <a:pt x="0" y="3238"/>
                      <a:pt x="75" y="3313"/>
                    </a:cubicBezTo>
                    <a:cubicBezTo>
                      <a:pt x="101" y="3388"/>
                      <a:pt x="176" y="3413"/>
                      <a:pt x="251" y="3413"/>
                    </a:cubicBezTo>
                    <a:cubicBezTo>
                      <a:pt x="276" y="3413"/>
                      <a:pt x="326" y="3388"/>
                      <a:pt x="351" y="3388"/>
                    </a:cubicBezTo>
                    <a:cubicBezTo>
                      <a:pt x="577" y="3238"/>
                      <a:pt x="777" y="3062"/>
                      <a:pt x="978" y="2912"/>
                    </a:cubicBezTo>
                    <a:cubicBezTo>
                      <a:pt x="1153" y="2786"/>
                      <a:pt x="1329" y="2661"/>
                      <a:pt x="1504" y="2536"/>
                    </a:cubicBezTo>
                    <a:cubicBezTo>
                      <a:pt x="1955" y="2837"/>
                      <a:pt x="2532" y="3363"/>
                      <a:pt x="2532" y="3363"/>
                    </a:cubicBezTo>
                    <a:cubicBezTo>
                      <a:pt x="2582" y="3388"/>
                      <a:pt x="2632" y="3413"/>
                      <a:pt x="2682" y="3413"/>
                    </a:cubicBezTo>
                    <a:cubicBezTo>
                      <a:pt x="2732" y="3413"/>
                      <a:pt x="2782" y="3388"/>
                      <a:pt x="2832" y="3338"/>
                    </a:cubicBezTo>
                    <a:cubicBezTo>
                      <a:pt x="2908" y="3263"/>
                      <a:pt x="2883" y="3137"/>
                      <a:pt x="2807" y="3062"/>
                    </a:cubicBezTo>
                    <a:cubicBezTo>
                      <a:pt x="2782" y="3037"/>
                      <a:pt x="2181" y="2486"/>
                      <a:pt x="1680" y="2185"/>
                    </a:cubicBezTo>
                    <a:lnTo>
                      <a:pt x="1529" y="180"/>
                    </a:lnTo>
                    <a:cubicBezTo>
                      <a:pt x="1529" y="90"/>
                      <a:pt x="1449" y="1"/>
                      <a:pt x="13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575;p49">
                <a:extLst>
                  <a:ext uri="{FF2B5EF4-FFF2-40B4-BE49-F238E27FC236}">
                    <a16:creationId xmlns:a16="http://schemas.microsoft.com/office/drawing/2014/main" id="{2F16B6BA-BD5F-49E0-B388-9DC1A4AD35ED}"/>
                  </a:ext>
                </a:extLst>
              </p:cNvPr>
              <p:cNvSpPr/>
              <p:nvPr/>
            </p:nvSpPr>
            <p:spPr>
              <a:xfrm>
                <a:off x="-677663" y="4310263"/>
                <a:ext cx="246575" cy="115668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1670" extrusionOk="0">
                    <a:moveTo>
                      <a:pt x="1957" y="1"/>
                    </a:moveTo>
                    <a:cubicBezTo>
                      <a:pt x="1426" y="1"/>
                      <a:pt x="893" y="52"/>
                      <a:pt x="377" y="150"/>
                    </a:cubicBezTo>
                    <a:cubicBezTo>
                      <a:pt x="101" y="200"/>
                      <a:pt x="1" y="526"/>
                      <a:pt x="176" y="726"/>
                    </a:cubicBezTo>
                    <a:cubicBezTo>
                      <a:pt x="427" y="1027"/>
                      <a:pt x="727" y="1302"/>
                      <a:pt x="1053" y="1503"/>
                    </a:cubicBezTo>
                    <a:cubicBezTo>
                      <a:pt x="1224" y="1613"/>
                      <a:pt x="1413" y="1669"/>
                      <a:pt x="1602" y="1669"/>
                    </a:cubicBezTo>
                    <a:cubicBezTo>
                      <a:pt x="1801" y="1669"/>
                      <a:pt x="2001" y="1607"/>
                      <a:pt x="2181" y="1478"/>
                    </a:cubicBezTo>
                    <a:cubicBezTo>
                      <a:pt x="2557" y="1202"/>
                      <a:pt x="2958" y="901"/>
                      <a:pt x="3359" y="626"/>
                    </a:cubicBezTo>
                    <a:cubicBezTo>
                      <a:pt x="3560" y="475"/>
                      <a:pt x="3484" y="125"/>
                      <a:pt x="3209" y="99"/>
                    </a:cubicBezTo>
                    <a:cubicBezTo>
                      <a:pt x="2798" y="33"/>
                      <a:pt x="2378" y="1"/>
                      <a:pt x="19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576;p49">
                <a:extLst>
                  <a:ext uri="{FF2B5EF4-FFF2-40B4-BE49-F238E27FC236}">
                    <a16:creationId xmlns:a16="http://schemas.microsoft.com/office/drawing/2014/main" id="{8FA70724-0A2A-4824-8F79-BE55ED3482F5}"/>
                  </a:ext>
                </a:extLst>
              </p:cNvPr>
              <p:cNvSpPr/>
              <p:nvPr/>
            </p:nvSpPr>
            <p:spPr>
              <a:xfrm>
                <a:off x="-1292160" y="4502882"/>
                <a:ext cx="532975" cy="64276"/>
              </a:xfrm>
              <a:custGeom>
                <a:avLst/>
                <a:gdLst/>
                <a:ahLst/>
                <a:cxnLst/>
                <a:rect l="l" t="t" r="r" b="b"/>
                <a:pathLst>
                  <a:path w="7695" h="928" extrusionOk="0">
                    <a:moveTo>
                      <a:pt x="6211" y="1"/>
                    </a:moveTo>
                    <a:cubicBezTo>
                      <a:pt x="5454" y="1"/>
                      <a:pt x="4632" y="37"/>
                      <a:pt x="3810" y="126"/>
                    </a:cubicBezTo>
                    <a:cubicBezTo>
                      <a:pt x="2406" y="301"/>
                      <a:pt x="1028" y="602"/>
                      <a:pt x="0" y="928"/>
                    </a:cubicBezTo>
                    <a:cubicBezTo>
                      <a:pt x="1053" y="752"/>
                      <a:pt x="2431" y="552"/>
                      <a:pt x="3835" y="376"/>
                    </a:cubicBezTo>
                    <a:cubicBezTo>
                      <a:pt x="5213" y="226"/>
                      <a:pt x="6617" y="126"/>
                      <a:pt x="7695" y="50"/>
                    </a:cubicBezTo>
                    <a:cubicBezTo>
                      <a:pt x="7248" y="19"/>
                      <a:pt x="6746" y="1"/>
                      <a:pt x="62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577;p49">
                <a:extLst>
                  <a:ext uri="{FF2B5EF4-FFF2-40B4-BE49-F238E27FC236}">
                    <a16:creationId xmlns:a16="http://schemas.microsoft.com/office/drawing/2014/main" id="{CE08121C-A885-4479-97FC-CF2D9AB649C1}"/>
                  </a:ext>
                </a:extLst>
              </p:cNvPr>
              <p:cNvSpPr/>
              <p:nvPr/>
            </p:nvSpPr>
            <p:spPr>
              <a:xfrm>
                <a:off x="-1283502" y="4378556"/>
                <a:ext cx="510465" cy="65384"/>
              </a:xfrm>
              <a:custGeom>
                <a:avLst/>
                <a:gdLst/>
                <a:ahLst/>
                <a:cxnLst/>
                <a:rect l="l" t="t" r="r" b="b"/>
                <a:pathLst>
                  <a:path w="7370" h="944" extrusionOk="0">
                    <a:moveTo>
                      <a:pt x="2051" y="0"/>
                    </a:moveTo>
                    <a:cubicBezTo>
                      <a:pt x="1293" y="0"/>
                      <a:pt x="583" y="54"/>
                      <a:pt x="1" y="141"/>
                    </a:cubicBezTo>
                    <a:cubicBezTo>
                      <a:pt x="1028" y="141"/>
                      <a:pt x="2357" y="191"/>
                      <a:pt x="3710" y="342"/>
                    </a:cubicBezTo>
                    <a:cubicBezTo>
                      <a:pt x="5038" y="467"/>
                      <a:pt x="6367" y="718"/>
                      <a:pt x="7369" y="943"/>
                    </a:cubicBezTo>
                    <a:cubicBezTo>
                      <a:pt x="6417" y="567"/>
                      <a:pt x="5088" y="241"/>
                      <a:pt x="3735" y="91"/>
                    </a:cubicBezTo>
                    <a:cubicBezTo>
                      <a:pt x="3168" y="28"/>
                      <a:pt x="2597" y="0"/>
                      <a:pt x="20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578;p49">
                <a:extLst>
                  <a:ext uri="{FF2B5EF4-FFF2-40B4-BE49-F238E27FC236}">
                    <a16:creationId xmlns:a16="http://schemas.microsoft.com/office/drawing/2014/main" id="{0680E811-EAB3-4958-BDB9-491B5D7F8CF7}"/>
                  </a:ext>
                </a:extLst>
              </p:cNvPr>
              <p:cNvSpPr/>
              <p:nvPr/>
            </p:nvSpPr>
            <p:spPr>
              <a:xfrm>
                <a:off x="-1224490" y="4565357"/>
                <a:ext cx="463574" cy="177104"/>
              </a:xfrm>
              <a:custGeom>
                <a:avLst/>
                <a:gdLst/>
                <a:ahLst/>
                <a:cxnLst/>
                <a:rect l="l" t="t" r="r" b="b"/>
                <a:pathLst>
                  <a:path w="6693" h="2557" extrusionOk="0">
                    <a:moveTo>
                      <a:pt x="6693" y="0"/>
                    </a:moveTo>
                    <a:lnTo>
                      <a:pt x="6693" y="0"/>
                    </a:lnTo>
                    <a:cubicBezTo>
                      <a:pt x="5715" y="201"/>
                      <a:pt x="4462" y="552"/>
                      <a:pt x="3259" y="1028"/>
                    </a:cubicBezTo>
                    <a:cubicBezTo>
                      <a:pt x="2031" y="1479"/>
                      <a:pt x="853" y="2056"/>
                      <a:pt x="1" y="2557"/>
                    </a:cubicBezTo>
                    <a:cubicBezTo>
                      <a:pt x="928" y="2206"/>
                      <a:pt x="2131" y="1705"/>
                      <a:pt x="3334" y="1229"/>
                    </a:cubicBezTo>
                    <a:cubicBezTo>
                      <a:pt x="4537" y="777"/>
                      <a:pt x="5765" y="351"/>
                      <a:pt x="66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579;p49">
                <a:extLst>
                  <a:ext uri="{FF2B5EF4-FFF2-40B4-BE49-F238E27FC236}">
                    <a16:creationId xmlns:a16="http://schemas.microsoft.com/office/drawing/2014/main" id="{676BA082-AEED-462B-A55E-03210F677A8B}"/>
                  </a:ext>
                </a:extLst>
              </p:cNvPr>
              <p:cNvSpPr/>
              <p:nvPr/>
            </p:nvSpPr>
            <p:spPr>
              <a:xfrm>
                <a:off x="-373878" y="4502882"/>
                <a:ext cx="532975" cy="64276"/>
              </a:xfrm>
              <a:custGeom>
                <a:avLst/>
                <a:gdLst/>
                <a:ahLst/>
                <a:cxnLst/>
                <a:rect l="l" t="t" r="r" b="b"/>
                <a:pathLst>
                  <a:path w="7695" h="928" extrusionOk="0">
                    <a:moveTo>
                      <a:pt x="1484" y="1"/>
                    </a:moveTo>
                    <a:cubicBezTo>
                      <a:pt x="949" y="1"/>
                      <a:pt x="447" y="19"/>
                      <a:pt x="1" y="50"/>
                    </a:cubicBezTo>
                    <a:cubicBezTo>
                      <a:pt x="1078" y="126"/>
                      <a:pt x="2482" y="226"/>
                      <a:pt x="3860" y="376"/>
                    </a:cubicBezTo>
                    <a:cubicBezTo>
                      <a:pt x="5264" y="552"/>
                      <a:pt x="6642" y="752"/>
                      <a:pt x="7695" y="928"/>
                    </a:cubicBezTo>
                    <a:cubicBezTo>
                      <a:pt x="6667" y="602"/>
                      <a:pt x="5289" y="301"/>
                      <a:pt x="3885" y="126"/>
                    </a:cubicBezTo>
                    <a:cubicBezTo>
                      <a:pt x="3063" y="37"/>
                      <a:pt x="2241" y="1"/>
                      <a:pt x="14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580;p49">
                <a:extLst>
                  <a:ext uri="{FF2B5EF4-FFF2-40B4-BE49-F238E27FC236}">
                    <a16:creationId xmlns:a16="http://schemas.microsoft.com/office/drawing/2014/main" id="{D8CF70A6-8E3F-4396-B1D8-E56195448056}"/>
                  </a:ext>
                </a:extLst>
              </p:cNvPr>
              <p:cNvSpPr/>
              <p:nvPr/>
            </p:nvSpPr>
            <p:spPr>
              <a:xfrm>
                <a:off x="-359956" y="4378556"/>
                <a:ext cx="510395" cy="65384"/>
              </a:xfrm>
              <a:custGeom>
                <a:avLst/>
                <a:gdLst/>
                <a:ahLst/>
                <a:cxnLst/>
                <a:rect l="l" t="t" r="r" b="b"/>
                <a:pathLst>
                  <a:path w="7369" h="944" extrusionOk="0">
                    <a:moveTo>
                      <a:pt x="5319" y="0"/>
                    </a:moveTo>
                    <a:cubicBezTo>
                      <a:pt x="4772" y="0"/>
                      <a:pt x="4201" y="28"/>
                      <a:pt x="3634" y="91"/>
                    </a:cubicBezTo>
                    <a:cubicBezTo>
                      <a:pt x="2281" y="241"/>
                      <a:pt x="952" y="567"/>
                      <a:pt x="0" y="943"/>
                    </a:cubicBezTo>
                    <a:cubicBezTo>
                      <a:pt x="1003" y="718"/>
                      <a:pt x="2331" y="467"/>
                      <a:pt x="3659" y="342"/>
                    </a:cubicBezTo>
                    <a:cubicBezTo>
                      <a:pt x="4988" y="191"/>
                      <a:pt x="6341" y="141"/>
                      <a:pt x="7369" y="141"/>
                    </a:cubicBezTo>
                    <a:cubicBezTo>
                      <a:pt x="6786" y="54"/>
                      <a:pt x="6076" y="0"/>
                      <a:pt x="53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581;p49">
                <a:extLst>
                  <a:ext uri="{FF2B5EF4-FFF2-40B4-BE49-F238E27FC236}">
                    <a16:creationId xmlns:a16="http://schemas.microsoft.com/office/drawing/2014/main" id="{F01F69FD-14AF-40A3-ACD2-DC84882347C0}"/>
                  </a:ext>
                </a:extLst>
              </p:cNvPr>
              <p:cNvSpPr/>
              <p:nvPr/>
            </p:nvSpPr>
            <p:spPr>
              <a:xfrm>
                <a:off x="-372146" y="4565357"/>
                <a:ext cx="463574" cy="177104"/>
              </a:xfrm>
              <a:custGeom>
                <a:avLst/>
                <a:gdLst/>
                <a:ahLst/>
                <a:cxnLst/>
                <a:rect l="l" t="t" r="r" b="b"/>
                <a:pathLst>
                  <a:path w="6693" h="255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928" y="351"/>
                      <a:pt x="2156" y="777"/>
                      <a:pt x="3359" y="1229"/>
                    </a:cubicBezTo>
                    <a:cubicBezTo>
                      <a:pt x="4562" y="1705"/>
                      <a:pt x="5765" y="2206"/>
                      <a:pt x="6692" y="2557"/>
                    </a:cubicBezTo>
                    <a:cubicBezTo>
                      <a:pt x="5840" y="2056"/>
                      <a:pt x="4662" y="1479"/>
                      <a:pt x="3434" y="1028"/>
                    </a:cubicBezTo>
                    <a:cubicBezTo>
                      <a:pt x="2231" y="552"/>
                      <a:pt x="978" y="20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582;p49">
                <a:extLst>
                  <a:ext uri="{FF2B5EF4-FFF2-40B4-BE49-F238E27FC236}">
                    <a16:creationId xmlns:a16="http://schemas.microsoft.com/office/drawing/2014/main" id="{DDED4194-2263-434B-9D86-97D07CDA4DD8}"/>
                  </a:ext>
                </a:extLst>
              </p:cNvPr>
              <p:cNvSpPr/>
              <p:nvPr/>
            </p:nvSpPr>
            <p:spPr>
              <a:xfrm>
                <a:off x="-842577" y="4200829"/>
                <a:ext cx="138941" cy="55618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80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6" y="176"/>
                      <a:pt x="126" y="376"/>
                      <a:pt x="301" y="552"/>
                    </a:cubicBezTo>
                    <a:cubicBezTo>
                      <a:pt x="477" y="702"/>
                      <a:pt x="727" y="802"/>
                      <a:pt x="1003" y="802"/>
                    </a:cubicBezTo>
                    <a:cubicBezTo>
                      <a:pt x="1279" y="802"/>
                      <a:pt x="1529" y="702"/>
                      <a:pt x="1705" y="552"/>
                    </a:cubicBezTo>
                    <a:cubicBezTo>
                      <a:pt x="1880" y="401"/>
                      <a:pt x="2006" y="201"/>
                      <a:pt x="2006" y="0"/>
                    </a:cubicBezTo>
                    <a:lnTo>
                      <a:pt x="2006" y="0"/>
                    </a:lnTo>
                    <a:cubicBezTo>
                      <a:pt x="1755" y="251"/>
                      <a:pt x="1379" y="426"/>
                      <a:pt x="1003" y="426"/>
                    </a:cubicBezTo>
                    <a:cubicBezTo>
                      <a:pt x="627" y="426"/>
                      <a:pt x="276" y="25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583;p49">
                <a:extLst>
                  <a:ext uri="{FF2B5EF4-FFF2-40B4-BE49-F238E27FC236}">
                    <a16:creationId xmlns:a16="http://schemas.microsoft.com/office/drawing/2014/main" id="{675756E2-3663-43F4-B21D-82EEFD0A1A73}"/>
                  </a:ext>
                </a:extLst>
              </p:cNvPr>
              <p:cNvSpPr/>
              <p:nvPr/>
            </p:nvSpPr>
            <p:spPr>
              <a:xfrm>
                <a:off x="-394726" y="4200829"/>
                <a:ext cx="140672" cy="55618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80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6" y="201"/>
                      <a:pt x="126" y="401"/>
                      <a:pt x="327" y="552"/>
                    </a:cubicBezTo>
                    <a:cubicBezTo>
                      <a:pt x="502" y="702"/>
                      <a:pt x="753" y="802"/>
                      <a:pt x="1028" y="802"/>
                    </a:cubicBezTo>
                    <a:cubicBezTo>
                      <a:pt x="1279" y="802"/>
                      <a:pt x="1530" y="702"/>
                      <a:pt x="1705" y="552"/>
                    </a:cubicBezTo>
                    <a:cubicBezTo>
                      <a:pt x="1881" y="376"/>
                      <a:pt x="2006" y="176"/>
                      <a:pt x="2031" y="0"/>
                    </a:cubicBezTo>
                    <a:lnTo>
                      <a:pt x="2031" y="0"/>
                    </a:lnTo>
                    <a:cubicBezTo>
                      <a:pt x="1755" y="251"/>
                      <a:pt x="1379" y="426"/>
                      <a:pt x="1003" y="426"/>
                    </a:cubicBezTo>
                    <a:cubicBezTo>
                      <a:pt x="652" y="426"/>
                      <a:pt x="277" y="25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584;p49">
                <a:extLst>
                  <a:ext uri="{FF2B5EF4-FFF2-40B4-BE49-F238E27FC236}">
                    <a16:creationId xmlns:a16="http://schemas.microsoft.com/office/drawing/2014/main" id="{B225369F-4E08-471D-9B90-7D827622CBAE}"/>
                  </a:ext>
                </a:extLst>
              </p:cNvPr>
              <p:cNvSpPr/>
              <p:nvPr/>
            </p:nvSpPr>
            <p:spPr>
              <a:xfrm>
                <a:off x="-608193" y="3997682"/>
                <a:ext cx="199684" cy="148014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2137" extrusionOk="0">
                    <a:moveTo>
                      <a:pt x="0" y="1"/>
                    </a:moveTo>
                    <a:cubicBezTo>
                      <a:pt x="100" y="477"/>
                      <a:pt x="276" y="953"/>
                      <a:pt x="476" y="1404"/>
                    </a:cubicBezTo>
                    <a:cubicBezTo>
                      <a:pt x="627" y="1730"/>
                      <a:pt x="852" y="2081"/>
                      <a:pt x="1203" y="2131"/>
                    </a:cubicBezTo>
                    <a:cubicBezTo>
                      <a:pt x="1231" y="2135"/>
                      <a:pt x="1258" y="2136"/>
                      <a:pt x="1284" y="2136"/>
                    </a:cubicBezTo>
                    <a:cubicBezTo>
                      <a:pt x="1671" y="2136"/>
                      <a:pt x="1970" y="1808"/>
                      <a:pt x="2181" y="1480"/>
                    </a:cubicBezTo>
                    <a:cubicBezTo>
                      <a:pt x="2481" y="1003"/>
                      <a:pt x="2707" y="527"/>
                      <a:pt x="28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585;p49">
                <a:extLst>
                  <a:ext uri="{FF2B5EF4-FFF2-40B4-BE49-F238E27FC236}">
                    <a16:creationId xmlns:a16="http://schemas.microsoft.com/office/drawing/2014/main" id="{CB63709A-B2B9-4CEF-81DF-768AFF157674}"/>
                  </a:ext>
                </a:extLst>
              </p:cNvPr>
              <p:cNvSpPr/>
              <p:nvPr/>
            </p:nvSpPr>
            <p:spPr>
              <a:xfrm>
                <a:off x="-750596" y="4471645"/>
                <a:ext cx="38302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53" h="427" extrusionOk="0">
                    <a:moveTo>
                      <a:pt x="277" y="0"/>
                    </a:moveTo>
                    <a:cubicBezTo>
                      <a:pt x="1" y="0"/>
                      <a:pt x="1" y="426"/>
                      <a:pt x="277" y="426"/>
                    </a:cubicBezTo>
                    <a:cubicBezTo>
                      <a:pt x="552" y="426"/>
                      <a:pt x="552" y="0"/>
                      <a:pt x="277" y="0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586;p49">
                <a:extLst>
                  <a:ext uri="{FF2B5EF4-FFF2-40B4-BE49-F238E27FC236}">
                    <a16:creationId xmlns:a16="http://schemas.microsoft.com/office/drawing/2014/main" id="{1742676D-0F1D-4663-B44B-5094B5DDFE95}"/>
                  </a:ext>
                </a:extLst>
              </p:cNvPr>
              <p:cNvSpPr/>
              <p:nvPr/>
            </p:nvSpPr>
            <p:spPr>
              <a:xfrm>
                <a:off x="-719290" y="4537583"/>
                <a:ext cx="36501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427" extrusionOk="0">
                    <a:moveTo>
                      <a:pt x="251" y="0"/>
                    </a:moveTo>
                    <a:cubicBezTo>
                      <a:pt x="0" y="0"/>
                      <a:pt x="0" y="427"/>
                      <a:pt x="251" y="427"/>
                    </a:cubicBezTo>
                    <a:cubicBezTo>
                      <a:pt x="526" y="427"/>
                      <a:pt x="526" y="0"/>
                      <a:pt x="251" y="0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587;p49">
                <a:extLst>
                  <a:ext uri="{FF2B5EF4-FFF2-40B4-BE49-F238E27FC236}">
                    <a16:creationId xmlns:a16="http://schemas.microsoft.com/office/drawing/2014/main" id="{9A028AED-A8A5-4B88-90C8-6F5482E12A32}"/>
                  </a:ext>
                </a:extLst>
              </p:cNvPr>
              <p:cNvSpPr/>
              <p:nvPr/>
            </p:nvSpPr>
            <p:spPr>
              <a:xfrm>
                <a:off x="-707169" y="4490692"/>
                <a:ext cx="36501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427" extrusionOk="0">
                    <a:moveTo>
                      <a:pt x="251" y="1"/>
                    </a:moveTo>
                    <a:cubicBezTo>
                      <a:pt x="1" y="1"/>
                      <a:pt x="1" y="427"/>
                      <a:pt x="251" y="427"/>
                    </a:cubicBezTo>
                    <a:cubicBezTo>
                      <a:pt x="527" y="427"/>
                      <a:pt x="527" y="1"/>
                      <a:pt x="251" y="1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588;p49">
                <a:extLst>
                  <a:ext uri="{FF2B5EF4-FFF2-40B4-BE49-F238E27FC236}">
                    <a16:creationId xmlns:a16="http://schemas.microsoft.com/office/drawing/2014/main" id="{B54D07C2-6601-445E-A54B-8150382C833E}"/>
                  </a:ext>
                </a:extLst>
              </p:cNvPr>
              <p:cNvSpPr/>
              <p:nvPr/>
            </p:nvSpPr>
            <p:spPr>
              <a:xfrm>
                <a:off x="-663741" y="4501151"/>
                <a:ext cx="36501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427" extrusionOk="0">
                    <a:moveTo>
                      <a:pt x="251" y="0"/>
                    </a:moveTo>
                    <a:cubicBezTo>
                      <a:pt x="0" y="0"/>
                      <a:pt x="0" y="426"/>
                      <a:pt x="251" y="426"/>
                    </a:cubicBezTo>
                    <a:cubicBezTo>
                      <a:pt x="526" y="426"/>
                      <a:pt x="526" y="0"/>
                      <a:pt x="251" y="0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589;p49">
                <a:extLst>
                  <a:ext uri="{FF2B5EF4-FFF2-40B4-BE49-F238E27FC236}">
                    <a16:creationId xmlns:a16="http://schemas.microsoft.com/office/drawing/2014/main" id="{0B4E0668-A4EC-4C6A-BFC7-4244A387C530}"/>
                  </a:ext>
                </a:extLst>
              </p:cNvPr>
              <p:cNvSpPr/>
              <p:nvPr/>
            </p:nvSpPr>
            <p:spPr>
              <a:xfrm>
                <a:off x="-700243" y="4443871"/>
                <a:ext cx="36571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427" extrusionOk="0">
                    <a:moveTo>
                      <a:pt x="276" y="0"/>
                    </a:moveTo>
                    <a:cubicBezTo>
                      <a:pt x="1" y="0"/>
                      <a:pt x="1" y="426"/>
                      <a:pt x="276" y="426"/>
                    </a:cubicBezTo>
                    <a:cubicBezTo>
                      <a:pt x="527" y="426"/>
                      <a:pt x="527" y="0"/>
                      <a:pt x="276" y="0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590;p49">
                <a:extLst>
                  <a:ext uri="{FF2B5EF4-FFF2-40B4-BE49-F238E27FC236}">
                    <a16:creationId xmlns:a16="http://schemas.microsoft.com/office/drawing/2014/main" id="{116B8CE7-3E56-4EA4-9033-A7706C4C7718}"/>
                  </a:ext>
                </a:extLst>
              </p:cNvPr>
              <p:cNvSpPr/>
              <p:nvPr/>
            </p:nvSpPr>
            <p:spPr>
              <a:xfrm>
                <a:off x="-405115" y="4471645"/>
                <a:ext cx="36501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427" extrusionOk="0">
                    <a:moveTo>
                      <a:pt x="276" y="0"/>
                    </a:moveTo>
                    <a:cubicBezTo>
                      <a:pt x="0" y="0"/>
                      <a:pt x="0" y="426"/>
                      <a:pt x="276" y="426"/>
                    </a:cubicBezTo>
                    <a:cubicBezTo>
                      <a:pt x="527" y="426"/>
                      <a:pt x="527" y="0"/>
                      <a:pt x="276" y="0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591;p49">
                <a:extLst>
                  <a:ext uri="{FF2B5EF4-FFF2-40B4-BE49-F238E27FC236}">
                    <a16:creationId xmlns:a16="http://schemas.microsoft.com/office/drawing/2014/main" id="{49FF058E-A7BA-429D-891E-DD4EDDEB7DD2}"/>
                  </a:ext>
                </a:extLst>
              </p:cNvPr>
              <p:cNvSpPr/>
              <p:nvPr/>
            </p:nvSpPr>
            <p:spPr>
              <a:xfrm>
                <a:off x="-436352" y="4537583"/>
                <a:ext cx="38233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52" h="427" extrusionOk="0">
                    <a:moveTo>
                      <a:pt x="276" y="0"/>
                    </a:moveTo>
                    <a:cubicBezTo>
                      <a:pt x="0" y="0"/>
                      <a:pt x="0" y="427"/>
                      <a:pt x="276" y="427"/>
                    </a:cubicBezTo>
                    <a:cubicBezTo>
                      <a:pt x="552" y="427"/>
                      <a:pt x="552" y="0"/>
                      <a:pt x="276" y="0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592;p49">
                <a:extLst>
                  <a:ext uri="{FF2B5EF4-FFF2-40B4-BE49-F238E27FC236}">
                    <a16:creationId xmlns:a16="http://schemas.microsoft.com/office/drawing/2014/main" id="{A4BC680C-ABE8-4322-9096-FD9047A53999}"/>
                  </a:ext>
                </a:extLst>
              </p:cNvPr>
              <p:cNvSpPr/>
              <p:nvPr/>
            </p:nvSpPr>
            <p:spPr>
              <a:xfrm>
                <a:off x="-448543" y="4490692"/>
                <a:ext cx="38302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53" h="427" extrusionOk="0">
                    <a:moveTo>
                      <a:pt x="277" y="1"/>
                    </a:moveTo>
                    <a:cubicBezTo>
                      <a:pt x="1" y="1"/>
                      <a:pt x="1" y="427"/>
                      <a:pt x="277" y="427"/>
                    </a:cubicBezTo>
                    <a:cubicBezTo>
                      <a:pt x="552" y="427"/>
                      <a:pt x="552" y="1"/>
                      <a:pt x="277" y="1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593;p49">
                <a:extLst>
                  <a:ext uri="{FF2B5EF4-FFF2-40B4-BE49-F238E27FC236}">
                    <a16:creationId xmlns:a16="http://schemas.microsoft.com/office/drawing/2014/main" id="{D014458C-5B0C-443B-9402-09FB103FAD4B}"/>
                  </a:ext>
                </a:extLst>
              </p:cNvPr>
              <p:cNvSpPr/>
              <p:nvPr/>
            </p:nvSpPr>
            <p:spPr>
              <a:xfrm>
                <a:off x="-491901" y="4501151"/>
                <a:ext cx="38233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52" h="427" extrusionOk="0">
                    <a:moveTo>
                      <a:pt x="276" y="0"/>
                    </a:moveTo>
                    <a:cubicBezTo>
                      <a:pt x="0" y="0"/>
                      <a:pt x="0" y="426"/>
                      <a:pt x="276" y="426"/>
                    </a:cubicBezTo>
                    <a:cubicBezTo>
                      <a:pt x="552" y="426"/>
                      <a:pt x="552" y="0"/>
                      <a:pt x="276" y="0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594;p49">
                <a:extLst>
                  <a:ext uri="{FF2B5EF4-FFF2-40B4-BE49-F238E27FC236}">
                    <a16:creationId xmlns:a16="http://schemas.microsoft.com/office/drawing/2014/main" id="{378C4E2B-C4A3-4F75-A3FD-0ACC3D8F1901}"/>
                  </a:ext>
                </a:extLst>
              </p:cNvPr>
              <p:cNvSpPr/>
              <p:nvPr/>
            </p:nvSpPr>
            <p:spPr>
              <a:xfrm>
                <a:off x="-455469" y="4443871"/>
                <a:ext cx="38302" cy="29575"/>
              </a:xfrm>
              <a:custGeom>
                <a:avLst/>
                <a:gdLst/>
                <a:ahLst/>
                <a:cxnLst/>
                <a:rect l="l" t="t" r="r" b="b"/>
                <a:pathLst>
                  <a:path w="553" h="427" extrusionOk="0">
                    <a:moveTo>
                      <a:pt x="276" y="0"/>
                    </a:moveTo>
                    <a:cubicBezTo>
                      <a:pt x="1" y="0"/>
                      <a:pt x="1" y="426"/>
                      <a:pt x="276" y="426"/>
                    </a:cubicBezTo>
                    <a:cubicBezTo>
                      <a:pt x="552" y="426"/>
                      <a:pt x="552" y="0"/>
                      <a:pt x="276" y="0"/>
                    </a:cubicBezTo>
                    <a:close/>
                  </a:path>
                </a:pathLst>
              </a:custGeom>
              <a:solidFill>
                <a:srgbClr val="191919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595;p49">
                <a:extLst>
                  <a:ext uri="{FF2B5EF4-FFF2-40B4-BE49-F238E27FC236}">
                    <a16:creationId xmlns:a16="http://schemas.microsoft.com/office/drawing/2014/main" id="{C9264C49-3827-40A1-BEB4-B963347EA268}"/>
                  </a:ext>
                </a:extLst>
              </p:cNvPr>
              <p:cNvSpPr/>
              <p:nvPr/>
            </p:nvSpPr>
            <p:spPr>
              <a:xfrm>
                <a:off x="-111719" y="4786374"/>
                <a:ext cx="401030" cy="260496"/>
              </a:xfrm>
              <a:custGeom>
                <a:avLst/>
                <a:gdLst/>
                <a:ahLst/>
                <a:cxnLst/>
                <a:rect l="l" t="t" r="r" b="b"/>
                <a:pathLst>
                  <a:path w="5790" h="3761" extrusionOk="0">
                    <a:moveTo>
                      <a:pt x="3880" y="1"/>
                    </a:moveTo>
                    <a:cubicBezTo>
                      <a:pt x="2973" y="1"/>
                      <a:pt x="2082" y="191"/>
                      <a:pt x="1303" y="669"/>
                    </a:cubicBezTo>
                    <a:cubicBezTo>
                      <a:pt x="602" y="1070"/>
                      <a:pt x="0" y="1822"/>
                      <a:pt x="176" y="2599"/>
                    </a:cubicBezTo>
                    <a:cubicBezTo>
                      <a:pt x="338" y="3340"/>
                      <a:pt x="1185" y="3760"/>
                      <a:pt x="1965" y="3760"/>
                    </a:cubicBezTo>
                    <a:cubicBezTo>
                      <a:pt x="2029" y="3760"/>
                      <a:pt x="2093" y="3758"/>
                      <a:pt x="2155" y="3752"/>
                    </a:cubicBezTo>
                    <a:cubicBezTo>
                      <a:pt x="2983" y="3702"/>
                      <a:pt x="3760" y="3326"/>
                      <a:pt x="4562" y="3150"/>
                    </a:cubicBezTo>
                    <a:cubicBezTo>
                      <a:pt x="4837" y="3100"/>
                      <a:pt x="5138" y="3050"/>
                      <a:pt x="5414" y="3025"/>
                    </a:cubicBezTo>
                    <a:cubicBezTo>
                      <a:pt x="5664" y="2624"/>
                      <a:pt x="5790" y="2123"/>
                      <a:pt x="5739" y="1647"/>
                    </a:cubicBezTo>
                    <a:cubicBezTo>
                      <a:pt x="5714" y="1070"/>
                      <a:pt x="5439" y="494"/>
                      <a:pt x="5013" y="93"/>
                    </a:cubicBezTo>
                    <a:cubicBezTo>
                      <a:pt x="4637" y="34"/>
                      <a:pt x="4257" y="1"/>
                      <a:pt x="38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596;p49">
                <a:extLst>
                  <a:ext uri="{FF2B5EF4-FFF2-40B4-BE49-F238E27FC236}">
                    <a16:creationId xmlns:a16="http://schemas.microsoft.com/office/drawing/2014/main" id="{3A85BD3F-E9A5-44F6-86D0-542FD991B283}"/>
                  </a:ext>
                </a:extLst>
              </p:cNvPr>
              <p:cNvSpPr/>
              <p:nvPr/>
            </p:nvSpPr>
            <p:spPr>
              <a:xfrm>
                <a:off x="235425" y="4792746"/>
                <a:ext cx="152862" cy="206679"/>
              </a:xfrm>
              <a:custGeom>
                <a:avLst/>
                <a:gdLst/>
                <a:ahLst/>
                <a:cxnLst/>
                <a:rect l="l" t="t" r="r" b="b"/>
                <a:pathLst>
                  <a:path w="2207" h="298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27" y="402"/>
                      <a:pt x="702" y="978"/>
                      <a:pt x="727" y="1555"/>
                    </a:cubicBezTo>
                    <a:cubicBezTo>
                      <a:pt x="778" y="2031"/>
                      <a:pt x="652" y="2532"/>
                      <a:pt x="402" y="2933"/>
                    </a:cubicBezTo>
                    <a:cubicBezTo>
                      <a:pt x="529" y="2926"/>
                      <a:pt x="659" y="2923"/>
                      <a:pt x="789" y="2923"/>
                    </a:cubicBezTo>
                    <a:cubicBezTo>
                      <a:pt x="1145" y="2923"/>
                      <a:pt x="1507" y="2946"/>
                      <a:pt x="1855" y="2983"/>
                    </a:cubicBezTo>
                    <a:cubicBezTo>
                      <a:pt x="2106" y="2557"/>
                      <a:pt x="2206" y="2056"/>
                      <a:pt x="2156" y="1580"/>
                    </a:cubicBezTo>
                    <a:cubicBezTo>
                      <a:pt x="2106" y="1129"/>
                      <a:pt x="1905" y="702"/>
                      <a:pt x="1605" y="377"/>
                    </a:cubicBezTo>
                    <a:cubicBezTo>
                      <a:pt x="1103" y="201"/>
                      <a:pt x="552" y="76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597;p49">
                <a:extLst>
                  <a:ext uri="{FF2B5EF4-FFF2-40B4-BE49-F238E27FC236}">
                    <a16:creationId xmlns:a16="http://schemas.microsoft.com/office/drawing/2014/main" id="{830D1706-EC81-41D0-BF16-D5F185093BE4}"/>
                  </a:ext>
                </a:extLst>
              </p:cNvPr>
              <p:cNvSpPr/>
              <p:nvPr/>
            </p:nvSpPr>
            <p:spPr>
              <a:xfrm>
                <a:off x="348253" y="4818789"/>
                <a:ext cx="135477" cy="19795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2858" extrusionOk="0">
                    <a:moveTo>
                      <a:pt x="1" y="1"/>
                    </a:moveTo>
                    <a:cubicBezTo>
                      <a:pt x="276" y="326"/>
                      <a:pt x="477" y="753"/>
                      <a:pt x="527" y="1204"/>
                    </a:cubicBezTo>
                    <a:cubicBezTo>
                      <a:pt x="577" y="1680"/>
                      <a:pt x="477" y="2181"/>
                      <a:pt x="226" y="2607"/>
                    </a:cubicBezTo>
                    <a:cubicBezTo>
                      <a:pt x="627" y="2682"/>
                      <a:pt x="1053" y="2758"/>
                      <a:pt x="1454" y="2858"/>
                    </a:cubicBezTo>
                    <a:cubicBezTo>
                      <a:pt x="1705" y="2557"/>
                      <a:pt x="1880" y="2181"/>
                      <a:pt x="1931" y="1805"/>
                    </a:cubicBezTo>
                    <a:cubicBezTo>
                      <a:pt x="1956" y="1379"/>
                      <a:pt x="1880" y="978"/>
                      <a:pt x="1655" y="627"/>
                    </a:cubicBezTo>
                    <a:cubicBezTo>
                      <a:pt x="1179" y="427"/>
                      <a:pt x="677" y="226"/>
                      <a:pt x="176" y="51"/>
                    </a:cubicBezTo>
                    <a:cubicBezTo>
                      <a:pt x="126" y="26"/>
                      <a:pt x="51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598;p49">
                <a:extLst>
                  <a:ext uri="{FF2B5EF4-FFF2-40B4-BE49-F238E27FC236}">
                    <a16:creationId xmlns:a16="http://schemas.microsoft.com/office/drawing/2014/main" id="{D296BC8F-CD5A-4575-A0D3-BA4006804CA0}"/>
                  </a:ext>
                </a:extLst>
              </p:cNvPr>
              <p:cNvSpPr/>
              <p:nvPr/>
            </p:nvSpPr>
            <p:spPr>
              <a:xfrm>
                <a:off x="448961" y="4862216"/>
                <a:ext cx="170178" cy="194489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2808" extrusionOk="0">
                    <a:moveTo>
                      <a:pt x="201" y="0"/>
                    </a:moveTo>
                    <a:lnTo>
                      <a:pt x="201" y="0"/>
                    </a:lnTo>
                    <a:cubicBezTo>
                      <a:pt x="426" y="351"/>
                      <a:pt x="502" y="752"/>
                      <a:pt x="477" y="1178"/>
                    </a:cubicBezTo>
                    <a:cubicBezTo>
                      <a:pt x="426" y="1554"/>
                      <a:pt x="251" y="1930"/>
                      <a:pt x="0" y="2231"/>
                    </a:cubicBezTo>
                    <a:cubicBezTo>
                      <a:pt x="527" y="2356"/>
                      <a:pt x="1053" y="2506"/>
                      <a:pt x="1579" y="2682"/>
                    </a:cubicBezTo>
                    <a:cubicBezTo>
                      <a:pt x="1705" y="2732"/>
                      <a:pt x="1855" y="2782"/>
                      <a:pt x="1980" y="2807"/>
                    </a:cubicBezTo>
                    <a:cubicBezTo>
                      <a:pt x="2181" y="2582"/>
                      <a:pt x="2331" y="2281"/>
                      <a:pt x="2381" y="1980"/>
                    </a:cubicBezTo>
                    <a:cubicBezTo>
                      <a:pt x="2457" y="1604"/>
                      <a:pt x="2431" y="1203"/>
                      <a:pt x="2281" y="852"/>
                    </a:cubicBezTo>
                    <a:cubicBezTo>
                      <a:pt x="1579" y="577"/>
                      <a:pt x="903" y="276"/>
                      <a:pt x="2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599;p49">
                <a:extLst>
                  <a:ext uri="{FF2B5EF4-FFF2-40B4-BE49-F238E27FC236}">
                    <a16:creationId xmlns:a16="http://schemas.microsoft.com/office/drawing/2014/main" id="{C640A7B1-63F1-4FF2-B096-261653D82325}"/>
                  </a:ext>
                </a:extLst>
              </p:cNvPr>
              <p:cNvSpPr/>
              <p:nvPr/>
            </p:nvSpPr>
            <p:spPr>
              <a:xfrm>
                <a:off x="586101" y="4874337"/>
                <a:ext cx="543364" cy="250245"/>
              </a:xfrm>
              <a:custGeom>
                <a:avLst/>
                <a:gdLst/>
                <a:ahLst/>
                <a:cxnLst/>
                <a:rect l="l" t="t" r="r" b="b"/>
                <a:pathLst>
                  <a:path w="7845" h="3613" extrusionOk="0">
                    <a:moveTo>
                      <a:pt x="7319" y="1"/>
                    </a:moveTo>
                    <a:lnTo>
                      <a:pt x="7319" y="1"/>
                    </a:lnTo>
                    <a:cubicBezTo>
                      <a:pt x="6406" y="1003"/>
                      <a:pt x="5072" y="1417"/>
                      <a:pt x="3708" y="1417"/>
                    </a:cubicBezTo>
                    <a:cubicBezTo>
                      <a:pt x="3162" y="1417"/>
                      <a:pt x="2611" y="1351"/>
                      <a:pt x="2081" y="1229"/>
                    </a:cubicBezTo>
                    <a:cubicBezTo>
                      <a:pt x="1479" y="1078"/>
                      <a:pt x="878" y="878"/>
                      <a:pt x="301" y="677"/>
                    </a:cubicBezTo>
                    <a:lnTo>
                      <a:pt x="301" y="677"/>
                    </a:lnTo>
                    <a:cubicBezTo>
                      <a:pt x="451" y="1028"/>
                      <a:pt x="477" y="1429"/>
                      <a:pt x="401" y="1805"/>
                    </a:cubicBezTo>
                    <a:cubicBezTo>
                      <a:pt x="351" y="2106"/>
                      <a:pt x="201" y="2407"/>
                      <a:pt x="0" y="2632"/>
                    </a:cubicBezTo>
                    <a:cubicBezTo>
                      <a:pt x="1461" y="3111"/>
                      <a:pt x="2945" y="3613"/>
                      <a:pt x="4451" y="3613"/>
                    </a:cubicBezTo>
                    <a:cubicBezTo>
                      <a:pt x="4521" y="3613"/>
                      <a:pt x="4592" y="3612"/>
                      <a:pt x="4662" y="3610"/>
                    </a:cubicBezTo>
                    <a:cubicBezTo>
                      <a:pt x="5564" y="3560"/>
                      <a:pt x="6517" y="3334"/>
                      <a:pt x="7168" y="2707"/>
                    </a:cubicBezTo>
                    <a:cubicBezTo>
                      <a:pt x="7845" y="2081"/>
                      <a:pt x="7745" y="828"/>
                      <a:pt x="7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7" name="Google Shape;2683;p63">
            <a:extLst>
              <a:ext uri="{FF2B5EF4-FFF2-40B4-BE49-F238E27FC236}">
                <a16:creationId xmlns:a16="http://schemas.microsoft.com/office/drawing/2014/main" id="{9F953935-F0FF-4063-8414-F6DFCBC422CD}"/>
              </a:ext>
            </a:extLst>
          </p:cNvPr>
          <p:cNvGrpSpPr/>
          <p:nvPr/>
        </p:nvGrpSpPr>
        <p:grpSpPr>
          <a:xfrm rot="1340185">
            <a:off x="8175644" y="1291379"/>
            <a:ext cx="762606" cy="498468"/>
            <a:chOff x="2167950" y="1658675"/>
            <a:chExt cx="500175" cy="330800"/>
          </a:xfrm>
        </p:grpSpPr>
        <p:sp>
          <p:nvSpPr>
            <p:cNvPr id="128" name="Google Shape;2684;p63">
              <a:extLst>
                <a:ext uri="{FF2B5EF4-FFF2-40B4-BE49-F238E27FC236}">
                  <a16:creationId xmlns:a16="http://schemas.microsoft.com/office/drawing/2014/main" id="{BAE633E6-B836-499A-9E57-E4EFB1217675}"/>
                </a:ext>
              </a:extLst>
            </p:cNvPr>
            <p:cNvSpPr/>
            <p:nvPr/>
          </p:nvSpPr>
          <p:spPr>
            <a:xfrm>
              <a:off x="2167950" y="1658675"/>
              <a:ext cx="500175" cy="330800"/>
            </a:xfrm>
            <a:custGeom>
              <a:avLst/>
              <a:gdLst/>
              <a:ahLst/>
              <a:cxnLst/>
              <a:rect l="l" t="t" r="r" b="b"/>
              <a:pathLst>
                <a:path w="20007" h="13232" extrusionOk="0">
                  <a:moveTo>
                    <a:pt x="12614" y="0"/>
                  </a:moveTo>
                  <a:cubicBezTo>
                    <a:pt x="11413" y="0"/>
                    <a:pt x="10111" y="525"/>
                    <a:pt x="8969" y="1732"/>
                  </a:cubicBezTo>
                  <a:cubicBezTo>
                    <a:pt x="7830" y="526"/>
                    <a:pt x="6530" y="2"/>
                    <a:pt x="5330" y="2"/>
                  </a:cubicBezTo>
                  <a:cubicBezTo>
                    <a:pt x="2358" y="2"/>
                    <a:pt x="0" y="3216"/>
                    <a:pt x="2225" y="7245"/>
                  </a:cubicBezTo>
                  <a:lnTo>
                    <a:pt x="5900" y="9636"/>
                  </a:lnTo>
                  <a:lnTo>
                    <a:pt x="8327" y="12919"/>
                  </a:lnTo>
                  <a:cubicBezTo>
                    <a:pt x="8452" y="13008"/>
                    <a:pt x="8577" y="13080"/>
                    <a:pt x="8719" y="13151"/>
                  </a:cubicBezTo>
                  <a:cubicBezTo>
                    <a:pt x="8800" y="13204"/>
                    <a:pt x="8889" y="13231"/>
                    <a:pt x="8978" y="13231"/>
                  </a:cubicBezTo>
                  <a:cubicBezTo>
                    <a:pt x="9067" y="13231"/>
                    <a:pt x="9156" y="13204"/>
                    <a:pt x="9237" y="13151"/>
                  </a:cubicBezTo>
                  <a:cubicBezTo>
                    <a:pt x="20006" y="6899"/>
                    <a:pt x="16973" y="0"/>
                    <a:pt x="12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685;p63">
              <a:extLst>
                <a:ext uri="{FF2B5EF4-FFF2-40B4-BE49-F238E27FC236}">
                  <a16:creationId xmlns:a16="http://schemas.microsoft.com/office/drawing/2014/main" id="{A8821E7A-E2D4-42CB-ABD9-7CD7FA46F8EC}"/>
                </a:ext>
              </a:extLst>
            </p:cNvPr>
            <p:cNvSpPr/>
            <p:nvPr/>
          </p:nvSpPr>
          <p:spPr>
            <a:xfrm>
              <a:off x="2371650" y="1976275"/>
              <a:ext cx="20975" cy="12975"/>
            </a:xfrm>
            <a:custGeom>
              <a:avLst/>
              <a:gdLst/>
              <a:ahLst/>
              <a:cxnLst/>
              <a:rect l="l" t="t" r="r" b="b"/>
              <a:pathLst>
                <a:path w="839" h="519" extrusionOk="0">
                  <a:moveTo>
                    <a:pt x="0" y="1"/>
                  </a:moveTo>
                  <a:lnTo>
                    <a:pt x="179" y="215"/>
                  </a:lnTo>
                  <a:cubicBezTo>
                    <a:pt x="250" y="269"/>
                    <a:pt x="304" y="304"/>
                    <a:pt x="375" y="340"/>
                  </a:cubicBezTo>
                  <a:cubicBezTo>
                    <a:pt x="429" y="376"/>
                    <a:pt x="589" y="465"/>
                    <a:pt x="589" y="465"/>
                  </a:cubicBezTo>
                  <a:cubicBezTo>
                    <a:pt x="643" y="483"/>
                    <a:pt x="678" y="500"/>
                    <a:pt x="732" y="518"/>
                  </a:cubicBezTo>
                  <a:lnTo>
                    <a:pt x="839" y="518"/>
                  </a:lnTo>
                  <a:cubicBezTo>
                    <a:pt x="554" y="340"/>
                    <a:pt x="268" y="179"/>
                    <a:pt x="0" y="1"/>
                  </a:cubicBezTo>
                  <a:close/>
                </a:path>
              </a:pathLst>
            </a:custGeom>
            <a:solidFill>
              <a:srgbClr val="609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686;p63">
              <a:extLst>
                <a:ext uri="{FF2B5EF4-FFF2-40B4-BE49-F238E27FC236}">
                  <a16:creationId xmlns:a16="http://schemas.microsoft.com/office/drawing/2014/main" id="{FFD71810-AB57-489D-993F-E93E64188F50}"/>
                </a:ext>
              </a:extLst>
            </p:cNvPr>
            <p:cNvSpPr/>
            <p:nvPr/>
          </p:nvSpPr>
          <p:spPr>
            <a:xfrm>
              <a:off x="2223550" y="1717300"/>
              <a:ext cx="273925" cy="264375"/>
            </a:xfrm>
            <a:custGeom>
              <a:avLst/>
              <a:gdLst/>
              <a:ahLst/>
              <a:cxnLst/>
              <a:rect l="l" t="t" r="r" b="b"/>
              <a:pathLst>
                <a:path w="10957" h="10575" extrusionOk="0">
                  <a:moveTo>
                    <a:pt x="5438" y="1"/>
                  </a:moveTo>
                  <a:cubicBezTo>
                    <a:pt x="5077" y="1"/>
                    <a:pt x="4693" y="154"/>
                    <a:pt x="4390" y="457"/>
                  </a:cubicBezTo>
                  <a:cubicBezTo>
                    <a:pt x="3748" y="1082"/>
                    <a:pt x="1535" y="3330"/>
                    <a:pt x="1" y="4900"/>
                  </a:cubicBezTo>
                  <a:cubicBezTo>
                    <a:pt x="1000" y="6702"/>
                    <a:pt x="2909" y="8665"/>
                    <a:pt x="6103" y="10574"/>
                  </a:cubicBezTo>
                  <a:cubicBezTo>
                    <a:pt x="7905" y="8843"/>
                    <a:pt x="9832" y="6970"/>
                    <a:pt x="10349" y="6452"/>
                  </a:cubicBezTo>
                  <a:cubicBezTo>
                    <a:pt x="10885" y="5917"/>
                    <a:pt x="10956" y="5078"/>
                    <a:pt x="10492" y="4615"/>
                  </a:cubicBezTo>
                  <a:cubicBezTo>
                    <a:pt x="10296" y="4418"/>
                    <a:pt x="10028" y="4311"/>
                    <a:pt x="9743" y="4311"/>
                  </a:cubicBezTo>
                  <a:cubicBezTo>
                    <a:pt x="9778" y="4276"/>
                    <a:pt x="9814" y="4240"/>
                    <a:pt x="9850" y="4204"/>
                  </a:cubicBezTo>
                  <a:cubicBezTo>
                    <a:pt x="10403" y="3651"/>
                    <a:pt x="10474" y="2830"/>
                    <a:pt x="10010" y="2366"/>
                  </a:cubicBezTo>
                  <a:cubicBezTo>
                    <a:pt x="9805" y="2161"/>
                    <a:pt x="9528" y="2061"/>
                    <a:pt x="9235" y="2061"/>
                  </a:cubicBezTo>
                  <a:cubicBezTo>
                    <a:pt x="9043" y="2061"/>
                    <a:pt x="8845" y="2103"/>
                    <a:pt x="8654" y="2188"/>
                  </a:cubicBezTo>
                  <a:cubicBezTo>
                    <a:pt x="8868" y="1706"/>
                    <a:pt x="8815" y="1171"/>
                    <a:pt x="8476" y="814"/>
                  </a:cubicBezTo>
                  <a:cubicBezTo>
                    <a:pt x="8269" y="607"/>
                    <a:pt x="7990" y="506"/>
                    <a:pt x="7696" y="506"/>
                  </a:cubicBezTo>
                  <a:cubicBezTo>
                    <a:pt x="7332" y="506"/>
                    <a:pt x="6944" y="661"/>
                    <a:pt x="6638" y="957"/>
                  </a:cubicBezTo>
                  <a:cubicBezTo>
                    <a:pt x="6602" y="993"/>
                    <a:pt x="6567" y="1046"/>
                    <a:pt x="6531" y="1082"/>
                  </a:cubicBezTo>
                  <a:cubicBezTo>
                    <a:pt x="6531" y="796"/>
                    <a:pt x="6424" y="511"/>
                    <a:pt x="6228" y="315"/>
                  </a:cubicBezTo>
                  <a:cubicBezTo>
                    <a:pt x="6018" y="105"/>
                    <a:pt x="5736" y="1"/>
                    <a:pt x="5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687;p63">
              <a:extLst>
                <a:ext uri="{FF2B5EF4-FFF2-40B4-BE49-F238E27FC236}">
                  <a16:creationId xmlns:a16="http://schemas.microsoft.com/office/drawing/2014/main" id="{DC324C06-23BF-47E7-A608-1D1A68E846DA}"/>
                </a:ext>
              </a:extLst>
            </p:cNvPr>
            <p:cNvSpPr/>
            <p:nvPr/>
          </p:nvSpPr>
          <p:spPr>
            <a:xfrm>
              <a:off x="2191000" y="1658825"/>
              <a:ext cx="171750" cy="197950"/>
            </a:xfrm>
            <a:custGeom>
              <a:avLst/>
              <a:gdLst/>
              <a:ahLst/>
              <a:cxnLst/>
              <a:rect l="l" t="t" r="r" b="b"/>
              <a:pathLst>
                <a:path w="6870" h="7918" extrusionOk="0">
                  <a:moveTo>
                    <a:pt x="4399" y="0"/>
                  </a:moveTo>
                  <a:cubicBezTo>
                    <a:pt x="4003" y="0"/>
                    <a:pt x="3608" y="56"/>
                    <a:pt x="3230" y="173"/>
                  </a:cubicBezTo>
                  <a:cubicBezTo>
                    <a:pt x="2516" y="387"/>
                    <a:pt x="1856" y="816"/>
                    <a:pt x="1374" y="1387"/>
                  </a:cubicBezTo>
                  <a:cubicBezTo>
                    <a:pt x="553" y="2368"/>
                    <a:pt x="286" y="3706"/>
                    <a:pt x="482" y="4955"/>
                  </a:cubicBezTo>
                  <a:cubicBezTo>
                    <a:pt x="482" y="4973"/>
                    <a:pt x="500" y="4973"/>
                    <a:pt x="500" y="4991"/>
                  </a:cubicBezTo>
                  <a:cubicBezTo>
                    <a:pt x="625" y="5776"/>
                    <a:pt x="910" y="6525"/>
                    <a:pt x="1303" y="7239"/>
                  </a:cubicBezTo>
                  <a:lnTo>
                    <a:pt x="2355" y="7917"/>
                  </a:lnTo>
                  <a:cubicBezTo>
                    <a:pt x="2302" y="7846"/>
                    <a:pt x="2266" y="7774"/>
                    <a:pt x="2213" y="7685"/>
                  </a:cubicBezTo>
                  <a:cubicBezTo>
                    <a:pt x="0" y="3672"/>
                    <a:pt x="2354" y="456"/>
                    <a:pt x="5325" y="456"/>
                  </a:cubicBezTo>
                  <a:cubicBezTo>
                    <a:pt x="5829" y="456"/>
                    <a:pt x="6350" y="548"/>
                    <a:pt x="6870" y="744"/>
                  </a:cubicBezTo>
                  <a:cubicBezTo>
                    <a:pt x="6673" y="619"/>
                    <a:pt x="6459" y="495"/>
                    <a:pt x="6245" y="405"/>
                  </a:cubicBezTo>
                  <a:cubicBezTo>
                    <a:pt x="5664" y="142"/>
                    <a:pt x="5029" y="0"/>
                    <a:pt x="439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688;p63">
              <a:extLst>
                <a:ext uri="{FF2B5EF4-FFF2-40B4-BE49-F238E27FC236}">
                  <a16:creationId xmlns:a16="http://schemas.microsoft.com/office/drawing/2014/main" id="{B589772A-48A2-4014-8ADB-D3CF09B45AAD}"/>
                </a:ext>
              </a:extLst>
            </p:cNvPr>
            <p:cNvSpPr/>
            <p:nvPr/>
          </p:nvSpPr>
          <p:spPr>
            <a:xfrm>
              <a:off x="2381025" y="1751925"/>
              <a:ext cx="40150" cy="35275"/>
            </a:xfrm>
            <a:custGeom>
              <a:avLst/>
              <a:gdLst/>
              <a:ahLst/>
              <a:cxnLst/>
              <a:rect l="l" t="t" r="r" b="b"/>
              <a:pathLst>
                <a:path w="1606" h="1411" extrusionOk="0">
                  <a:moveTo>
                    <a:pt x="1004" y="0"/>
                  </a:moveTo>
                  <a:cubicBezTo>
                    <a:pt x="799" y="0"/>
                    <a:pt x="571" y="97"/>
                    <a:pt x="393" y="286"/>
                  </a:cubicBezTo>
                  <a:cubicBezTo>
                    <a:pt x="71" y="589"/>
                    <a:pt x="0" y="1035"/>
                    <a:pt x="250" y="1267"/>
                  </a:cubicBezTo>
                  <a:cubicBezTo>
                    <a:pt x="347" y="1364"/>
                    <a:pt x="481" y="1411"/>
                    <a:pt x="626" y="1411"/>
                  </a:cubicBezTo>
                  <a:cubicBezTo>
                    <a:pt x="829" y="1411"/>
                    <a:pt x="1054" y="1319"/>
                    <a:pt x="1231" y="1142"/>
                  </a:cubicBezTo>
                  <a:cubicBezTo>
                    <a:pt x="1552" y="821"/>
                    <a:pt x="1606" y="375"/>
                    <a:pt x="1374" y="143"/>
                  </a:cubicBezTo>
                  <a:cubicBezTo>
                    <a:pt x="1279" y="47"/>
                    <a:pt x="1147" y="0"/>
                    <a:pt x="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689;p63">
              <a:extLst>
                <a:ext uri="{FF2B5EF4-FFF2-40B4-BE49-F238E27FC236}">
                  <a16:creationId xmlns:a16="http://schemas.microsoft.com/office/drawing/2014/main" id="{5B5EDC06-2833-4B28-9B8B-F36F1365AF80}"/>
                </a:ext>
              </a:extLst>
            </p:cNvPr>
            <p:cNvSpPr/>
            <p:nvPr/>
          </p:nvSpPr>
          <p:spPr>
            <a:xfrm>
              <a:off x="2330600" y="1741800"/>
              <a:ext cx="39725" cy="35425"/>
            </a:xfrm>
            <a:custGeom>
              <a:avLst/>
              <a:gdLst/>
              <a:ahLst/>
              <a:cxnLst/>
              <a:rect l="l" t="t" r="r" b="b"/>
              <a:pathLst>
                <a:path w="1589" h="1417" extrusionOk="0">
                  <a:moveTo>
                    <a:pt x="997" y="0"/>
                  </a:moveTo>
                  <a:cubicBezTo>
                    <a:pt x="790" y="0"/>
                    <a:pt x="557" y="99"/>
                    <a:pt x="376" y="280"/>
                  </a:cubicBezTo>
                  <a:cubicBezTo>
                    <a:pt x="54" y="583"/>
                    <a:pt x="1" y="1030"/>
                    <a:pt x="233" y="1279"/>
                  </a:cubicBezTo>
                  <a:cubicBezTo>
                    <a:pt x="326" y="1372"/>
                    <a:pt x="453" y="1417"/>
                    <a:pt x="592" y="1417"/>
                  </a:cubicBezTo>
                  <a:cubicBezTo>
                    <a:pt x="800" y="1417"/>
                    <a:pt x="1033" y="1318"/>
                    <a:pt x="1214" y="1137"/>
                  </a:cubicBezTo>
                  <a:cubicBezTo>
                    <a:pt x="1535" y="815"/>
                    <a:pt x="1589" y="387"/>
                    <a:pt x="1357" y="137"/>
                  </a:cubicBezTo>
                  <a:cubicBezTo>
                    <a:pt x="1264" y="44"/>
                    <a:pt x="1136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690;p63">
              <a:extLst>
                <a:ext uri="{FF2B5EF4-FFF2-40B4-BE49-F238E27FC236}">
                  <a16:creationId xmlns:a16="http://schemas.microsoft.com/office/drawing/2014/main" id="{ABF4D6DF-7682-4341-B4F0-D5A3B52686D4}"/>
                </a:ext>
              </a:extLst>
            </p:cNvPr>
            <p:cNvSpPr/>
            <p:nvPr/>
          </p:nvSpPr>
          <p:spPr>
            <a:xfrm>
              <a:off x="2419825" y="1790500"/>
              <a:ext cx="39725" cy="35475"/>
            </a:xfrm>
            <a:custGeom>
              <a:avLst/>
              <a:gdLst/>
              <a:ahLst/>
              <a:cxnLst/>
              <a:rect l="l" t="t" r="r" b="b"/>
              <a:pathLst>
                <a:path w="1589" h="1419" extrusionOk="0">
                  <a:moveTo>
                    <a:pt x="985" y="1"/>
                  </a:moveTo>
                  <a:cubicBezTo>
                    <a:pt x="781" y="1"/>
                    <a:pt x="553" y="99"/>
                    <a:pt x="375" y="277"/>
                  </a:cubicBezTo>
                  <a:cubicBezTo>
                    <a:pt x="54" y="598"/>
                    <a:pt x="0" y="1044"/>
                    <a:pt x="232" y="1276"/>
                  </a:cubicBezTo>
                  <a:cubicBezTo>
                    <a:pt x="328" y="1372"/>
                    <a:pt x="460" y="1419"/>
                    <a:pt x="603" y="1419"/>
                  </a:cubicBezTo>
                  <a:cubicBezTo>
                    <a:pt x="807" y="1419"/>
                    <a:pt x="1035" y="1322"/>
                    <a:pt x="1214" y="1133"/>
                  </a:cubicBezTo>
                  <a:cubicBezTo>
                    <a:pt x="1535" y="830"/>
                    <a:pt x="1588" y="384"/>
                    <a:pt x="1356" y="152"/>
                  </a:cubicBezTo>
                  <a:cubicBezTo>
                    <a:pt x="1261" y="49"/>
                    <a:pt x="1129" y="1"/>
                    <a:pt x="9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691;p63">
              <a:extLst>
                <a:ext uri="{FF2B5EF4-FFF2-40B4-BE49-F238E27FC236}">
                  <a16:creationId xmlns:a16="http://schemas.microsoft.com/office/drawing/2014/main" id="{918DD2CA-D44C-45F2-B9D2-764A1583608E}"/>
                </a:ext>
              </a:extLst>
            </p:cNvPr>
            <p:cNvSpPr/>
            <p:nvPr/>
          </p:nvSpPr>
          <p:spPr>
            <a:xfrm>
              <a:off x="2431425" y="1843800"/>
              <a:ext cx="40175" cy="35300"/>
            </a:xfrm>
            <a:custGeom>
              <a:avLst/>
              <a:gdLst/>
              <a:ahLst/>
              <a:cxnLst/>
              <a:rect l="l" t="t" r="r" b="b"/>
              <a:pathLst>
                <a:path w="1607" h="1412" extrusionOk="0">
                  <a:moveTo>
                    <a:pt x="1004" y="1"/>
                  </a:moveTo>
                  <a:cubicBezTo>
                    <a:pt x="799" y="1"/>
                    <a:pt x="571" y="97"/>
                    <a:pt x="393" y="286"/>
                  </a:cubicBezTo>
                  <a:cubicBezTo>
                    <a:pt x="72" y="589"/>
                    <a:pt x="0" y="1036"/>
                    <a:pt x="232" y="1267"/>
                  </a:cubicBezTo>
                  <a:cubicBezTo>
                    <a:pt x="336" y="1364"/>
                    <a:pt x="472" y="1411"/>
                    <a:pt x="617" y="1411"/>
                  </a:cubicBezTo>
                  <a:cubicBezTo>
                    <a:pt x="821" y="1411"/>
                    <a:pt x="1044" y="1319"/>
                    <a:pt x="1231" y="1143"/>
                  </a:cubicBezTo>
                  <a:cubicBezTo>
                    <a:pt x="1553" y="821"/>
                    <a:pt x="1606" y="375"/>
                    <a:pt x="1374" y="143"/>
                  </a:cubicBezTo>
                  <a:cubicBezTo>
                    <a:pt x="1279" y="48"/>
                    <a:pt x="1147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692;p63">
              <a:extLst>
                <a:ext uri="{FF2B5EF4-FFF2-40B4-BE49-F238E27FC236}">
                  <a16:creationId xmlns:a16="http://schemas.microsoft.com/office/drawing/2014/main" id="{5DDB6251-EC6E-4B84-87D3-2602C00BFEE8}"/>
                </a:ext>
              </a:extLst>
            </p:cNvPr>
            <p:cNvSpPr/>
            <p:nvPr/>
          </p:nvSpPr>
          <p:spPr>
            <a:xfrm>
              <a:off x="2296700" y="1796050"/>
              <a:ext cx="124050" cy="112600"/>
            </a:xfrm>
            <a:custGeom>
              <a:avLst/>
              <a:gdLst/>
              <a:ahLst/>
              <a:cxnLst/>
              <a:rect l="l" t="t" r="r" b="b"/>
              <a:pathLst>
                <a:path w="4962" h="4504" extrusionOk="0">
                  <a:moveTo>
                    <a:pt x="1586" y="0"/>
                  </a:moveTo>
                  <a:cubicBezTo>
                    <a:pt x="1073" y="0"/>
                    <a:pt x="451" y="337"/>
                    <a:pt x="268" y="1054"/>
                  </a:cubicBezTo>
                  <a:cubicBezTo>
                    <a:pt x="1" y="2107"/>
                    <a:pt x="1107" y="2303"/>
                    <a:pt x="1767" y="2963"/>
                  </a:cubicBezTo>
                  <a:cubicBezTo>
                    <a:pt x="2358" y="3554"/>
                    <a:pt x="2563" y="4503"/>
                    <a:pt x="3355" y="4503"/>
                  </a:cubicBezTo>
                  <a:cubicBezTo>
                    <a:pt x="3448" y="4503"/>
                    <a:pt x="3548" y="4490"/>
                    <a:pt x="3659" y="4462"/>
                  </a:cubicBezTo>
                  <a:cubicBezTo>
                    <a:pt x="4711" y="4212"/>
                    <a:pt x="4961" y="2999"/>
                    <a:pt x="4515" y="2571"/>
                  </a:cubicBezTo>
                  <a:cubicBezTo>
                    <a:pt x="3962" y="2000"/>
                    <a:pt x="4533" y="1482"/>
                    <a:pt x="3908" y="840"/>
                  </a:cubicBezTo>
                  <a:cubicBezTo>
                    <a:pt x="3266" y="198"/>
                    <a:pt x="2731" y="769"/>
                    <a:pt x="2178" y="216"/>
                  </a:cubicBezTo>
                  <a:cubicBezTo>
                    <a:pt x="2041" y="74"/>
                    <a:pt x="1826" y="0"/>
                    <a:pt x="1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693;p63">
              <a:extLst>
                <a:ext uri="{FF2B5EF4-FFF2-40B4-BE49-F238E27FC236}">
                  <a16:creationId xmlns:a16="http://schemas.microsoft.com/office/drawing/2014/main" id="{6B5F8E5D-06C0-4139-B576-AB29D25CB186}"/>
                </a:ext>
              </a:extLst>
            </p:cNvPr>
            <p:cNvSpPr/>
            <p:nvPr/>
          </p:nvSpPr>
          <p:spPr>
            <a:xfrm>
              <a:off x="2223550" y="182730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482" y="0"/>
                  </a:moveTo>
                  <a:cubicBezTo>
                    <a:pt x="304" y="179"/>
                    <a:pt x="143" y="339"/>
                    <a:pt x="1" y="500"/>
                  </a:cubicBezTo>
                  <a:cubicBezTo>
                    <a:pt x="357" y="1142"/>
                    <a:pt x="839" y="1803"/>
                    <a:pt x="1446" y="2498"/>
                  </a:cubicBezTo>
                  <a:cubicBezTo>
                    <a:pt x="1499" y="2552"/>
                    <a:pt x="1553" y="2605"/>
                    <a:pt x="1606" y="2677"/>
                  </a:cubicBezTo>
                  <a:cubicBezTo>
                    <a:pt x="1910" y="2998"/>
                    <a:pt x="2249" y="3319"/>
                    <a:pt x="2606" y="3658"/>
                  </a:cubicBezTo>
                  <a:cubicBezTo>
                    <a:pt x="2641" y="3676"/>
                    <a:pt x="2677" y="3712"/>
                    <a:pt x="2713" y="3747"/>
                  </a:cubicBezTo>
                  <a:cubicBezTo>
                    <a:pt x="3391" y="4354"/>
                    <a:pt x="4194" y="4943"/>
                    <a:pt x="5104" y="5550"/>
                  </a:cubicBezTo>
                  <a:cubicBezTo>
                    <a:pt x="5139" y="5585"/>
                    <a:pt x="5193" y="5621"/>
                    <a:pt x="5229" y="5639"/>
                  </a:cubicBezTo>
                  <a:cubicBezTo>
                    <a:pt x="5514" y="5817"/>
                    <a:pt x="5799" y="5996"/>
                    <a:pt x="6103" y="6174"/>
                  </a:cubicBezTo>
                  <a:cubicBezTo>
                    <a:pt x="6121" y="6156"/>
                    <a:pt x="6156" y="6138"/>
                    <a:pt x="6174" y="6120"/>
                  </a:cubicBezTo>
                  <a:cubicBezTo>
                    <a:pt x="3480" y="4372"/>
                    <a:pt x="1821" y="2588"/>
                    <a:pt x="911" y="946"/>
                  </a:cubicBezTo>
                  <a:cubicBezTo>
                    <a:pt x="750" y="625"/>
                    <a:pt x="589" y="322"/>
                    <a:pt x="48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2748;p63">
            <a:extLst>
              <a:ext uri="{FF2B5EF4-FFF2-40B4-BE49-F238E27FC236}">
                <a16:creationId xmlns:a16="http://schemas.microsoft.com/office/drawing/2014/main" id="{77C8514C-F1D8-413C-B99F-2E0845DF0933}"/>
              </a:ext>
            </a:extLst>
          </p:cNvPr>
          <p:cNvGrpSpPr/>
          <p:nvPr/>
        </p:nvGrpSpPr>
        <p:grpSpPr>
          <a:xfrm>
            <a:off x="3696568" y="1157681"/>
            <a:ext cx="481070" cy="468294"/>
            <a:chOff x="3316215" y="2019619"/>
            <a:chExt cx="481070" cy="468294"/>
          </a:xfrm>
        </p:grpSpPr>
        <p:sp>
          <p:nvSpPr>
            <p:cNvPr id="139" name="Google Shape;2749;p63">
              <a:extLst>
                <a:ext uri="{FF2B5EF4-FFF2-40B4-BE49-F238E27FC236}">
                  <a16:creationId xmlns:a16="http://schemas.microsoft.com/office/drawing/2014/main" id="{C316C1A9-23D1-4649-A1EF-CD0F87E6B3E3}"/>
                </a:ext>
              </a:extLst>
            </p:cNvPr>
            <p:cNvSpPr/>
            <p:nvPr/>
          </p:nvSpPr>
          <p:spPr>
            <a:xfrm>
              <a:off x="3316215" y="2019619"/>
              <a:ext cx="481070" cy="468294"/>
            </a:xfrm>
            <a:custGeom>
              <a:avLst/>
              <a:gdLst/>
              <a:ahLst/>
              <a:cxnLst/>
              <a:rect l="l" t="t" r="r" b="b"/>
              <a:pathLst>
                <a:path w="15702" h="15285" extrusionOk="0">
                  <a:moveTo>
                    <a:pt x="10985" y="0"/>
                  </a:moveTo>
                  <a:cubicBezTo>
                    <a:pt x="10416" y="0"/>
                    <a:pt x="9847" y="215"/>
                    <a:pt x="9421" y="641"/>
                  </a:cubicBezTo>
                  <a:cubicBezTo>
                    <a:pt x="8832" y="1229"/>
                    <a:pt x="8654" y="2068"/>
                    <a:pt x="8868" y="2817"/>
                  </a:cubicBezTo>
                  <a:cubicBezTo>
                    <a:pt x="8975" y="3174"/>
                    <a:pt x="8868" y="3549"/>
                    <a:pt x="8618" y="3799"/>
                  </a:cubicBezTo>
                  <a:lnTo>
                    <a:pt x="4015" y="8402"/>
                  </a:lnTo>
                  <a:cubicBezTo>
                    <a:pt x="3814" y="8603"/>
                    <a:pt x="3553" y="8703"/>
                    <a:pt x="3292" y="8703"/>
                  </a:cubicBezTo>
                  <a:cubicBezTo>
                    <a:pt x="3205" y="8703"/>
                    <a:pt x="3118" y="8692"/>
                    <a:pt x="3033" y="8670"/>
                  </a:cubicBezTo>
                  <a:cubicBezTo>
                    <a:pt x="2823" y="8605"/>
                    <a:pt x="2605" y="8572"/>
                    <a:pt x="2388" y="8572"/>
                  </a:cubicBezTo>
                  <a:cubicBezTo>
                    <a:pt x="1833" y="8572"/>
                    <a:pt x="1280" y="8787"/>
                    <a:pt x="857" y="9223"/>
                  </a:cubicBezTo>
                  <a:cubicBezTo>
                    <a:pt x="0" y="10061"/>
                    <a:pt x="0" y="11435"/>
                    <a:pt x="821" y="12292"/>
                  </a:cubicBezTo>
                  <a:cubicBezTo>
                    <a:pt x="1254" y="12741"/>
                    <a:pt x="1827" y="12973"/>
                    <a:pt x="2409" y="12973"/>
                  </a:cubicBezTo>
                  <a:cubicBezTo>
                    <a:pt x="2450" y="12973"/>
                    <a:pt x="2492" y="12972"/>
                    <a:pt x="2534" y="12970"/>
                  </a:cubicBezTo>
                  <a:lnTo>
                    <a:pt x="2534" y="12970"/>
                  </a:lnTo>
                  <a:cubicBezTo>
                    <a:pt x="2498" y="13576"/>
                    <a:pt x="2712" y="14201"/>
                    <a:pt x="3194" y="14665"/>
                  </a:cubicBezTo>
                  <a:cubicBezTo>
                    <a:pt x="3618" y="15080"/>
                    <a:pt x="4172" y="15285"/>
                    <a:pt x="4726" y="15285"/>
                  </a:cubicBezTo>
                  <a:cubicBezTo>
                    <a:pt x="5292" y="15285"/>
                    <a:pt x="5857" y="15071"/>
                    <a:pt x="6281" y="14647"/>
                  </a:cubicBezTo>
                  <a:cubicBezTo>
                    <a:pt x="6870" y="14058"/>
                    <a:pt x="7048" y="13202"/>
                    <a:pt x="6834" y="12452"/>
                  </a:cubicBezTo>
                  <a:cubicBezTo>
                    <a:pt x="6727" y="12113"/>
                    <a:pt x="6834" y="11739"/>
                    <a:pt x="7084" y="11489"/>
                  </a:cubicBezTo>
                  <a:lnTo>
                    <a:pt x="11687" y="6868"/>
                  </a:lnTo>
                  <a:cubicBezTo>
                    <a:pt x="11885" y="6683"/>
                    <a:pt x="12141" y="6577"/>
                    <a:pt x="12398" y="6577"/>
                  </a:cubicBezTo>
                  <a:cubicBezTo>
                    <a:pt x="12489" y="6577"/>
                    <a:pt x="12580" y="6590"/>
                    <a:pt x="12669" y="6618"/>
                  </a:cubicBezTo>
                  <a:cubicBezTo>
                    <a:pt x="12874" y="6681"/>
                    <a:pt x="13086" y="6713"/>
                    <a:pt x="13298" y="6713"/>
                  </a:cubicBezTo>
                  <a:cubicBezTo>
                    <a:pt x="13859" y="6713"/>
                    <a:pt x="14418" y="6492"/>
                    <a:pt x="14845" y="6065"/>
                  </a:cubicBezTo>
                  <a:cubicBezTo>
                    <a:pt x="15702" y="5226"/>
                    <a:pt x="15702" y="3852"/>
                    <a:pt x="14881" y="2996"/>
                  </a:cubicBezTo>
                  <a:cubicBezTo>
                    <a:pt x="14448" y="2546"/>
                    <a:pt x="13875" y="2314"/>
                    <a:pt x="13293" y="2314"/>
                  </a:cubicBezTo>
                  <a:cubicBezTo>
                    <a:pt x="13252" y="2314"/>
                    <a:pt x="13210" y="2315"/>
                    <a:pt x="13168" y="2318"/>
                  </a:cubicBezTo>
                  <a:cubicBezTo>
                    <a:pt x="13204" y="1693"/>
                    <a:pt x="12990" y="1069"/>
                    <a:pt x="12508" y="605"/>
                  </a:cubicBezTo>
                  <a:cubicBezTo>
                    <a:pt x="12087" y="201"/>
                    <a:pt x="11536" y="0"/>
                    <a:pt x="10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750;p63">
              <a:extLst>
                <a:ext uri="{FF2B5EF4-FFF2-40B4-BE49-F238E27FC236}">
                  <a16:creationId xmlns:a16="http://schemas.microsoft.com/office/drawing/2014/main" id="{AD458E46-684E-47E3-9A98-FC18FECAB728}"/>
                </a:ext>
              </a:extLst>
            </p:cNvPr>
            <p:cNvSpPr/>
            <p:nvPr/>
          </p:nvSpPr>
          <p:spPr>
            <a:xfrm>
              <a:off x="3404755" y="2101541"/>
              <a:ext cx="392528" cy="386370"/>
            </a:xfrm>
            <a:custGeom>
              <a:avLst/>
              <a:gdLst/>
              <a:ahLst/>
              <a:cxnLst/>
              <a:rect l="l" t="t" r="r" b="b"/>
              <a:pathLst>
                <a:path w="12812" h="12611" extrusionOk="0">
                  <a:moveTo>
                    <a:pt x="11616" y="1"/>
                  </a:moveTo>
                  <a:lnTo>
                    <a:pt x="11616" y="1"/>
                  </a:lnTo>
                  <a:cubicBezTo>
                    <a:pt x="12187" y="857"/>
                    <a:pt x="12098" y="2035"/>
                    <a:pt x="11349" y="2784"/>
                  </a:cubicBezTo>
                  <a:cubicBezTo>
                    <a:pt x="10919" y="3213"/>
                    <a:pt x="10348" y="3424"/>
                    <a:pt x="9780" y="3424"/>
                  </a:cubicBezTo>
                  <a:cubicBezTo>
                    <a:pt x="9568" y="3424"/>
                    <a:pt x="9357" y="3395"/>
                    <a:pt x="9154" y="3337"/>
                  </a:cubicBezTo>
                  <a:cubicBezTo>
                    <a:pt x="9060" y="3308"/>
                    <a:pt x="8964" y="3293"/>
                    <a:pt x="8868" y="3293"/>
                  </a:cubicBezTo>
                  <a:cubicBezTo>
                    <a:pt x="8618" y="3293"/>
                    <a:pt x="8371" y="3393"/>
                    <a:pt x="8191" y="3587"/>
                  </a:cubicBezTo>
                  <a:lnTo>
                    <a:pt x="3569" y="8190"/>
                  </a:lnTo>
                  <a:cubicBezTo>
                    <a:pt x="3319" y="8440"/>
                    <a:pt x="3212" y="8815"/>
                    <a:pt x="3319" y="9172"/>
                  </a:cubicBezTo>
                  <a:cubicBezTo>
                    <a:pt x="3551" y="9921"/>
                    <a:pt x="3373" y="10760"/>
                    <a:pt x="2766" y="11349"/>
                  </a:cubicBezTo>
                  <a:cubicBezTo>
                    <a:pt x="2338" y="11777"/>
                    <a:pt x="1775" y="11990"/>
                    <a:pt x="1211" y="11990"/>
                  </a:cubicBezTo>
                  <a:cubicBezTo>
                    <a:pt x="789" y="11990"/>
                    <a:pt x="367" y="11871"/>
                    <a:pt x="1" y="11634"/>
                  </a:cubicBezTo>
                  <a:lnTo>
                    <a:pt x="1" y="11634"/>
                  </a:lnTo>
                  <a:cubicBezTo>
                    <a:pt x="90" y="11759"/>
                    <a:pt x="197" y="11884"/>
                    <a:pt x="304" y="11991"/>
                  </a:cubicBezTo>
                  <a:cubicBezTo>
                    <a:pt x="728" y="12406"/>
                    <a:pt x="1282" y="12611"/>
                    <a:pt x="1836" y="12611"/>
                  </a:cubicBezTo>
                  <a:cubicBezTo>
                    <a:pt x="2402" y="12611"/>
                    <a:pt x="2967" y="12397"/>
                    <a:pt x="3391" y="11973"/>
                  </a:cubicBezTo>
                  <a:cubicBezTo>
                    <a:pt x="3980" y="11384"/>
                    <a:pt x="4158" y="10528"/>
                    <a:pt x="3944" y="9778"/>
                  </a:cubicBezTo>
                  <a:cubicBezTo>
                    <a:pt x="3837" y="9439"/>
                    <a:pt x="3944" y="9065"/>
                    <a:pt x="4194" y="8815"/>
                  </a:cubicBezTo>
                  <a:lnTo>
                    <a:pt x="8797" y="4194"/>
                  </a:lnTo>
                  <a:cubicBezTo>
                    <a:pt x="8995" y="4009"/>
                    <a:pt x="9251" y="3903"/>
                    <a:pt x="9508" y="3903"/>
                  </a:cubicBezTo>
                  <a:cubicBezTo>
                    <a:pt x="9599" y="3903"/>
                    <a:pt x="9690" y="3916"/>
                    <a:pt x="9779" y="3944"/>
                  </a:cubicBezTo>
                  <a:cubicBezTo>
                    <a:pt x="9984" y="4007"/>
                    <a:pt x="10196" y="4039"/>
                    <a:pt x="10408" y="4039"/>
                  </a:cubicBezTo>
                  <a:cubicBezTo>
                    <a:pt x="10969" y="4039"/>
                    <a:pt x="11528" y="3818"/>
                    <a:pt x="11955" y="3391"/>
                  </a:cubicBezTo>
                  <a:cubicBezTo>
                    <a:pt x="12812" y="2552"/>
                    <a:pt x="12812" y="1178"/>
                    <a:pt x="11991" y="322"/>
                  </a:cubicBezTo>
                  <a:cubicBezTo>
                    <a:pt x="11884" y="197"/>
                    <a:pt x="11759" y="90"/>
                    <a:pt x="1161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751;p63">
              <a:extLst>
                <a:ext uri="{FF2B5EF4-FFF2-40B4-BE49-F238E27FC236}">
                  <a16:creationId xmlns:a16="http://schemas.microsoft.com/office/drawing/2014/main" id="{2971AF51-7DDE-430D-8984-54A6F3BD2DFB}"/>
                </a:ext>
              </a:extLst>
            </p:cNvPr>
            <p:cNvSpPr/>
            <p:nvPr/>
          </p:nvSpPr>
          <p:spPr>
            <a:xfrm>
              <a:off x="3484564" y="2295195"/>
              <a:ext cx="25736" cy="24479"/>
            </a:xfrm>
            <a:custGeom>
              <a:avLst/>
              <a:gdLst/>
              <a:ahLst/>
              <a:cxnLst/>
              <a:rect l="l" t="t" r="r" b="b"/>
              <a:pathLst>
                <a:path w="840" h="799" extrusionOk="0">
                  <a:moveTo>
                    <a:pt x="251" y="0"/>
                  </a:moveTo>
                  <a:cubicBezTo>
                    <a:pt x="193" y="0"/>
                    <a:pt x="135" y="23"/>
                    <a:pt x="90" y="67"/>
                  </a:cubicBezTo>
                  <a:cubicBezTo>
                    <a:pt x="1" y="157"/>
                    <a:pt x="1" y="299"/>
                    <a:pt x="90" y="388"/>
                  </a:cubicBezTo>
                  <a:lnTo>
                    <a:pt x="429" y="727"/>
                  </a:lnTo>
                  <a:cubicBezTo>
                    <a:pt x="465" y="781"/>
                    <a:pt x="536" y="799"/>
                    <a:pt x="590" y="799"/>
                  </a:cubicBezTo>
                  <a:cubicBezTo>
                    <a:pt x="643" y="799"/>
                    <a:pt x="714" y="781"/>
                    <a:pt x="750" y="727"/>
                  </a:cubicBezTo>
                  <a:cubicBezTo>
                    <a:pt x="839" y="638"/>
                    <a:pt x="839" y="496"/>
                    <a:pt x="750" y="406"/>
                  </a:cubicBezTo>
                  <a:lnTo>
                    <a:pt x="411" y="67"/>
                  </a:lnTo>
                  <a:cubicBezTo>
                    <a:pt x="367" y="23"/>
                    <a:pt x="309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752;p63">
              <a:extLst>
                <a:ext uri="{FF2B5EF4-FFF2-40B4-BE49-F238E27FC236}">
                  <a16:creationId xmlns:a16="http://schemas.microsoft.com/office/drawing/2014/main" id="{EA2160D2-415E-4FEC-B2BB-CD61086BC15C}"/>
                </a:ext>
              </a:extLst>
            </p:cNvPr>
            <p:cNvSpPr/>
            <p:nvPr/>
          </p:nvSpPr>
          <p:spPr>
            <a:xfrm>
              <a:off x="3597736" y="2182024"/>
              <a:ext cx="25705" cy="24510"/>
            </a:xfrm>
            <a:custGeom>
              <a:avLst/>
              <a:gdLst/>
              <a:ahLst/>
              <a:cxnLst/>
              <a:rect l="l" t="t" r="r" b="b"/>
              <a:pathLst>
                <a:path w="839" h="800" extrusionOk="0">
                  <a:moveTo>
                    <a:pt x="250" y="1"/>
                  </a:moveTo>
                  <a:cubicBezTo>
                    <a:pt x="192" y="1"/>
                    <a:pt x="134" y="23"/>
                    <a:pt x="89" y="68"/>
                  </a:cubicBezTo>
                  <a:cubicBezTo>
                    <a:pt x="0" y="157"/>
                    <a:pt x="0" y="318"/>
                    <a:pt x="89" y="407"/>
                  </a:cubicBezTo>
                  <a:lnTo>
                    <a:pt x="428" y="728"/>
                  </a:lnTo>
                  <a:cubicBezTo>
                    <a:pt x="464" y="782"/>
                    <a:pt x="518" y="799"/>
                    <a:pt x="589" y="799"/>
                  </a:cubicBezTo>
                  <a:cubicBezTo>
                    <a:pt x="643" y="799"/>
                    <a:pt x="696" y="782"/>
                    <a:pt x="750" y="728"/>
                  </a:cubicBezTo>
                  <a:cubicBezTo>
                    <a:pt x="839" y="639"/>
                    <a:pt x="839" y="496"/>
                    <a:pt x="750" y="407"/>
                  </a:cubicBezTo>
                  <a:lnTo>
                    <a:pt x="411" y="68"/>
                  </a:lnTo>
                  <a:cubicBezTo>
                    <a:pt x="366" y="23"/>
                    <a:pt x="308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753;p63">
              <a:extLst>
                <a:ext uri="{FF2B5EF4-FFF2-40B4-BE49-F238E27FC236}">
                  <a16:creationId xmlns:a16="http://schemas.microsoft.com/office/drawing/2014/main" id="{2E5D4460-2396-4B2C-A7CA-C8D3E669344E}"/>
                </a:ext>
              </a:extLst>
            </p:cNvPr>
            <p:cNvSpPr/>
            <p:nvPr/>
          </p:nvSpPr>
          <p:spPr>
            <a:xfrm>
              <a:off x="3537045" y="2234320"/>
              <a:ext cx="43230" cy="42188"/>
            </a:xfrm>
            <a:custGeom>
              <a:avLst/>
              <a:gdLst/>
              <a:ahLst/>
              <a:cxnLst/>
              <a:rect l="l" t="t" r="r" b="b"/>
              <a:pathLst>
                <a:path w="1411" h="1377" extrusionOk="0">
                  <a:moveTo>
                    <a:pt x="1170" y="0"/>
                  </a:moveTo>
                  <a:cubicBezTo>
                    <a:pt x="1161" y="0"/>
                    <a:pt x="1152" y="1"/>
                    <a:pt x="1143" y="2"/>
                  </a:cubicBezTo>
                  <a:cubicBezTo>
                    <a:pt x="1018" y="2"/>
                    <a:pt x="911" y="127"/>
                    <a:pt x="928" y="252"/>
                  </a:cubicBezTo>
                  <a:cubicBezTo>
                    <a:pt x="928" y="413"/>
                    <a:pt x="875" y="591"/>
                    <a:pt x="732" y="716"/>
                  </a:cubicBezTo>
                  <a:cubicBezTo>
                    <a:pt x="620" y="844"/>
                    <a:pt x="464" y="915"/>
                    <a:pt x="304" y="915"/>
                  </a:cubicBezTo>
                  <a:cubicBezTo>
                    <a:pt x="287" y="915"/>
                    <a:pt x="268" y="914"/>
                    <a:pt x="250" y="912"/>
                  </a:cubicBezTo>
                  <a:cubicBezTo>
                    <a:pt x="241" y="911"/>
                    <a:pt x="232" y="910"/>
                    <a:pt x="223" y="910"/>
                  </a:cubicBezTo>
                  <a:cubicBezTo>
                    <a:pt x="110" y="910"/>
                    <a:pt x="18" y="1011"/>
                    <a:pt x="18" y="1126"/>
                  </a:cubicBezTo>
                  <a:cubicBezTo>
                    <a:pt x="1" y="1251"/>
                    <a:pt x="108" y="1358"/>
                    <a:pt x="233" y="1376"/>
                  </a:cubicBezTo>
                  <a:lnTo>
                    <a:pt x="304" y="1376"/>
                  </a:lnTo>
                  <a:cubicBezTo>
                    <a:pt x="572" y="1376"/>
                    <a:pt x="857" y="1251"/>
                    <a:pt x="1071" y="1055"/>
                  </a:cubicBezTo>
                  <a:cubicBezTo>
                    <a:pt x="1285" y="823"/>
                    <a:pt x="1410" y="520"/>
                    <a:pt x="1392" y="217"/>
                  </a:cubicBezTo>
                  <a:cubicBezTo>
                    <a:pt x="1376" y="101"/>
                    <a:pt x="1283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2539;p63">
            <a:extLst>
              <a:ext uri="{FF2B5EF4-FFF2-40B4-BE49-F238E27FC236}">
                <a16:creationId xmlns:a16="http://schemas.microsoft.com/office/drawing/2014/main" id="{C10900A0-43BB-41EE-887A-720ED1B09B60}"/>
              </a:ext>
            </a:extLst>
          </p:cNvPr>
          <p:cNvGrpSpPr/>
          <p:nvPr/>
        </p:nvGrpSpPr>
        <p:grpSpPr>
          <a:xfrm>
            <a:off x="161149" y="5990789"/>
            <a:ext cx="754940" cy="707331"/>
            <a:chOff x="4711225" y="4119177"/>
            <a:chExt cx="467957" cy="435720"/>
          </a:xfrm>
        </p:grpSpPr>
        <p:sp>
          <p:nvSpPr>
            <p:cNvPr id="145" name="Google Shape;2540;p63">
              <a:extLst>
                <a:ext uri="{FF2B5EF4-FFF2-40B4-BE49-F238E27FC236}">
                  <a16:creationId xmlns:a16="http://schemas.microsoft.com/office/drawing/2014/main" id="{A439E728-B651-46CC-851E-AA92F8789C33}"/>
                </a:ext>
              </a:extLst>
            </p:cNvPr>
            <p:cNvSpPr/>
            <p:nvPr/>
          </p:nvSpPr>
          <p:spPr>
            <a:xfrm>
              <a:off x="4738002" y="4192429"/>
              <a:ext cx="416057" cy="194640"/>
            </a:xfrm>
            <a:custGeom>
              <a:avLst/>
              <a:gdLst/>
              <a:ahLst/>
              <a:cxnLst/>
              <a:rect l="l" t="t" r="r" b="b"/>
              <a:pathLst>
                <a:path w="13580" h="6353" extrusionOk="0">
                  <a:moveTo>
                    <a:pt x="5621" y="1"/>
                  </a:moveTo>
                  <a:cubicBezTo>
                    <a:pt x="4818" y="1"/>
                    <a:pt x="4123" y="393"/>
                    <a:pt x="3712" y="1000"/>
                  </a:cubicBezTo>
                  <a:cubicBezTo>
                    <a:pt x="3632" y="1120"/>
                    <a:pt x="3511" y="1181"/>
                    <a:pt x="3381" y="1181"/>
                  </a:cubicBezTo>
                  <a:cubicBezTo>
                    <a:pt x="3338" y="1181"/>
                    <a:pt x="3293" y="1174"/>
                    <a:pt x="3248" y="1160"/>
                  </a:cubicBezTo>
                  <a:cubicBezTo>
                    <a:pt x="3070" y="1089"/>
                    <a:pt x="2856" y="1071"/>
                    <a:pt x="2642" y="1071"/>
                  </a:cubicBezTo>
                  <a:cubicBezTo>
                    <a:pt x="1910" y="1125"/>
                    <a:pt x="1303" y="1714"/>
                    <a:pt x="1232" y="2463"/>
                  </a:cubicBezTo>
                  <a:cubicBezTo>
                    <a:pt x="1214" y="2570"/>
                    <a:pt x="1214" y="2659"/>
                    <a:pt x="1232" y="2766"/>
                  </a:cubicBezTo>
                  <a:cubicBezTo>
                    <a:pt x="1250" y="2963"/>
                    <a:pt x="1125" y="3123"/>
                    <a:pt x="947" y="3177"/>
                  </a:cubicBezTo>
                  <a:cubicBezTo>
                    <a:pt x="393" y="3337"/>
                    <a:pt x="1" y="3855"/>
                    <a:pt x="1" y="4444"/>
                  </a:cubicBezTo>
                  <a:cubicBezTo>
                    <a:pt x="1" y="5175"/>
                    <a:pt x="590" y="5764"/>
                    <a:pt x="1321" y="5764"/>
                  </a:cubicBezTo>
                  <a:lnTo>
                    <a:pt x="11652" y="6353"/>
                  </a:lnTo>
                  <a:cubicBezTo>
                    <a:pt x="12705" y="6353"/>
                    <a:pt x="13579" y="5461"/>
                    <a:pt x="13526" y="4390"/>
                  </a:cubicBezTo>
                  <a:cubicBezTo>
                    <a:pt x="13472" y="3426"/>
                    <a:pt x="12705" y="2641"/>
                    <a:pt x="11741" y="2588"/>
                  </a:cubicBezTo>
                  <a:cubicBezTo>
                    <a:pt x="11711" y="2586"/>
                    <a:pt x="11681" y="2586"/>
                    <a:pt x="11651" y="2586"/>
                  </a:cubicBezTo>
                  <a:cubicBezTo>
                    <a:pt x="11330" y="2586"/>
                    <a:pt x="11039" y="2671"/>
                    <a:pt x="10778" y="2802"/>
                  </a:cubicBezTo>
                  <a:cubicBezTo>
                    <a:pt x="10712" y="2835"/>
                    <a:pt x="10642" y="2851"/>
                    <a:pt x="10575" y="2851"/>
                  </a:cubicBezTo>
                  <a:cubicBezTo>
                    <a:pt x="10425" y="2851"/>
                    <a:pt x="10286" y="2771"/>
                    <a:pt x="10225" y="2624"/>
                  </a:cubicBezTo>
                  <a:cubicBezTo>
                    <a:pt x="9939" y="1981"/>
                    <a:pt x="9279" y="1517"/>
                    <a:pt x="8530" y="1517"/>
                  </a:cubicBezTo>
                  <a:cubicBezTo>
                    <a:pt x="8405" y="1517"/>
                    <a:pt x="8280" y="1535"/>
                    <a:pt x="8155" y="1553"/>
                  </a:cubicBezTo>
                  <a:cubicBezTo>
                    <a:pt x="8129" y="1558"/>
                    <a:pt x="8102" y="1561"/>
                    <a:pt x="8076" y="1561"/>
                  </a:cubicBezTo>
                  <a:cubicBezTo>
                    <a:pt x="7926" y="1561"/>
                    <a:pt x="7785" y="1476"/>
                    <a:pt x="7709" y="1339"/>
                  </a:cubicBezTo>
                  <a:cubicBezTo>
                    <a:pt x="7352" y="554"/>
                    <a:pt x="6549" y="1"/>
                    <a:pt x="56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541;p63">
              <a:extLst>
                <a:ext uri="{FF2B5EF4-FFF2-40B4-BE49-F238E27FC236}">
                  <a16:creationId xmlns:a16="http://schemas.microsoft.com/office/drawing/2014/main" id="{61D3C059-A899-4688-A167-1BFFD36901DB}"/>
                </a:ext>
              </a:extLst>
            </p:cNvPr>
            <p:cNvSpPr/>
            <p:nvPr/>
          </p:nvSpPr>
          <p:spPr>
            <a:xfrm>
              <a:off x="4738002" y="4355324"/>
              <a:ext cx="414403" cy="199573"/>
            </a:xfrm>
            <a:custGeom>
              <a:avLst/>
              <a:gdLst/>
              <a:ahLst/>
              <a:cxnLst/>
              <a:rect l="l" t="t" r="r" b="b"/>
              <a:pathLst>
                <a:path w="13526" h="6514" extrusionOk="0">
                  <a:moveTo>
                    <a:pt x="6763" y="1"/>
                  </a:moveTo>
                  <a:lnTo>
                    <a:pt x="1" y="893"/>
                  </a:lnTo>
                  <a:cubicBezTo>
                    <a:pt x="1" y="893"/>
                    <a:pt x="108" y="3605"/>
                    <a:pt x="1107" y="5461"/>
                  </a:cubicBezTo>
                  <a:cubicBezTo>
                    <a:pt x="1446" y="6103"/>
                    <a:pt x="2142" y="6513"/>
                    <a:pt x="2874" y="6513"/>
                  </a:cubicBezTo>
                  <a:lnTo>
                    <a:pt x="10653" y="6513"/>
                  </a:lnTo>
                  <a:cubicBezTo>
                    <a:pt x="11385" y="6513"/>
                    <a:pt x="12080" y="6103"/>
                    <a:pt x="12419" y="5461"/>
                  </a:cubicBezTo>
                  <a:cubicBezTo>
                    <a:pt x="13419" y="3605"/>
                    <a:pt x="13526" y="893"/>
                    <a:pt x="13526" y="893"/>
                  </a:cubicBezTo>
                  <a:lnTo>
                    <a:pt x="6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542;p63">
              <a:extLst>
                <a:ext uri="{FF2B5EF4-FFF2-40B4-BE49-F238E27FC236}">
                  <a16:creationId xmlns:a16="http://schemas.microsoft.com/office/drawing/2014/main" id="{2297AEB8-8441-42AF-AD8D-7F63B7F6849A}"/>
                </a:ext>
              </a:extLst>
            </p:cNvPr>
            <p:cNvSpPr/>
            <p:nvPr/>
          </p:nvSpPr>
          <p:spPr>
            <a:xfrm>
              <a:off x="4860457" y="4443343"/>
              <a:ext cx="14246" cy="27911"/>
            </a:xfrm>
            <a:custGeom>
              <a:avLst/>
              <a:gdLst/>
              <a:ahLst/>
              <a:cxnLst/>
              <a:rect l="l" t="t" r="r" b="b"/>
              <a:pathLst>
                <a:path w="465" h="911" extrusionOk="0">
                  <a:moveTo>
                    <a:pt x="233" y="0"/>
                  </a:moveTo>
                  <a:cubicBezTo>
                    <a:pt x="108" y="0"/>
                    <a:pt x="1" y="108"/>
                    <a:pt x="1" y="232"/>
                  </a:cubicBezTo>
                  <a:lnTo>
                    <a:pt x="1" y="678"/>
                  </a:lnTo>
                  <a:cubicBezTo>
                    <a:pt x="1" y="821"/>
                    <a:pt x="108" y="910"/>
                    <a:pt x="233" y="910"/>
                  </a:cubicBezTo>
                  <a:cubicBezTo>
                    <a:pt x="358" y="910"/>
                    <a:pt x="465" y="821"/>
                    <a:pt x="465" y="678"/>
                  </a:cubicBezTo>
                  <a:lnTo>
                    <a:pt x="465" y="232"/>
                  </a:lnTo>
                  <a:cubicBezTo>
                    <a:pt x="465" y="108"/>
                    <a:pt x="358" y="0"/>
                    <a:pt x="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543;p63">
              <a:extLst>
                <a:ext uri="{FF2B5EF4-FFF2-40B4-BE49-F238E27FC236}">
                  <a16:creationId xmlns:a16="http://schemas.microsoft.com/office/drawing/2014/main" id="{8589E3A5-8D98-4F01-8E6C-D214ED2CEA4B}"/>
                </a:ext>
              </a:extLst>
            </p:cNvPr>
            <p:cNvSpPr/>
            <p:nvPr/>
          </p:nvSpPr>
          <p:spPr>
            <a:xfrm>
              <a:off x="5015723" y="4443343"/>
              <a:ext cx="14216" cy="27911"/>
            </a:xfrm>
            <a:custGeom>
              <a:avLst/>
              <a:gdLst/>
              <a:ahLst/>
              <a:cxnLst/>
              <a:rect l="l" t="t" r="r" b="b"/>
              <a:pathLst>
                <a:path w="464" h="911" extrusionOk="0">
                  <a:moveTo>
                    <a:pt x="232" y="0"/>
                  </a:moveTo>
                  <a:cubicBezTo>
                    <a:pt x="107" y="0"/>
                    <a:pt x="0" y="108"/>
                    <a:pt x="0" y="232"/>
                  </a:cubicBezTo>
                  <a:lnTo>
                    <a:pt x="0" y="678"/>
                  </a:lnTo>
                  <a:cubicBezTo>
                    <a:pt x="0" y="821"/>
                    <a:pt x="107" y="910"/>
                    <a:pt x="232" y="910"/>
                  </a:cubicBezTo>
                  <a:cubicBezTo>
                    <a:pt x="357" y="910"/>
                    <a:pt x="464" y="821"/>
                    <a:pt x="464" y="678"/>
                  </a:cubicBezTo>
                  <a:lnTo>
                    <a:pt x="464" y="232"/>
                  </a:lnTo>
                  <a:cubicBezTo>
                    <a:pt x="464" y="108"/>
                    <a:pt x="357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544;p63">
              <a:extLst>
                <a:ext uri="{FF2B5EF4-FFF2-40B4-BE49-F238E27FC236}">
                  <a16:creationId xmlns:a16="http://schemas.microsoft.com/office/drawing/2014/main" id="{1B7886FF-9C01-4DFA-A86D-247CF82A912C}"/>
                </a:ext>
              </a:extLst>
            </p:cNvPr>
            <p:cNvSpPr/>
            <p:nvPr/>
          </p:nvSpPr>
          <p:spPr>
            <a:xfrm>
              <a:off x="4918421" y="4456302"/>
              <a:ext cx="53585" cy="22610"/>
            </a:xfrm>
            <a:custGeom>
              <a:avLst/>
              <a:gdLst/>
              <a:ahLst/>
              <a:cxnLst/>
              <a:rect l="l" t="t" r="r" b="b"/>
              <a:pathLst>
                <a:path w="1749" h="738" extrusionOk="0">
                  <a:moveTo>
                    <a:pt x="247" y="1"/>
                  </a:moveTo>
                  <a:cubicBezTo>
                    <a:pt x="193" y="1"/>
                    <a:pt x="137" y="19"/>
                    <a:pt x="89" y="59"/>
                  </a:cubicBezTo>
                  <a:cubicBezTo>
                    <a:pt x="0" y="148"/>
                    <a:pt x="0" y="291"/>
                    <a:pt x="71" y="380"/>
                  </a:cubicBezTo>
                  <a:cubicBezTo>
                    <a:pt x="268" y="612"/>
                    <a:pt x="571" y="737"/>
                    <a:pt x="874" y="737"/>
                  </a:cubicBezTo>
                  <a:cubicBezTo>
                    <a:pt x="1178" y="737"/>
                    <a:pt x="1481" y="612"/>
                    <a:pt x="1677" y="380"/>
                  </a:cubicBezTo>
                  <a:cubicBezTo>
                    <a:pt x="1749" y="291"/>
                    <a:pt x="1749" y="148"/>
                    <a:pt x="1642" y="59"/>
                  </a:cubicBezTo>
                  <a:cubicBezTo>
                    <a:pt x="1601" y="19"/>
                    <a:pt x="1550" y="1"/>
                    <a:pt x="1498" y="1"/>
                  </a:cubicBezTo>
                  <a:cubicBezTo>
                    <a:pt x="1435" y="1"/>
                    <a:pt x="1369" y="28"/>
                    <a:pt x="1320" y="77"/>
                  </a:cubicBezTo>
                  <a:cubicBezTo>
                    <a:pt x="1213" y="202"/>
                    <a:pt x="1053" y="273"/>
                    <a:pt x="874" y="273"/>
                  </a:cubicBezTo>
                  <a:cubicBezTo>
                    <a:pt x="696" y="273"/>
                    <a:pt x="535" y="202"/>
                    <a:pt x="428" y="77"/>
                  </a:cubicBezTo>
                  <a:cubicBezTo>
                    <a:pt x="379" y="28"/>
                    <a:pt x="314" y="1"/>
                    <a:pt x="2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545;p63">
              <a:extLst>
                <a:ext uri="{FF2B5EF4-FFF2-40B4-BE49-F238E27FC236}">
                  <a16:creationId xmlns:a16="http://schemas.microsoft.com/office/drawing/2014/main" id="{8C6A356E-389A-4798-8682-8A34A32B6B6A}"/>
                </a:ext>
              </a:extLst>
            </p:cNvPr>
            <p:cNvSpPr/>
            <p:nvPr/>
          </p:nvSpPr>
          <p:spPr>
            <a:xfrm>
              <a:off x="4738002" y="4355324"/>
              <a:ext cx="414403" cy="55791"/>
            </a:xfrm>
            <a:custGeom>
              <a:avLst/>
              <a:gdLst/>
              <a:ahLst/>
              <a:cxnLst/>
              <a:rect l="l" t="t" r="r" b="b"/>
              <a:pathLst>
                <a:path w="13526" h="1821" extrusionOk="0">
                  <a:moveTo>
                    <a:pt x="6763" y="1"/>
                  </a:moveTo>
                  <a:lnTo>
                    <a:pt x="1" y="893"/>
                  </a:lnTo>
                  <a:cubicBezTo>
                    <a:pt x="1" y="893"/>
                    <a:pt x="19" y="1250"/>
                    <a:pt x="90" y="1821"/>
                  </a:cubicBezTo>
                  <a:lnTo>
                    <a:pt x="13436" y="1821"/>
                  </a:lnTo>
                  <a:cubicBezTo>
                    <a:pt x="13508" y="1250"/>
                    <a:pt x="13526" y="893"/>
                    <a:pt x="13526" y="893"/>
                  </a:cubicBezTo>
                  <a:lnTo>
                    <a:pt x="6763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546;p63">
              <a:extLst>
                <a:ext uri="{FF2B5EF4-FFF2-40B4-BE49-F238E27FC236}">
                  <a16:creationId xmlns:a16="http://schemas.microsoft.com/office/drawing/2014/main" id="{05543719-8283-490E-9B87-6B2924DD5FF2}"/>
                </a:ext>
              </a:extLst>
            </p:cNvPr>
            <p:cNvSpPr/>
            <p:nvPr/>
          </p:nvSpPr>
          <p:spPr>
            <a:xfrm>
              <a:off x="4711225" y="4328547"/>
              <a:ext cx="467957" cy="54136"/>
            </a:xfrm>
            <a:custGeom>
              <a:avLst/>
              <a:gdLst/>
              <a:ahLst/>
              <a:cxnLst/>
              <a:rect l="l" t="t" r="r" b="b"/>
              <a:pathLst>
                <a:path w="15274" h="1767" extrusionOk="0">
                  <a:moveTo>
                    <a:pt x="875" y="1"/>
                  </a:moveTo>
                  <a:cubicBezTo>
                    <a:pt x="393" y="1"/>
                    <a:pt x="1" y="393"/>
                    <a:pt x="1" y="875"/>
                  </a:cubicBezTo>
                  <a:cubicBezTo>
                    <a:pt x="1" y="1374"/>
                    <a:pt x="393" y="1767"/>
                    <a:pt x="875" y="1767"/>
                  </a:cubicBezTo>
                  <a:lnTo>
                    <a:pt x="14400" y="1767"/>
                  </a:lnTo>
                  <a:cubicBezTo>
                    <a:pt x="14881" y="1767"/>
                    <a:pt x="15274" y="1374"/>
                    <a:pt x="15274" y="875"/>
                  </a:cubicBezTo>
                  <a:cubicBezTo>
                    <a:pt x="15274" y="393"/>
                    <a:pt x="14881" y="1"/>
                    <a:pt x="144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547;p63">
              <a:extLst>
                <a:ext uri="{FF2B5EF4-FFF2-40B4-BE49-F238E27FC236}">
                  <a16:creationId xmlns:a16="http://schemas.microsoft.com/office/drawing/2014/main" id="{CBBCADA0-0705-4D23-BCD7-D461FCFB84BF}"/>
                </a:ext>
              </a:extLst>
            </p:cNvPr>
            <p:cNvSpPr/>
            <p:nvPr/>
          </p:nvSpPr>
          <p:spPr>
            <a:xfrm>
              <a:off x="4975804" y="4119177"/>
              <a:ext cx="66177" cy="65626"/>
            </a:xfrm>
            <a:custGeom>
              <a:avLst/>
              <a:gdLst/>
              <a:ahLst/>
              <a:cxnLst/>
              <a:rect l="l" t="t" r="r" b="b"/>
              <a:pathLst>
                <a:path w="2160" h="2142" extrusionOk="0">
                  <a:moveTo>
                    <a:pt x="1071" y="1"/>
                  </a:moveTo>
                  <a:cubicBezTo>
                    <a:pt x="482" y="1"/>
                    <a:pt x="1" y="483"/>
                    <a:pt x="1" y="1071"/>
                  </a:cubicBezTo>
                  <a:cubicBezTo>
                    <a:pt x="1" y="1660"/>
                    <a:pt x="482" y="2142"/>
                    <a:pt x="1071" y="2142"/>
                  </a:cubicBezTo>
                  <a:cubicBezTo>
                    <a:pt x="1678" y="2142"/>
                    <a:pt x="2159" y="1660"/>
                    <a:pt x="2159" y="1071"/>
                  </a:cubicBezTo>
                  <a:cubicBezTo>
                    <a:pt x="2159" y="483"/>
                    <a:pt x="1678" y="1"/>
                    <a:pt x="10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548;p63">
              <a:extLst>
                <a:ext uri="{FF2B5EF4-FFF2-40B4-BE49-F238E27FC236}">
                  <a16:creationId xmlns:a16="http://schemas.microsoft.com/office/drawing/2014/main" id="{245C27A0-C400-42DF-B752-AD9556A8C3CD}"/>
                </a:ext>
              </a:extLst>
            </p:cNvPr>
            <p:cNvSpPr/>
            <p:nvPr/>
          </p:nvSpPr>
          <p:spPr>
            <a:xfrm>
              <a:off x="5059442" y="4192429"/>
              <a:ext cx="49234" cy="49786"/>
            </a:xfrm>
            <a:custGeom>
              <a:avLst/>
              <a:gdLst/>
              <a:ahLst/>
              <a:cxnLst/>
              <a:rect l="l" t="t" r="r" b="b"/>
              <a:pathLst>
                <a:path w="1607" h="1625" extrusionOk="0">
                  <a:moveTo>
                    <a:pt x="803" y="1"/>
                  </a:moveTo>
                  <a:cubicBezTo>
                    <a:pt x="357" y="1"/>
                    <a:pt x="0" y="358"/>
                    <a:pt x="0" y="804"/>
                  </a:cubicBezTo>
                  <a:cubicBezTo>
                    <a:pt x="0" y="1250"/>
                    <a:pt x="357" y="1624"/>
                    <a:pt x="803" y="1624"/>
                  </a:cubicBezTo>
                  <a:cubicBezTo>
                    <a:pt x="1249" y="1624"/>
                    <a:pt x="1606" y="1250"/>
                    <a:pt x="1606" y="804"/>
                  </a:cubicBezTo>
                  <a:cubicBezTo>
                    <a:pt x="1606" y="358"/>
                    <a:pt x="1249" y="1"/>
                    <a:pt x="8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549;p63">
              <a:extLst>
                <a:ext uri="{FF2B5EF4-FFF2-40B4-BE49-F238E27FC236}">
                  <a16:creationId xmlns:a16="http://schemas.microsoft.com/office/drawing/2014/main" id="{E1B22FAB-C561-4992-93F1-C5B4CE41B74B}"/>
                </a:ext>
              </a:extLst>
            </p:cNvPr>
            <p:cNvSpPr/>
            <p:nvPr/>
          </p:nvSpPr>
          <p:spPr>
            <a:xfrm>
              <a:off x="5086770" y="4124109"/>
              <a:ext cx="34467" cy="35019"/>
            </a:xfrm>
            <a:custGeom>
              <a:avLst/>
              <a:gdLst/>
              <a:ahLst/>
              <a:cxnLst/>
              <a:rect l="l" t="t" r="r" b="b"/>
              <a:pathLst>
                <a:path w="1125" h="1143" extrusionOk="0">
                  <a:moveTo>
                    <a:pt x="554" y="0"/>
                  </a:moveTo>
                  <a:cubicBezTo>
                    <a:pt x="250" y="0"/>
                    <a:pt x="1" y="268"/>
                    <a:pt x="1" y="571"/>
                  </a:cubicBezTo>
                  <a:cubicBezTo>
                    <a:pt x="1" y="892"/>
                    <a:pt x="250" y="1142"/>
                    <a:pt x="554" y="1142"/>
                  </a:cubicBezTo>
                  <a:cubicBezTo>
                    <a:pt x="875" y="1142"/>
                    <a:pt x="1125" y="892"/>
                    <a:pt x="1125" y="571"/>
                  </a:cubicBezTo>
                  <a:cubicBezTo>
                    <a:pt x="1125" y="268"/>
                    <a:pt x="875" y="0"/>
                    <a:pt x="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446DE8E5-B7C7-49D7-930B-9E6B78DD6743}"/>
              </a:ext>
            </a:extLst>
          </p:cNvPr>
          <p:cNvSpPr txBox="1"/>
          <p:nvPr/>
        </p:nvSpPr>
        <p:spPr>
          <a:xfrm>
            <a:off x="11841585" y="-1452"/>
            <a:ext cx="3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82645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ever Leave your Pets Behind MK Campaign by Slidesgo">
  <a:themeElements>
    <a:clrScheme name="Simple Light">
      <a:dk1>
        <a:srgbClr val="DA6274"/>
      </a:dk1>
      <a:lt1>
        <a:srgbClr val="F5E1DC"/>
      </a:lt1>
      <a:dk2>
        <a:srgbClr val="564434"/>
      </a:dk2>
      <a:lt2>
        <a:srgbClr val="000000"/>
      </a:lt2>
      <a:accent1>
        <a:srgbClr val="EBBE90"/>
      </a:accent1>
      <a:accent2>
        <a:srgbClr val="F49D5C"/>
      </a:accent2>
      <a:accent3>
        <a:srgbClr val="B8A9A2"/>
      </a:accent3>
      <a:accent4>
        <a:srgbClr val="AE5D42"/>
      </a:accent4>
      <a:accent5>
        <a:srgbClr val="873D28"/>
      </a:accent5>
      <a:accent6>
        <a:srgbClr val="2F748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Never Leave your Pets Behind MK Campaign by Slidesgo</Template>
  <TotalTime>160</TotalTime>
  <Words>286</Words>
  <Application>Microsoft Office PowerPoint</Application>
  <PresentationFormat>Widescreen</PresentationFormat>
  <Paragraphs>93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Bebas Neue</vt:lpstr>
      <vt:lpstr>Calibri</vt:lpstr>
      <vt:lpstr>Didact Gothic</vt:lpstr>
      <vt:lpstr>Proxima Nova</vt:lpstr>
      <vt:lpstr>PT Sans</vt:lpstr>
      <vt:lpstr>Roboto Condensed Light</vt:lpstr>
      <vt:lpstr>Spartan</vt:lpstr>
      <vt:lpstr>Times New Roman</vt:lpstr>
      <vt:lpstr>Never Leave your Pets Behind MK Campaign by Slidesgo</vt:lpstr>
      <vt:lpstr>Slidesgo Final Pages</vt:lpstr>
      <vt:lpstr>SafePaws</vt:lpstr>
      <vt:lpstr>Introduction to SafePaws Empowering Animal Welfare Through Innovation and Collaboration</vt:lpstr>
      <vt:lpstr>Problem Statement Addressing Gaps in Animal Welfare Coordination</vt:lpstr>
      <vt:lpstr>Objective of SafePaws Connecting People and Resources to Improve Animal Lives</vt:lpstr>
      <vt:lpstr>Scope of SafePaws Transforming Animal Welfare Through Holistic Approaches and Strategic Partnerships</vt:lpstr>
      <vt:lpstr>Limitation of SafePaws Acknowledging Boundaries While Focusing on Core Impact Areas</vt:lpstr>
      <vt:lpstr>Literature Review Advancing Animal Welfare Through Cutting-Edge Solutions and Collective Efforts</vt:lpstr>
      <vt:lpstr>Methodology</vt:lpstr>
      <vt:lpstr>Core Services of SafePaws Enhancing Animal Rescue Efforts through Vital Services</vt:lpstr>
      <vt:lpstr>Specialized Features Enhancing pet care with tailored services</vt:lpstr>
      <vt:lpstr>Educational Materials Empowering Pet Owners with Essential Knowledge</vt:lpstr>
      <vt:lpstr>Expected Outcome Empowering Animal Welfare through SafePaws Initiative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SafePaws:Where compassion meets action—empowering you to save lives, one paw at a time</dc:title>
  <dc:creator>hp</dc:creator>
  <cp:lastModifiedBy>hp</cp:lastModifiedBy>
  <cp:revision>20</cp:revision>
  <dcterms:created xsi:type="dcterms:W3CDTF">2024-08-23T14:10:30Z</dcterms:created>
  <dcterms:modified xsi:type="dcterms:W3CDTF">2024-08-25T04:25:02Z</dcterms:modified>
</cp:coreProperties>
</file>