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1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2" r:id="rId2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6"/>
    </p:embeddedFont>
    <p:embeddedFont>
      <p:font typeface="Arial Rounded MT Bold" panose="020F0704030504030204" pitchFamily="34" charset="0"/>
      <p:regular r:id="rId27"/>
    </p:embeddedFont>
    <p:embeddedFont>
      <p:font typeface="Cooper Black" panose="0208090404030B020404" pitchFamily="18" charset="0"/>
      <p:regular r:id="rId28"/>
    </p:embeddedFont>
    <p:embeddedFont>
      <p:font typeface="Dosis ExtraLight" pitchFamily="2" charset="0"/>
      <p:regular r:id="rId29"/>
      <p:bold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21298" y="2764741"/>
            <a:ext cx="5631221" cy="475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DOCONNECT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endParaRPr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D820563-63BD-8A75-EBAF-480AB4DA2802}"/>
              </a:ext>
            </a:extLst>
          </p:cNvPr>
          <p:cNvSpPr/>
          <p:nvPr/>
        </p:nvSpPr>
        <p:spPr>
          <a:xfrm>
            <a:off x="1631091" y="172828"/>
            <a:ext cx="6413157" cy="2001794"/>
          </a:xfrm>
          <a:prstGeom prst="wedgeEllipseCallou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Ask your question and get your answer!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B9BA5-BDE8-0F80-1278-454156F93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FB80C-08EE-AC36-F13D-923B2ECF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76" y="139261"/>
            <a:ext cx="5368056" cy="477774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0A156D3-73D8-5590-332F-D56109F7F872}"/>
              </a:ext>
            </a:extLst>
          </p:cNvPr>
          <p:cNvSpPr/>
          <p:nvPr/>
        </p:nvSpPr>
        <p:spPr>
          <a:xfrm>
            <a:off x="219456" y="1463040"/>
            <a:ext cx="2255520" cy="14386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Data Base</a:t>
            </a:r>
          </a:p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Architecture</a:t>
            </a:r>
            <a:endParaRPr lang="en-IN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7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F336C-342E-00C2-1587-CAABDA650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3" name="object 7">
            <a:extLst>
              <a:ext uri="{FF2B5EF4-FFF2-40B4-BE49-F238E27FC236}">
                <a16:creationId xmlns:a16="http://schemas.microsoft.com/office/drawing/2014/main" id="{E99DA2DB-74D2-6669-F888-C22067299B4B}"/>
              </a:ext>
            </a:extLst>
          </p:cNvPr>
          <p:cNvGrpSpPr/>
          <p:nvPr/>
        </p:nvGrpSpPr>
        <p:grpSpPr>
          <a:xfrm>
            <a:off x="2368062" y="-77665"/>
            <a:ext cx="8948378" cy="4972050"/>
            <a:chOff x="714375" y="771524"/>
            <a:chExt cx="11325225" cy="4972050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9BD0D77E-AF36-527B-6C5A-FB8EF3D71C8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" y="876300"/>
              <a:ext cx="6915150" cy="4867275"/>
            </a:xfrm>
            <a:prstGeom prst="rect">
              <a:avLst/>
            </a:prstGeom>
          </p:spPr>
        </p:pic>
        <p:sp>
          <p:nvSpPr>
            <p:cNvPr id="5" name="object 9">
              <a:extLst>
                <a:ext uri="{FF2B5EF4-FFF2-40B4-BE49-F238E27FC236}">
                  <a16:creationId xmlns:a16="http://schemas.microsoft.com/office/drawing/2014/main" id="{8841FF2B-CF71-0B12-9428-D436CE4545B6}"/>
                </a:ext>
              </a:extLst>
            </p:cNvPr>
            <p:cNvSpPr/>
            <p:nvPr/>
          </p:nvSpPr>
          <p:spPr>
            <a:xfrm>
              <a:off x="7724802" y="781049"/>
              <a:ext cx="4305300" cy="4333875"/>
            </a:xfrm>
            <a:custGeom>
              <a:avLst/>
              <a:gdLst/>
              <a:ahLst/>
              <a:cxnLst/>
              <a:rect l="l" t="t" r="r" b="b"/>
              <a:pathLst>
                <a:path w="4305300" h="4333875">
                  <a:moveTo>
                    <a:pt x="2972152" y="4042156"/>
                  </a:moveTo>
                  <a:lnTo>
                    <a:pt x="3021611" y="4045691"/>
                  </a:lnTo>
                  <a:lnTo>
                    <a:pt x="3069945" y="4046488"/>
                  </a:lnTo>
                  <a:lnTo>
                    <a:pt x="3117176" y="4044594"/>
                  </a:lnTo>
                  <a:lnTo>
                    <a:pt x="3163322" y="4040057"/>
                  </a:lnTo>
                  <a:lnTo>
                    <a:pt x="3208404" y="4032926"/>
                  </a:lnTo>
                  <a:lnTo>
                    <a:pt x="3252442" y="4023246"/>
                  </a:lnTo>
                  <a:lnTo>
                    <a:pt x="3295455" y="4011067"/>
                  </a:lnTo>
                  <a:lnTo>
                    <a:pt x="3337463" y="3996435"/>
                  </a:lnTo>
                  <a:lnTo>
                    <a:pt x="3378487" y="3979399"/>
                  </a:lnTo>
                  <a:lnTo>
                    <a:pt x="3418545" y="3960007"/>
                  </a:lnTo>
                  <a:lnTo>
                    <a:pt x="3457658" y="3938304"/>
                  </a:lnTo>
                  <a:lnTo>
                    <a:pt x="3495846" y="3914341"/>
                  </a:lnTo>
                  <a:lnTo>
                    <a:pt x="3533128" y="3888163"/>
                  </a:lnTo>
                  <a:lnTo>
                    <a:pt x="3569525" y="3859819"/>
                  </a:lnTo>
                  <a:lnTo>
                    <a:pt x="3605056" y="3829357"/>
                  </a:lnTo>
                  <a:lnTo>
                    <a:pt x="3639741" y="3796823"/>
                  </a:lnTo>
                  <a:lnTo>
                    <a:pt x="3673600" y="3762266"/>
                  </a:lnTo>
                  <a:lnTo>
                    <a:pt x="3706652" y="3725734"/>
                  </a:lnTo>
                  <a:lnTo>
                    <a:pt x="3738919" y="3687274"/>
                  </a:lnTo>
                  <a:lnTo>
                    <a:pt x="3770418" y="3646933"/>
                  </a:lnTo>
                  <a:lnTo>
                    <a:pt x="3801172" y="3604760"/>
                  </a:lnTo>
                  <a:lnTo>
                    <a:pt x="3831198" y="3560802"/>
                  </a:lnTo>
                  <a:lnTo>
                    <a:pt x="3860517" y="3515106"/>
                  </a:lnTo>
                  <a:lnTo>
                    <a:pt x="3899608" y="3448054"/>
                  </a:lnTo>
                  <a:lnTo>
                    <a:pt x="3919027" y="3411641"/>
                  </a:lnTo>
                  <a:lnTo>
                    <a:pt x="3938320" y="3373440"/>
                  </a:lnTo>
                  <a:lnTo>
                    <a:pt x="3957455" y="3333551"/>
                  </a:lnTo>
                  <a:lnTo>
                    <a:pt x="3976403" y="3292077"/>
                  </a:lnTo>
                  <a:lnTo>
                    <a:pt x="3995132" y="3249119"/>
                  </a:lnTo>
                  <a:lnTo>
                    <a:pt x="4013612" y="3204780"/>
                  </a:lnTo>
                  <a:lnTo>
                    <a:pt x="4031810" y="3159161"/>
                  </a:lnTo>
                  <a:lnTo>
                    <a:pt x="4049697" y="3112364"/>
                  </a:lnTo>
                  <a:lnTo>
                    <a:pt x="4067241" y="3064490"/>
                  </a:lnTo>
                  <a:lnTo>
                    <a:pt x="4084411" y="3015642"/>
                  </a:lnTo>
                  <a:lnTo>
                    <a:pt x="4101176" y="2965921"/>
                  </a:lnTo>
                  <a:lnTo>
                    <a:pt x="4117506" y="2915429"/>
                  </a:lnTo>
                  <a:lnTo>
                    <a:pt x="4133369" y="2864268"/>
                  </a:lnTo>
                  <a:lnTo>
                    <a:pt x="4148734" y="2812540"/>
                  </a:lnTo>
                  <a:lnTo>
                    <a:pt x="4163571" y="2760345"/>
                  </a:lnTo>
                  <a:lnTo>
                    <a:pt x="4177848" y="2707787"/>
                  </a:lnTo>
                  <a:lnTo>
                    <a:pt x="4191535" y="2654967"/>
                  </a:lnTo>
                  <a:lnTo>
                    <a:pt x="4204600" y="2601987"/>
                  </a:lnTo>
                  <a:lnTo>
                    <a:pt x="4217012" y="2548948"/>
                  </a:lnTo>
                  <a:lnTo>
                    <a:pt x="4228741" y="2495952"/>
                  </a:lnTo>
                  <a:lnTo>
                    <a:pt x="4239755" y="2443101"/>
                  </a:lnTo>
                  <a:lnTo>
                    <a:pt x="4250023" y="2390498"/>
                  </a:lnTo>
                  <a:lnTo>
                    <a:pt x="4259515" y="2338242"/>
                  </a:lnTo>
                  <a:lnTo>
                    <a:pt x="4268200" y="2286438"/>
                  </a:lnTo>
                  <a:lnTo>
                    <a:pt x="4276046" y="2235185"/>
                  </a:lnTo>
                  <a:lnTo>
                    <a:pt x="4283023" y="2184587"/>
                  </a:lnTo>
                  <a:lnTo>
                    <a:pt x="4289099" y="2134744"/>
                  </a:lnTo>
                  <a:lnTo>
                    <a:pt x="4294244" y="2085758"/>
                  </a:lnTo>
                  <a:lnTo>
                    <a:pt x="4298427" y="2037732"/>
                  </a:lnTo>
                  <a:lnTo>
                    <a:pt x="4301616" y="1990768"/>
                  </a:lnTo>
                  <a:lnTo>
                    <a:pt x="4303781" y="1944966"/>
                  </a:lnTo>
                  <a:lnTo>
                    <a:pt x="4304890" y="1900428"/>
                  </a:lnTo>
                  <a:lnTo>
                    <a:pt x="4305219" y="1850459"/>
                  </a:lnTo>
                  <a:lnTo>
                    <a:pt x="4304865" y="1800044"/>
                  </a:lnTo>
                  <a:lnTo>
                    <a:pt x="4303800" y="1749264"/>
                  </a:lnTo>
                  <a:lnTo>
                    <a:pt x="4301993" y="1698198"/>
                  </a:lnTo>
                  <a:lnTo>
                    <a:pt x="4299417" y="1646926"/>
                  </a:lnTo>
                  <a:lnTo>
                    <a:pt x="4296042" y="1595529"/>
                  </a:lnTo>
                  <a:lnTo>
                    <a:pt x="4291839" y="1544085"/>
                  </a:lnTo>
                  <a:lnTo>
                    <a:pt x="4286779" y="1492675"/>
                  </a:lnTo>
                  <a:lnTo>
                    <a:pt x="4280834" y="1441378"/>
                  </a:lnTo>
                  <a:lnTo>
                    <a:pt x="4273973" y="1390274"/>
                  </a:lnTo>
                  <a:lnTo>
                    <a:pt x="4266168" y="1339443"/>
                  </a:lnTo>
                  <a:lnTo>
                    <a:pt x="4257390" y="1288965"/>
                  </a:lnTo>
                  <a:lnTo>
                    <a:pt x="4247610" y="1238919"/>
                  </a:lnTo>
                  <a:lnTo>
                    <a:pt x="4236799" y="1189386"/>
                  </a:lnTo>
                  <a:lnTo>
                    <a:pt x="4224928" y="1140444"/>
                  </a:lnTo>
                  <a:lnTo>
                    <a:pt x="4211967" y="1092175"/>
                  </a:lnTo>
                  <a:lnTo>
                    <a:pt x="4197889" y="1044657"/>
                  </a:lnTo>
                  <a:lnTo>
                    <a:pt x="4182663" y="997970"/>
                  </a:lnTo>
                  <a:lnTo>
                    <a:pt x="4166260" y="952195"/>
                  </a:lnTo>
                  <a:lnTo>
                    <a:pt x="4148652" y="907411"/>
                  </a:lnTo>
                  <a:lnTo>
                    <a:pt x="4129810" y="863697"/>
                  </a:lnTo>
                  <a:lnTo>
                    <a:pt x="4109704" y="821134"/>
                  </a:lnTo>
                  <a:lnTo>
                    <a:pt x="4088306" y="779801"/>
                  </a:lnTo>
                  <a:lnTo>
                    <a:pt x="4065586" y="739778"/>
                  </a:lnTo>
                  <a:lnTo>
                    <a:pt x="4041515" y="701146"/>
                  </a:lnTo>
                  <a:lnTo>
                    <a:pt x="4016065" y="663982"/>
                  </a:lnTo>
                  <a:lnTo>
                    <a:pt x="3989206" y="628369"/>
                  </a:lnTo>
                  <a:lnTo>
                    <a:pt x="3960910" y="594384"/>
                  </a:lnTo>
                  <a:lnTo>
                    <a:pt x="3931147" y="562109"/>
                  </a:lnTo>
                  <a:lnTo>
                    <a:pt x="3899887" y="531622"/>
                  </a:lnTo>
                  <a:lnTo>
                    <a:pt x="3859264" y="507392"/>
                  </a:lnTo>
                  <a:lnTo>
                    <a:pt x="3810263" y="482340"/>
                  </a:lnTo>
                  <a:lnTo>
                    <a:pt x="3753356" y="456605"/>
                  </a:lnTo>
                  <a:lnTo>
                    <a:pt x="3689017" y="430330"/>
                  </a:lnTo>
                  <a:lnTo>
                    <a:pt x="3617720" y="403654"/>
                  </a:lnTo>
                  <a:lnTo>
                    <a:pt x="3579610" y="390210"/>
                  </a:lnTo>
                  <a:lnTo>
                    <a:pt x="3539937" y="376719"/>
                  </a:lnTo>
                  <a:lnTo>
                    <a:pt x="3498761" y="363198"/>
                  </a:lnTo>
                  <a:lnTo>
                    <a:pt x="3456141" y="349665"/>
                  </a:lnTo>
                  <a:lnTo>
                    <a:pt x="3412137" y="336137"/>
                  </a:lnTo>
                  <a:lnTo>
                    <a:pt x="3366807" y="322633"/>
                  </a:lnTo>
                  <a:lnTo>
                    <a:pt x="3320210" y="309169"/>
                  </a:lnTo>
                  <a:lnTo>
                    <a:pt x="3272406" y="295763"/>
                  </a:lnTo>
                  <a:lnTo>
                    <a:pt x="3223454" y="282434"/>
                  </a:lnTo>
                  <a:lnTo>
                    <a:pt x="3173412" y="269198"/>
                  </a:lnTo>
                  <a:lnTo>
                    <a:pt x="3122341" y="256073"/>
                  </a:lnTo>
                  <a:lnTo>
                    <a:pt x="3070299" y="243076"/>
                  </a:lnTo>
                  <a:lnTo>
                    <a:pt x="3017345" y="230226"/>
                  </a:lnTo>
                  <a:lnTo>
                    <a:pt x="2963539" y="217540"/>
                  </a:lnTo>
                  <a:lnTo>
                    <a:pt x="2908940" y="205035"/>
                  </a:lnTo>
                  <a:lnTo>
                    <a:pt x="2853606" y="192729"/>
                  </a:lnTo>
                  <a:lnTo>
                    <a:pt x="2797598" y="180640"/>
                  </a:lnTo>
                  <a:lnTo>
                    <a:pt x="2740973" y="168785"/>
                  </a:lnTo>
                  <a:lnTo>
                    <a:pt x="2683792" y="157182"/>
                  </a:lnTo>
                  <a:lnTo>
                    <a:pt x="2626113" y="145848"/>
                  </a:lnTo>
                  <a:lnTo>
                    <a:pt x="2567996" y="134801"/>
                  </a:lnTo>
                  <a:lnTo>
                    <a:pt x="2509499" y="124059"/>
                  </a:lnTo>
                  <a:lnTo>
                    <a:pt x="2450683" y="113639"/>
                  </a:lnTo>
                  <a:lnTo>
                    <a:pt x="2391605" y="103559"/>
                  </a:lnTo>
                  <a:lnTo>
                    <a:pt x="2332326" y="93837"/>
                  </a:lnTo>
                  <a:lnTo>
                    <a:pt x="2272904" y="84489"/>
                  </a:lnTo>
                  <a:lnTo>
                    <a:pt x="2213398" y="75534"/>
                  </a:lnTo>
                  <a:lnTo>
                    <a:pt x="2153868" y="66989"/>
                  </a:lnTo>
                  <a:lnTo>
                    <a:pt x="2094373" y="58871"/>
                  </a:lnTo>
                  <a:lnTo>
                    <a:pt x="2034971" y="51200"/>
                  </a:lnTo>
                  <a:lnTo>
                    <a:pt x="1975723" y="43991"/>
                  </a:lnTo>
                  <a:lnTo>
                    <a:pt x="1916687" y="37262"/>
                  </a:lnTo>
                  <a:lnTo>
                    <a:pt x="1857922" y="31032"/>
                  </a:lnTo>
                  <a:lnTo>
                    <a:pt x="1799488" y="25318"/>
                  </a:lnTo>
                  <a:lnTo>
                    <a:pt x="1741444" y="20137"/>
                  </a:lnTo>
                  <a:lnTo>
                    <a:pt x="1683848" y="15507"/>
                  </a:lnTo>
                  <a:lnTo>
                    <a:pt x="1626760" y="11445"/>
                  </a:lnTo>
                  <a:lnTo>
                    <a:pt x="1570239" y="7969"/>
                  </a:lnTo>
                  <a:lnTo>
                    <a:pt x="1514345" y="5098"/>
                  </a:lnTo>
                  <a:lnTo>
                    <a:pt x="1459136" y="2847"/>
                  </a:lnTo>
                  <a:lnTo>
                    <a:pt x="1404672" y="1236"/>
                  </a:lnTo>
                  <a:lnTo>
                    <a:pt x="1351011" y="280"/>
                  </a:lnTo>
                  <a:lnTo>
                    <a:pt x="1298213" y="0"/>
                  </a:lnTo>
                  <a:lnTo>
                    <a:pt x="1246337" y="410"/>
                  </a:lnTo>
                  <a:lnTo>
                    <a:pt x="1195442" y="1530"/>
                  </a:lnTo>
                  <a:lnTo>
                    <a:pt x="1145588" y="3377"/>
                  </a:lnTo>
                  <a:lnTo>
                    <a:pt x="1096833" y="5968"/>
                  </a:lnTo>
                  <a:lnTo>
                    <a:pt x="1049237" y="9322"/>
                  </a:lnTo>
                  <a:lnTo>
                    <a:pt x="1002858" y="13455"/>
                  </a:lnTo>
                  <a:lnTo>
                    <a:pt x="957756" y="18385"/>
                  </a:lnTo>
                  <a:lnTo>
                    <a:pt x="913990" y="24130"/>
                  </a:lnTo>
                  <a:lnTo>
                    <a:pt x="870685" y="32961"/>
                  </a:lnTo>
                  <a:lnTo>
                    <a:pt x="827659" y="43203"/>
                  </a:lnTo>
                  <a:lnTo>
                    <a:pt x="784983" y="54894"/>
                  </a:lnTo>
                  <a:lnTo>
                    <a:pt x="742730" y="68072"/>
                  </a:lnTo>
                  <a:lnTo>
                    <a:pt x="700970" y="82774"/>
                  </a:lnTo>
                  <a:lnTo>
                    <a:pt x="659775" y="99038"/>
                  </a:lnTo>
                  <a:lnTo>
                    <a:pt x="619217" y="116900"/>
                  </a:lnTo>
                  <a:lnTo>
                    <a:pt x="579369" y="136398"/>
                  </a:lnTo>
                  <a:lnTo>
                    <a:pt x="540300" y="157570"/>
                  </a:lnTo>
                  <a:lnTo>
                    <a:pt x="502084" y="180454"/>
                  </a:lnTo>
                  <a:lnTo>
                    <a:pt x="464792" y="205085"/>
                  </a:lnTo>
                  <a:lnTo>
                    <a:pt x="428495" y="231503"/>
                  </a:lnTo>
                  <a:lnTo>
                    <a:pt x="393266" y="259744"/>
                  </a:lnTo>
                  <a:lnTo>
                    <a:pt x="359175" y="289846"/>
                  </a:lnTo>
                  <a:lnTo>
                    <a:pt x="326295" y="321846"/>
                  </a:lnTo>
                  <a:lnTo>
                    <a:pt x="294697" y="355782"/>
                  </a:lnTo>
                  <a:lnTo>
                    <a:pt x="264453" y="391690"/>
                  </a:lnTo>
                  <a:lnTo>
                    <a:pt x="235634" y="429610"/>
                  </a:lnTo>
                  <a:lnTo>
                    <a:pt x="208313" y="469577"/>
                  </a:lnTo>
                  <a:lnTo>
                    <a:pt x="182561" y="511629"/>
                  </a:lnTo>
                  <a:lnTo>
                    <a:pt x="158450" y="555804"/>
                  </a:lnTo>
                  <a:lnTo>
                    <a:pt x="136050" y="602139"/>
                  </a:lnTo>
                  <a:lnTo>
                    <a:pt x="115435" y="650672"/>
                  </a:lnTo>
                  <a:lnTo>
                    <a:pt x="96675" y="701439"/>
                  </a:lnTo>
                  <a:lnTo>
                    <a:pt x="79843" y="754480"/>
                  </a:lnTo>
                  <a:lnTo>
                    <a:pt x="65010" y="809829"/>
                  </a:lnTo>
                  <a:lnTo>
                    <a:pt x="52247" y="867527"/>
                  </a:lnTo>
                  <a:lnTo>
                    <a:pt x="41627" y="927608"/>
                  </a:lnTo>
                  <a:lnTo>
                    <a:pt x="32088" y="995961"/>
                  </a:lnTo>
                  <a:lnTo>
                    <a:pt x="23624" y="1071124"/>
                  </a:lnTo>
                  <a:lnTo>
                    <a:pt x="19821" y="1111081"/>
                  </a:lnTo>
                  <a:lnTo>
                    <a:pt x="16318" y="1152525"/>
                  </a:lnTo>
                  <a:lnTo>
                    <a:pt x="13126" y="1195384"/>
                  </a:lnTo>
                  <a:lnTo>
                    <a:pt x="10254" y="1239588"/>
                  </a:lnTo>
                  <a:lnTo>
                    <a:pt x="7713" y="1285064"/>
                  </a:lnTo>
                  <a:lnTo>
                    <a:pt x="5514" y="1331740"/>
                  </a:lnTo>
                  <a:lnTo>
                    <a:pt x="3666" y="1379545"/>
                  </a:lnTo>
                  <a:lnTo>
                    <a:pt x="2181" y="1428407"/>
                  </a:lnTo>
                  <a:lnTo>
                    <a:pt x="1067" y="1478254"/>
                  </a:lnTo>
                  <a:lnTo>
                    <a:pt x="337" y="1529014"/>
                  </a:lnTo>
                  <a:lnTo>
                    <a:pt x="0" y="1580617"/>
                  </a:lnTo>
                  <a:lnTo>
                    <a:pt x="66" y="1632988"/>
                  </a:lnTo>
                  <a:lnTo>
                    <a:pt x="545" y="1686059"/>
                  </a:lnTo>
                  <a:lnTo>
                    <a:pt x="1449" y="1739755"/>
                  </a:lnTo>
                  <a:lnTo>
                    <a:pt x="2788" y="1794006"/>
                  </a:lnTo>
                  <a:lnTo>
                    <a:pt x="4571" y="1848740"/>
                  </a:lnTo>
                  <a:lnTo>
                    <a:pt x="6810" y="1903885"/>
                  </a:lnTo>
                  <a:lnTo>
                    <a:pt x="9514" y="1959369"/>
                  </a:lnTo>
                  <a:lnTo>
                    <a:pt x="12694" y="2015121"/>
                  </a:lnTo>
                  <a:lnTo>
                    <a:pt x="16360" y="2071069"/>
                  </a:lnTo>
                  <a:lnTo>
                    <a:pt x="20523" y="2127141"/>
                  </a:lnTo>
                  <a:lnTo>
                    <a:pt x="25193" y="2183265"/>
                  </a:lnTo>
                  <a:lnTo>
                    <a:pt x="30380" y="2239370"/>
                  </a:lnTo>
                  <a:lnTo>
                    <a:pt x="36094" y="2295383"/>
                  </a:lnTo>
                  <a:lnTo>
                    <a:pt x="42347" y="2351234"/>
                  </a:lnTo>
                  <a:lnTo>
                    <a:pt x="49148" y="2406849"/>
                  </a:lnTo>
                  <a:lnTo>
                    <a:pt x="56508" y="2462159"/>
                  </a:lnTo>
                  <a:lnTo>
                    <a:pt x="64437" y="2517090"/>
                  </a:lnTo>
                  <a:lnTo>
                    <a:pt x="72945" y="2571570"/>
                  </a:lnTo>
                  <a:lnTo>
                    <a:pt x="82043" y="2625530"/>
                  </a:lnTo>
                  <a:lnTo>
                    <a:pt x="91741" y="2678895"/>
                  </a:lnTo>
                  <a:lnTo>
                    <a:pt x="102049" y="2731596"/>
                  </a:lnTo>
                  <a:lnTo>
                    <a:pt x="112978" y="2783559"/>
                  </a:lnTo>
                  <a:lnTo>
                    <a:pt x="124539" y="2834714"/>
                  </a:lnTo>
                  <a:lnTo>
                    <a:pt x="136740" y="2884987"/>
                  </a:lnTo>
                  <a:lnTo>
                    <a:pt x="149594" y="2934309"/>
                  </a:lnTo>
                  <a:lnTo>
                    <a:pt x="163110" y="2982607"/>
                  </a:lnTo>
                  <a:lnTo>
                    <a:pt x="177298" y="3029808"/>
                  </a:lnTo>
                  <a:lnTo>
                    <a:pt x="192170" y="3075842"/>
                  </a:lnTo>
                  <a:lnTo>
                    <a:pt x="207734" y="3120637"/>
                  </a:lnTo>
                  <a:lnTo>
                    <a:pt x="224002" y="3164121"/>
                  </a:lnTo>
                  <a:lnTo>
                    <a:pt x="240984" y="3206221"/>
                  </a:lnTo>
                  <a:lnTo>
                    <a:pt x="258690" y="3246868"/>
                  </a:lnTo>
                  <a:lnTo>
                    <a:pt x="277131" y="3285987"/>
                  </a:lnTo>
                  <a:lnTo>
                    <a:pt x="296317" y="3323509"/>
                  </a:lnTo>
                  <a:lnTo>
                    <a:pt x="316258" y="3359360"/>
                  </a:lnTo>
                  <a:lnTo>
                    <a:pt x="336965" y="3393470"/>
                  </a:lnTo>
                  <a:lnTo>
                    <a:pt x="358448" y="3425767"/>
                  </a:lnTo>
                  <a:lnTo>
                    <a:pt x="407077" y="3489499"/>
                  </a:lnTo>
                  <a:lnTo>
                    <a:pt x="433957" y="3521621"/>
                  </a:lnTo>
                  <a:lnTo>
                    <a:pt x="461377" y="3552566"/>
                  </a:lnTo>
                  <a:lnTo>
                    <a:pt x="489357" y="3582353"/>
                  </a:lnTo>
                  <a:lnTo>
                    <a:pt x="517920" y="3611002"/>
                  </a:lnTo>
                  <a:lnTo>
                    <a:pt x="547084" y="3638531"/>
                  </a:lnTo>
                  <a:lnTo>
                    <a:pt x="576872" y="3664962"/>
                  </a:lnTo>
                  <a:lnTo>
                    <a:pt x="607302" y="3690314"/>
                  </a:lnTo>
                  <a:lnTo>
                    <a:pt x="638397" y="3714606"/>
                  </a:lnTo>
                  <a:lnTo>
                    <a:pt x="670177" y="3737858"/>
                  </a:lnTo>
                  <a:lnTo>
                    <a:pt x="702661" y="3760089"/>
                  </a:lnTo>
                  <a:lnTo>
                    <a:pt x="735872" y="3781321"/>
                  </a:lnTo>
                  <a:lnTo>
                    <a:pt x="769829" y="3801571"/>
                  </a:lnTo>
                  <a:lnTo>
                    <a:pt x="804553" y="3820860"/>
                  </a:lnTo>
                  <a:lnTo>
                    <a:pt x="840064" y="3839208"/>
                  </a:lnTo>
                  <a:lnTo>
                    <a:pt x="876384" y="3856634"/>
                  </a:lnTo>
                  <a:lnTo>
                    <a:pt x="913533" y="3873158"/>
                  </a:lnTo>
                  <a:lnTo>
                    <a:pt x="951532" y="3888800"/>
                  </a:lnTo>
                  <a:lnTo>
                    <a:pt x="990401" y="3903579"/>
                  </a:lnTo>
                  <a:lnTo>
                    <a:pt x="1030160" y="3917515"/>
                  </a:lnTo>
                  <a:lnTo>
                    <a:pt x="1070831" y="3930628"/>
                  </a:lnTo>
                  <a:lnTo>
                    <a:pt x="1112433" y="3942937"/>
                  </a:lnTo>
                  <a:lnTo>
                    <a:pt x="1154989" y="3954463"/>
                  </a:lnTo>
                  <a:lnTo>
                    <a:pt x="1198517" y="3965224"/>
                  </a:lnTo>
                  <a:lnTo>
                    <a:pt x="1243040" y="3975241"/>
                  </a:lnTo>
                  <a:lnTo>
                    <a:pt x="1288576" y="3984533"/>
                  </a:lnTo>
                  <a:lnTo>
                    <a:pt x="1335148" y="3993120"/>
                  </a:lnTo>
                  <a:lnTo>
                    <a:pt x="1382776" y="4001022"/>
                  </a:lnTo>
                  <a:lnTo>
                    <a:pt x="1431480" y="4008258"/>
                  </a:lnTo>
                  <a:lnTo>
                    <a:pt x="1481280" y="4014848"/>
                  </a:lnTo>
                  <a:lnTo>
                    <a:pt x="1532198" y="4020811"/>
                  </a:lnTo>
                  <a:lnTo>
                    <a:pt x="1584255" y="4026168"/>
                  </a:lnTo>
                  <a:lnTo>
                    <a:pt x="1637470" y="4030939"/>
                  </a:lnTo>
                  <a:lnTo>
                    <a:pt x="1691864" y="4035142"/>
                  </a:lnTo>
                  <a:lnTo>
                    <a:pt x="1747458" y="4038797"/>
                  </a:lnTo>
                  <a:lnTo>
                    <a:pt x="1804273" y="4041925"/>
                  </a:lnTo>
                  <a:lnTo>
                    <a:pt x="1862329" y="4044545"/>
                  </a:lnTo>
                  <a:lnTo>
                    <a:pt x="1921647" y="4046676"/>
                  </a:lnTo>
                  <a:lnTo>
                    <a:pt x="1982247" y="4048338"/>
                  </a:lnTo>
                  <a:lnTo>
                    <a:pt x="2044150" y="4049552"/>
                  </a:lnTo>
                  <a:lnTo>
                    <a:pt x="2107377" y="4050336"/>
                  </a:lnTo>
                  <a:lnTo>
                    <a:pt x="2171948" y="4050710"/>
                  </a:lnTo>
                  <a:lnTo>
                    <a:pt x="2237884" y="4050695"/>
                  </a:lnTo>
                  <a:lnTo>
                    <a:pt x="2305205" y="4050309"/>
                  </a:lnTo>
                  <a:lnTo>
                    <a:pt x="2373932" y="4049573"/>
                  </a:lnTo>
                  <a:lnTo>
                    <a:pt x="2444086" y="4048506"/>
                  </a:lnTo>
                  <a:lnTo>
                    <a:pt x="2455517" y="4108406"/>
                  </a:lnTo>
                  <a:lnTo>
                    <a:pt x="2461532" y="4152463"/>
                  </a:lnTo>
                  <a:lnTo>
                    <a:pt x="2461819" y="4188857"/>
                  </a:lnTo>
                  <a:lnTo>
                    <a:pt x="2456062" y="4225770"/>
                  </a:lnTo>
                  <a:lnTo>
                    <a:pt x="2443948" y="4271383"/>
                  </a:lnTo>
                  <a:lnTo>
                    <a:pt x="2425163" y="4333875"/>
                  </a:lnTo>
                  <a:lnTo>
                    <a:pt x="2647683" y="4247039"/>
                  </a:lnTo>
                  <a:lnTo>
                    <a:pt x="2820483" y="4151345"/>
                  </a:lnTo>
                  <a:lnTo>
                    <a:pt x="2932370" y="4073986"/>
                  </a:lnTo>
                  <a:lnTo>
                    <a:pt x="2972152" y="40421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082132-D69D-609B-9760-432894A8B1FF}"/>
              </a:ext>
            </a:extLst>
          </p:cNvPr>
          <p:cNvSpPr/>
          <p:nvPr/>
        </p:nvSpPr>
        <p:spPr>
          <a:xfrm>
            <a:off x="100969" y="1763408"/>
            <a:ext cx="2201250" cy="1394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Use  Case</a:t>
            </a:r>
          </a:p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 Diagram </a:t>
            </a:r>
            <a:endParaRPr lang="en-IN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9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8F98-B74E-29A9-407C-96D905D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70029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Home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634-B72B-EC56-7B4B-056BDB17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01040"/>
            <a:ext cx="6761100" cy="4441710"/>
          </a:xfrm>
        </p:spPr>
        <p:txBody>
          <a:bodyPr/>
          <a:lstStyle/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sz="2000" dirty="0"/>
              <a:t>The page normally experienced first on a site that generally contains connections to different pages of the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F80F-CB35-DDEA-3124-6740953D6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02031-3288-ED21-65EA-282DB63D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" y="701040"/>
            <a:ext cx="7330441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C7B1-B06E-86DD-BA5A-FE8B59D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44545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9D64-4096-7A95-F16C-9AC84851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12855"/>
            <a:ext cx="6761100" cy="443064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r>
              <a:rPr lang="en-IN" sz="2000" dirty="0"/>
              <a:t>Login page allows a user to gain access to an application by entering their user name and password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14E1-C759-308F-F78E-AE79ECB014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98615-1D9B-EA2C-75A2-18C193A7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712855"/>
            <a:ext cx="6761100" cy="35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FEE8-76BD-8A0A-4BCE-9F3B7920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-159785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B932-D757-D7FA-0DC3-7B7710B9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697614"/>
            <a:ext cx="6932180" cy="441618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r>
              <a:rPr lang="en-IN" sz="2000" dirty="0"/>
              <a:t>In Register Page the new user can register  to our </a:t>
            </a:r>
            <a:r>
              <a:rPr lang="en-IN" sz="2000" dirty="0" err="1"/>
              <a:t>Doconnect</a:t>
            </a:r>
            <a:r>
              <a:rPr lang="en-IN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0D14B-7C36-32BB-DF03-178C23631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1EB33-19D5-003E-6B40-8A6A6BC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697614"/>
            <a:ext cx="7010249" cy="33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2BC2-C8C6-A889-2DEE-45CC0144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"/>
            <a:ext cx="6761100" cy="731519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Admin Signup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4B70-74C8-3B12-7177-C9603517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0" y="731519"/>
            <a:ext cx="6995009" cy="43822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1542-3957-869C-46B6-4C2CB51F3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AE3FE-5CEC-D80A-5D78-44053E7C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0" y="731518"/>
            <a:ext cx="6995009" cy="41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1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8FEE-585C-1737-8ECA-2BA8BF89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Admin Login Page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AD4F6-1EE7-0E53-D75A-5E31BF67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399"/>
            <a:ext cx="6916940" cy="42564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C9906-94B6-A045-1394-FA2A86029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A0E58-5AA6-D403-A963-2E6E2283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0" y="848676"/>
            <a:ext cx="6995009" cy="38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5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2B0-D835-FBFF-883D-89B67275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Admin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BF8F-6532-2D40-20B9-BAC29085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8150"/>
            <a:ext cx="6761100" cy="4284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964B-215B-A9F4-B6E4-CCA31E2F7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6A5E9-F5A6-B265-D4CE-7BDDD015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8" y="858150"/>
            <a:ext cx="6761101" cy="35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2DC-3629-63AF-809C-93ED9AE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Ask Question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471E-32BE-FDFA-B695-52AE444D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858149"/>
            <a:ext cx="6761100" cy="42556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2540-D85D-4C44-263E-2C80073E7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D9B19-C807-CE3F-F612-0F7C6483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887848"/>
            <a:ext cx="6761100" cy="36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7985-6AD0-8CB1-8572-CB38634B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Chat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64DB-79CF-34FB-3118-E6BBB88B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857399"/>
            <a:ext cx="6761100" cy="42564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7B6D-91A9-D768-A064-903D92807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5C8C6-E237-02F9-DD56-BF0CB490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857398"/>
            <a:ext cx="6761100" cy="37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35D54-F3E8-1103-EDE4-286D8B9D1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F82C6EE6-2399-4CFC-E8D5-6D62A47CD9F9}"/>
              </a:ext>
            </a:extLst>
          </p:cNvPr>
          <p:cNvSpPr/>
          <p:nvPr/>
        </p:nvSpPr>
        <p:spPr>
          <a:xfrm>
            <a:off x="-1346886" y="308918"/>
            <a:ext cx="7480871" cy="3966520"/>
          </a:xfrm>
          <a:prstGeom prst="snip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92D050"/>
                </a:solidFill>
              </a:rPr>
              <a:t>Mentor:          </a:t>
            </a:r>
          </a:p>
          <a:p>
            <a:pPr algn="ctr"/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rgbClr val="92D050"/>
                </a:solidFill>
              </a:rPr>
              <a:t>             Group Members:</a:t>
            </a:r>
          </a:p>
          <a:p>
            <a:pPr algn="ctr"/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                     1. Valeti Brama Naidu</a:t>
            </a:r>
          </a:p>
          <a:p>
            <a:pPr algn="ctr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                    2. Anuj Kumar Singh</a:t>
            </a:r>
          </a:p>
          <a:p>
            <a:pPr algn="ctr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                     3.Talagana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</a:rPr>
              <a:t>Srikanya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B44-8702-6C83-C224-51D26698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Structure Of Spring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212D-2113-2EE4-577A-6451EDF9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399"/>
            <a:ext cx="6761100" cy="369936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37A96-E463-EB7A-DBA1-B32F179FC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A871E-F769-00B6-70A7-1E49E0D7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857398"/>
            <a:ext cx="6901437" cy="36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4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4472-07AD-1EE9-71C6-E1A14FD1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Structure Of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A24C-7829-8E05-1B62-9E644EF1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57399"/>
            <a:ext cx="6905819" cy="3862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6A4BA-5FE7-BB54-CCC0-F529CAC15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2D558-8DFA-932F-8659-EA204515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857398"/>
            <a:ext cx="6979506" cy="38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3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541-3307-08AC-C9A9-02502B69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0"/>
            <a:ext cx="6761100" cy="8574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Structure Of Visual Studio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F77E-371C-B8A6-899C-C886451F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0" y="857399"/>
            <a:ext cx="6971531" cy="3862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305D-34D4-604F-89FB-12C9FAC0D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77085-827A-9A73-969E-63B471D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827699"/>
            <a:ext cx="7068063" cy="38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  <a:latin typeface="Cooper Black" panose="0208090404030B020404" pitchFamily="18" charset="0"/>
              </a:rPr>
              <a:t>Thank You</a:t>
            </a:r>
            <a:endParaRPr sz="7200" dirty="0">
              <a:solidFill>
                <a:srgbClr val="D3EBD5"/>
              </a:solidFill>
              <a:latin typeface="Cooper Black" panose="0208090404030B020404" pitchFamily="18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6091-F488-8D54-D0E2-59C4A6AC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7583"/>
            <a:ext cx="6761100" cy="857400"/>
          </a:xfrm>
        </p:spPr>
        <p:txBody>
          <a:bodyPr/>
          <a:lstStyle/>
          <a:p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1FE8-77B8-A4F5-FB96-02C3B23F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282446"/>
            <a:ext cx="7389380" cy="2980500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DoConnect</a:t>
            </a:r>
            <a:r>
              <a:rPr lang="en-US" sz="2000" dirty="0"/>
              <a:t> is a popular Q and A form in which technique questions was asked and answered.</a:t>
            </a:r>
          </a:p>
          <a:p>
            <a:pPr marL="76200" indent="0">
              <a:buNone/>
            </a:pPr>
            <a:r>
              <a:rPr lang="en-US" sz="2000" dirty="0"/>
              <a:t>•To do the above application there are two types of users.</a:t>
            </a:r>
          </a:p>
          <a:p>
            <a:pPr marL="76200" indent="0">
              <a:buNone/>
            </a:pPr>
            <a:r>
              <a:rPr lang="en-US" sz="2000" dirty="0"/>
              <a:t>1. User</a:t>
            </a:r>
          </a:p>
          <a:p>
            <a:pPr marL="76200" indent="0">
              <a:buNone/>
            </a:pPr>
            <a:r>
              <a:rPr lang="en-US" sz="2000" dirty="0"/>
              <a:t>2. Admin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A4B9D-4494-F05F-198E-C73C4413E4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9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0AE0-0C62-D055-181F-42A5E235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39503"/>
            <a:ext cx="6486750" cy="857400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INTRODUCTION</a:t>
            </a:r>
            <a:endParaRPr lang="en-IN" sz="4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97FD-F26F-2A5C-B395-41F4DCD1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0" y="1418301"/>
            <a:ext cx="7016345" cy="3695499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• It is a Q&amp;A stage that enables individuals to share and develop the world's information </a:t>
            </a:r>
          </a:p>
          <a:p>
            <a:pPr marL="76200" indent="0">
              <a:buNone/>
            </a:pPr>
            <a:r>
              <a:rPr lang="en-US" sz="2000" dirty="0"/>
              <a:t>• In this task we made a site to offer every one of the types of assistance to the clients through on the web</a:t>
            </a:r>
          </a:p>
          <a:p>
            <a:pPr marL="76200" indent="0">
              <a:buNone/>
            </a:pPr>
            <a:r>
              <a:rPr lang="en-US" sz="2000" dirty="0"/>
              <a:t> • There are two users in this application </a:t>
            </a:r>
          </a:p>
          <a:p>
            <a:pPr marL="76200" indent="0">
              <a:buNone/>
            </a:pPr>
            <a:r>
              <a:rPr lang="en-US" sz="2000" dirty="0"/>
              <a:t>1.User</a:t>
            </a:r>
          </a:p>
          <a:p>
            <a:pPr marL="76200" indent="0">
              <a:buNone/>
            </a:pPr>
            <a:r>
              <a:rPr lang="en-US" sz="2000" dirty="0"/>
              <a:t> 2.Application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98AD-8E86-3725-B1DE-97F40E01B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23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9E3-9135-E6CA-D031-2D0694A4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41967"/>
            <a:ext cx="6761100" cy="857400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OBJECTIVES</a:t>
            </a:r>
            <a:endParaRPr lang="en-IN" sz="4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957B-AD3F-CA59-5A48-262DB7E9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081500"/>
            <a:ext cx="5938532" cy="2980500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The principal Objective of the undertaking </a:t>
            </a:r>
            <a:r>
              <a:rPr lang="en-US" sz="2000" dirty="0" err="1"/>
              <a:t>DoConnect</a:t>
            </a:r>
            <a:r>
              <a:rPr lang="en-US" sz="2000" dirty="0"/>
              <a:t> is to make a straightforward Online stage where clients can track down responds to for their inquiries with the specialists endorsement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628F5-599F-13BA-D710-CB7B41BDF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425B-3947-0812-395F-8F2E5FE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194401"/>
            <a:ext cx="6761100" cy="857400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ADMIN REGUIREMENTS</a:t>
            </a:r>
            <a:endParaRPr lang="en-IN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E6279-AF4B-FF0D-2C91-BE426089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0" y="1081500"/>
            <a:ext cx="7254119" cy="4062000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• As an Admin we should be able to login, Logout and Register into the application. </a:t>
            </a:r>
          </a:p>
          <a:p>
            <a:pPr marL="76200" indent="0">
              <a:buNone/>
            </a:pPr>
            <a:r>
              <a:rPr lang="en-US" sz="2000" dirty="0"/>
              <a:t>• As an Admin we should be able to get mail as soon as any new Question is asked or any Answers given. </a:t>
            </a:r>
          </a:p>
          <a:p>
            <a:pPr marL="76200" indent="0">
              <a:buNone/>
            </a:pPr>
            <a:r>
              <a:rPr lang="en-US" sz="2000" dirty="0"/>
              <a:t>• As an Admin we should be able to approve the question and Answer. Any Question or Answer will be visible on the platform only if it is approved. </a:t>
            </a:r>
          </a:p>
          <a:p>
            <a:pPr marL="76200" indent="0">
              <a:buNone/>
            </a:pPr>
            <a:r>
              <a:rPr lang="en-US" sz="2000" dirty="0"/>
              <a:t>• As an Admin we should be able to delete inappropriate Questions or Answer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7724-5081-4E17-5ADA-F4670EA60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10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C5A-FA83-524E-2997-E7EBF524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44" y="154159"/>
            <a:ext cx="6761100" cy="857400"/>
          </a:xfrm>
        </p:spPr>
        <p:txBody>
          <a:bodyPr/>
          <a:lstStyle/>
          <a:p>
            <a:r>
              <a:rPr lang="en-US" sz="4000" dirty="0">
                <a:latin typeface="+mj-lt"/>
              </a:rPr>
              <a:t>USER REQUIREMENTS</a:t>
            </a:r>
            <a:endParaRPr lang="en-IN" sz="4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F27D-2369-0920-0331-01BE0047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11559"/>
            <a:ext cx="6761100" cy="410224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• As a user we should be able to login, Logout and Register into the application. </a:t>
            </a:r>
          </a:p>
          <a:p>
            <a:pPr marL="76200" indent="0">
              <a:buNone/>
            </a:pPr>
            <a:r>
              <a:rPr lang="en-US" sz="2000" dirty="0"/>
              <a:t>• As a user we should be able to ask any question under any topic </a:t>
            </a:r>
          </a:p>
          <a:p>
            <a:pPr marL="76200" indent="0">
              <a:buNone/>
            </a:pPr>
            <a:r>
              <a:rPr lang="en-US" sz="2000" dirty="0"/>
              <a:t>• As a user we should be able to search the question on any string written in search box </a:t>
            </a:r>
          </a:p>
          <a:p>
            <a:pPr marL="76200" indent="0">
              <a:buNone/>
            </a:pPr>
            <a:r>
              <a:rPr lang="en-US" sz="2000" dirty="0"/>
              <a:t>• As a user we should be able to Answer any question asked </a:t>
            </a:r>
          </a:p>
          <a:p>
            <a:pPr marL="76200" indent="0">
              <a:buNone/>
            </a:pPr>
            <a:r>
              <a:rPr lang="en-US" sz="2000" dirty="0"/>
              <a:t>• As a user we should be able to answer more than one question and more than one time </a:t>
            </a:r>
          </a:p>
          <a:p>
            <a:pPr marL="76200" indent="0">
              <a:buNone/>
            </a:pPr>
            <a:r>
              <a:rPr lang="en-US" sz="2000" dirty="0"/>
              <a:t>• As a user we should be able to chat with other users. </a:t>
            </a:r>
          </a:p>
          <a:p>
            <a:pPr marL="76200" indent="0">
              <a:buNone/>
            </a:pPr>
            <a:r>
              <a:rPr lang="en-US" sz="2000" dirty="0"/>
              <a:t>• As a user we should be able to upload images to refer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39055-FA4A-48BB-3D4B-AF9F59B53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61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19EC-E9B4-20A9-7B5A-E99E4716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dirty="0">
                <a:latin typeface="+mj-lt"/>
              </a:rPr>
              <a:t>SOFTWARE REQUIREMENTS</a:t>
            </a:r>
            <a:endParaRPr lang="en-IN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9468-F2D0-F21D-1866-A2B9681E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14222"/>
            <a:ext cx="7048004" cy="3521202"/>
          </a:xfrm>
        </p:spPr>
        <p:txBody>
          <a:bodyPr/>
          <a:lstStyle/>
          <a:p>
            <a:pPr marL="76200" indent="0">
              <a:buNone/>
            </a:pPr>
            <a:r>
              <a:rPr lang="en-IN" b="1" u="sng" dirty="0">
                <a:solidFill>
                  <a:srgbClr val="92D050"/>
                </a:solidFill>
              </a:rPr>
              <a:t>Technologies </a:t>
            </a:r>
            <a:r>
              <a:rPr lang="en-IN" b="1" dirty="0">
                <a:solidFill>
                  <a:srgbClr val="92D050"/>
                </a:solidFill>
              </a:rPr>
              <a:t> </a:t>
            </a:r>
            <a:r>
              <a:rPr lang="en-IN" dirty="0"/>
              <a:t> </a:t>
            </a:r>
            <a:r>
              <a:rPr lang="en-IN" b="1" dirty="0">
                <a:solidFill>
                  <a:srgbClr val="92D050"/>
                </a:solidFill>
              </a:rPr>
              <a:t> </a:t>
            </a:r>
            <a:r>
              <a:rPr lang="en-IN" dirty="0"/>
              <a:t>                               </a:t>
            </a:r>
            <a:r>
              <a:rPr lang="en-IN" b="1" u="sng" dirty="0">
                <a:solidFill>
                  <a:srgbClr val="92D050"/>
                </a:solidFill>
              </a:rPr>
              <a:t>IDE </a:t>
            </a:r>
          </a:p>
          <a:p>
            <a:pPr marL="76200" indent="0">
              <a:buNone/>
            </a:pPr>
            <a:r>
              <a:rPr lang="en-IN" sz="2000" dirty="0"/>
              <a:t>1.Angular                                        1.Visual Studio Code </a:t>
            </a:r>
          </a:p>
          <a:p>
            <a:pPr marL="76200" indent="0">
              <a:buNone/>
            </a:pPr>
            <a:r>
              <a:rPr lang="en-IN" sz="2000" dirty="0"/>
              <a:t>2.Spring Boot                                 2.Spring Tool Suite and Eclipse        			           3. </a:t>
            </a:r>
            <a:r>
              <a:rPr lang="en-IN" sz="2000" dirty="0" err="1"/>
              <a:t>MySql</a:t>
            </a:r>
            <a:r>
              <a:rPr lang="en-IN" sz="2000" dirty="0"/>
              <a:t> Workbench</a:t>
            </a:r>
          </a:p>
          <a:p>
            <a:pPr marL="76200" indent="0">
              <a:buNone/>
            </a:pPr>
            <a:r>
              <a:rPr lang="en-IN" b="1" u="sng" dirty="0">
                <a:solidFill>
                  <a:srgbClr val="92D050"/>
                </a:solidFill>
              </a:rPr>
              <a:t>Languages</a:t>
            </a:r>
          </a:p>
          <a:p>
            <a:pPr marL="76200" indent="0">
              <a:buNone/>
            </a:pPr>
            <a:r>
              <a:rPr lang="en-IN" sz="2000" dirty="0"/>
              <a:t>1.TypeScript </a:t>
            </a:r>
          </a:p>
          <a:p>
            <a:pPr marL="76200" indent="0">
              <a:buNone/>
            </a:pPr>
            <a:r>
              <a:rPr lang="en-IN" sz="2000" dirty="0"/>
              <a:t>2.Html </a:t>
            </a:r>
          </a:p>
          <a:p>
            <a:pPr marL="76200" indent="0">
              <a:buNone/>
            </a:pPr>
            <a:r>
              <a:rPr lang="en-IN" sz="2000" dirty="0"/>
              <a:t>3.Java</a:t>
            </a:r>
          </a:p>
          <a:p>
            <a:pPr marL="76200" indent="0">
              <a:buNone/>
            </a:pPr>
            <a:r>
              <a:rPr lang="en-IN" sz="2000" dirty="0"/>
              <a:t> 4.SQL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0F6C-2CFD-4834-5814-6BA720FBA4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35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3933-3C21-C4D3-6D9F-53A904B5B4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94277-DDD7-80B4-F4B4-AFC02E8F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36" y="609600"/>
            <a:ext cx="4722114" cy="3924300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974A7C6-A221-557D-38F6-EA568CE6F2E0}"/>
              </a:ext>
            </a:extLst>
          </p:cNvPr>
          <p:cNvSpPr/>
          <p:nvPr/>
        </p:nvSpPr>
        <p:spPr>
          <a:xfrm>
            <a:off x="451104" y="1731264"/>
            <a:ext cx="2694432" cy="15849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Angular </a:t>
            </a:r>
          </a:p>
          <a:p>
            <a:pPr algn="ctr"/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Architecture</a:t>
            </a:r>
            <a:endParaRPr lang="en-IN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921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516</Words>
  <Application>Microsoft Office PowerPoint</Application>
  <PresentationFormat>On-screen Show (16:9)</PresentationFormat>
  <Paragraphs>118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Titillium Web Light</vt:lpstr>
      <vt:lpstr>Arial</vt:lpstr>
      <vt:lpstr>Dosis ExtraLight</vt:lpstr>
      <vt:lpstr>Cooper Black</vt:lpstr>
      <vt:lpstr>Arial Rounded MT Bold</vt:lpstr>
      <vt:lpstr>Times New Roman</vt:lpstr>
      <vt:lpstr>Mowbray template</vt:lpstr>
      <vt:lpstr>DOCONNECT  </vt:lpstr>
      <vt:lpstr>PowerPoint Presentation</vt:lpstr>
      <vt:lpstr>PROBLEM  STATEMENT</vt:lpstr>
      <vt:lpstr>INTRODUCTION</vt:lpstr>
      <vt:lpstr>OBJECTIVES</vt:lpstr>
      <vt:lpstr>ADMIN REGUIREMENTS</vt:lpstr>
      <vt:lpstr>USER REQUIREMENTS</vt:lpstr>
      <vt:lpstr>SOFTWARE REQUIREMENTS</vt:lpstr>
      <vt:lpstr>PowerPoint Presentation</vt:lpstr>
      <vt:lpstr>PowerPoint Presentation</vt:lpstr>
      <vt:lpstr>PowerPoint Presentation</vt:lpstr>
      <vt:lpstr>Home Page</vt:lpstr>
      <vt:lpstr>Login Page</vt:lpstr>
      <vt:lpstr>Register Page</vt:lpstr>
      <vt:lpstr>Admin Signup</vt:lpstr>
      <vt:lpstr>Admin Login Page </vt:lpstr>
      <vt:lpstr>Admin Page</vt:lpstr>
      <vt:lpstr>Ask Question Page</vt:lpstr>
      <vt:lpstr>Chat Box</vt:lpstr>
      <vt:lpstr>Structure Of Spring</vt:lpstr>
      <vt:lpstr>Structure Of Database</vt:lpstr>
      <vt:lpstr>Structure Of Visual Studio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DOCONNECT</dc:title>
  <dc:creator>BRAMANAIDU</dc:creator>
  <cp:lastModifiedBy>bramanaidu valeti</cp:lastModifiedBy>
  <cp:revision>5</cp:revision>
  <dcterms:modified xsi:type="dcterms:W3CDTF">2022-08-05T14:36:30Z</dcterms:modified>
</cp:coreProperties>
</file>