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2" r:id="rId8"/>
    <p:sldId id="269" r:id="rId9"/>
    <p:sldId id="268" r:id="rId10"/>
    <p:sldId id="266" r:id="rId11"/>
    <p:sldId id="272" r:id="rId12"/>
    <p:sldId id="265" r:id="rId13"/>
    <p:sldId id="264" r:id="rId14"/>
    <p:sldId id="260" r:id="rId15"/>
    <p:sldId id="25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704" autoAdjust="0"/>
  </p:normalViewPr>
  <p:slideViewPr>
    <p:cSldViewPr snapToGrid="0">
      <p:cViewPr>
        <p:scale>
          <a:sx n="66" d="100"/>
          <a:sy n="66" d="100"/>
        </p:scale>
        <p:origin x="-1301" y="-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8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xmlns="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smtClean="0"/>
              <a:t>College 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 smtClean="0"/>
              <a:t>Linux squad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6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1479" y="4394695"/>
            <a:ext cx="1723494" cy="255108"/>
          </a:xfrm>
        </p:spPr>
        <p:txBody>
          <a:bodyPr/>
          <a:lstStyle/>
          <a:p>
            <a:r>
              <a:rPr lang="en-US" dirty="0" smtClean="0"/>
              <a:t>Aayush Malviya</a:t>
            </a:r>
          </a:p>
        </p:txBody>
      </p:sp>
      <p:pic>
        <p:nvPicPr>
          <p:cNvPr id="27" name="Picture Placeholder 15" descr="Headshot for team slides ">
            <a:extLst>
              <a:ext uri="{FF2B5EF4-FFF2-40B4-BE49-F238E27FC236}">
                <a16:creationId xmlns:a16="http://schemas.microsoft.com/office/drawing/2014/main" xmlns="" id="{788ADF35-7762-4E85-BE67-27FDB5522B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3576406" y="3045707"/>
            <a:ext cx="1281344" cy="1255402"/>
          </a:xfrm>
        </p:spPr>
      </p:pic>
      <p:pic>
        <p:nvPicPr>
          <p:cNvPr id="28" name="Picture Placeholder 15" descr="Headshot for team slides ">
            <a:extLst>
              <a:ext uri="{FF2B5EF4-FFF2-40B4-BE49-F238E27FC236}">
                <a16:creationId xmlns:a16="http://schemas.microsoft.com/office/drawing/2014/main" xmlns="" id="{788ADF35-7762-4E85-BE67-27FDB5522B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5337230" y="2985894"/>
            <a:ext cx="1301876" cy="1301876"/>
          </a:xfrm>
        </p:spPr>
      </p:pic>
      <p:pic>
        <p:nvPicPr>
          <p:cNvPr id="32" name="Picture Placeholder 15" descr="Headshot for team slides ">
            <a:extLst>
              <a:ext uri="{FF2B5EF4-FFF2-40B4-BE49-F238E27FC236}">
                <a16:creationId xmlns:a16="http://schemas.microsoft.com/office/drawing/2014/main" xmlns="" id="{788ADF35-7762-4E85-BE67-27FDB5522B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tretch>
            <a:fillRect/>
          </a:stretch>
        </p:blipFill>
        <p:spPr>
          <a:xfrm>
            <a:off x="9363096" y="2988411"/>
            <a:ext cx="1301876" cy="1211497"/>
          </a:xfrm>
        </p:spPr>
      </p:pic>
      <p:pic>
        <p:nvPicPr>
          <p:cNvPr id="33" name="Picture Placeholder 15" descr="Headshot for team slides ">
            <a:extLst>
              <a:ext uri="{FF2B5EF4-FFF2-40B4-BE49-F238E27FC236}">
                <a16:creationId xmlns:a16="http://schemas.microsoft.com/office/drawing/2014/main" xmlns="" id="{788ADF35-7762-4E85-BE67-27FDB5522B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tretch>
            <a:fillRect/>
          </a:stretch>
        </p:blipFill>
        <p:spPr>
          <a:xfrm>
            <a:off x="7298444" y="2967606"/>
            <a:ext cx="1301876" cy="1301876"/>
          </a:xfrm>
        </p:spPr>
      </p:pic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0866" y="4443420"/>
            <a:ext cx="1723494" cy="255108"/>
          </a:xfrm>
        </p:spPr>
        <p:txBody>
          <a:bodyPr/>
          <a:lstStyle/>
          <a:p>
            <a:r>
              <a:rPr smtClean="0"/>
              <a:t>Anuj</a:t>
            </a:r>
            <a:r>
              <a:rPr lang="en-US" dirty="0" smtClean="0"/>
              <a:t> Malviya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7754" y="4443420"/>
            <a:ext cx="2128846" cy="255108"/>
          </a:xfrm>
        </p:spPr>
        <p:txBody>
          <a:bodyPr/>
          <a:lstStyle/>
          <a:p>
            <a:r>
              <a:rPr smtClean="0"/>
              <a:t>Sourabh Sarathe</a:t>
            </a:r>
            <a:endParaRPr lang="en-US" dirty="0" smtClean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1818" y="4410082"/>
            <a:ext cx="2147882" cy="255108"/>
          </a:xfrm>
        </p:spPr>
        <p:txBody>
          <a:bodyPr/>
          <a:lstStyle/>
          <a:p>
            <a:r>
              <a:rPr smtClean="0"/>
              <a:t>Rohit Pachlaniya</a:t>
            </a:r>
            <a:endParaRPr lang="en-US" dirty="0" smtClean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2594" y="4419607"/>
            <a:ext cx="1723494" cy="255108"/>
          </a:xfrm>
        </p:spPr>
        <p:txBody>
          <a:bodyPr/>
          <a:lstStyle/>
          <a:p>
            <a:r>
              <a:rPr smtClean="0"/>
              <a:t>Syed Zaid Ali</a:t>
            </a:r>
            <a:endParaRPr lang="en-US" dirty="0" smtClean="0"/>
          </a:p>
        </p:txBody>
      </p:sp>
      <p:pic>
        <p:nvPicPr>
          <p:cNvPr id="10246" name="Picture 6" descr="C:\Users\ACER1\Downloads\275200826_505526351180779_6630849694891392826_n.webp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692275" y="3024188"/>
            <a:ext cx="1301750" cy="130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93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684" y="591236"/>
            <a:ext cx="4612995" cy="1325563"/>
          </a:xfrm>
        </p:spPr>
        <p:txBody>
          <a:bodyPr>
            <a:normAutofit/>
          </a:bodyPr>
          <a:lstStyle/>
          <a:p>
            <a:r>
              <a:rPr sz="4400" smtClean="0"/>
              <a:t>Facalities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6378" y="2267650"/>
            <a:ext cx="3924300" cy="823912"/>
          </a:xfrm>
        </p:spPr>
        <p:txBody>
          <a:bodyPr/>
          <a:lstStyle/>
          <a:p>
            <a:r>
              <a:rPr smtClean="0"/>
              <a:t>Description about college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7433" y="2282012"/>
            <a:ext cx="3924300" cy="823912"/>
          </a:xfrm>
        </p:spPr>
        <p:txBody>
          <a:bodyPr/>
          <a:lstStyle/>
          <a:p>
            <a:r>
              <a:rPr smtClean="0"/>
              <a:t>Image gallery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8692" y="3207091"/>
            <a:ext cx="3924300" cy="823912"/>
          </a:xfrm>
        </p:spPr>
        <p:txBody>
          <a:bodyPr/>
          <a:lstStyle/>
          <a:p>
            <a:r>
              <a:rPr smtClean="0"/>
              <a:t>Syllabus 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570" y="3299688"/>
            <a:ext cx="3924300" cy="823912"/>
          </a:xfrm>
        </p:spPr>
        <p:txBody>
          <a:bodyPr/>
          <a:lstStyle/>
          <a:p>
            <a:r>
              <a:rPr smtClean="0"/>
              <a:t>Contacts</a:t>
            </a:r>
            <a:r>
              <a:rPr smtClean="0"/>
              <a:t> 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8691" y="4301810"/>
            <a:ext cx="3924300" cy="823912"/>
          </a:xfrm>
        </p:spPr>
        <p:txBody>
          <a:bodyPr/>
          <a:lstStyle/>
          <a:p>
            <a:r>
              <a:rPr smtClean="0"/>
              <a:t>Description about </a:t>
            </a:r>
            <a:r>
              <a:rPr lang="en-US" dirty="0" smtClean="0"/>
              <a:t>the courses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570" y="4062722"/>
            <a:ext cx="3924300" cy="823912"/>
          </a:xfrm>
        </p:spPr>
        <p:txBody>
          <a:bodyPr/>
          <a:lstStyle/>
          <a:p>
            <a:r>
              <a:rPr smtClean="0"/>
              <a:t>About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37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59890" y="358816"/>
            <a:ext cx="760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YOUR QUESTIONS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1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 smtClean="0"/>
              <a:t> - Linux squad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7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 smtClean="0"/>
              <a:t>Users</a:t>
            </a:r>
            <a:endParaRPr lang="en-US" dirty="0"/>
          </a:p>
          <a:p>
            <a:r>
              <a:rPr lang="en-US" dirty="0" smtClean="0"/>
              <a:t>What we learned</a:t>
            </a:r>
            <a:endParaRPr lang="en-US" dirty="0"/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17132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 smtClean="0"/>
              <a:t>We are trying to build the college website as a major project </a:t>
            </a:r>
            <a:r>
              <a:rPr lang="en-US" dirty="0" smtClean="0"/>
              <a:t>.the goal is to learn to the website building using the latest technologies available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15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265317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Help students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Learn website technologies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Collaborative workflow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Leadership and team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</a:t>
            </a:r>
            <a:r>
              <a:rPr sz="3600" smtClean="0"/>
              <a:t>o create the awareness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40280" y="20574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Students now a days has a lot of choices available but they are not aware of the those choices this website will help about creating awareness about the courses and the employment opportunities available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743700" y="2019300"/>
            <a:ext cx="5448300" cy="483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9525000" y="609600"/>
            <a:ext cx="327660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96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441325"/>
            <a:ext cx="10515600" cy="1325563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smtClean="0"/>
              <a:t>tudetns enrolled in diploma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chart"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06041" y="1478281"/>
            <a:ext cx="7124700" cy="451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035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ho will be our users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Students currently studying the college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Students who want to get admission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Parents who want to know about campus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Students willing to contact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28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3436620" cy="1325563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1945005"/>
          </a:xfrm>
        </p:spPr>
        <p:txBody>
          <a:bodyPr/>
          <a:lstStyle/>
          <a:p>
            <a:r>
              <a:rPr lang="en-US" dirty="0" smtClean="0"/>
              <a:t>HTML </a:t>
            </a:r>
            <a:endParaRPr lang="en-US" dirty="0"/>
          </a:p>
          <a:p>
            <a:r>
              <a:rPr lang="en-US" dirty="0" smtClean="0"/>
              <a:t>CSS</a:t>
            </a:r>
            <a:endParaRPr lang="en-US" dirty="0"/>
          </a:p>
          <a:p>
            <a:r>
              <a:rPr lang="en-US" dirty="0" smtClean="0"/>
              <a:t>JS</a:t>
            </a:r>
          </a:p>
          <a:p>
            <a:r>
              <a:rPr lang="en-US" dirty="0" smtClean="0"/>
              <a:t>GIT &amp; Github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32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404" y="333375"/>
            <a:ext cx="6696075" cy="9086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we learned​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51120" y="1508760"/>
            <a:ext cx="56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you know learning is important so here is the thing we learned from this project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934894" y="2740342"/>
            <a:ext cx="6446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How to build basic and beautiful website using Html and </a:t>
            </a:r>
            <a:r>
              <a:rPr lang="en-US" dirty="0" smtClean="0">
                <a:solidFill>
                  <a:schemeClr val="bg1"/>
                </a:solidFill>
              </a:rPr>
              <a:t>....</a:t>
            </a:r>
            <a:r>
              <a:rPr lang="en-US" dirty="0" smtClean="0"/>
              <a:t>CSS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How to use the JS for simple animation and bringing           </a:t>
            </a:r>
            <a:r>
              <a:rPr lang="en-US" dirty="0" smtClean="0">
                <a:solidFill>
                  <a:schemeClr val="bg1"/>
                </a:solidFill>
              </a:rPr>
              <a:t>….</a:t>
            </a:r>
            <a:r>
              <a:rPr lang="en-US" dirty="0" smtClean="0"/>
              <a:t>responsiveness to the website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How to use version control system like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Howe to use code hosting platform like </a:t>
            </a:r>
            <a:r>
              <a:rPr lang="en-US" dirty="0" smtClean="0"/>
              <a:t>G</a:t>
            </a:r>
            <a:r>
              <a:rPr lang="en-US" dirty="0" smtClean="0"/>
              <a:t>ithub  </a:t>
            </a:r>
          </a:p>
        </p:txBody>
      </p:sp>
    </p:spTree>
    <p:extLst>
      <p:ext uri="{BB962C8B-B14F-4D97-AF65-F5344CB8AC3E}">
        <p14:creationId xmlns:p14="http://schemas.microsoft.com/office/powerpoint/2010/main" xmlns="" val="7443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67328976_win32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0</TotalTime>
  <Words>251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tf67328976_win32</vt:lpstr>
      <vt:lpstr>College website</vt:lpstr>
      <vt:lpstr>AGENDA</vt:lpstr>
      <vt:lpstr>INTRODUCTION</vt:lpstr>
      <vt:lpstr>PRIMARY GOALS</vt:lpstr>
      <vt:lpstr>To create the awareness</vt:lpstr>
      <vt:lpstr>Studetns enrolled in diploma </vt:lpstr>
      <vt:lpstr>Who will be our users</vt:lpstr>
      <vt:lpstr>Technologies used</vt:lpstr>
      <vt:lpstr>What we learned​</vt:lpstr>
      <vt:lpstr>MEET OUR TEAM</vt:lpstr>
      <vt:lpstr>Facalities</vt:lpstr>
      <vt:lpstr>Slide 12</vt:lpstr>
      <vt:lpstr>THANK YOU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2022-03-07T05:48:51Z</dcterms:created>
  <dcterms:modified xsi:type="dcterms:W3CDTF">2022-03-07T07:40:24Z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