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boys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general</c:v>
                </c:pt>
                <c:pt idx="1">
                  <c:v>sc</c:v>
                </c:pt>
                <c:pt idx="2">
                  <c:v>st</c:v>
                </c:pt>
                <c:pt idx="3">
                  <c:v>obc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2.2000000000000002</c:v>
                </c:pt>
                <c:pt idx="3">
                  <c:v>4.0999999999999996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girls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general</c:v>
                </c:pt>
                <c:pt idx="1">
                  <c:v>sc</c:v>
                </c:pt>
                <c:pt idx="2">
                  <c:v>st</c:v>
                </c:pt>
                <c:pt idx="3">
                  <c:v>obc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3.2</c:v>
                </c:pt>
                <c:pt idx="1">
                  <c:v>2</c:v>
                </c:pt>
                <c:pt idx="2">
                  <c:v>1.8</c:v>
                </c:pt>
                <c:pt idx="3">
                  <c:v>2.9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cripple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general</c:v>
                </c:pt>
                <c:pt idx="1">
                  <c:v>sc</c:v>
                </c:pt>
                <c:pt idx="2">
                  <c:v>st</c:v>
                </c:pt>
                <c:pt idx="3">
                  <c:v>obc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1.5</c:v>
                </c:pt>
              </c:numCache>
            </c:numRef>
          </c:val>
        </c:ser>
        <c:axId val="140908032"/>
        <c:axId val="140909568"/>
      </c:barChart>
      <c:catAx>
        <c:axId val="140908032"/>
        <c:scaling>
          <c:orientation val="minMax"/>
        </c:scaling>
        <c:axPos val="b"/>
        <c:tickLblPos val="nextTo"/>
        <c:crossAx val="140909568"/>
        <c:crosses val="autoZero"/>
        <c:auto val="1"/>
        <c:lblAlgn val="ctr"/>
        <c:lblOffset val="100"/>
      </c:catAx>
      <c:valAx>
        <c:axId val="140909568"/>
        <c:scaling>
          <c:orientation val="minMax"/>
        </c:scaling>
        <c:axPos val="l"/>
        <c:majorGridlines/>
        <c:numFmt formatCode="General" sourceLinked="1"/>
        <c:tickLblPos val="nextTo"/>
        <c:crossAx val="14090803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D00DE-FC77-46BC-A200-BED3A43B66D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4F300-7866-423F-B9BA-24FD8D052D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4F300-7866-423F-B9BA-24FD8D052D2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6780-E364-4775-90CD-631BCA8B018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E5C0-298A-4182-80E8-5D128A381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6780-E364-4775-90CD-631BCA8B018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E5C0-298A-4182-80E8-5D128A381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6780-E364-4775-90CD-631BCA8B018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E5C0-298A-4182-80E8-5D128A381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6780-E364-4775-90CD-631BCA8B018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E5C0-298A-4182-80E8-5D128A381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6780-E364-4775-90CD-631BCA8B018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E5C0-298A-4182-80E8-5D128A381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6780-E364-4775-90CD-631BCA8B018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E5C0-298A-4182-80E8-5D128A381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6780-E364-4775-90CD-631BCA8B018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E5C0-298A-4182-80E8-5D128A381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6780-E364-4775-90CD-631BCA8B018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E5C0-298A-4182-80E8-5D128A381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6780-E364-4775-90CD-631BCA8B018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E5C0-298A-4182-80E8-5D128A381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6780-E364-4775-90CD-631BCA8B018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E5C0-298A-4182-80E8-5D128A381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6780-E364-4775-90CD-631BCA8B018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E5C0-298A-4182-80E8-5D128A381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66780-E364-4775-90CD-631BCA8B018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7E5C0-298A-4182-80E8-5D128A3814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Guidance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anuj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endParaRPr lang="en-US" dirty="0" smtClean="0"/>
          </a:p>
          <a:p>
            <a:r>
              <a:rPr lang="en-US" dirty="0" smtClean="0"/>
              <a:t>Contact no.- 7489289978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chemeClr val="accent4">
                    <a:lumMod val="50000"/>
                  </a:schemeClr>
                </a:solidFill>
              </a:rPr>
              <a:t>What to do after 10</a:t>
            </a:r>
            <a:r>
              <a:rPr lang="en-US" sz="3600" b="1" i="1" baseline="30000" dirty="0" smtClean="0">
                <a:solidFill>
                  <a:schemeClr val="accent4">
                    <a:lumMod val="50000"/>
                  </a:schemeClr>
                </a:solidFill>
              </a:rPr>
              <a:t>th</a:t>
            </a:r>
            <a:r>
              <a:rPr lang="en-US" sz="3600" b="1" i="1" dirty="0" smtClean="0">
                <a:solidFill>
                  <a:schemeClr val="accent4">
                    <a:lumMod val="50000"/>
                  </a:schemeClr>
                </a:solidFill>
              </a:rPr>
              <a:t> and 12</a:t>
            </a:r>
            <a:r>
              <a:rPr lang="en-US" sz="3600" b="1" i="1" baseline="30000" dirty="0" smtClean="0">
                <a:solidFill>
                  <a:schemeClr val="accent4">
                    <a:lumMod val="50000"/>
                  </a:schemeClr>
                </a:solidFill>
              </a:rPr>
              <a:t>th</a:t>
            </a:r>
            <a:r>
              <a:rPr lang="en-US" sz="3600" b="1" i="1" dirty="0" smtClean="0">
                <a:solidFill>
                  <a:schemeClr val="accent4">
                    <a:lumMod val="50000"/>
                  </a:schemeClr>
                </a:solidFill>
              </a:rPr>
              <a:t> in studies</a:t>
            </a:r>
            <a:endParaRPr lang="en-US" sz="36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For 10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 prepare someone like </a:t>
            </a:r>
            <a:r>
              <a:rPr lang="en-US" dirty="0" err="1" smtClean="0"/>
              <a:t>jee</a:t>
            </a:r>
            <a:r>
              <a:rPr lang="en-US" dirty="0" smtClean="0"/>
              <a:t> ,</a:t>
            </a:r>
            <a:r>
              <a:rPr lang="en-US" dirty="0" err="1" smtClean="0"/>
              <a:t>neet</a:t>
            </a:r>
            <a:r>
              <a:rPr lang="en-US" dirty="0" smtClean="0"/>
              <a:t>, </a:t>
            </a:r>
            <a:r>
              <a:rPr lang="en-US" dirty="0" err="1" smtClean="0"/>
              <a:t>iti</a:t>
            </a:r>
            <a:r>
              <a:rPr lang="en-US" dirty="0" smtClean="0"/>
              <a:t> and civil services.</a:t>
            </a:r>
          </a:p>
          <a:p>
            <a:r>
              <a:rPr lang="en-US" dirty="0" smtClean="0"/>
              <a:t>Subject selection- bio, </a:t>
            </a:r>
            <a:r>
              <a:rPr lang="en-US" dirty="0" err="1" smtClean="0"/>
              <a:t>math,agriculture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art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For 12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To prepare someone like </a:t>
            </a:r>
            <a:r>
              <a:rPr lang="en-US" dirty="0" err="1" smtClean="0"/>
              <a:t>jee</a:t>
            </a:r>
            <a:r>
              <a:rPr lang="en-US" dirty="0" smtClean="0"/>
              <a:t>, </a:t>
            </a:r>
            <a:r>
              <a:rPr lang="en-US" dirty="0" err="1" smtClean="0"/>
              <a:t>neet</a:t>
            </a:r>
            <a:r>
              <a:rPr lang="en-US" dirty="0" smtClean="0"/>
              <a:t>, </a:t>
            </a:r>
            <a:r>
              <a:rPr lang="en-US" dirty="0" err="1" smtClean="0"/>
              <a:t>iti</a:t>
            </a:r>
            <a:r>
              <a:rPr lang="en-US" dirty="0" smtClean="0"/>
              <a:t>, civil services.</a:t>
            </a:r>
          </a:p>
          <a:p>
            <a:r>
              <a:rPr lang="en-US" dirty="0" smtClean="0"/>
              <a:t>Here you will get the benefit of 10</a:t>
            </a:r>
            <a:r>
              <a:rPr lang="en-US" baseline="30000" dirty="0" smtClean="0"/>
              <a:t>th</a:t>
            </a:r>
            <a:r>
              <a:rPr lang="en-US" dirty="0" smtClean="0"/>
              <a:t> , in which field you will go like engineering, doctor, police, army, </a:t>
            </a:r>
            <a:r>
              <a:rPr lang="en-US" dirty="0" err="1" smtClean="0"/>
              <a:t>marchant</a:t>
            </a:r>
            <a:r>
              <a:rPr lang="en-US" dirty="0" smtClean="0"/>
              <a:t>, magistrate,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does not give only who is poor who is rich , he who works hard gets success.</a:t>
            </a:r>
            <a:endParaRPr lang="en-US" dirty="0"/>
          </a:p>
        </p:txBody>
      </p:sp>
      <p:pic>
        <p:nvPicPr>
          <p:cNvPr id="5" name="Picture Placeholder 4" descr="success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4" r="64"/>
          <a:stretch>
            <a:fillRect/>
          </a:stretch>
        </p:blipFill>
        <p:spPr>
          <a:xfrm>
            <a:off x="1142976" y="125791"/>
            <a:ext cx="6715172" cy="460178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So don`t ever  tell  yourself that I am poor. It was your hard that brought your success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 have a little problem here-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575050" y="273050"/>
          <a:ext cx="5111750" cy="5853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 want to show everyone problems come with everyone, but  a little hard work has to be done inside.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THANKYOU EVERYONE FOR TAKING THE TIME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154</Words>
  <Application>Microsoft Office PowerPoint</Application>
  <PresentationFormat>On-screen Show (4:3)</PresentationFormat>
  <Paragraphs>27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Guidance </vt:lpstr>
      <vt:lpstr>What to do after 10th and 12th in studies</vt:lpstr>
      <vt:lpstr>Success does not give only who is poor who is rich , he who works hard gets success.</vt:lpstr>
      <vt:lpstr>Children have a little problem here-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Guidance</dc:title>
  <dc:creator>User</dc:creator>
  <cp:lastModifiedBy>User</cp:lastModifiedBy>
  <cp:revision>5</cp:revision>
  <dcterms:created xsi:type="dcterms:W3CDTF">2022-04-23T09:29:39Z</dcterms:created>
  <dcterms:modified xsi:type="dcterms:W3CDTF">2022-04-23T10:10:17Z</dcterms:modified>
</cp:coreProperties>
</file>