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2A148D-9852-4891-8131-BCE49CC72387}">
  <a:tblStyle styleId="{672A148D-9852-4891-8131-BCE49CC723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48f10aa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48f10aa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48f10aa5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48f10aa5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48f10aa5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48f10aa5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48f10aa5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48f10aa5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From Facial Expressions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95325"/>
            <a:ext cx="8520600" cy="1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Anuj Verma 2017026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Sohaib Fazal 2017267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Dataset consists of 48*48 images. There are 28,709 training images, followed by 3589 public test images(validation) and 3589 private test images.  There were labels; 0 -Angry, 1- Disgust; 2- Fear;3- Happy; 4- Sad; 5- Surprise; 6- Neutral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training dataset was balanced using SMOTE to give 7215 samples of each. Outliers were also checked using z score of dataset which were none.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  </a:t>
            </a:r>
            <a:endParaRPr sz="1700"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22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{672A148D-9852-4891-8131-BCE49CC72387}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Angry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Disgust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Surprise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We built a 4 layer convolutional model withsizes 32,32,64,128 respectively. The kernel used is of size (3,3) and max pooling between layers is done of size (2,2).  3 dense layers are added to the model of sizes 128 ,512 and 7 respectively. Activation used is ‘relu’ except last layer where sigmoid is used. A dropout of 0.25 is used except last layer where dropout = 0.5.</a:t>
            </a:r>
            <a:r>
              <a:rPr lang="en-IN" sz="1200" dirty="0"/>
              <a:t>Also batch normalization was added </a:t>
            </a:r>
            <a:r>
              <a:rPr lang="en-IN" sz="1200"/>
              <a:t>between each layers </a:t>
            </a:r>
            <a:r>
              <a:rPr lang="en-IN" sz="1200" dirty="0"/>
              <a:t>to avoid overfitting.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2186493"/>
            <a:ext cx="8520602" cy="279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46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Accuracy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953575"/>
            <a:ext cx="8520600" cy="3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cnn model is trained on 4 types of images - Model 1) Simple images Model; 2) Images added with noise N(0,0.5) ;Model 3) Images first added noise then predicted using autoencoder ;Model 4) Segmented Images From the plots of each models we notice that model2&gt;=Model 1&gt;Model 3&gt;Model 4.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We also plotted the confusion matrix for each model and noticed that emotions Happy, Surprise, Neutral, disgust are well predicted in comparison to angry, fear,sad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Also we found out psnr of some random images given for training to each model and noticed that images with better(higher) psnr were well predicted.  </a:t>
            </a:r>
            <a:endParaRPr sz="1500"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625700" y="21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{672A148D-9852-4891-8131-BCE49CC72387}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0.6809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Real Time Prediction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5" y="1349825"/>
            <a:ext cx="2500700" cy="16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078" y="1349825"/>
            <a:ext cx="2807835" cy="15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400" y="3130475"/>
            <a:ext cx="3532225" cy="15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95225"/>
            <a:ext cx="2807850" cy="159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9200" y="1414449"/>
            <a:ext cx="2643951" cy="14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Emotion Detection From Facial Expressions</vt:lpstr>
      <vt:lpstr>Dataset</vt:lpstr>
      <vt:lpstr>Model  </vt:lpstr>
      <vt:lpstr>Approach and Accuracy </vt:lpstr>
      <vt:lpstr>Sample Real Time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From Facial Expressions</dc:title>
  <cp:lastModifiedBy>sohaib fazal</cp:lastModifiedBy>
  <cp:revision>2</cp:revision>
  <dcterms:modified xsi:type="dcterms:W3CDTF">2020-05-14T20:50:26Z</dcterms:modified>
</cp:coreProperties>
</file>