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46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292" y="-13969"/>
            <a:ext cx="1407414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977" y="1963737"/>
            <a:ext cx="7743825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0240" y="2183129"/>
          <a:ext cx="7659368" cy="457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481330" marR="327025" indent="-149860">
                        <a:lnSpc>
                          <a:spcPts val="1390"/>
                        </a:lnSpc>
                        <a:spcBef>
                          <a:spcPts val="55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ot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Nb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165735" indent="118745">
                        <a:lnSpc>
                          <a:spcPts val="1390"/>
                        </a:lnSpc>
                        <a:spcBef>
                          <a:spcPts val="5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Mother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LastN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>
                  <a:txBody>
                    <a:bodyPr/>
                    <a:lstStyle/>
                    <a:p>
                      <a:pPr marL="281305" marR="265430" indent="124460">
                        <a:lnSpc>
                          <a:spcPts val="1390"/>
                        </a:lnSpc>
                        <a:spcBef>
                          <a:spcPts val="5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Mother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300" spc="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rs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289560" indent="185420">
                        <a:lnSpc>
                          <a:spcPts val="1390"/>
                        </a:lnSpc>
                        <a:spcBef>
                          <a:spcPts val="55"/>
                        </a:spcBef>
                        <a:tabLst>
                          <a:tab pos="1818005" algn="l"/>
                          <a:tab pos="2010410" algn="l"/>
                          <a:tab pos="3263265" algn="l"/>
                          <a:tab pos="3413125" algn="l"/>
                        </a:tabLst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300" spc="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il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		C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300" spc="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300" spc="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	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ot</a:t>
                      </a:r>
                      <a:r>
                        <a:rPr sz="13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er 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LastName	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FirstName		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Nb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Majorie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Pierre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John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Cramer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Paul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Brown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70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Lesly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Majorie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Pierre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John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Ford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Majorie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6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Marc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Cramer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Paul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Trudeau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Chantal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Brown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Lesly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Majorie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07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6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60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6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6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Pierre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6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59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80"/>
                        </a:lnSpc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King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John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659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0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Ford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8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MArie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16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70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70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Trembley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Marc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0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Cramer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8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Paul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30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Ringer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Anne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485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Brown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85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Lesly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8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NULL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572255" y="0"/>
            <a:ext cx="1965960" cy="640080"/>
          </a:xfrm>
          <a:custGeom>
            <a:avLst/>
            <a:gdLst/>
            <a:ahLst/>
            <a:cxnLst/>
            <a:rect l="l" t="t" r="r" b="b"/>
            <a:pathLst>
              <a:path w="1965960" h="640080">
                <a:moveTo>
                  <a:pt x="1965960" y="0"/>
                </a:moveTo>
                <a:lnTo>
                  <a:pt x="0" y="0"/>
                </a:lnTo>
                <a:lnTo>
                  <a:pt x="0" y="640079"/>
                </a:lnTo>
                <a:lnTo>
                  <a:pt x="1965960" y="640079"/>
                </a:lnTo>
                <a:lnTo>
                  <a:pt x="1965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4855" y="965"/>
            <a:ext cx="988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40735" cy="1225550"/>
            <a:chOff x="0" y="0"/>
            <a:chExt cx="3340735" cy="1225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40608" cy="12252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1840" cy="1155191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-5714"/>
          <a:ext cx="3303270" cy="1266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313690" marR="100965" indent="-243840">
                        <a:lnSpc>
                          <a:spcPts val="1800"/>
                        </a:lnSpc>
                        <a:spcBef>
                          <a:spcPts val="35"/>
                        </a:spcBef>
                      </a:pPr>
                      <a:r>
                        <a:rPr sz="1600" b="1" spc="-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600" b="1" spc="2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3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600" b="1" spc="-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9525">
                      <a:solidFill>
                        <a:srgbClr val="7A5E9E"/>
                      </a:solidFill>
                      <a:prstDash val="solid"/>
                    </a:lnR>
                    <a:lnT w="6350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8DB3E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9144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stNa</a:t>
                      </a:r>
                      <a:r>
                        <a:rPr sz="1600" b="1" spc="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6350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8DB3E0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9367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stNa</a:t>
                      </a:r>
                      <a:r>
                        <a:rPr sz="1600" b="1" spc="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6350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8DB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64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Ringer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A5E9E"/>
                      </a:solidFill>
                      <a:prstDash val="solid"/>
                    </a:lnL>
                    <a:lnR w="9525">
                      <a:solidFill>
                        <a:srgbClr val="7A5E9E"/>
                      </a:solidFill>
                      <a:prstDash val="solid"/>
                    </a:lnR>
                    <a:lnT w="9525">
                      <a:solidFill>
                        <a:srgbClr val="7A5E9E"/>
                      </a:solidFill>
                      <a:prstDash val="solid"/>
                    </a:lnT>
                    <a:lnB w="9525">
                      <a:solidFill>
                        <a:srgbClr val="7A5E9E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809488" y="0"/>
            <a:ext cx="3335020" cy="2063750"/>
            <a:chOff x="5809488" y="0"/>
            <a:chExt cx="3335020" cy="20637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488" y="0"/>
              <a:ext cx="3334512" cy="20634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8256" y="0"/>
              <a:ext cx="3285744" cy="199643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844857" y="-5714"/>
          <a:ext cx="3291839" cy="2035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50165" marR="4635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Child 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astNa</a:t>
                      </a:r>
                      <a:r>
                        <a:rPr sz="1600" b="1" spc="-1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6350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0670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Child 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stNa</a:t>
                      </a:r>
                      <a:r>
                        <a:rPr sz="1600" b="1" spc="-1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6350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114300">
                        <a:lnSpc>
                          <a:spcPts val="1800"/>
                        </a:lnSpc>
                        <a:spcBef>
                          <a:spcPts val="35"/>
                        </a:spcBef>
                      </a:pPr>
                      <a:r>
                        <a:rPr sz="1600" b="1" spc="2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600" b="1" spc="-5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5016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5016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5016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50165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317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231" y="804672"/>
            <a:ext cx="7145020" cy="11918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mother,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ts val="2835"/>
              </a:lnSpc>
              <a:spcBef>
                <a:spcPts val="295"/>
              </a:spcBef>
            </a:pP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mother.MotherNb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child.MotherNb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067" y="146380"/>
            <a:ext cx="38665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Arial"/>
                <a:cs typeface="Arial"/>
              </a:rPr>
              <a:t>Inner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Joins 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</a:t>
            </a:r>
            <a:r>
              <a:rPr sz="2400" b="1" spc="-7" baseline="34722" dirty="0">
                <a:latin typeface="Arial"/>
                <a:cs typeface="Arial"/>
              </a:rPr>
              <a:t>st</a:t>
            </a:r>
            <a:r>
              <a:rPr sz="2400" b="1" spc="457" baseline="34722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536" y="2230374"/>
            <a:ext cx="3543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mothers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231" y="2572511"/>
            <a:ext cx="7145020" cy="1600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LECT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mother,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mother.MotherNb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child.MotherNb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FF00"/>
                </a:solidFill>
                <a:latin typeface="Arial MT"/>
                <a:cs typeface="Arial MT"/>
              </a:rPr>
              <a:t>mother.MotherNb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96" y="4412691"/>
            <a:ext cx="17868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231" y="4745735"/>
            <a:ext cx="7145020" cy="17252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90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6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LECT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mother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92075" marR="2196465">
              <a:lnSpc>
                <a:spcPts val="3410"/>
              </a:lnSpc>
              <a:spcBef>
                <a:spcPts val="25"/>
              </a:spcBef>
            </a:pP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72" y="156718"/>
            <a:ext cx="80949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 table containing the mother numbers, first and last names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mothers,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their children: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936" y="4011167"/>
            <a:ext cx="8644255" cy="1938655"/>
          </a:xfrm>
          <a:custGeom>
            <a:avLst/>
            <a:gdLst/>
            <a:ahLst/>
            <a:cxnLst/>
            <a:rect l="l" t="t" r="r" b="b"/>
            <a:pathLst>
              <a:path w="8644255" h="1938654">
                <a:moveTo>
                  <a:pt x="8644128" y="0"/>
                </a:moveTo>
                <a:lnTo>
                  <a:pt x="0" y="0"/>
                </a:lnTo>
                <a:lnTo>
                  <a:pt x="0" y="1938527"/>
                </a:lnTo>
                <a:lnTo>
                  <a:pt x="8644128" y="1938527"/>
                </a:lnTo>
                <a:lnTo>
                  <a:pt x="864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299" y="4027678"/>
            <a:ext cx="119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0039" y="4027678"/>
            <a:ext cx="5406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2950845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.MotherFirstName,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.MotherLastName,	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.ChildFirstName,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99" y="5120864"/>
            <a:ext cx="8511540" cy="837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  <a:tabLst>
                <a:tab pos="1170305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	mother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1371600" algn="l"/>
                <a:tab pos="5161915" algn="l"/>
              </a:tabLst>
            </a:pP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15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ORD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4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936" y="981455"/>
            <a:ext cx="8644255" cy="2371725"/>
          </a:xfrm>
          <a:custGeom>
            <a:avLst/>
            <a:gdLst/>
            <a:ahLst/>
            <a:cxnLst/>
            <a:rect l="l" t="t" r="r" b="b"/>
            <a:pathLst>
              <a:path w="8644255" h="2371725">
                <a:moveTo>
                  <a:pt x="8644128" y="0"/>
                </a:moveTo>
                <a:lnTo>
                  <a:pt x="0" y="0"/>
                </a:lnTo>
                <a:lnTo>
                  <a:pt x="0" y="2371344"/>
                </a:lnTo>
                <a:lnTo>
                  <a:pt x="8644128" y="2371344"/>
                </a:lnTo>
                <a:lnTo>
                  <a:pt x="864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123" y="970279"/>
            <a:ext cx="7959090" cy="15900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8730" marR="5080" indent="-1256665">
              <a:lnSpc>
                <a:spcPts val="3030"/>
              </a:lnSpc>
              <a:spcBef>
                <a:spcPts val="75"/>
              </a:spcBef>
              <a:tabLst>
                <a:tab pos="4963795" algn="l"/>
              </a:tabLst>
            </a:pPr>
            <a:r>
              <a:rPr sz="2400" dirty="0">
                <a:latin typeface="Arial MT"/>
                <a:cs typeface="Arial MT"/>
              </a:rPr>
              <a:t>SELECT 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25" dirty="0">
                <a:latin typeface="Arial MT"/>
                <a:cs typeface="Arial MT"/>
              </a:rPr>
              <a:t>.MotherNb,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10" dirty="0">
                <a:latin typeface="Arial MT"/>
                <a:cs typeface="Arial MT"/>
              </a:rPr>
              <a:t>.MotherFirstName,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10" dirty="0">
                <a:latin typeface="Arial MT"/>
                <a:cs typeface="Arial MT"/>
              </a:rPr>
              <a:t>.MotherLastName,	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child</a:t>
            </a:r>
            <a:r>
              <a:rPr sz="2400" spc="-5" dirty="0">
                <a:latin typeface="Arial MT"/>
                <a:cs typeface="Arial MT"/>
              </a:rPr>
              <a:t>.ChildFirstName,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child</a:t>
            </a:r>
            <a:r>
              <a:rPr sz="2400" spc="-5" dirty="0">
                <a:latin typeface="Arial MT"/>
                <a:cs typeface="Arial MT"/>
              </a:rPr>
              <a:t>.ChildLastName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25" dirty="0">
                <a:latin typeface="Arial MT"/>
                <a:cs typeface="Arial MT"/>
              </a:rPr>
              <a:t>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2503524"/>
            <a:ext cx="6177915" cy="1381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90"/>
              </a:spcBef>
            </a:pP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child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400">
              <a:latin typeface="Arial MT"/>
              <a:cs typeface="Arial MT"/>
            </a:endParaRPr>
          </a:p>
          <a:p>
            <a:pPr marL="400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mother</a:t>
            </a:r>
            <a:r>
              <a:rPr sz="2400" spc="-25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MotherNb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59" y="941832"/>
            <a:ext cx="8717280" cy="670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80"/>
              </a:spcBef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0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mother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INNER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0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mother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child.MotherNb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747" y="149428"/>
            <a:ext cx="45275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Inner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Joins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  <a:r>
              <a:rPr sz="2775" b="1" spc="-7" baseline="34534" dirty="0">
                <a:latin typeface="Arial"/>
                <a:cs typeface="Arial"/>
              </a:rPr>
              <a:t>nd</a:t>
            </a:r>
            <a:r>
              <a:rPr sz="2775" b="1" spc="457" baseline="34534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2234895"/>
            <a:ext cx="3474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mothers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59" y="2734055"/>
            <a:ext cx="8717280" cy="10121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95"/>
              </a:spcBef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0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mother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INNER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0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mother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child.MotherNb</a:t>
            </a:r>
            <a:endParaRPr sz="20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mother.MotherNb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032" y="4342002"/>
            <a:ext cx="17868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511" y="4760976"/>
            <a:ext cx="8571230" cy="1256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50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70"/>
              </a:spcBef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mother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INNER</a:t>
            </a:r>
            <a:r>
              <a:rPr sz="2000" b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0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BE00"/>
                </a:solidFill>
                <a:latin typeface="Arial"/>
                <a:cs typeface="Arial"/>
              </a:rPr>
              <a:t>c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MotherNb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5" y="1124711"/>
            <a:ext cx="8857615" cy="1420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200"/>
              </a:spcBef>
              <a:tabLst>
                <a:tab pos="1379855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SELECT	</a:t>
            </a:r>
            <a:r>
              <a:rPr sz="23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.MotherNb,</a:t>
            </a:r>
            <a:r>
              <a:rPr sz="2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.MotherFirstName,</a:t>
            </a:r>
            <a:r>
              <a:rPr sz="23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.MotherLastName,</a:t>
            </a:r>
            <a:endParaRPr sz="2300">
              <a:latin typeface="Arial MT"/>
              <a:cs typeface="Arial MT"/>
            </a:endParaRPr>
          </a:p>
          <a:p>
            <a:pPr marL="1379855">
              <a:lnSpc>
                <a:spcPct val="100000"/>
              </a:lnSpc>
            </a:pPr>
            <a:r>
              <a:rPr sz="23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.ChildFirstName,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300">
              <a:latin typeface="Arial MT"/>
              <a:cs typeface="Arial MT"/>
            </a:endParaRPr>
          </a:p>
          <a:p>
            <a:pPr marL="7620">
              <a:lnSpc>
                <a:spcPct val="100000"/>
              </a:lnSpc>
              <a:spcBef>
                <a:spcPts val="5"/>
              </a:spcBef>
              <a:tabLst>
                <a:tab pos="1178560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FROM	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mother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b="1" spc="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2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Arial"/>
                <a:cs typeface="Arial"/>
              </a:rPr>
              <a:t>INNER</a:t>
            </a:r>
            <a:r>
              <a:rPr sz="22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2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b="1" spc="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200" b="1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2200" b="1" spc="10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2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200">
              <a:latin typeface="Arial MT"/>
              <a:cs typeface="Arial MT"/>
            </a:endParaRPr>
          </a:p>
          <a:p>
            <a:pPr marL="7620">
              <a:lnSpc>
                <a:spcPct val="100000"/>
              </a:lnSpc>
              <a:tabLst>
                <a:tab pos="1837055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BY	</a:t>
            </a:r>
            <a:r>
              <a:rPr sz="2300" dirty="0">
                <a:solidFill>
                  <a:srgbClr val="FFFF00"/>
                </a:solidFill>
                <a:latin typeface="Arial MT"/>
                <a:cs typeface="Arial MT"/>
              </a:rPr>
              <a:t>m.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MotherNb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222326"/>
            <a:ext cx="79241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numbers,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names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mothers,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children: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84" y="4507991"/>
            <a:ext cx="8860790" cy="1569720"/>
          </a:xfrm>
          <a:custGeom>
            <a:avLst/>
            <a:gdLst/>
            <a:ahLst/>
            <a:cxnLst/>
            <a:rect l="l" t="t" r="r" b="b"/>
            <a:pathLst>
              <a:path w="8860790" h="1569720">
                <a:moveTo>
                  <a:pt x="8860536" y="0"/>
                </a:moveTo>
                <a:lnTo>
                  <a:pt x="0" y="0"/>
                </a:lnTo>
                <a:lnTo>
                  <a:pt x="0" y="1569719"/>
                </a:lnTo>
                <a:lnTo>
                  <a:pt x="8860536" y="1569719"/>
                </a:lnTo>
                <a:lnTo>
                  <a:pt x="8860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115" y="3197098"/>
            <a:ext cx="8780780" cy="2840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4328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is optional,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as the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clause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implicitly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assumes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default.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implicitly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this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1" spc="-7" baseline="1207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3450" spc="-7" baseline="1207" dirty="0">
                <a:solidFill>
                  <a:srgbClr val="FFFFFF"/>
                </a:solidFill>
                <a:latin typeface="Arial MT"/>
                <a:cs typeface="Arial MT"/>
              </a:rPr>
              <a:t>.MotherNb,</a:t>
            </a:r>
            <a:r>
              <a:rPr sz="3450" spc="-97" baseline="120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1" spc="-7" baseline="1207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3450" spc="-7" baseline="1207" dirty="0">
                <a:solidFill>
                  <a:srgbClr val="FFFFFF"/>
                </a:solidFill>
                <a:latin typeface="Arial MT"/>
                <a:cs typeface="Arial MT"/>
              </a:rPr>
              <a:t>.MotherFirstName,</a:t>
            </a:r>
            <a:r>
              <a:rPr sz="3450" spc="-157" baseline="120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1" spc="-7" baseline="1207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3450" spc="-7" baseline="1207" dirty="0">
                <a:solidFill>
                  <a:srgbClr val="FFFFFF"/>
                </a:solidFill>
                <a:latin typeface="Arial MT"/>
                <a:cs typeface="Arial MT"/>
              </a:rPr>
              <a:t>.MotherLastName,</a:t>
            </a:r>
            <a:endParaRPr sz="3450" baseline="1207">
              <a:latin typeface="Arial MT"/>
              <a:cs typeface="Arial MT"/>
            </a:endParaRPr>
          </a:p>
          <a:p>
            <a:pPr marL="1387475">
              <a:lnSpc>
                <a:spcPct val="100000"/>
              </a:lnSpc>
              <a:spcBef>
                <a:spcPts val="55"/>
              </a:spcBef>
            </a:pPr>
            <a:r>
              <a:rPr sz="23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.ChildFirstName,</a:t>
            </a:r>
            <a:r>
              <a:rPr sz="23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300">
              <a:latin typeface="Arial MT"/>
              <a:cs typeface="Arial MT"/>
            </a:endParaRPr>
          </a:p>
          <a:p>
            <a:pPr marL="79375">
              <a:lnSpc>
                <a:spcPct val="100000"/>
              </a:lnSpc>
              <a:spcBef>
                <a:spcPts val="380"/>
              </a:spcBef>
              <a:tabLst>
                <a:tab pos="1450975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	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mother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400">
              <a:latin typeface="Arial MT"/>
              <a:cs typeface="Arial MT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  <a:tabLst>
                <a:tab pos="190881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	</a:t>
            </a: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m.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MotherNb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4642103"/>
            <a:ext cx="8857615" cy="1161415"/>
          </a:xfrm>
          <a:custGeom>
            <a:avLst/>
            <a:gdLst/>
            <a:ahLst/>
            <a:cxnLst/>
            <a:rect l="l" t="t" r="r" b="b"/>
            <a:pathLst>
              <a:path w="8857615" h="1161414">
                <a:moveTo>
                  <a:pt x="8857488" y="0"/>
                </a:moveTo>
                <a:lnTo>
                  <a:pt x="0" y="0"/>
                </a:lnTo>
                <a:lnTo>
                  <a:pt x="0" y="1161288"/>
                </a:lnTo>
                <a:lnTo>
                  <a:pt x="8857488" y="1161288"/>
                </a:lnTo>
                <a:lnTo>
                  <a:pt x="8857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81" y="4709286"/>
            <a:ext cx="993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81" y="4655311"/>
            <a:ext cx="780224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2235" marR="444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.MotherFirstName,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.MotherLastName, </a:t>
            </a:r>
            <a:r>
              <a:rPr sz="2000" spc="-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.ChildFirstName,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 mother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LEFT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child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592" y="1972055"/>
            <a:ext cx="7812405" cy="2057400"/>
            <a:chOff x="164592" y="1972055"/>
            <a:chExt cx="7812405" cy="2057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972055"/>
              <a:ext cx="7812024" cy="205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9" y="1999487"/>
              <a:ext cx="7714488" cy="19629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2852" y="523443"/>
            <a:ext cx="8207375" cy="14147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containing the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numbers,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first 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the mothers,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the first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and last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children. 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Also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display mothers 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with 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children.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8384" y="0"/>
            <a:ext cx="3785870" cy="524510"/>
          </a:xfrm>
          <a:custGeom>
            <a:avLst/>
            <a:gdLst/>
            <a:ahLst/>
            <a:cxnLst/>
            <a:rect l="l" t="t" r="r" b="b"/>
            <a:pathLst>
              <a:path w="3785870" h="524510">
                <a:moveTo>
                  <a:pt x="3785616" y="0"/>
                </a:moveTo>
                <a:lnTo>
                  <a:pt x="0" y="0"/>
                </a:lnTo>
                <a:lnTo>
                  <a:pt x="0" y="524255"/>
                </a:lnTo>
                <a:lnTo>
                  <a:pt x="3785616" y="524255"/>
                </a:lnTo>
                <a:lnTo>
                  <a:pt x="3785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0977" y="1986597"/>
          <a:ext cx="7729217" cy="2009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094">
                <a:tc>
                  <a:txBody>
                    <a:bodyPr/>
                    <a:lstStyle/>
                    <a:p>
                      <a:pPr marL="243840" marR="548640" indent="-205104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600" b="1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12700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12700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175" marR="55880" indent="-271780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600" b="1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  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77BB8"/>
                      </a:solidFill>
                      <a:prstDash val="solid"/>
                    </a:lnL>
                    <a:lnR w="12700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12700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635" marR="40640" indent="-280670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6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  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096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ChildFirst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6515" algn="ctr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 marR="287020" indent="-201930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600" b="1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R="506095" algn="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12700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7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12700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R="506095" algn="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R="506095" algn="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7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506095" algn="r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7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506095" algn="r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507365" algn="r">
                        <a:lnSpc>
                          <a:spcPts val="175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75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Ringer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75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87670" y="0"/>
            <a:ext cx="23475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Left</a:t>
            </a:r>
            <a:r>
              <a:rPr spc="-65" dirty="0"/>
              <a:t> </a:t>
            </a:r>
            <a:r>
              <a:rPr spc="-5" dirty="0"/>
              <a:t>Inner</a:t>
            </a:r>
            <a:r>
              <a:rPr spc="-114" dirty="0"/>
              <a:t> </a:t>
            </a:r>
            <a:r>
              <a:rPr spc="-10" dirty="0"/>
              <a:t>Join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4642103"/>
            <a:ext cx="8857615" cy="1161415"/>
          </a:xfrm>
          <a:custGeom>
            <a:avLst/>
            <a:gdLst/>
            <a:ahLst/>
            <a:cxnLst/>
            <a:rect l="l" t="t" r="r" b="b"/>
            <a:pathLst>
              <a:path w="8857615" h="1161414">
                <a:moveTo>
                  <a:pt x="8857488" y="0"/>
                </a:moveTo>
                <a:lnTo>
                  <a:pt x="0" y="0"/>
                </a:lnTo>
                <a:lnTo>
                  <a:pt x="0" y="1161288"/>
                </a:lnTo>
                <a:lnTo>
                  <a:pt x="8857488" y="1161288"/>
                </a:lnTo>
                <a:lnTo>
                  <a:pt x="8857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81" y="4709286"/>
            <a:ext cx="993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81" y="4655311"/>
            <a:ext cx="802259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2235" marR="26479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.MotherFirstName,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.MotherLastName, </a:t>
            </a:r>
            <a:r>
              <a:rPr sz="2000" spc="-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.ChildFirstName,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mother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RIGHT</a:t>
            </a:r>
            <a:r>
              <a:rPr sz="2000" b="1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0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8384" y="0"/>
            <a:ext cx="3785870" cy="524510"/>
          </a:xfrm>
          <a:custGeom>
            <a:avLst/>
            <a:gdLst/>
            <a:ahLst/>
            <a:cxnLst/>
            <a:rect l="l" t="t" r="r" b="b"/>
            <a:pathLst>
              <a:path w="3785870" h="524510">
                <a:moveTo>
                  <a:pt x="3785616" y="0"/>
                </a:moveTo>
                <a:lnTo>
                  <a:pt x="0" y="0"/>
                </a:lnTo>
                <a:lnTo>
                  <a:pt x="0" y="524255"/>
                </a:lnTo>
                <a:lnTo>
                  <a:pt x="3785616" y="524255"/>
                </a:lnTo>
                <a:lnTo>
                  <a:pt x="3785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8473" y="0"/>
            <a:ext cx="204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Right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Out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Jo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2029967"/>
            <a:ext cx="7812024" cy="23347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029967"/>
            <a:ext cx="7714488" cy="2240279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0407" y="2019617"/>
          <a:ext cx="7729217" cy="2253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marL="55880" algn="ctr">
                        <a:lnSpc>
                          <a:spcPts val="1875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572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87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610" algn="ctr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875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7785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87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244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87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2705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4475" algn="ctr">
                        <a:lnSpc>
                          <a:spcPts val="1785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249554"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7620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7620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7620" algn="ctr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7620" algn="ctr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7620" algn="ctr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32384" algn="ctr">
                        <a:lnSpc>
                          <a:spcPts val="175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2384" algn="ctr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84175" y="523443"/>
            <a:ext cx="8202930" cy="14655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table containing the numbers,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first and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last names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the mothers,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and last names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children. 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Also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display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children 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with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mothers.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4642103"/>
            <a:ext cx="8857615" cy="1161415"/>
          </a:xfrm>
          <a:custGeom>
            <a:avLst/>
            <a:gdLst/>
            <a:ahLst/>
            <a:cxnLst/>
            <a:rect l="l" t="t" r="r" b="b"/>
            <a:pathLst>
              <a:path w="8857615" h="1161414">
                <a:moveTo>
                  <a:pt x="8857488" y="0"/>
                </a:moveTo>
                <a:lnTo>
                  <a:pt x="0" y="0"/>
                </a:lnTo>
                <a:lnTo>
                  <a:pt x="0" y="1161288"/>
                </a:lnTo>
                <a:lnTo>
                  <a:pt x="8857488" y="1161288"/>
                </a:lnTo>
                <a:lnTo>
                  <a:pt x="8857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81" y="4709286"/>
            <a:ext cx="993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81" y="4655311"/>
            <a:ext cx="776287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2235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.MotherNb,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.MotherFirstName,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.MotherLastName, </a:t>
            </a:r>
            <a:r>
              <a:rPr sz="2000" spc="-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.ChildFirstName,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.ChildLastName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mere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FULL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JOIN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400" b="1" spc="10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ON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BE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.MotherNb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1767" y="0"/>
            <a:ext cx="4142740" cy="524510"/>
          </a:xfrm>
          <a:custGeom>
            <a:avLst/>
            <a:gdLst/>
            <a:ahLst/>
            <a:cxnLst/>
            <a:rect l="l" t="t" r="r" b="b"/>
            <a:pathLst>
              <a:path w="4142740" h="524510">
                <a:moveTo>
                  <a:pt x="4142232" y="0"/>
                </a:moveTo>
                <a:lnTo>
                  <a:pt x="0" y="0"/>
                </a:lnTo>
                <a:lnTo>
                  <a:pt x="0" y="524255"/>
                </a:lnTo>
                <a:lnTo>
                  <a:pt x="4142232" y="524255"/>
                </a:lnTo>
                <a:lnTo>
                  <a:pt x="414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2529" y="0"/>
            <a:ext cx="2389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Full</a:t>
            </a:r>
            <a:r>
              <a:rPr spc="-60" dirty="0"/>
              <a:t> </a:t>
            </a:r>
            <a:r>
              <a:rPr spc="-5" dirty="0"/>
              <a:t>Outer</a:t>
            </a:r>
            <a:r>
              <a:rPr spc="-145" dirty="0"/>
              <a:t> </a:t>
            </a:r>
            <a:r>
              <a:rPr spc="-10" dirty="0"/>
              <a:t>Join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950720"/>
            <a:ext cx="7812024" cy="26151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59" y="1978151"/>
            <a:ext cx="7714488" cy="252069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0977" y="1963737"/>
          <a:ext cx="7729218" cy="25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379">
                <a:tc>
                  <a:txBody>
                    <a:bodyPr/>
                    <a:lstStyle/>
                    <a:p>
                      <a:pPr marL="52705" algn="ctr">
                        <a:lnSpc>
                          <a:spcPts val="18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800" algn="ctr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80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35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8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096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18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88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 marR="287020" indent="-201930">
                        <a:lnSpc>
                          <a:spcPts val="1800"/>
                        </a:lnSpc>
                        <a:spcBef>
                          <a:spcPts val="65"/>
                        </a:spcBef>
                      </a:pPr>
                      <a:r>
                        <a:rPr sz="1600" b="1" spc="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6985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7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6985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6985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7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6985" algn="ctr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75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6985" algn="ctr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6985" algn="ctr">
                        <a:lnSpc>
                          <a:spcPts val="175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5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Ringer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31115" algn="ctr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6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31115" algn="ctr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5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93014" y="708152"/>
            <a:ext cx="8254365" cy="11595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Return a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table containing the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numbers,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mothers,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first and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last names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children. 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Also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display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children 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with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mothers</a:t>
            </a:r>
            <a:r>
              <a:rPr sz="18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mothers</a:t>
            </a:r>
            <a:r>
              <a:rPr sz="1800" b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with</a:t>
            </a:r>
            <a:r>
              <a:rPr sz="18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children.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join: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2616" y="0"/>
            <a:ext cx="4145279" cy="524510"/>
          </a:xfrm>
          <a:custGeom>
            <a:avLst/>
            <a:gdLst/>
            <a:ahLst/>
            <a:cxnLst/>
            <a:rect l="l" t="t" r="r" b="b"/>
            <a:pathLst>
              <a:path w="4145279" h="524510">
                <a:moveTo>
                  <a:pt x="4145279" y="0"/>
                </a:moveTo>
                <a:lnTo>
                  <a:pt x="0" y="0"/>
                </a:lnTo>
                <a:lnTo>
                  <a:pt x="0" y="524255"/>
                </a:lnTo>
                <a:lnTo>
                  <a:pt x="4145279" y="524255"/>
                </a:lnTo>
                <a:lnTo>
                  <a:pt x="4145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655" y="0"/>
            <a:ext cx="1407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374" y="1238834"/>
            <a:ext cx="7858759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self-join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table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itself.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expression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denote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self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requires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use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alias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refer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tables.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containing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authors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(au_lname)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ids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5" y="3419855"/>
            <a:ext cx="8857615" cy="8597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a.au_id,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a.au_lname,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a.au_fname,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b.au_id,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b.au_lname,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b.au_fname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7726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	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authors</a:t>
            </a:r>
            <a:r>
              <a:rPr sz="18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BE00"/>
                </a:solidFill>
                <a:latin typeface="Arial"/>
                <a:cs typeface="Arial"/>
              </a:rPr>
              <a:t>authors</a:t>
            </a:r>
            <a:r>
              <a:rPr sz="1800" b="1" spc="-40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BE00"/>
                </a:solidFill>
                <a:latin typeface="Arial"/>
                <a:cs typeface="Arial"/>
              </a:rPr>
              <a:t>b</a:t>
            </a:r>
            <a:r>
              <a:rPr sz="1800" b="1" spc="-25" dirty="0">
                <a:solidFill>
                  <a:srgbClr val="FFB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a.au_lname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b="1" spc="-5" dirty="0">
                <a:solidFill>
                  <a:srgbClr val="FFBE00"/>
                </a:solidFill>
                <a:latin typeface="Arial"/>
                <a:cs typeface="Arial"/>
              </a:rPr>
              <a:t>b.au_lname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a.au_id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!=</a:t>
            </a:r>
            <a:r>
              <a:rPr sz="1800" b="1" spc="-10" dirty="0">
                <a:solidFill>
                  <a:srgbClr val="FFBE00"/>
                </a:solidFill>
                <a:latin typeface="Arial"/>
                <a:cs typeface="Arial"/>
              </a:rPr>
              <a:t>b.au_id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2616" y="0"/>
            <a:ext cx="4145279" cy="524510"/>
          </a:xfrm>
          <a:custGeom>
            <a:avLst/>
            <a:gdLst/>
            <a:ahLst/>
            <a:cxnLst/>
            <a:rect l="l" t="t" r="r" b="b"/>
            <a:pathLst>
              <a:path w="4145279" h="524510">
                <a:moveTo>
                  <a:pt x="4145279" y="0"/>
                </a:moveTo>
                <a:lnTo>
                  <a:pt x="0" y="0"/>
                </a:lnTo>
                <a:lnTo>
                  <a:pt x="0" y="524255"/>
                </a:lnTo>
                <a:lnTo>
                  <a:pt x="4145279" y="524255"/>
                </a:lnTo>
                <a:lnTo>
                  <a:pt x="4145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Self-Join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371" y="2236724"/>
            <a:ext cx="8536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containing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list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pairs</a:t>
            </a:r>
            <a:r>
              <a:rPr sz="2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(author,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author)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living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city.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5" y="2895600"/>
            <a:ext cx="8857615" cy="11372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a.au_id,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b.au_id,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a.au_lname,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a.state,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a.city,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b.au_lname,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b.state,b.city</a:t>
            </a:r>
            <a:endParaRPr sz="1800">
              <a:latin typeface="Arial MT"/>
              <a:cs typeface="Arial MT"/>
            </a:endParaRPr>
          </a:p>
          <a:p>
            <a:pPr marL="76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authors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 JOIN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authors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a.city=b.city</a:t>
            </a:r>
            <a:endParaRPr sz="1800">
              <a:latin typeface="Arial MT"/>
              <a:cs typeface="Arial MT"/>
            </a:endParaRPr>
          </a:p>
          <a:p>
            <a:pPr marL="7620" marR="624586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a.au_id!=b.au_id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a.au_id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25219" y="1250950"/>
          <a:ext cx="7877809" cy="5595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289">
                <a:tc>
                  <a:txBody>
                    <a:bodyPr/>
                    <a:lstStyle/>
                    <a:p>
                      <a:pPr marL="238125" marR="582930" indent="-165100">
                        <a:lnSpc>
                          <a:spcPts val="1610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>
                  <a:txBody>
                    <a:bodyPr/>
                    <a:lstStyle/>
                    <a:p>
                      <a:pPr marL="192405" marR="126364" indent="127635">
                        <a:lnSpc>
                          <a:spcPts val="161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Mother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>
                  <a:txBody>
                    <a:bodyPr/>
                    <a:lstStyle/>
                    <a:p>
                      <a:pPr marL="299720" marR="236220" indent="133985">
                        <a:lnSpc>
                          <a:spcPts val="161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Mother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F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460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61315" marR="258445" indent="200660">
                        <a:lnSpc>
                          <a:spcPts val="1610"/>
                        </a:lnSpc>
                        <a:tabLst>
                          <a:tab pos="1879600" algn="l"/>
                          <a:tab pos="2086610" algn="l"/>
                          <a:tab pos="3367404" algn="l"/>
                          <a:tab pos="3531870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Child		Child	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LastName	FirstName		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6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6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56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9079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6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14">
                <a:tc>
                  <a:txBody>
                    <a:bodyPr/>
                    <a:lstStyle/>
                    <a:p>
                      <a:pPr marL="259079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56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4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6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6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6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6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565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565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1565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565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6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6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570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57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570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7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1570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Trudeau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7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9079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259079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59079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57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6367">
                <a:tc>
                  <a:txBody>
                    <a:bodyPr/>
                    <a:lstStyle/>
                    <a:p>
                      <a:pPr marL="259079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306">
                <a:tc>
                  <a:txBody>
                    <a:bodyPr/>
                    <a:lstStyle/>
                    <a:p>
                      <a:pPr marL="259079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Ringer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575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23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3840479" cy="1106805"/>
          </a:xfrm>
          <a:custGeom>
            <a:avLst/>
            <a:gdLst/>
            <a:ahLst/>
            <a:cxnLst/>
            <a:rect l="l" t="t" r="r" b="b"/>
            <a:pathLst>
              <a:path w="3840479" h="1106805">
                <a:moveTo>
                  <a:pt x="3840479" y="0"/>
                </a:moveTo>
                <a:lnTo>
                  <a:pt x="0" y="0"/>
                </a:lnTo>
                <a:lnTo>
                  <a:pt x="0" y="1106424"/>
                </a:lnTo>
                <a:lnTo>
                  <a:pt x="3840479" y="1106424"/>
                </a:lnTo>
                <a:lnTo>
                  <a:pt x="384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633" y="0"/>
            <a:ext cx="226822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/>
              <a:t>SELECT</a:t>
            </a:r>
            <a:r>
              <a:rPr sz="2200" spc="-120" dirty="0"/>
              <a:t> </a:t>
            </a:r>
            <a:r>
              <a:rPr sz="2200" spc="5" dirty="0"/>
              <a:t>*</a:t>
            </a:r>
            <a:endParaRPr sz="2200"/>
          </a:p>
          <a:p>
            <a:pPr marL="12700">
              <a:lnSpc>
                <a:spcPct val="100000"/>
              </a:lnSpc>
            </a:pPr>
            <a:r>
              <a:rPr sz="2200" spc="-30" dirty="0"/>
              <a:t>F</a:t>
            </a:r>
            <a:r>
              <a:rPr sz="2200" spc="-25" dirty="0"/>
              <a:t>RO</a:t>
            </a:r>
            <a:r>
              <a:rPr sz="2200" spc="5" dirty="0"/>
              <a:t>M</a:t>
            </a:r>
            <a:r>
              <a:rPr sz="2200" spc="-10" dirty="0"/>
              <a:t> mo</a:t>
            </a:r>
            <a:r>
              <a:rPr sz="2200" spc="-20" dirty="0"/>
              <a:t>t</a:t>
            </a:r>
            <a:r>
              <a:rPr sz="2200" spc="-35" dirty="0"/>
              <a:t>h</a:t>
            </a:r>
            <a:r>
              <a:rPr sz="2200" spc="-45" dirty="0"/>
              <a:t>e</a:t>
            </a:r>
            <a:r>
              <a:rPr sz="2200" spc="-50" dirty="0"/>
              <a:t>r</a:t>
            </a:r>
            <a:r>
              <a:rPr sz="2200" dirty="0"/>
              <a:t>,</a:t>
            </a:r>
            <a:r>
              <a:rPr sz="2200" spc="-160" dirty="0"/>
              <a:t> </a:t>
            </a:r>
            <a:r>
              <a:rPr sz="2200" dirty="0"/>
              <a:t>ch</a:t>
            </a:r>
            <a:r>
              <a:rPr sz="2200" spc="-10" dirty="0"/>
              <a:t>i</a:t>
            </a:r>
            <a:r>
              <a:rPr sz="2200" dirty="0"/>
              <a:t>ld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78130" y="678002"/>
            <a:ext cx="365950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RDE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8871" y="786383"/>
            <a:ext cx="2837815" cy="335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Cartesian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759" y="548716"/>
            <a:ext cx="196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T</a:t>
            </a:r>
            <a:r>
              <a:rPr sz="3600" spc="-70" dirty="0"/>
              <a:t>ab</a:t>
            </a:r>
            <a:r>
              <a:rPr sz="3600" spc="-85" dirty="0"/>
              <a:t>l</a:t>
            </a:r>
            <a:r>
              <a:rPr sz="3600" dirty="0"/>
              <a:t>e</a:t>
            </a:r>
            <a:r>
              <a:rPr sz="3600" spc="-110" dirty="0"/>
              <a:t> </a:t>
            </a:r>
            <a:r>
              <a:rPr sz="3600" spc="-5" dirty="0"/>
              <a:t>jo</a:t>
            </a:r>
            <a:r>
              <a:rPr sz="3600" spc="-15" dirty="0"/>
              <a:t>i</a:t>
            </a:r>
            <a:r>
              <a:rPr sz="3600" spc="-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6759" y="1472641"/>
            <a:ext cx="6737350" cy="400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005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Join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clause is 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relational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operation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combines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data from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tables.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When declaring a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, 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comparison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is needed 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filter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being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returned,</a:t>
            </a:r>
            <a:r>
              <a:rPr sz="2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joined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2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column.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2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6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contains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columns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tables,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satisfy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column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5" y="2224785"/>
            <a:ext cx="73971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Font typeface="Wingdings"/>
              <a:buChar char=""/>
              <a:tabLst>
                <a:tab pos="274955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Cartesian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lr>
                <a:srgbClr val="FFFF00"/>
              </a:buClr>
              <a:buFont typeface="Wingdings"/>
              <a:buChar char=""/>
              <a:tabLst>
                <a:tab pos="27495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satisfy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7367" y="186309"/>
            <a:ext cx="3514725" cy="868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1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Inner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Joins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3310"/>
              </a:lnSpc>
            </a:pPr>
            <a:r>
              <a:rPr sz="2800" dirty="0"/>
              <a:t>(equijoin</a:t>
            </a:r>
            <a:r>
              <a:rPr sz="2800" spc="-130" dirty="0"/>
              <a:t> </a:t>
            </a:r>
            <a:r>
              <a:rPr sz="2800" dirty="0"/>
              <a:t>or</a:t>
            </a:r>
            <a:r>
              <a:rPr sz="2800" spc="-45" dirty="0"/>
              <a:t> </a:t>
            </a:r>
            <a:r>
              <a:rPr sz="2800" spc="-20" dirty="0"/>
              <a:t>natural</a:t>
            </a:r>
            <a:r>
              <a:rPr sz="2800" spc="-60" dirty="0"/>
              <a:t> </a:t>
            </a:r>
            <a:r>
              <a:rPr sz="2800" spc="-5" dirty="0"/>
              <a:t>join)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136" y="124968"/>
            <a:ext cx="3386454" cy="1929764"/>
            <a:chOff x="1088136" y="124968"/>
            <a:chExt cx="3386454" cy="19297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124968"/>
              <a:ext cx="3386328" cy="19293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4" y="152400"/>
              <a:ext cx="3291840" cy="1834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2332" y="152400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60">
                  <a:moveTo>
                    <a:pt x="0" y="0"/>
                  </a:moveTo>
                  <a:lnTo>
                    <a:pt x="937260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2332" y="150114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5">
                  <a:moveTo>
                    <a:pt x="0" y="0"/>
                  </a:moveTo>
                  <a:lnTo>
                    <a:pt x="2058924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2332" y="147066"/>
              <a:ext cx="3304540" cy="0"/>
            </a:xfrm>
            <a:custGeom>
              <a:avLst/>
              <a:gdLst/>
              <a:ahLst/>
              <a:cxnLst/>
              <a:rect l="l" t="t" r="r" b="b"/>
              <a:pathLst>
                <a:path w="3304540">
                  <a:moveTo>
                    <a:pt x="0" y="0"/>
                  </a:moveTo>
                  <a:lnTo>
                    <a:pt x="3304031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60" y="149352"/>
              <a:ext cx="942340" cy="494030"/>
            </a:xfrm>
            <a:custGeom>
              <a:avLst/>
              <a:gdLst/>
              <a:ahLst/>
              <a:cxnLst/>
              <a:rect l="l" t="t" r="r" b="b"/>
              <a:pathLst>
                <a:path w="942339" h="494030">
                  <a:moveTo>
                    <a:pt x="941831" y="0"/>
                  </a:moveTo>
                  <a:lnTo>
                    <a:pt x="0" y="0"/>
                  </a:lnTo>
                  <a:lnTo>
                    <a:pt x="0" y="493775"/>
                  </a:lnTo>
                  <a:lnTo>
                    <a:pt x="941831" y="493775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8D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3698" y="129616"/>
            <a:ext cx="78803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3333"/>
                </a:solidFill>
                <a:latin typeface="Arial"/>
                <a:cs typeface="Arial"/>
              </a:rPr>
              <a:t>*Mother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600" b="1" spc="-5" dirty="0">
                <a:solidFill>
                  <a:srgbClr val="FF3333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9592" y="149352"/>
            <a:ext cx="1122045" cy="494030"/>
          </a:xfrm>
          <a:custGeom>
            <a:avLst/>
            <a:gdLst/>
            <a:ahLst/>
            <a:cxnLst/>
            <a:rect l="l" t="t" r="r" b="b"/>
            <a:pathLst>
              <a:path w="1122045" h="494030">
                <a:moveTo>
                  <a:pt x="1121664" y="0"/>
                </a:moveTo>
                <a:lnTo>
                  <a:pt x="0" y="0"/>
                </a:lnTo>
                <a:lnTo>
                  <a:pt x="0" y="493775"/>
                </a:lnTo>
                <a:lnTo>
                  <a:pt x="1121664" y="493775"/>
                </a:lnTo>
                <a:lnTo>
                  <a:pt x="1121664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8454" y="129616"/>
            <a:ext cx="99885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1255" y="149352"/>
            <a:ext cx="1247140" cy="494030"/>
          </a:xfrm>
          <a:custGeom>
            <a:avLst/>
            <a:gdLst/>
            <a:ahLst/>
            <a:cxnLst/>
            <a:rect l="l" t="t" r="r" b="b"/>
            <a:pathLst>
              <a:path w="1247139" h="494030">
                <a:moveTo>
                  <a:pt x="1246632" y="0"/>
                </a:moveTo>
                <a:lnTo>
                  <a:pt x="0" y="0"/>
                </a:lnTo>
                <a:lnTo>
                  <a:pt x="0" y="493775"/>
                </a:lnTo>
                <a:lnTo>
                  <a:pt x="1246632" y="493775"/>
                </a:lnTo>
                <a:lnTo>
                  <a:pt x="1246632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8848" y="129616"/>
            <a:ext cx="1020444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7760" y="643140"/>
            <a:ext cx="2063750" cy="411480"/>
          </a:xfrm>
          <a:custGeom>
            <a:avLst/>
            <a:gdLst/>
            <a:ahLst/>
            <a:cxnLst/>
            <a:rect l="l" t="t" r="r" b="b"/>
            <a:pathLst>
              <a:path w="2063750" h="411480">
                <a:moveTo>
                  <a:pt x="941819" y="0"/>
                </a:moveTo>
                <a:lnTo>
                  <a:pt x="0" y="0"/>
                </a:lnTo>
                <a:lnTo>
                  <a:pt x="0" y="411467"/>
                </a:lnTo>
                <a:lnTo>
                  <a:pt x="941819" y="411467"/>
                </a:lnTo>
                <a:lnTo>
                  <a:pt x="941819" y="0"/>
                </a:lnTo>
                <a:close/>
              </a:path>
              <a:path w="2063750" h="411480">
                <a:moveTo>
                  <a:pt x="2063496" y="0"/>
                </a:moveTo>
                <a:lnTo>
                  <a:pt x="941832" y="0"/>
                </a:lnTo>
                <a:lnTo>
                  <a:pt x="941832" y="411467"/>
                </a:lnTo>
                <a:lnTo>
                  <a:pt x="2063496" y="411467"/>
                </a:lnTo>
                <a:lnTo>
                  <a:pt x="2063496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339" y="662431"/>
            <a:ext cx="1187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6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0" dirty="0">
                <a:latin typeface="Arial MT"/>
                <a:cs typeface="Arial MT"/>
              </a:rPr>
              <a:t>Ki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1255" y="643127"/>
            <a:ext cx="1247140" cy="411480"/>
          </a:xfrm>
          <a:custGeom>
            <a:avLst/>
            <a:gdLst/>
            <a:ahLst/>
            <a:cxnLst/>
            <a:rect l="l" t="t" r="r" b="b"/>
            <a:pathLst>
              <a:path w="1247139" h="411480">
                <a:moveTo>
                  <a:pt x="1246632" y="0"/>
                </a:moveTo>
                <a:lnTo>
                  <a:pt x="0" y="0"/>
                </a:lnTo>
                <a:lnTo>
                  <a:pt x="0" y="411479"/>
                </a:lnTo>
                <a:lnTo>
                  <a:pt x="1246632" y="411479"/>
                </a:lnTo>
                <a:lnTo>
                  <a:pt x="1246632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8848" y="662431"/>
            <a:ext cx="589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" y="1054607"/>
            <a:ext cx="2063750" cy="500380"/>
          </a:xfrm>
          <a:custGeom>
            <a:avLst/>
            <a:gdLst/>
            <a:ahLst/>
            <a:cxnLst/>
            <a:rect l="l" t="t" r="r" b="b"/>
            <a:pathLst>
              <a:path w="2063750" h="500380">
                <a:moveTo>
                  <a:pt x="941819" y="0"/>
                </a:moveTo>
                <a:lnTo>
                  <a:pt x="0" y="0"/>
                </a:lnTo>
                <a:lnTo>
                  <a:pt x="0" y="499872"/>
                </a:lnTo>
                <a:lnTo>
                  <a:pt x="941819" y="499872"/>
                </a:lnTo>
                <a:lnTo>
                  <a:pt x="941819" y="0"/>
                </a:lnTo>
                <a:close/>
              </a:path>
              <a:path w="2063750" h="500380">
                <a:moveTo>
                  <a:pt x="2063496" y="0"/>
                </a:moveTo>
                <a:lnTo>
                  <a:pt x="941832" y="0"/>
                </a:lnTo>
                <a:lnTo>
                  <a:pt x="941832" y="499872"/>
                </a:lnTo>
                <a:lnTo>
                  <a:pt x="2063496" y="499872"/>
                </a:lnTo>
                <a:lnTo>
                  <a:pt x="2063496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0339" y="1123569"/>
            <a:ext cx="1602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2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75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r</a:t>
            </a:r>
            <a:r>
              <a:rPr sz="2000" spc="-35" dirty="0">
                <a:latin typeface="Arial MT"/>
                <a:cs typeface="Arial MT"/>
              </a:rPr>
              <a:t>udea</a:t>
            </a:r>
            <a:r>
              <a:rPr sz="2000" spc="-5" dirty="0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1255" y="1054608"/>
            <a:ext cx="1247140" cy="500380"/>
          </a:xfrm>
          <a:custGeom>
            <a:avLst/>
            <a:gdLst/>
            <a:ahLst/>
            <a:cxnLst/>
            <a:rect l="l" t="t" r="r" b="b"/>
            <a:pathLst>
              <a:path w="1247139" h="500380">
                <a:moveTo>
                  <a:pt x="1246632" y="0"/>
                </a:moveTo>
                <a:lnTo>
                  <a:pt x="0" y="0"/>
                </a:lnTo>
                <a:lnTo>
                  <a:pt x="0" y="499872"/>
                </a:lnTo>
                <a:lnTo>
                  <a:pt x="1246632" y="499872"/>
                </a:lnTo>
                <a:lnTo>
                  <a:pt x="1246632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8848" y="1123569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Chanta</a:t>
            </a:r>
            <a:r>
              <a:rPr sz="2000" spc="-5" dirty="0"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7760" y="1554492"/>
            <a:ext cx="2063750" cy="487680"/>
          </a:xfrm>
          <a:custGeom>
            <a:avLst/>
            <a:gdLst/>
            <a:ahLst/>
            <a:cxnLst/>
            <a:rect l="l" t="t" r="r" b="b"/>
            <a:pathLst>
              <a:path w="2063750" h="487680">
                <a:moveTo>
                  <a:pt x="941819" y="0"/>
                </a:moveTo>
                <a:lnTo>
                  <a:pt x="0" y="0"/>
                </a:lnTo>
                <a:lnTo>
                  <a:pt x="0" y="487667"/>
                </a:lnTo>
                <a:lnTo>
                  <a:pt x="941819" y="487667"/>
                </a:lnTo>
                <a:lnTo>
                  <a:pt x="941819" y="0"/>
                </a:lnTo>
                <a:close/>
              </a:path>
              <a:path w="2063750" h="487680">
                <a:moveTo>
                  <a:pt x="2063496" y="0"/>
                </a:moveTo>
                <a:lnTo>
                  <a:pt x="941832" y="0"/>
                </a:lnTo>
                <a:lnTo>
                  <a:pt x="941832" y="487667"/>
                </a:lnTo>
                <a:lnTo>
                  <a:pt x="2063496" y="487667"/>
                </a:lnTo>
                <a:lnTo>
                  <a:pt x="2063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4310" y="1611833"/>
            <a:ext cx="13538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5955" algn="l"/>
              </a:tabLst>
            </a:pPr>
            <a:r>
              <a:rPr sz="2000" dirty="0">
                <a:latin typeface="Times New Roman"/>
                <a:cs typeface="Times New Roman"/>
              </a:rPr>
              <a:t>30	</a:t>
            </a:r>
            <a:r>
              <a:rPr sz="2000" spc="-15" dirty="0">
                <a:latin typeface="Times New Roman"/>
                <a:cs typeface="Times New Roman"/>
              </a:rPr>
              <a:t>Ringer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1255" y="1554480"/>
            <a:ext cx="1247140" cy="487680"/>
          </a:xfrm>
          <a:custGeom>
            <a:avLst/>
            <a:gdLst/>
            <a:ahLst/>
            <a:cxnLst/>
            <a:rect l="l" t="t" r="r" b="b"/>
            <a:pathLst>
              <a:path w="1247139" h="487680">
                <a:moveTo>
                  <a:pt x="1246632" y="0"/>
                </a:moveTo>
                <a:lnTo>
                  <a:pt x="0" y="0"/>
                </a:lnTo>
                <a:lnTo>
                  <a:pt x="0" y="487679"/>
                </a:lnTo>
                <a:lnTo>
                  <a:pt x="1246632" y="487679"/>
                </a:lnTo>
                <a:lnTo>
                  <a:pt x="1246632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28848" y="1611833"/>
            <a:ext cx="5664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nne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24648" y="146177"/>
            <a:ext cx="6986270" cy="4066540"/>
            <a:chOff x="1124648" y="146177"/>
            <a:chExt cx="6986270" cy="4066540"/>
          </a:xfrm>
        </p:grpSpPr>
        <p:sp>
          <p:nvSpPr>
            <p:cNvPr id="27" name="object 27"/>
            <p:cNvSpPr/>
            <p:nvPr/>
          </p:nvSpPr>
          <p:spPr>
            <a:xfrm>
              <a:off x="1126236" y="150876"/>
              <a:ext cx="944880" cy="494030"/>
            </a:xfrm>
            <a:custGeom>
              <a:avLst/>
              <a:gdLst/>
              <a:ahLst/>
              <a:cxnLst/>
              <a:rect l="l" t="t" r="r" b="b"/>
              <a:pathLst>
                <a:path w="944880" h="494030">
                  <a:moveTo>
                    <a:pt x="3047" y="0"/>
                  </a:moveTo>
                  <a:lnTo>
                    <a:pt x="3047" y="493775"/>
                  </a:lnTo>
                </a:path>
                <a:path w="944880" h="494030">
                  <a:moveTo>
                    <a:pt x="0" y="0"/>
                  </a:moveTo>
                  <a:lnTo>
                    <a:pt x="0" y="493775"/>
                  </a:lnTo>
                </a:path>
                <a:path w="944880" h="494030">
                  <a:moveTo>
                    <a:pt x="3047" y="490727"/>
                  </a:moveTo>
                  <a:lnTo>
                    <a:pt x="944880" y="490727"/>
                  </a:lnTo>
                </a:path>
                <a:path w="944880" h="494030">
                  <a:moveTo>
                    <a:pt x="944880" y="0"/>
                  </a:moveTo>
                  <a:lnTo>
                    <a:pt x="944880" y="493775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2639" y="149352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775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6236" y="150876"/>
              <a:ext cx="3316604" cy="905510"/>
            </a:xfrm>
            <a:custGeom>
              <a:avLst/>
              <a:gdLst/>
              <a:ahLst/>
              <a:cxnLst/>
              <a:rect l="l" t="t" r="r" b="b"/>
              <a:pathLst>
                <a:path w="3316604" h="905510">
                  <a:moveTo>
                    <a:pt x="944880" y="490727"/>
                  </a:moveTo>
                  <a:lnTo>
                    <a:pt x="2066544" y="490727"/>
                  </a:lnTo>
                </a:path>
                <a:path w="3316604" h="905510">
                  <a:moveTo>
                    <a:pt x="2063495" y="0"/>
                  </a:moveTo>
                  <a:lnTo>
                    <a:pt x="2063495" y="493775"/>
                  </a:lnTo>
                </a:path>
                <a:path w="3316604" h="905510">
                  <a:moveTo>
                    <a:pt x="2066544" y="0"/>
                  </a:moveTo>
                  <a:lnTo>
                    <a:pt x="2066544" y="493775"/>
                  </a:lnTo>
                </a:path>
                <a:path w="3316604" h="905510">
                  <a:moveTo>
                    <a:pt x="2066544" y="490727"/>
                  </a:moveTo>
                  <a:lnTo>
                    <a:pt x="3313176" y="490727"/>
                  </a:lnTo>
                </a:path>
                <a:path w="3316604" h="905510">
                  <a:moveTo>
                    <a:pt x="3316224" y="0"/>
                  </a:moveTo>
                  <a:lnTo>
                    <a:pt x="3316224" y="493775"/>
                  </a:lnTo>
                </a:path>
                <a:path w="3316604" h="905510">
                  <a:moveTo>
                    <a:pt x="3313176" y="0"/>
                  </a:moveTo>
                  <a:lnTo>
                    <a:pt x="3313176" y="493775"/>
                  </a:lnTo>
                </a:path>
                <a:path w="3316604" h="905510">
                  <a:moveTo>
                    <a:pt x="3047" y="493775"/>
                  </a:moveTo>
                  <a:lnTo>
                    <a:pt x="3047" y="905256"/>
                  </a:lnTo>
                </a:path>
                <a:path w="3316604" h="905510">
                  <a:moveTo>
                    <a:pt x="0" y="493775"/>
                  </a:moveTo>
                  <a:lnTo>
                    <a:pt x="0" y="905256"/>
                  </a:lnTo>
                </a:path>
                <a:path w="3316604" h="905510">
                  <a:moveTo>
                    <a:pt x="3047" y="905256"/>
                  </a:moveTo>
                  <a:lnTo>
                    <a:pt x="944880" y="905256"/>
                  </a:lnTo>
                </a:path>
                <a:path w="3316604" h="905510">
                  <a:moveTo>
                    <a:pt x="944880" y="493775"/>
                  </a:moveTo>
                  <a:lnTo>
                    <a:pt x="944880" y="905256"/>
                  </a:lnTo>
                </a:path>
                <a:path w="3316604" h="905510">
                  <a:moveTo>
                    <a:pt x="3047" y="493775"/>
                  </a:moveTo>
                  <a:lnTo>
                    <a:pt x="944880" y="493775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2639" y="643128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236" y="644652"/>
              <a:ext cx="3316604" cy="911860"/>
            </a:xfrm>
            <a:custGeom>
              <a:avLst/>
              <a:gdLst/>
              <a:ahLst/>
              <a:cxnLst/>
              <a:rect l="l" t="t" r="r" b="b"/>
              <a:pathLst>
                <a:path w="3316604" h="911860">
                  <a:moveTo>
                    <a:pt x="944880" y="411480"/>
                  </a:moveTo>
                  <a:lnTo>
                    <a:pt x="2066544" y="411480"/>
                  </a:lnTo>
                </a:path>
                <a:path w="3316604" h="911860">
                  <a:moveTo>
                    <a:pt x="2063495" y="0"/>
                  </a:moveTo>
                  <a:lnTo>
                    <a:pt x="2063495" y="411480"/>
                  </a:lnTo>
                </a:path>
                <a:path w="3316604" h="911860">
                  <a:moveTo>
                    <a:pt x="944880" y="0"/>
                  </a:moveTo>
                  <a:lnTo>
                    <a:pt x="2066544" y="0"/>
                  </a:lnTo>
                </a:path>
                <a:path w="3316604" h="911860">
                  <a:moveTo>
                    <a:pt x="2066544" y="0"/>
                  </a:moveTo>
                  <a:lnTo>
                    <a:pt x="2066544" y="411480"/>
                  </a:lnTo>
                </a:path>
                <a:path w="3316604" h="911860">
                  <a:moveTo>
                    <a:pt x="2066544" y="411480"/>
                  </a:moveTo>
                  <a:lnTo>
                    <a:pt x="3313176" y="411480"/>
                  </a:lnTo>
                </a:path>
                <a:path w="3316604" h="911860">
                  <a:moveTo>
                    <a:pt x="3316224" y="0"/>
                  </a:moveTo>
                  <a:lnTo>
                    <a:pt x="3316224" y="411480"/>
                  </a:lnTo>
                </a:path>
                <a:path w="3316604" h="911860">
                  <a:moveTo>
                    <a:pt x="3313176" y="0"/>
                  </a:moveTo>
                  <a:lnTo>
                    <a:pt x="3313176" y="411480"/>
                  </a:lnTo>
                </a:path>
                <a:path w="3316604" h="911860">
                  <a:moveTo>
                    <a:pt x="2066544" y="0"/>
                  </a:moveTo>
                  <a:lnTo>
                    <a:pt x="3313176" y="0"/>
                  </a:lnTo>
                </a:path>
                <a:path w="3316604" h="911860">
                  <a:moveTo>
                    <a:pt x="3047" y="411480"/>
                  </a:moveTo>
                  <a:lnTo>
                    <a:pt x="3047" y="911351"/>
                  </a:lnTo>
                </a:path>
                <a:path w="3316604" h="911860">
                  <a:moveTo>
                    <a:pt x="0" y="411480"/>
                  </a:moveTo>
                  <a:lnTo>
                    <a:pt x="0" y="911351"/>
                  </a:lnTo>
                </a:path>
                <a:path w="3316604" h="911860">
                  <a:moveTo>
                    <a:pt x="3047" y="908303"/>
                  </a:moveTo>
                  <a:lnTo>
                    <a:pt x="944880" y="908303"/>
                  </a:lnTo>
                </a:path>
                <a:path w="3316604" h="911860">
                  <a:moveTo>
                    <a:pt x="944880" y="411480"/>
                  </a:moveTo>
                  <a:lnTo>
                    <a:pt x="944880" y="911351"/>
                  </a:lnTo>
                </a:path>
                <a:path w="3316604" h="911860">
                  <a:moveTo>
                    <a:pt x="3047" y="414527"/>
                  </a:moveTo>
                  <a:lnTo>
                    <a:pt x="944880" y="414527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639" y="1054607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0" y="499871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6236" y="1056132"/>
              <a:ext cx="3316604" cy="988060"/>
            </a:xfrm>
            <a:custGeom>
              <a:avLst/>
              <a:gdLst/>
              <a:ahLst/>
              <a:cxnLst/>
              <a:rect l="l" t="t" r="r" b="b"/>
              <a:pathLst>
                <a:path w="3316604" h="988060">
                  <a:moveTo>
                    <a:pt x="944880" y="496823"/>
                  </a:moveTo>
                  <a:lnTo>
                    <a:pt x="2066544" y="496823"/>
                  </a:lnTo>
                </a:path>
                <a:path w="3316604" h="988060">
                  <a:moveTo>
                    <a:pt x="2063495" y="0"/>
                  </a:moveTo>
                  <a:lnTo>
                    <a:pt x="2063495" y="499871"/>
                  </a:lnTo>
                </a:path>
                <a:path w="3316604" h="988060">
                  <a:moveTo>
                    <a:pt x="944880" y="3047"/>
                  </a:moveTo>
                  <a:lnTo>
                    <a:pt x="2066544" y="3047"/>
                  </a:lnTo>
                </a:path>
                <a:path w="3316604" h="988060">
                  <a:moveTo>
                    <a:pt x="2066544" y="0"/>
                  </a:moveTo>
                  <a:lnTo>
                    <a:pt x="2066544" y="499871"/>
                  </a:lnTo>
                </a:path>
                <a:path w="3316604" h="988060">
                  <a:moveTo>
                    <a:pt x="2066544" y="496823"/>
                  </a:moveTo>
                  <a:lnTo>
                    <a:pt x="3313176" y="496823"/>
                  </a:lnTo>
                </a:path>
                <a:path w="3316604" h="988060">
                  <a:moveTo>
                    <a:pt x="3316224" y="0"/>
                  </a:moveTo>
                  <a:lnTo>
                    <a:pt x="3316224" y="499871"/>
                  </a:lnTo>
                </a:path>
                <a:path w="3316604" h="988060">
                  <a:moveTo>
                    <a:pt x="3313176" y="0"/>
                  </a:moveTo>
                  <a:lnTo>
                    <a:pt x="3313176" y="499871"/>
                  </a:lnTo>
                </a:path>
                <a:path w="3316604" h="988060">
                  <a:moveTo>
                    <a:pt x="2066544" y="3047"/>
                  </a:moveTo>
                  <a:lnTo>
                    <a:pt x="3313176" y="3047"/>
                  </a:lnTo>
                </a:path>
                <a:path w="3316604" h="988060">
                  <a:moveTo>
                    <a:pt x="3047" y="499871"/>
                  </a:moveTo>
                  <a:lnTo>
                    <a:pt x="3047" y="987551"/>
                  </a:lnTo>
                </a:path>
                <a:path w="3316604" h="988060">
                  <a:moveTo>
                    <a:pt x="0" y="499871"/>
                  </a:moveTo>
                  <a:lnTo>
                    <a:pt x="0" y="987551"/>
                  </a:lnTo>
                </a:path>
                <a:path w="3316604" h="988060">
                  <a:moveTo>
                    <a:pt x="944880" y="499871"/>
                  </a:moveTo>
                  <a:lnTo>
                    <a:pt x="944880" y="987551"/>
                  </a:lnTo>
                </a:path>
                <a:path w="3316604" h="988060">
                  <a:moveTo>
                    <a:pt x="3047" y="499871"/>
                  </a:moveTo>
                  <a:lnTo>
                    <a:pt x="944880" y="499871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2639" y="1554479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80">
                  <a:moveTo>
                    <a:pt x="0" y="0"/>
                  </a:moveTo>
                  <a:lnTo>
                    <a:pt x="0" y="48768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1116" y="1556004"/>
              <a:ext cx="2371725" cy="487680"/>
            </a:xfrm>
            <a:custGeom>
              <a:avLst/>
              <a:gdLst/>
              <a:ahLst/>
              <a:cxnLst/>
              <a:rect l="l" t="t" r="r" b="b"/>
              <a:pathLst>
                <a:path w="2371725" h="487680">
                  <a:moveTo>
                    <a:pt x="1118615" y="0"/>
                  </a:moveTo>
                  <a:lnTo>
                    <a:pt x="1118615" y="487680"/>
                  </a:lnTo>
                </a:path>
                <a:path w="2371725" h="487680">
                  <a:moveTo>
                    <a:pt x="0" y="0"/>
                  </a:moveTo>
                  <a:lnTo>
                    <a:pt x="1121664" y="0"/>
                  </a:lnTo>
                </a:path>
                <a:path w="2371725" h="487680">
                  <a:moveTo>
                    <a:pt x="1121664" y="0"/>
                  </a:moveTo>
                  <a:lnTo>
                    <a:pt x="1121664" y="487680"/>
                  </a:lnTo>
                </a:path>
                <a:path w="2371725" h="487680">
                  <a:moveTo>
                    <a:pt x="2371344" y="0"/>
                  </a:moveTo>
                  <a:lnTo>
                    <a:pt x="2371344" y="487680"/>
                  </a:lnTo>
                </a:path>
                <a:path w="2371725" h="487680">
                  <a:moveTo>
                    <a:pt x="2368296" y="0"/>
                  </a:moveTo>
                  <a:lnTo>
                    <a:pt x="2368296" y="487680"/>
                  </a:lnTo>
                </a:path>
                <a:path w="2371725" h="487680">
                  <a:moveTo>
                    <a:pt x="1121664" y="0"/>
                  </a:moveTo>
                  <a:lnTo>
                    <a:pt x="2368296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3544" y="2124456"/>
              <a:ext cx="3377184" cy="20878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9264" y="2151887"/>
              <a:ext cx="3282695" cy="199643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270242" y="2126437"/>
            <a:ext cx="708660" cy="5118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R="2540" algn="ctr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3168" y="2648711"/>
            <a:ext cx="3301365" cy="222885"/>
          </a:xfrm>
          <a:custGeom>
            <a:avLst/>
            <a:gdLst/>
            <a:ahLst/>
            <a:cxnLst/>
            <a:rect l="l" t="t" r="r" b="b"/>
            <a:pathLst>
              <a:path w="3301365" h="222885">
                <a:moveTo>
                  <a:pt x="1078979" y="0"/>
                </a:moveTo>
                <a:lnTo>
                  <a:pt x="0" y="0"/>
                </a:lnTo>
                <a:lnTo>
                  <a:pt x="0" y="222504"/>
                </a:lnTo>
                <a:lnTo>
                  <a:pt x="1078979" y="222504"/>
                </a:lnTo>
                <a:lnTo>
                  <a:pt x="1078979" y="0"/>
                </a:lnTo>
                <a:close/>
              </a:path>
              <a:path w="3301365" h="222885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2504"/>
                </a:lnTo>
                <a:lnTo>
                  <a:pt x="2441448" y="222504"/>
                </a:lnTo>
                <a:lnTo>
                  <a:pt x="3300984" y="222504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42021" y="262173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73168" y="2871215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42021" y="2846958"/>
            <a:ext cx="2216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73168" y="3096780"/>
            <a:ext cx="3301365" cy="448309"/>
          </a:xfrm>
          <a:custGeom>
            <a:avLst/>
            <a:gdLst/>
            <a:ahLst/>
            <a:cxnLst/>
            <a:rect l="l" t="t" r="r" b="b"/>
            <a:pathLst>
              <a:path w="3301365" h="448310">
                <a:moveTo>
                  <a:pt x="1078979" y="0"/>
                </a:moveTo>
                <a:lnTo>
                  <a:pt x="0" y="0"/>
                </a:lnTo>
                <a:lnTo>
                  <a:pt x="0" y="225539"/>
                </a:lnTo>
                <a:lnTo>
                  <a:pt x="0" y="448043"/>
                </a:lnTo>
                <a:lnTo>
                  <a:pt x="1078979" y="448043"/>
                </a:lnTo>
                <a:lnTo>
                  <a:pt x="1078979" y="225539"/>
                </a:lnTo>
                <a:lnTo>
                  <a:pt x="1078979" y="0"/>
                </a:lnTo>
                <a:close/>
              </a:path>
              <a:path w="3301365" h="44831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39"/>
                </a:lnTo>
                <a:lnTo>
                  <a:pt x="1078992" y="448043"/>
                </a:lnTo>
                <a:lnTo>
                  <a:pt x="2441448" y="448043"/>
                </a:lnTo>
                <a:lnTo>
                  <a:pt x="3300984" y="448043"/>
                </a:lnTo>
                <a:lnTo>
                  <a:pt x="3300984" y="225539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42021" y="3059099"/>
            <a:ext cx="221615" cy="4756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73168" y="3544823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50911" y="3516833"/>
            <a:ext cx="2025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3168" y="3770375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04861" y="374187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73168" y="3995927"/>
            <a:ext cx="2441575" cy="222885"/>
          </a:xfrm>
          <a:custGeom>
            <a:avLst/>
            <a:gdLst/>
            <a:ahLst/>
            <a:cxnLst/>
            <a:rect l="l" t="t" r="r" b="b"/>
            <a:pathLst>
              <a:path w="2441575" h="222885">
                <a:moveTo>
                  <a:pt x="1078979" y="0"/>
                </a:moveTo>
                <a:lnTo>
                  <a:pt x="0" y="0"/>
                </a:lnTo>
                <a:lnTo>
                  <a:pt x="0" y="222504"/>
                </a:lnTo>
                <a:lnTo>
                  <a:pt x="1078979" y="222504"/>
                </a:lnTo>
                <a:lnTo>
                  <a:pt x="1078979" y="0"/>
                </a:lnTo>
                <a:close/>
              </a:path>
              <a:path w="2441575" h="222885">
                <a:moveTo>
                  <a:pt x="2441448" y="0"/>
                </a:moveTo>
                <a:lnTo>
                  <a:pt x="1078992" y="0"/>
                </a:lnTo>
                <a:lnTo>
                  <a:pt x="1078992" y="222504"/>
                </a:lnTo>
                <a:lnTo>
                  <a:pt x="2441448" y="222504"/>
                </a:lnTo>
                <a:lnTo>
                  <a:pt x="2441448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12029" y="3058210"/>
            <a:ext cx="3860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King  </a:t>
            </a:r>
            <a:r>
              <a:rPr sz="1400" spc="-2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88228" y="3058210"/>
            <a:ext cx="41275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J</a:t>
            </a:r>
            <a:r>
              <a:rPr sz="1400" spc="-15" dirty="0">
                <a:latin typeface="Arial MT"/>
                <a:cs typeface="Arial MT"/>
              </a:rPr>
              <a:t>oh</a:t>
            </a:r>
            <a:r>
              <a:rPr sz="1400" spc="-5" dirty="0">
                <a:latin typeface="Arial MT"/>
                <a:cs typeface="Arial MT"/>
              </a:rPr>
              <a:t>n 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12029" y="3522421"/>
            <a:ext cx="757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Trembley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88228" y="3522421"/>
            <a:ext cx="4127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12029" y="3748532"/>
            <a:ext cx="6146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Cr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88228" y="3748532"/>
            <a:ext cx="378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au</a:t>
            </a:r>
            <a:r>
              <a:rPr sz="1400" spc="-5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12029" y="3974083"/>
            <a:ext cx="523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ro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-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88228" y="3974083"/>
            <a:ext cx="436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Le</a:t>
            </a:r>
            <a:r>
              <a:rPr sz="1400" spc="-5" dirty="0">
                <a:latin typeface="Arial MT"/>
                <a:cs typeface="Arial MT"/>
              </a:rPr>
              <a:t>sly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14616" y="3995928"/>
            <a:ext cx="859790" cy="222885"/>
          </a:xfrm>
          <a:custGeom>
            <a:avLst/>
            <a:gdLst/>
            <a:ahLst/>
            <a:cxnLst/>
            <a:rect l="l" t="t" r="r" b="b"/>
            <a:pathLst>
              <a:path w="859790" h="222885">
                <a:moveTo>
                  <a:pt x="859535" y="0"/>
                </a:moveTo>
                <a:lnTo>
                  <a:pt x="0" y="0"/>
                </a:lnTo>
                <a:lnTo>
                  <a:pt x="0" y="222504"/>
                </a:lnTo>
                <a:lnTo>
                  <a:pt x="859535" y="222504"/>
                </a:lnTo>
                <a:lnTo>
                  <a:pt x="859535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04861" y="3967098"/>
            <a:ext cx="4902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41375" y="487426"/>
            <a:ext cx="8318500" cy="3737610"/>
            <a:chOff x="341375" y="487426"/>
            <a:chExt cx="8318500" cy="3737610"/>
          </a:xfrm>
        </p:grpSpPr>
        <p:sp>
          <p:nvSpPr>
            <p:cNvPr id="61" name="object 61"/>
            <p:cNvSpPr/>
            <p:nvPr/>
          </p:nvSpPr>
          <p:spPr>
            <a:xfrm>
              <a:off x="858011" y="644652"/>
              <a:ext cx="287020" cy="1929764"/>
            </a:xfrm>
            <a:custGeom>
              <a:avLst/>
              <a:gdLst/>
              <a:ahLst/>
              <a:cxnLst/>
              <a:rect l="l" t="t" r="r" b="b"/>
              <a:pathLst>
                <a:path w="287019" h="1929764">
                  <a:moveTo>
                    <a:pt x="286512" y="0"/>
                  </a:moveTo>
                  <a:lnTo>
                    <a:pt x="0" y="0"/>
                  </a:lnTo>
                </a:path>
                <a:path w="287019" h="1929764">
                  <a:moveTo>
                    <a:pt x="0" y="1929384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74691" y="2144268"/>
              <a:ext cx="1079500" cy="506095"/>
            </a:xfrm>
            <a:custGeom>
              <a:avLst/>
              <a:gdLst/>
              <a:ahLst/>
              <a:cxnLst/>
              <a:rect l="l" t="t" r="r" b="b"/>
              <a:pathLst>
                <a:path w="1079500" h="506094">
                  <a:moveTo>
                    <a:pt x="3048" y="3048"/>
                  </a:moveTo>
                  <a:lnTo>
                    <a:pt x="3048" y="505968"/>
                  </a:lnTo>
                </a:path>
                <a:path w="1079500" h="506094">
                  <a:moveTo>
                    <a:pt x="0" y="0"/>
                  </a:moveTo>
                  <a:lnTo>
                    <a:pt x="0" y="505968"/>
                  </a:lnTo>
                </a:path>
                <a:path w="1079500" h="506094">
                  <a:moveTo>
                    <a:pt x="0" y="502920"/>
                  </a:moveTo>
                  <a:lnTo>
                    <a:pt x="1078992" y="50292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49111" y="214579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92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71643" y="2144268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39">
                  <a:moveTo>
                    <a:pt x="0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73167" y="214884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53684" y="2144268"/>
              <a:ext cx="1362710" cy="506095"/>
            </a:xfrm>
            <a:custGeom>
              <a:avLst/>
              <a:gdLst/>
              <a:ahLst/>
              <a:cxnLst/>
              <a:rect l="l" t="t" r="r" b="b"/>
              <a:pathLst>
                <a:path w="1362709" h="506094">
                  <a:moveTo>
                    <a:pt x="0" y="3048"/>
                  </a:moveTo>
                  <a:lnTo>
                    <a:pt x="0" y="505968"/>
                  </a:lnTo>
                </a:path>
                <a:path w="1362709" h="506094">
                  <a:moveTo>
                    <a:pt x="0" y="502920"/>
                  </a:moveTo>
                  <a:lnTo>
                    <a:pt x="1362456" y="502920"/>
                  </a:lnTo>
                </a:path>
                <a:path w="1362709" h="506094">
                  <a:moveTo>
                    <a:pt x="1359408" y="3048"/>
                  </a:moveTo>
                  <a:lnTo>
                    <a:pt x="1359408" y="505968"/>
                  </a:lnTo>
                </a:path>
                <a:path w="1362709" h="506094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52160" y="2148840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16140" y="2144268"/>
              <a:ext cx="862965" cy="506095"/>
            </a:xfrm>
            <a:custGeom>
              <a:avLst/>
              <a:gdLst/>
              <a:ahLst/>
              <a:cxnLst/>
              <a:rect l="l" t="t" r="r" b="b"/>
              <a:pathLst>
                <a:path w="862965" h="506094">
                  <a:moveTo>
                    <a:pt x="0" y="3048"/>
                  </a:moveTo>
                  <a:lnTo>
                    <a:pt x="0" y="505968"/>
                  </a:lnTo>
                </a:path>
                <a:path w="862965" h="506094">
                  <a:moveTo>
                    <a:pt x="0" y="502920"/>
                  </a:moveTo>
                  <a:lnTo>
                    <a:pt x="859535" y="502920"/>
                  </a:lnTo>
                </a:path>
                <a:path w="862965" h="506094">
                  <a:moveTo>
                    <a:pt x="862583" y="0"/>
                  </a:moveTo>
                  <a:lnTo>
                    <a:pt x="862583" y="505968"/>
                  </a:lnTo>
                </a:path>
                <a:path w="862965" h="506094">
                  <a:moveTo>
                    <a:pt x="859535" y="3048"/>
                  </a:moveTo>
                  <a:lnTo>
                    <a:pt x="859535" y="505968"/>
                  </a:lnTo>
                </a:path>
                <a:path w="862965" h="506094">
                  <a:moveTo>
                    <a:pt x="0" y="0"/>
                  </a:moveTo>
                  <a:lnTo>
                    <a:pt x="862583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14616" y="2148840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74691" y="2650236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3"/>
                  </a:moveTo>
                  <a:lnTo>
                    <a:pt x="1078992" y="2225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49111" y="264871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74691" y="2650236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0" y="0"/>
                  </a:moveTo>
                  <a:lnTo>
                    <a:pt x="1078992" y="0"/>
                  </a:lnTo>
                </a:path>
                <a:path w="3304540" h="448310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4831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48310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48310">
                  <a:moveTo>
                    <a:pt x="1078992" y="0"/>
                  </a:moveTo>
                  <a:lnTo>
                    <a:pt x="2441448" y="0"/>
                  </a:lnTo>
                </a:path>
                <a:path w="3304540" h="448310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4831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48310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48310">
                  <a:moveTo>
                    <a:pt x="2441448" y="0"/>
                  </a:moveTo>
                  <a:lnTo>
                    <a:pt x="3300984" y="0"/>
                  </a:lnTo>
                </a:path>
                <a:path w="3304540" h="448310">
                  <a:moveTo>
                    <a:pt x="3048" y="222503"/>
                  </a:moveTo>
                  <a:lnTo>
                    <a:pt x="3048" y="448055"/>
                  </a:lnTo>
                </a:path>
                <a:path w="3304540" h="448310">
                  <a:moveTo>
                    <a:pt x="0" y="222503"/>
                  </a:moveTo>
                  <a:lnTo>
                    <a:pt x="0" y="448055"/>
                  </a:lnTo>
                </a:path>
                <a:path w="3304540" h="448310">
                  <a:moveTo>
                    <a:pt x="0" y="448055"/>
                  </a:moveTo>
                  <a:lnTo>
                    <a:pt x="1078992" y="448055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49111" y="287121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74691" y="2872740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4"/>
                  </a:lnTo>
                </a:path>
                <a:path w="3304540" h="451485">
                  <a:moveTo>
                    <a:pt x="0" y="225551"/>
                  </a:moveTo>
                  <a:lnTo>
                    <a:pt x="0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73167" y="3096768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0" y="222504"/>
                  </a:moveTo>
                  <a:lnTo>
                    <a:pt x="1078992" y="222504"/>
                  </a:lnTo>
                </a:path>
                <a:path w="1079500" h="226060">
                  <a:moveTo>
                    <a:pt x="1075944" y="0"/>
                  </a:moveTo>
                  <a:lnTo>
                    <a:pt x="1075944" y="225552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74691" y="3098292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0" y="3048"/>
                  </a:moveTo>
                  <a:lnTo>
                    <a:pt x="1078992" y="3048"/>
                  </a:lnTo>
                </a:path>
                <a:path w="1079500" h="226060">
                  <a:moveTo>
                    <a:pt x="1078992" y="0"/>
                  </a:moveTo>
                  <a:lnTo>
                    <a:pt x="1078992" y="225552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52160" y="3319271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53684" y="3098292"/>
              <a:ext cx="1362710" cy="226060"/>
            </a:xfrm>
            <a:custGeom>
              <a:avLst/>
              <a:gdLst/>
              <a:ahLst/>
              <a:cxnLst/>
              <a:rect l="l" t="t" r="r" b="b"/>
              <a:pathLst>
                <a:path w="1362709" h="226060">
                  <a:moveTo>
                    <a:pt x="1359408" y="0"/>
                  </a:moveTo>
                  <a:lnTo>
                    <a:pt x="1359408" y="225552"/>
                  </a:lnTo>
                </a:path>
                <a:path w="1362709" h="226060">
                  <a:moveTo>
                    <a:pt x="0" y="3048"/>
                  </a:moveTo>
                  <a:lnTo>
                    <a:pt x="1362456" y="3048"/>
                  </a:lnTo>
                </a:path>
                <a:path w="1362709" h="226060">
                  <a:moveTo>
                    <a:pt x="1362456" y="0"/>
                  </a:moveTo>
                  <a:lnTo>
                    <a:pt x="1362456" y="225552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14616" y="3319271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74691" y="3098292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5552"/>
                  </a:lnTo>
                </a:path>
                <a:path w="3304540" h="448310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48310">
                  <a:moveTo>
                    <a:pt x="3048" y="225552"/>
                  </a:moveTo>
                  <a:lnTo>
                    <a:pt x="3048" y="448056"/>
                  </a:lnTo>
                </a:path>
                <a:path w="3304540" h="448310">
                  <a:moveTo>
                    <a:pt x="0" y="225552"/>
                  </a:moveTo>
                  <a:lnTo>
                    <a:pt x="0" y="448056"/>
                  </a:lnTo>
                </a:path>
                <a:path w="3304540" h="448310">
                  <a:moveTo>
                    <a:pt x="0" y="448056"/>
                  </a:moveTo>
                  <a:lnTo>
                    <a:pt x="1078992" y="448056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49111" y="3322320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74691" y="3323843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0" y="3047"/>
                  </a:moveTo>
                  <a:lnTo>
                    <a:pt x="1078992" y="3047"/>
                  </a:lnTo>
                </a:path>
                <a:path w="3304540" h="448310">
                  <a:moveTo>
                    <a:pt x="1078992" y="0"/>
                  </a:moveTo>
                  <a:lnTo>
                    <a:pt x="1078992" y="222503"/>
                  </a:lnTo>
                </a:path>
                <a:path w="3304540" h="44831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48310">
                  <a:moveTo>
                    <a:pt x="2438400" y="0"/>
                  </a:moveTo>
                  <a:lnTo>
                    <a:pt x="2438400" y="222503"/>
                  </a:lnTo>
                </a:path>
                <a:path w="3304540" h="448310">
                  <a:moveTo>
                    <a:pt x="1078992" y="3047"/>
                  </a:moveTo>
                  <a:lnTo>
                    <a:pt x="2441448" y="3047"/>
                  </a:lnTo>
                </a:path>
                <a:path w="3304540" h="448310">
                  <a:moveTo>
                    <a:pt x="2441448" y="0"/>
                  </a:moveTo>
                  <a:lnTo>
                    <a:pt x="2441448" y="222503"/>
                  </a:lnTo>
                </a:path>
                <a:path w="3304540" h="44831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48310">
                  <a:moveTo>
                    <a:pt x="3304032" y="0"/>
                  </a:moveTo>
                  <a:lnTo>
                    <a:pt x="3304032" y="222503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2503"/>
                  </a:lnTo>
                </a:path>
                <a:path w="3304540" h="448310">
                  <a:moveTo>
                    <a:pt x="2441448" y="3047"/>
                  </a:moveTo>
                  <a:lnTo>
                    <a:pt x="3300984" y="3047"/>
                  </a:lnTo>
                </a:path>
                <a:path w="3304540" h="448310">
                  <a:moveTo>
                    <a:pt x="3048" y="222503"/>
                  </a:moveTo>
                  <a:lnTo>
                    <a:pt x="3048" y="448055"/>
                  </a:lnTo>
                </a:path>
                <a:path w="3304540" h="448310">
                  <a:moveTo>
                    <a:pt x="0" y="222503"/>
                  </a:moveTo>
                  <a:lnTo>
                    <a:pt x="0" y="448055"/>
                  </a:lnTo>
                </a:path>
                <a:path w="3304540" h="448310">
                  <a:moveTo>
                    <a:pt x="0" y="445007"/>
                  </a:moveTo>
                  <a:lnTo>
                    <a:pt x="1078992" y="445007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3167" y="3544824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1075944" y="0"/>
                  </a:moveTo>
                  <a:lnTo>
                    <a:pt x="1075944" y="225551"/>
                  </a:lnTo>
                </a:path>
                <a:path w="1079500" h="226060">
                  <a:moveTo>
                    <a:pt x="0" y="3048"/>
                  </a:moveTo>
                  <a:lnTo>
                    <a:pt x="1078992" y="3048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53684" y="3546348"/>
              <a:ext cx="1362710" cy="226060"/>
            </a:xfrm>
            <a:custGeom>
              <a:avLst/>
              <a:gdLst/>
              <a:ahLst/>
              <a:cxnLst/>
              <a:rect l="l" t="t" r="r" b="b"/>
              <a:pathLst>
                <a:path w="1362709" h="226060">
                  <a:moveTo>
                    <a:pt x="0" y="0"/>
                  </a:moveTo>
                  <a:lnTo>
                    <a:pt x="0" y="225551"/>
                  </a:lnTo>
                </a:path>
                <a:path w="1362709" h="226060">
                  <a:moveTo>
                    <a:pt x="0" y="222503"/>
                  </a:moveTo>
                  <a:lnTo>
                    <a:pt x="1362456" y="222503"/>
                  </a:lnTo>
                </a:path>
                <a:path w="1362709" h="226060">
                  <a:moveTo>
                    <a:pt x="1359408" y="0"/>
                  </a:moveTo>
                  <a:lnTo>
                    <a:pt x="1359408" y="225551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52160" y="3547871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16140" y="3546348"/>
              <a:ext cx="862965" cy="226060"/>
            </a:xfrm>
            <a:custGeom>
              <a:avLst/>
              <a:gdLst/>
              <a:ahLst/>
              <a:cxnLst/>
              <a:rect l="l" t="t" r="r" b="b"/>
              <a:pathLst>
                <a:path w="862965" h="226060">
                  <a:moveTo>
                    <a:pt x="0" y="0"/>
                  </a:moveTo>
                  <a:lnTo>
                    <a:pt x="0" y="225551"/>
                  </a:lnTo>
                </a:path>
                <a:path w="862965" h="226060">
                  <a:moveTo>
                    <a:pt x="0" y="222503"/>
                  </a:moveTo>
                  <a:lnTo>
                    <a:pt x="859535" y="222503"/>
                  </a:lnTo>
                </a:path>
                <a:path w="862965" h="226060">
                  <a:moveTo>
                    <a:pt x="862583" y="0"/>
                  </a:moveTo>
                  <a:lnTo>
                    <a:pt x="862583" y="225551"/>
                  </a:lnTo>
                </a:path>
                <a:path w="862965" h="226060">
                  <a:moveTo>
                    <a:pt x="859535" y="0"/>
                  </a:moveTo>
                  <a:lnTo>
                    <a:pt x="859535" y="225551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14616" y="3547871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74691" y="3771899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4"/>
                  </a:moveTo>
                  <a:lnTo>
                    <a:pt x="1078992" y="2225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49111" y="3770376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71643" y="3771899"/>
              <a:ext cx="3307079" cy="451484"/>
            </a:xfrm>
            <a:custGeom>
              <a:avLst/>
              <a:gdLst/>
              <a:ahLst/>
              <a:cxnLst/>
              <a:rect l="l" t="t" r="r" b="b"/>
              <a:pathLst>
                <a:path w="3307079" h="451485">
                  <a:moveTo>
                    <a:pt x="3047" y="3048"/>
                  </a:moveTo>
                  <a:lnTo>
                    <a:pt x="1082039" y="3048"/>
                  </a:lnTo>
                </a:path>
                <a:path w="3307079" h="451485">
                  <a:moveTo>
                    <a:pt x="1082039" y="0"/>
                  </a:moveTo>
                  <a:lnTo>
                    <a:pt x="1082039" y="225551"/>
                  </a:lnTo>
                </a:path>
                <a:path w="3307079" h="451485">
                  <a:moveTo>
                    <a:pt x="1082039" y="222504"/>
                  </a:moveTo>
                  <a:lnTo>
                    <a:pt x="2444496" y="222504"/>
                  </a:lnTo>
                </a:path>
                <a:path w="3307079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7079" h="451485">
                  <a:moveTo>
                    <a:pt x="1082039" y="3048"/>
                  </a:moveTo>
                  <a:lnTo>
                    <a:pt x="2444496" y="3048"/>
                  </a:lnTo>
                </a:path>
                <a:path w="3307079" h="451485">
                  <a:moveTo>
                    <a:pt x="2444496" y="0"/>
                  </a:moveTo>
                  <a:lnTo>
                    <a:pt x="2444496" y="225551"/>
                  </a:lnTo>
                </a:path>
                <a:path w="3307079" h="451485">
                  <a:moveTo>
                    <a:pt x="2444496" y="222504"/>
                  </a:moveTo>
                  <a:lnTo>
                    <a:pt x="3304031" y="222504"/>
                  </a:lnTo>
                </a:path>
                <a:path w="3307079" h="451485">
                  <a:moveTo>
                    <a:pt x="3307079" y="0"/>
                  </a:moveTo>
                  <a:lnTo>
                    <a:pt x="3307079" y="225551"/>
                  </a:lnTo>
                </a:path>
                <a:path w="3307079" h="451485">
                  <a:moveTo>
                    <a:pt x="3304031" y="0"/>
                  </a:moveTo>
                  <a:lnTo>
                    <a:pt x="3304031" y="225551"/>
                  </a:lnTo>
                </a:path>
                <a:path w="3307079" h="451485">
                  <a:moveTo>
                    <a:pt x="2444496" y="3048"/>
                  </a:moveTo>
                  <a:lnTo>
                    <a:pt x="3304031" y="3048"/>
                  </a:lnTo>
                </a:path>
                <a:path w="3307079" h="451485">
                  <a:moveTo>
                    <a:pt x="6095" y="225551"/>
                  </a:moveTo>
                  <a:lnTo>
                    <a:pt x="6095" y="448056"/>
                  </a:lnTo>
                </a:path>
                <a:path w="3307079" h="451485">
                  <a:moveTo>
                    <a:pt x="3047" y="225551"/>
                  </a:moveTo>
                  <a:lnTo>
                    <a:pt x="3047" y="451104"/>
                  </a:lnTo>
                </a:path>
                <a:path w="3307079" h="451485">
                  <a:moveTo>
                    <a:pt x="3047" y="448056"/>
                  </a:moveTo>
                  <a:lnTo>
                    <a:pt x="1082039" y="448056"/>
                  </a:lnTo>
                </a:path>
                <a:path w="3307079" h="451485">
                  <a:moveTo>
                    <a:pt x="0" y="451104"/>
                  </a:moveTo>
                  <a:lnTo>
                    <a:pt x="1082039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49111" y="39959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74691" y="3997452"/>
              <a:ext cx="3304540" cy="226060"/>
            </a:xfrm>
            <a:custGeom>
              <a:avLst/>
              <a:gdLst/>
              <a:ahLst/>
              <a:cxnLst/>
              <a:rect l="l" t="t" r="r" b="b"/>
              <a:pathLst>
                <a:path w="3304540" h="226060">
                  <a:moveTo>
                    <a:pt x="0" y="0"/>
                  </a:moveTo>
                  <a:lnTo>
                    <a:pt x="1078992" y="0"/>
                  </a:lnTo>
                </a:path>
                <a:path w="3304540" h="226060">
                  <a:moveTo>
                    <a:pt x="1078992" y="0"/>
                  </a:moveTo>
                  <a:lnTo>
                    <a:pt x="1078992" y="222504"/>
                  </a:lnTo>
                </a:path>
                <a:path w="3304540" h="226060">
                  <a:moveTo>
                    <a:pt x="1078992" y="222504"/>
                  </a:moveTo>
                  <a:lnTo>
                    <a:pt x="2441448" y="222504"/>
                  </a:lnTo>
                </a:path>
                <a:path w="3304540" h="226060">
                  <a:moveTo>
                    <a:pt x="1078992" y="225552"/>
                  </a:moveTo>
                  <a:lnTo>
                    <a:pt x="2441448" y="225552"/>
                  </a:lnTo>
                </a:path>
                <a:path w="3304540" h="226060">
                  <a:moveTo>
                    <a:pt x="2438400" y="0"/>
                  </a:moveTo>
                  <a:lnTo>
                    <a:pt x="2438400" y="222504"/>
                  </a:lnTo>
                </a:path>
                <a:path w="3304540" h="226060">
                  <a:moveTo>
                    <a:pt x="1078992" y="0"/>
                  </a:moveTo>
                  <a:lnTo>
                    <a:pt x="2441448" y="0"/>
                  </a:lnTo>
                </a:path>
                <a:path w="3304540" h="226060">
                  <a:moveTo>
                    <a:pt x="2441448" y="0"/>
                  </a:moveTo>
                  <a:lnTo>
                    <a:pt x="2441448" y="222504"/>
                  </a:lnTo>
                </a:path>
                <a:path w="3304540" h="226060">
                  <a:moveTo>
                    <a:pt x="2441448" y="222504"/>
                  </a:moveTo>
                  <a:lnTo>
                    <a:pt x="3300984" y="222504"/>
                  </a:lnTo>
                </a:path>
                <a:path w="3304540" h="226060">
                  <a:moveTo>
                    <a:pt x="2441448" y="225552"/>
                  </a:moveTo>
                  <a:lnTo>
                    <a:pt x="3304032" y="225552"/>
                  </a:lnTo>
                </a:path>
                <a:path w="3304540" h="22606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226060">
                  <a:moveTo>
                    <a:pt x="3300984" y="0"/>
                  </a:moveTo>
                  <a:lnTo>
                    <a:pt x="3300984" y="222504"/>
                  </a:lnTo>
                </a:path>
                <a:path w="3304540" h="226060">
                  <a:moveTo>
                    <a:pt x="2441448" y="0"/>
                  </a:moveTo>
                  <a:lnTo>
                    <a:pt x="3300984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2572511"/>
              <a:ext cx="103632" cy="6400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858011" y="2574036"/>
              <a:ext cx="3874135" cy="0"/>
            </a:xfrm>
            <a:custGeom>
              <a:avLst/>
              <a:gdLst/>
              <a:ahLst/>
              <a:cxnLst/>
              <a:rect l="l" t="t" r="r" b="b"/>
              <a:pathLst>
                <a:path w="3874135">
                  <a:moveTo>
                    <a:pt x="0" y="0"/>
                  </a:moveTo>
                  <a:lnTo>
                    <a:pt x="3874008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343" y="2505455"/>
              <a:ext cx="128015" cy="7924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74547" y="574548"/>
              <a:ext cx="570230" cy="2499360"/>
            </a:xfrm>
            <a:custGeom>
              <a:avLst/>
              <a:gdLst/>
              <a:ahLst/>
              <a:cxnLst/>
              <a:rect l="l" t="t" r="r" b="b"/>
              <a:pathLst>
                <a:path w="570230" h="2499360">
                  <a:moveTo>
                    <a:pt x="569976" y="0"/>
                  </a:moveTo>
                  <a:lnTo>
                    <a:pt x="0" y="0"/>
                  </a:lnTo>
                </a:path>
                <a:path w="570230" h="2499360">
                  <a:moveTo>
                    <a:pt x="0" y="249936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7343" y="3072383"/>
              <a:ext cx="103632" cy="6705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73023" y="3072383"/>
              <a:ext cx="4157979" cy="0"/>
            </a:xfrm>
            <a:custGeom>
              <a:avLst/>
              <a:gdLst/>
              <a:ahLst/>
              <a:cxnLst/>
              <a:rect l="l" t="t" r="r" b="b"/>
              <a:pathLst>
                <a:path w="4157979">
                  <a:moveTo>
                    <a:pt x="0" y="0"/>
                  </a:moveTo>
                  <a:lnTo>
                    <a:pt x="4157472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7343" y="3005327"/>
              <a:ext cx="128015" cy="7924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503420" y="1287780"/>
              <a:ext cx="3926204" cy="1569720"/>
            </a:xfrm>
            <a:custGeom>
              <a:avLst/>
              <a:gdLst/>
              <a:ahLst/>
              <a:cxnLst/>
              <a:rect l="l" t="t" r="r" b="b"/>
              <a:pathLst>
                <a:path w="3926204" h="1569720">
                  <a:moveTo>
                    <a:pt x="0" y="0"/>
                  </a:moveTo>
                  <a:lnTo>
                    <a:pt x="3925824" y="0"/>
                  </a:lnTo>
                </a:path>
                <a:path w="3926204" h="1569720">
                  <a:moveTo>
                    <a:pt x="3925824" y="1569720"/>
                  </a:moveTo>
                  <a:lnTo>
                    <a:pt x="3925824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1104" y="2791968"/>
              <a:ext cx="131064" cy="13106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30540" y="2860548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07680" y="284378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524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735" y="13703"/>
                  </a:lnTo>
                  <a:lnTo>
                    <a:pt x="21971" y="1524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8139" y="501396"/>
              <a:ext cx="786765" cy="2786380"/>
            </a:xfrm>
            <a:custGeom>
              <a:avLst/>
              <a:gdLst/>
              <a:ahLst/>
              <a:cxnLst/>
              <a:rect l="l" t="t" r="r" b="b"/>
              <a:pathLst>
                <a:path w="786765" h="2786379">
                  <a:moveTo>
                    <a:pt x="786384" y="0"/>
                  </a:moveTo>
                  <a:lnTo>
                    <a:pt x="0" y="0"/>
                  </a:lnTo>
                </a:path>
                <a:path w="786765" h="2786379">
                  <a:moveTo>
                    <a:pt x="0" y="2785871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7343" y="3285743"/>
              <a:ext cx="103632" cy="6705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56615" y="3285743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0" y="0"/>
                  </a:moveTo>
                  <a:lnTo>
                    <a:pt x="4373880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7343" y="3218687"/>
              <a:ext cx="128015" cy="8229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503420" y="1071372"/>
              <a:ext cx="4142740" cy="2502535"/>
            </a:xfrm>
            <a:custGeom>
              <a:avLst/>
              <a:gdLst/>
              <a:ahLst/>
              <a:cxnLst/>
              <a:rect l="l" t="t" r="r" b="b"/>
              <a:pathLst>
                <a:path w="4142740" h="2502535">
                  <a:moveTo>
                    <a:pt x="0" y="0"/>
                  </a:moveTo>
                  <a:lnTo>
                    <a:pt x="4142231" y="0"/>
                  </a:lnTo>
                </a:path>
                <a:path w="4142740" h="2502535">
                  <a:moveTo>
                    <a:pt x="4142231" y="2502407"/>
                  </a:moveTo>
                  <a:lnTo>
                    <a:pt x="4142231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1104" y="3505199"/>
              <a:ext cx="131064" cy="134112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129016" y="3572255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515111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07680" y="356006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2192"/>
                  </a:lnTo>
                  <a:lnTo>
                    <a:pt x="21082" y="12687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21971" y="12192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667512" y="4934711"/>
            <a:ext cx="7806055" cy="1777364"/>
            <a:chOff x="667512" y="4934711"/>
            <a:chExt cx="7806055" cy="1777364"/>
          </a:xfrm>
        </p:grpSpPr>
        <p:pic>
          <p:nvPicPr>
            <p:cNvPr id="113" name="object 11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512" y="4934711"/>
              <a:ext cx="7805928" cy="177698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232" y="4962143"/>
              <a:ext cx="7714488" cy="1679448"/>
            </a:xfrm>
            <a:prstGeom prst="rect">
              <a:avLst/>
            </a:prstGeom>
          </p:spPr>
        </p:pic>
      </p:grp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701357" y="4948237"/>
          <a:ext cx="7729217" cy="1770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569">
                <a:tc>
                  <a:txBody>
                    <a:bodyPr/>
                    <a:lstStyle/>
                    <a:p>
                      <a:pPr marR="36195" algn="ctr">
                        <a:lnSpc>
                          <a:spcPts val="1889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4445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889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889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889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89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800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1889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35560" algn="ctr">
                        <a:lnSpc>
                          <a:spcPts val="191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7620" algn="ctr">
                        <a:lnSpc>
                          <a:spcPts val="178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5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4">
                <a:tc>
                  <a:txBody>
                    <a:bodyPr/>
                    <a:lstStyle/>
                    <a:p>
                      <a:pPr marL="7620" algn="ctr">
                        <a:lnSpc>
                          <a:spcPts val="178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5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object 116"/>
          <p:cNvSpPr txBox="1"/>
          <p:nvPr/>
        </p:nvSpPr>
        <p:spPr>
          <a:xfrm>
            <a:off x="182371" y="156718"/>
            <a:ext cx="705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812029" y="1745443"/>
            <a:ext cx="2040889" cy="1337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4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395"/>
              </a:spcBef>
              <a:tabLst>
                <a:tab pos="108839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Child	Child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 </a:t>
            </a:r>
            <a:r>
              <a:rPr sz="1600" b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King	</a:t>
            </a:r>
            <a:r>
              <a:rPr sz="1400" spc="-15" dirty="0">
                <a:latin typeface="Arial MT"/>
                <a:cs typeface="Arial MT"/>
              </a:rPr>
              <a:t>Majorie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088390" algn="l"/>
              </a:tabLst>
            </a:pPr>
            <a:r>
              <a:rPr sz="1400" spc="-15" dirty="0">
                <a:latin typeface="Arial MT"/>
                <a:cs typeface="Arial MT"/>
              </a:rPr>
              <a:t>Tremblay	</a:t>
            </a:r>
            <a:r>
              <a:rPr sz="1400" spc="-10" dirty="0">
                <a:latin typeface="Arial MT"/>
                <a:cs typeface="Arial MT"/>
              </a:rPr>
              <a:t>Pierre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92276" y="4548581"/>
            <a:ext cx="70192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Equi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"Mother"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"Child"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"MotherNb"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644640" y="0"/>
            <a:ext cx="2499360" cy="524510"/>
          </a:xfrm>
          <a:custGeom>
            <a:avLst/>
            <a:gdLst/>
            <a:ahLst/>
            <a:cxnLst/>
            <a:rect l="l" t="t" r="r" b="b"/>
            <a:pathLst>
              <a:path w="2499359" h="524510">
                <a:moveTo>
                  <a:pt x="2499359" y="0"/>
                </a:moveTo>
                <a:lnTo>
                  <a:pt x="0" y="0"/>
                </a:lnTo>
                <a:lnTo>
                  <a:pt x="0" y="524255"/>
                </a:lnTo>
                <a:lnTo>
                  <a:pt x="2499359" y="524255"/>
                </a:lnTo>
                <a:lnTo>
                  <a:pt x="2499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title"/>
          </p:nvPr>
        </p:nvSpPr>
        <p:spPr>
          <a:xfrm>
            <a:off x="7172325" y="0"/>
            <a:ext cx="14293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Inner</a:t>
            </a:r>
            <a:r>
              <a:rPr sz="2800" spc="-135" dirty="0"/>
              <a:t> </a:t>
            </a:r>
            <a:r>
              <a:rPr sz="2800" dirty="0"/>
              <a:t>Join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116535"/>
            <a:ext cx="22682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Arial"/>
                <a:cs typeface="Arial"/>
              </a:rPr>
              <a:t>Outer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163" y="990980"/>
            <a:ext cx="8632190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buClr>
                <a:srgbClr val="FFFF00"/>
              </a:buClr>
              <a:buFont typeface="MS UI Gothic"/>
              <a:buChar char="➢"/>
              <a:tabLst>
                <a:tab pos="33972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would,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spcBef>
                <a:spcPts val="890"/>
              </a:spcBef>
              <a:buClr>
                <a:srgbClr val="FFFF00"/>
              </a:buClr>
              <a:buFont typeface="MS UI Gothic"/>
              <a:buChar char="➢"/>
              <a:tabLst>
                <a:tab pos="339725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excluded.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"/>
              <a:cs typeface="Arial"/>
            </a:endParaRPr>
          </a:p>
          <a:p>
            <a:pPr marL="12700" marR="5080">
              <a:lnSpc>
                <a:spcPct val="130100"/>
              </a:lnSpc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Left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Outer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Join :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returns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unmatched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rows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left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table.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Right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Outer</a:t>
            </a:r>
            <a:r>
              <a:rPr sz="2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4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unmatched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from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right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table.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Full</a:t>
            </a:r>
            <a:r>
              <a:rPr sz="2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Outer</a:t>
            </a:r>
            <a:r>
              <a:rPr sz="2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Join</a:t>
            </a:r>
            <a:r>
              <a:rPr sz="24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unmatched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tables.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136" y="124968"/>
            <a:ext cx="3386454" cy="1929764"/>
            <a:chOff x="1088136" y="124968"/>
            <a:chExt cx="3386454" cy="19297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124968"/>
              <a:ext cx="3386328" cy="19293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4" y="152400"/>
              <a:ext cx="3291840" cy="1834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2332" y="152400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60">
                  <a:moveTo>
                    <a:pt x="0" y="0"/>
                  </a:moveTo>
                  <a:lnTo>
                    <a:pt x="937260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2332" y="150114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5">
                  <a:moveTo>
                    <a:pt x="0" y="0"/>
                  </a:moveTo>
                  <a:lnTo>
                    <a:pt x="2058924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2332" y="147066"/>
              <a:ext cx="3304540" cy="0"/>
            </a:xfrm>
            <a:custGeom>
              <a:avLst/>
              <a:gdLst/>
              <a:ahLst/>
              <a:cxnLst/>
              <a:rect l="l" t="t" r="r" b="b"/>
              <a:pathLst>
                <a:path w="3304540">
                  <a:moveTo>
                    <a:pt x="0" y="0"/>
                  </a:moveTo>
                  <a:lnTo>
                    <a:pt x="3304031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60" y="149352"/>
              <a:ext cx="942340" cy="490855"/>
            </a:xfrm>
            <a:custGeom>
              <a:avLst/>
              <a:gdLst/>
              <a:ahLst/>
              <a:cxnLst/>
              <a:rect l="l" t="t" r="r" b="b"/>
              <a:pathLst>
                <a:path w="942339" h="490855">
                  <a:moveTo>
                    <a:pt x="941831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941831" y="490727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8D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3698" y="129616"/>
            <a:ext cx="78803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*Mother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9592" y="149352"/>
            <a:ext cx="1122045" cy="490855"/>
          </a:xfrm>
          <a:custGeom>
            <a:avLst/>
            <a:gdLst/>
            <a:ahLst/>
            <a:cxnLst/>
            <a:rect l="l" t="t" r="r" b="b"/>
            <a:pathLst>
              <a:path w="1122045" h="490855">
                <a:moveTo>
                  <a:pt x="1121664" y="0"/>
                </a:moveTo>
                <a:lnTo>
                  <a:pt x="0" y="0"/>
                </a:lnTo>
                <a:lnTo>
                  <a:pt x="0" y="490727"/>
                </a:lnTo>
                <a:lnTo>
                  <a:pt x="1121664" y="490727"/>
                </a:lnTo>
                <a:lnTo>
                  <a:pt x="1121664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8454" y="122936"/>
            <a:ext cx="99949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1255" y="149352"/>
            <a:ext cx="1247140" cy="490855"/>
          </a:xfrm>
          <a:custGeom>
            <a:avLst/>
            <a:gdLst/>
            <a:ahLst/>
            <a:cxnLst/>
            <a:rect l="l" t="t" r="r" b="b"/>
            <a:pathLst>
              <a:path w="1247139" h="490855">
                <a:moveTo>
                  <a:pt x="1246632" y="0"/>
                </a:moveTo>
                <a:lnTo>
                  <a:pt x="0" y="0"/>
                </a:lnTo>
                <a:lnTo>
                  <a:pt x="0" y="490727"/>
                </a:lnTo>
                <a:lnTo>
                  <a:pt x="1246632" y="490727"/>
                </a:lnTo>
                <a:lnTo>
                  <a:pt x="1246632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8848" y="129616"/>
            <a:ext cx="1020444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7760" y="640092"/>
            <a:ext cx="2063750" cy="414655"/>
          </a:xfrm>
          <a:custGeom>
            <a:avLst/>
            <a:gdLst/>
            <a:ahLst/>
            <a:cxnLst/>
            <a:rect l="l" t="t" r="r" b="b"/>
            <a:pathLst>
              <a:path w="2063750" h="414655">
                <a:moveTo>
                  <a:pt x="941819" y="0"/>
                </a:moveTo>
                <a:lnTo>
                  <a:pt x="0" y="0"/>
                </a:lnTo>
                <a:lnTo>
                  <a:pt x="0" y="414515"/>
                </a:lnTo>
                <a:lnTo>
                  <a:pt x="941819" y="414515"/>
                </a:lnTo>
                <a:lnTo>
                  <a:pt x="941819" y="0"/>
                </a:lnTo>
                <a:close/>
              </a:path>
              <a:path w="2063750" h="414655">
                <a:moveTo>
                  <a:pt x="2063496" y="0"/>
                </a:moveTo>
                <a:lnTo>
                  <a:pt x="941832" y="0"/>
                </a:lnTo>
                <a:lnTo>
                  <a:pt x="941832" y="414515"/>
                </a:lnTo>
                <a:lnTo>
                  <a:pt x="2063496" y="414515"/>
                </a:lnTo>
                <a:lnTo>
                  <a:pt x="2063496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339" y="659333"/>
            <a:ext cx="1188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6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0" dirty="0">
                <a:latin typeface="Arial MT"/>
                <a:cs typeface="Arial MT"/>
              </a:rPr>
              <a:t>Ki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1255" y="640080"/>
            <a:ext cx="1247140" cy="414655"/>
          </a:xfrm>
          <a:custGeom>
            <a:avLst/>
            <a:gdLst/>
            <a:ahLst/>
            <a:cxnLst/>
            <a:rect l="l" t="t" r="r" b="b"/>
            <a:pathLst>
              <a:path w="1247139" h="414655">
                <a:moveTo>
                  <a:pt x="1246632" y="0"/>
                </a:moveTo>
                <a:lnTo>
                  <a:pt x="0" y="0"/>
                </a:lnTo>
                <a:lnTo>
                  <a:pt x="0" y="414527"/>
                </a:lnTo>
                <a:lnTo>
                  <a:pt x="1246632" y="414527"/>
                </a:lnTo>
                <a:lnTo>
                  <a:pt x="1246632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8848" y="659333"/>
            <a:ext cx="5892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Ma</a:t>
            </a:r>
            <a:r>
              <a:rPr sz="2000" dirty="0">
                <a:latin typeface="Arial MT"/>
                <a:cs typeface="Arial MT"/>
              </a:rPr>
              <a:t>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" y="1054607"/>
            <a:ext cx="2063750" cy="500380"/>
          </a:xfrm>
          <a:custGeom>
            <a:avLst/>
            <a:gdLst/>
            <a:ahLst/>
            <a:cxnLst/>
            <a:rect l="l" t="t" r="r" b="b"/>
            <a:pathLst>
              <a:path w="2063750" h="500380">
                <a:moveTo>
                  <a:pt x="941819" y="0"/>
                </a:moveTo>
                <a:lnTo>
                  <a:pt x="0" y="0"/>
                </a:lnTo>
                <a:lnTo>
                  <a:pt x="0" y="499872"/>
                </a:lnTo>
                <a:lnTo>
                  <a:pt x="941819" y="499872"/>
                </a:lnTo>
                <a:lnTo>
                  <a:pt x="941819" y="0"/>
                </a:lnTo>
                <a:close/>
              </a:path>
              <a:path w="2063750" h="500380">
                <a:moveTo>
                  <a:pt x="2063496" y="0"/>
                </a:moveTo>
                <a:lnTo>
                  <a:pt x="941832" y="0"/>
                </a:lnTo>
                <a:lnTo>
                  <a:pt x="941832" y="499872"/>
                </a:lnTo>
                <a:lnTo>
                  <a:pt x="2063496" y="499872"/>
                </a:lnTo>
                <a:lnTo>
                  <a:pt x="2063496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0339" y="1122425"/>
            <a:ext cx="1602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2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75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r</a:t>
            </a:r>
            <a:r>
              <a:rPr sz="2000" spc="-35" dirty="0">
                <a:latin typeface="Arial MT"/>
                <a:cs typeface="Arial MT"/>
              </a:rPr>
              <a:t>udea</a:t>
            </a:r>
            <a:r>
              <a:rPr sz="2000" spc="-5" dirty="0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1255" y="1054608"/>
            <a:ext cx="1247140" cy="500380"/>
          </a:xfrm>
          <a:custGeom>
            <a:avLst/>
            <a:gdLst/>
            <a:ahLst/>
            <a:cxnLst/>
            <a:rect l="l" t="t" r="r" b="b"/>
            <a:pathLst>
              <a:path w="1247139" h="500380">
                <a:moveTo>
                  <a:pt x="1246632" y="0"/>
                </a:moveTo>
                <a:lnTo>
                  <a:pt x="0" y="0"/>
                </a:lnTo>
                <a:lnTo>
                  <a:pt x="0" y="499872"/>
                </a:lnTo>
                <a:lnTo>
                  <a:pt x="1246632" y="499872"/>
                </a:lnTo>
                <a:lnTo>
                  <a:pt x="1246632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8848" y="1122425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Chanta</a:t>
            </a:r>
            <a:r>
              <a:rPr sz="2000" spc="-5" dirty="0"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7760" y="1554492"/>
            <a:ext cx="2063750" cy="490855"/>
          </a:xfrm>
          <a:custGeom>
            <a:avLst/>
            <a:gdLst/>
            <a:ahLst/>
            <a:cxnLst/>
            <a:rect l="l" t="t" r="r" b="b"/>
            <a:pathLst>
              <a:path w="2063750" h="490855">
                <a:moveTo>
                  <a:pt x="941819" y="0"/>
                </a:moveTo>
                <a:lnTo>
                  <a:pt x="0" y="0"/>
                </a:lnTo>
                <a:lnTo>
                  <a:pt x="0" y="490715"/>
                </a:lnTo>
                <a:lnTo>
                  <a:pt x="941819" y="490715"/>
                </a:lnTo>
                <a:lnTo>
                  <a:pt x="941819" y="0"/>
                </a:lnTo>
                <a:close/>
              </a:path>
              <a:path w="2063750" h="490855">
                <a:moveTo>
                  <a:pt x="2063496" y="0"/>
                </a:moveTo>
                <a:lnTo>
                  <a:pt x="941832" y="0"/>
                </a:lnTo>
                <a:lnTo>
                  <a:pt x="941832" y="490715"/>
                </a:lnTo>
                <a:lnTo>
                  <a:pt x="2063496" y="490715"/>
                </a:lnTo>
                <a:lnTo>
                  <a:pt x="2063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4310" y="1613103"/>
            <a:ext cx="13538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5955" algn="l"/>
              </a:tabLst>
            </a:pPr>
            <a:r>
              <a:rPr sz="2000" dirty="0">
                <a:latin typeface="Times New Roman"/>
                <a:cs typeface="Times New Roman"/>
              </a:rPr>
              <a:t>30	</a:t>
            </a:r>
            <a:r>
              <a:rPr sz="2000" spc="-15" dirty="0">
                <a:latin typeface="Times New Roman"/>
                <a:cs typeface="Times New Roman"/>
              </a:rPr>
              <a:t>Ringer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1255" y="1554480"/>
            <a:ext cx="1247140" cy="490855"/>
          </a:xfrm>
          <a:custGeom>
            <a:avLst/>
            <a:gdLst/>
            <a:ahLst/>
            <a:cxnLst/>
            <a:rect l="l" t="t" r="r" b="b"/>
            <a:pathLst>
              <a:path w="1247139" h="490855">
                <a:moveTo>
                  <a:pt x="1246632" y="0"/>
                </a:moveTo>
                <a:lnTo>
                  <a:pt x="0" y="0"/>
                </a:lnTo>
                <a:lnTo>
                  <a:pt x="0" y="490727"/>
                </a:lnTo>
                <a:lnTo>
                  <a:pt x="1246632" y="490727"/>
                </a:lnTo>
                <a:lnTo>
                  <a:pt x="1246632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28848" y="1613103"/>
            <a:ext cx="5664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nne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24585" y="146177"/>
            <a:ext cx="6986270" cy="4066540"/>
            <a:chOff x="1124585" y="146177"/>
            <a:chExt cx="6986270" cy="4066540"/>
          </a:xfrm>
        </p:grpSpPr>
        <p:sp>
          <p:nvSpPr>
            <p:cNvPr id="27" name="object 27"/>
            <p:cNvSpPr/>
            <p:nvPr/>
          </p:nvSpPr>
          <p:spPr>
            <a:xfrm>
              <a:off x="1126236" y="150876"/>
              <a:ext cx="944880" cy="490855"/>
            </a:xfrm>
            <a:custGeom>
              <a:avLst/>
              <a:gdLst/>
              <a:ahLst/>
              <a:cxnLst/>
              <a:rect l="l" t="t" r="r" b="b"/>
              <a:pathLst>
                <a:path w="944880" h="490855">
                  <a:moveTo>
                    <a:pt x="3047" y="0"/>
                  </a:moveTo>
                  <a:lnTo>
                    <a:pt x="3047" y="490727"/>
                  </a:lnTo>
                </a:path>
                <a:path w="944880" h="490855">
                  <a:moveTo>
                    <a:pt x="0" y="0"/>
                  </a:moveTo>
                  <a:lnTo>
                    <a:pt x="0" y="490727"/>
                  </a:lnTo>
                </a:path>
                <a:path w="944880" h="490855">
                  <a:moveTo>
                    <a:pt x="3047" y="487679"/>
                  </a:moveTo>
                  <a:lnTo>
                    <a:pt x="944880" y="487679"/>
                  </a:lnTo>
                </a:path>
                <a:path w="944880" h="490855">
                  <a:moveTo>
                    <a:pt x="944880" y="0"/>
                  </a:moveTo>
                  <a:lnTo>
                    <a:pt x="944880" y="490727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2640" y="149352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727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6236" y="150876"/>
              <a:ext cx="3316604" cy="905510"/>
            </a:xfrm>
            <a:custGeom>
              <a:avLst/>
              <a:gdLst/>
              <a:ahLst/>
              <a:cxnLst/>
              <a:rect l="l" t="t" r="r" b="b"/>
              <a:pathLst>
                <a:path w="3316604" h="905510">
                  <a:moveTo>
                    <a:pt x="944880" y="487679"/>
                  </a:moveTo>
                  <a:lnTo>
                    <a:pt x="2066544" y="487679"/>
                  </a:lnTo>
                </a:path>
                <a:path w="3316604" h="905510">
                  <a:moveTo>
                    <a:pt x="2063495" y="0"/>
                  </a:moveTo>
                  <a:lnTo>
                    <a:pt x="2063495" y="490727"/>
                  </a:lnTo>
                </a:path>
                <a:path w="3316604" h="905510">
                  <a:moveTo>
                    <a:pt x="2066544" y="0"/>
                  </a:moveTo>
                  <a:lnTo>
                    <a:pt x="2066544" y="490727"/>
                  </a:lnTo>
                </a:path>
                <a:path w="3316604" h="905510">
                  <a:moveTo>
                    <a:pt x="2066544" y="487679"/>
                  </a:moveTo>
                  <a:lnTo>
                    <a:pt x="3313176" y="487679"/>
                  </a:lnTo>
                </a:path>
                <a:path w="3316604" h="905510">
                  <a:moveTo>
                    <a:pt x="3316224" y="0"/>
                  </a:moveTo>
                  <a:lnTo>
                    <a:pt x="3316224" y="490727"/>
                  </a:lnTo>
                </a:path>
                <a:path w="3316604" h="905510">
                  <a:moveTo>
                    <a:pt x="3313176" y="0"/>
                  </a:moveTo>
                  <a:lnTo>
                    <a:pt x="3313176" y="490727"/>
                  </a:lnTo>
                </a:path>
                <a:path w="3316604" h="905510">
                  <a:moveTo>
                    <a:pt x="3047" y="490727"/>
                  </a:moveTo>
                  <a:lnTo>
                    <a:pt x="3047" y="905256"/>
                  </a:lnTo>
                </a:path>
                <a:path w="3316604" h="905510">
                  <a:moveTo>
                    <a:pt x="0" y="490727"/>
                  </a:moveTo>
                  <a:lnTo>
                    <a:pt x="0" y="905256"/>
                  </a:lnTo>
                </a:path>
                <a:path w="3316604" h="905510">
                  <a:moveTo>
                    <a:pt x="3047" y="902208"/>
                  </a:moveTo>
                  <a:lnTo>
                    <a:pt x="944880" y="902208"/>
                  </a:lnTo>
                </a:path>
                <a:path w="3316604" h="905510">
                  <a:moveTo>
                    <a:pt x="944880" y="490727"/>
                  </a:moveTo>
                  <a:lnTo>
                    <a:pt x="944880" y="905256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7760" y="640079"/>
              <a:ext cx="944880" cy="414655"/>
            </a:xfrm>
            <a:custGeom>
              <a:avLst/>
              <a:gdLst/>
              <a:ahLst/>
              <a:cxnLst/>
              <a:rect l="l" t="t" r="r" b="b"/>
              <a:pathLst>
                <a:path w="944880" h="414655">
                  <a:moveTo>
                    <a:pt x="0" y="0"/>
                  </a:moveTo>
                  <a:lnTo>
                    <a:pt x="941832" y="0"/>
                  </a:lnTo>
                </a:path>
                <a:path w="944880" h="414655">
                  <a:moveTo>
                    <a:pt x="944879" y="0"/>
                  </a:moveTo>
                  <a:lnTo>
                    <a:pt x="944879" y="414528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1116" y="641603"/>
              <a:ext cx="1122045" cy="414655"/>
            </a:xfrm>
            <a:custGeom>
              <a:avLst/>
              <a:gdLst/>
              <a:ahLst/>
              <a:cxnLst/>
              <a:rect l="l" t="t" r="r" b="b"/>
              <a:pathLst>
                <a:path w="1122045" h="414655">
                  <a:moveTo>
                    <a:pt x="0" y="411480"/>
                  </a:moveTo>
                  <a:lnTo>
                    <a:pt x="1121664" y="411480"/>
                  </a:lnTo>
                </a:path>
                <a:path w="1122045" h="414655">
                  <a:moveTo>
                    <a:pt x="1118615" y="0"/>
                  </a:moveTo>
                  <a:lnTo>
                    <a:pt x="1118615" y="414528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9592" y="640079"/>
              <a:ext cx="1122045" cy="0"/>
            </a:xfrm>
            <a:custGeom>
              <a:avLst/>
              <a:gdLst/>
              <a:ahLst/>
              <a:cxnLst/>
              <a:rect l="l" t="t" r="r" b="b"/>
              <a:pathLst>
                <a:path w="1122045">
                  <a:moveTo>
                    <a:pt x="0" y="0"/>
                  </a:moveTo>
                  <a:lnTo>
                    <a:pt x="1121664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2780" y="641603"/>
              <a:ext cx="1249680" cy="414655"/>
            </a:xfrm>
            <a:custGeom>
              <a:avLst/>
              <a:gdLst/>
              <a:ahLst/>
              <a:cxnLst/>
              <a:rect l="l" t="t" r="r" b="b"/>
              <a:pathLst>
                <a:path w="1249679" h="414655">
                  <a:moveTo>
                    <a:pt x="0" y="0"/>
                  </a:moveTo>
                  <a:lnTo>
                    <a:pt x="0" y="414528"/>
                  </a:lnTo>
                </a:path>
                <a:path w="1249679" h="414655">
                  <a:moveTo>
                    <a:pt x="0" y="411480"/>
                  </a:moveTo>
                  <a:lnTo>
                    <a:pt x="1246632" y="411480"/>
                  </a:lnTo>
                </a:path>
                <a:path w="1249679" h="414655">
                  <a:moveTo>
                    <a:pt x="1249680" y="0"/>
                  </a:moveTo>
                  <a:lnTo>
                    <a:pt x="1249680" y="414528"/>
                  </a:lnTo>
                </a:path>
                <a:path w="1249679" h="414655">
                  <a:moveTo>
                    <a:pt x="1246632" y="0"/>
                  </a:moveTo>
                  <a:lnTo>
                    <a:pt x="1246632" y="414528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91255" y="640079"/>
              <a:ext cx="1247140" cy="0"/>
            </a:xfrm>
            <a:custGeom>
              <a:avLst/>
              <a:gdLst/>
              <a:ahLst/>
              <a:cxnLst/>
              <a:rect l="l" t="t" r="r" b="b"/>
              <a:pathLst>
                <a:path w="1247139">
                  <a:moveTo>
                    <a:pt x="0" y="0"/>
                  </a:moveTo>
                  <a:lnTo>
                    <a:pt x="1246632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6236" y="1056132"/>
              <a:ext cx="944880" cy="500380"/>
            </a:xfrm>
            <a:custGeom>
              <a:avLst/>
              <a:gdLst/>
              <a:ahLst/>
              <a:cxnLst/>
              <a:rect l="l" t="t" r="r" b="b"/>
              <a:pathLst>
                <a:path w="944880" h="500380">
                  <a:moveTo>
                    <a:pt x="3047" y="0"/>
                  </a:moveTo>
                  <a:lnTo>
                    <a:pt x="3047" y="499871"/>
                  </a:lnTo>
                </a:path>
                <a:path w="944880" h="500380">
                  <a:moveTo>
                    <a:pt x="0" y="0"/>
                  </a:moveTo>
                  <a:lnTo>
                    <a:pt x="0" y="499871"/>
                  </a:lnTo>
                </a:path>
                <a:path w="944880" h="500380">
                  <a:moveTo>
                    <a:pt x="3047" y="496823"/>
                  </a:moveTo>
                  <a:lnTo>
                    <a:pt x="944880" y="496823"/>
                  </a:lnTo>
                </a:path>
                <a:path w="944880" h="500380">
                  <a:moveTo>
                    <a:pt x="944880" y="0"/>
                  </a:moveTo>
                  <a:lnTo>
                    <a:pt x="944880" y="499871"/>
                  </a:lnTo>
                </a:path>
                <a:path w="944880" h="500380">
                  <a:moveTo>
                    <a:pt x="3047" y="0"/>
                  </a:moveTo>
                  <a:lnTo>
                    <a:pt x="944880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2640" y="1054607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0" y="499871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236" y="1056132"/>
              <a:ext cx="3316604" cy="990600"/>
            </a:xfrm>
            <a:custGeom>
              <a:avLst/>
              <a:gdLst/>
              <a:ahLst/>
              <a:cxnLst/>
              <a:rect l="l" t="t" r="r" b="b"/>
              <a:pathLst>
                <a:path w="3316604" h="990600">
                  <a:moveTo>
                    <a:pt x="944880" y="496823"/>
                  </a:moveTo>
                  <a:lnTo>
                    <a:pt x="2066544" y="496823"/>
                  </a:lnTo>
                </a:path>
                <a:path w="3316604" h="990600">
                  <a:moveTo>
                    <a:pt x="2063495" y="0"/>
                  </a:moveTo>
                  <a:lnTo>
                    <a:pt x="2063495" y="499871"/>
                  </a:lnTo>
                </a:path>
                <a:path w="3316604" h="990600">
                  <a:moveTo>
                    <a:pt x="944880" y="0"/>
                  </a:moveTo>
                  <a:lnTo>
                    <a:pt x="2066544" y="0"/>
                  </a:lnTo>
                </a:path>
                <a:path w="3316604" h="990600">
                  <a:moveTo>
                    <a:pt x="2066544" y="0"/>
                  </a:moveTo>
                  <a:lnTo>
                    <a:pt x="2066544" y="499871"/>
                  </a:lnTo>
                </a:path>
                <a:path w="3316604" h="990600">
                  <a:moveTo>
                    <a:pt x="2066544" y="496823"/>
                  </a:moveTo>
                  <a:lnTo>
                    <a:pt x="3313176" y="496823"/>
                  </a:lnTo>
                </a:path>
                <a:path w="3316604" h="990600">
                  <a:moveTo>
                    <a:pt x="3316224" y="0"/>
                  </a:moveTo>
                  <a:lnTo>
                    <a:pt x="3316224" y="499871"/>
                  </a:lnTo>
                </a:path>
                <a:path w="3316604" h="990600">
                  <a:moveTo>
                    <a:pt x="3313176" y="0"/>
                  </a:moveTo>
                  <a:lnTo>
                    <a:pt x="3313176" y="499871"/>
                  </a:lnTo>
                </a:path>
                <a:path w="3316604" h="990600">
                  <a:moveTo>
                    <a:pt x="2066544" y="0"/>
                  </a:moveTo>
                  <a:lnTo>
                    <a:pt x="3313176" y="0"/>
                  </a:lnTo>
                </a:path>
                <a:path w="3316604" h="990600">
                  <a:moveTo>
                    <a:pt x="3047" y="499871"/>
                  </a:moveTo>
                  <a:lnTo>
                    <a:pt x="3047" y="990600"/>
                  </a:lnTo>
                </a:path>
                <a:path w="3316604" h="990600">
                  <a:moveTo>
                    <a:pt x="0" y="499871"/>
                  </a:moveTo>
                  <a:lnTo>
                    <a:pt x="0" y="990600"/>
                  </a:lnTo>
                </a:path>
                <a:path w="3316604" h="990600">
                  <a:moveTo>
                    <a:pt x="944880" y="499871"/>
                  </a:moveTo>
                  <a:lnTo>
                    <a:pt x="944880" y="990600"/>
                  </a:lnTo>
                </a:path>
                <a:path w="3316604" h="990600">
                  <a:moveTo>
                    <a:pt x="3047" y="502919"/>
                  </a:moveTo>
                  <a:lnTo>
                    <a:pt x="944880" y="50291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2640" y="1554479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728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1116" y="1556004"/>
              <a:ext cx="2371725" cy="490855"/>
            </a:xfrm>
            <a:custGeom>
              <a:avLst/>
              <a:gdLst/>
              <a:ahLst/>
              <a:cxnLst/>
              <a:rect l="l" t="t" r="r" b="b"/>
              <a:pathLst>
                <a:path w="2371725" h="490855">
                  <a:moveTo>
                    <a:pt x="1118615" y="0"/>
                  </a:moveTo>
                  <a:lnTo>
                    <a:pt x="1118615" y="490728"/>
                  </a:lnTo>
                </a:path>
                <a:path w="2371725" h="490855">
                  <a:moveTo>
                    <a:pt x="0" y="3048"/>
                  </a:moveTo>
                  <a:lnTo>
                    <a:pt x="1121664" y="3048"/>
                  </a:lnTo>
                </a:path>
                <a:path w="2371725" h="490855">
                  <a:moveTo>
                    <a:pt x="1121664" y="0"/>
                  </a:moveTo>
                  <a:lnTo>
                    <a:pt x="1121664" y="490728"/>
                  </a:lnTo>
                </a:path>
                <a:path w="2371725" h="490855">
                  <a:moveTo>
                    <a:pt x="2371344" y="0"/>
                  </a:moveTo>
                  <a:lnTo>
                    <a:pt x="2371344" y="490728"/>
                  </a:lnTo>
                </a:path>
                <a:path w="2371725" h="490855">
                  <a:moveTo>
                    <a:pt x="2368296" y="0"/>
                  </a:moveTo>
                  <a:lnTo>
                    <a:pt x="2368296" y="490728"/>
                  </a:lnTo>
                </a:path>
                <a:path w="2371725" h="490855">
                  <a:moveTo>
                    <a:pt x="1121664" y="3048"/>
                  </a:moveTo>
                  <a:lnTo>
                    <a:pt x="2368296" y="3048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3544" y="2124456"/>
              <a:ext cx="3377184" cy="20878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9263" y="2151887"/>
              <a:ext cx="3282695" cy="199643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270242" y="2126437"/>
            <a:ext cx="708660" cy="5118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R="2540" algn="ctr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73168" y="2648711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42021" y="262173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73168" y="2874263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42021" y="284779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3168" y="3099815"/>
            <a:ext cx="3301365" cy="451484"/>
          </a:xfrm>
          <a:custGeom>
            <a:avLst/>
            <a:gdLst/>
            <a:ahLst/>
            <a:cxnLst/>
            <a:rect l="l" t="t" r="r" b="b"/>
            <a:pathLst>
              <a:path w="3301365" h="451485">
                <a:moveTo>
                  <a:pt x="1078979" y="225564"/>
                </a:moveTo>
                <a:lnTo>
                  <a:pt x="0" y="225564"/>
                </a:lnTo>
                <a:lnTo>
                  <a:pt x="0" y="451116"/>
                </a:lnTo>
                <a:lnTo>
                  <a:pt x="1078979" y="451116"/>
                </a:lnTo>
                <a:lnTo>
                  <a:pt x="1078979" y="225564"/>
                </a:lnTo>
                <a:close/>
              </a:path>
              <a:path w="3301365" h="451485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451485">
                <a:moveTo>
                  <a:pt x="3300984" y="225564"/>
                </a:moveTo>
                <a:lnTo>
                  <a:pt x="2441448" y="225564"/>
                </a:lnTo>
                <a:lnTo>
                  <a:pt x="1078992" y="225564"/>
                </a:lnTo>
                <a:lnTo>
                  <a:pt x="1078992" y="451116"/>
                </a:lnTo>
                <a:lnTo>
                  <a:pt x="2441448" y="451116"/>
                </a:lnTo>
                <a:lnTo>
                  <a:pt x="3300984" y="451116"/>
                </a:lnTo>
                <a:lnTo>
                  <a:pt x="3300984" y="225564"/>
                </a:lnTo>
                <a:close/>
              </a:path>
              <a:path w="3301365" h="451485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42021" y="3060303"/>
            <a:ext cx="221615" cy="4781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73168" y="3550932"/>
            <a:ext cx="3301365" cy="228600"/>
          </a:xfrm>
          <a:custGeom>
            <a:avLst/>
            <a:gdLst/>
            <a:ahLst/>
            <a:cxnLst/>
            <a:rect l="l" t="t" r="r" b="b"/>
            <a:pathLst>
              <a:path w="3301365" h="228600">
                <a:moveTo>
                  <a:pt x="1078979" y="0"/>
                </a:moveTo>
                <a:lnTo>
                  <a:pt x="0" y="0"/>
                </a:lnTo>
                <a:lnTo>
                  <a:pt x="0" y="228587"/>
                </a:lnTo>
                <a:lnTo>
                  <a:pt x="1078979" y="228587"/>
                </a:lnTo>
                <a:lnTo>
                  <a:pt x="1078979" y="0"/>
                </a:lnTo>
                <a:close/>
              </a:path>
              <a:path w="3301365" h="22860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8587"/>
                </a:lnTo>
                <a:lnTo>
                  <a:pt x="2441448" y="228587"/>
                </a:lnTo>
                <a:lnTo>
                  <a:pt x="3300984" y="228587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50911" y="3522345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73168" y="3779532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39"/>
                </a:lnTo>
                <a:lnTo>
                  <a:pt x="1078979" y="225539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39"/>
                </a:lnTo>
                <a:lnTo>
                  <a:pt x="2441448" y="225539"/>
                </a:lnTo>
                <a:lnTo>
                  <a:pt x="3300984" y="225539"/>
                </a:lnTo>
                <a:lnTo>
                  <a:pt x="3300984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04861" y="374949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2029" y="3058210"/>
            <a:ext cx="3860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King  </a:t>
            </a:r>
            <a:r>
              <a:rPr sz="1400" spc="-2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88228" y="3058210"/>
            <a:ext cx="41275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J</a:t>
            </a:r>
            <a:r>
              <a:rPr sz="1400" spc="-15" dirty="0">
                <a:latin typeface="Arial MT"/>
                <a:cs typeface="Arial MT"/>
              </a:rPr>
              <a:t>oh</a:t>
            </a:r>
            <a:r>
              <a:rPr sz="1400" spc="-5" dirty="0">
                <a:latin typeface="Arial MT"/>
                <a:cs typeface="Arial MT"/>
              </a:rPr>
              <a:t>n 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2029" y="3522421"/>
            <a:ext cx="757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Trembley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88228" y="3522421"/>
            <a:ext cx="4127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12029" y="3735120"/>
            <a:ext cx="6146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Cr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r  </a:t>
            </a:r>
            <a:r>
              <a:rPr sz="1400" spc="-15" dirty="0">
                <a:latin typeface="Arial MT"/>
                <a:cs typeface="Arial MT"/>
              </a:rPr>
              <a:t>Brown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88228" y="3735120"/>
            <a:ext cx="4368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Paul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Le</a:t>
            </a:r>
            <a:r>
              <a:rPr sz="1400" spc="-5" dirty="0">
                <a:latin typeface="Arial MT"/>
                <a:cs typeface="Arial MT"/>
              </a:rPr>
              <a:t>sly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14616" y="4005071"/>
            <a:ext cx="859790" cy="226060"/>
          </a:xfrm>
          <a:custGeom>
            <a:avLst/>
            <a:gdLst/>
            <a:ahLst/>
            <a:cxnLst/>
            <a:rect l="l" t="t" r="r" b="b"/>
            <a:pathLst>
              <a:path w="859790" h="226060">
                <a:moveTo>
                  <a:pt x="859535" y="0"/>
                </a:moveTo>
                <a:lnTo>
                  <a:pt x="0" y="0"/>
                </a:lnTo>
                <a:lnTo>
                  <a:pt x="0" y="225551"/>
                </a:lnTo>
                <a:lnTo>
                  <a:pt x="859535" y="225551"/>
                </a:lnTo>
                <a:lnTo>
                  <a:pt x="859535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04861" y="397555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4488" y="487426"/>
            <a:ext cx="8565515" cy="5828030"/>
            <a:chOff x="94488" y="487426"/>
            <a:chExt cx="8565515" cy="5828030"/>
          </a:xfrm>
        </p:grpSpPr>
        <p:sp>
          <p:nvSpPr>
            <p:cNvPr id="62" name="object 62"/>
            <p:cNvSpPr/>
            <p:nvPr/>
          </p:nvSpPr>
          <p:spPr>
            <a:xfrm>
              <a:off x="858011" y="644652"/>
              <a:ext cx="287020" cy="1929764"/>
            </a:xfrm>
            <a:custGeom>
              <a:avLst/>
              <a:gdLst/>
              <a:ahLst/>
              <a:cxnLst/>
              <a:rect l="l" t="t" r="r" b="b"/>
              <a:pathLst>
                <a:path w="287019" h="1929764">
                  <a:moveTo>
                    <a:pt x="286512" y="0"/>
                  </a:moveTo>
                  <a:lnTo>
                    <a:pt x="0" y="0"/>
                  </a:lnTo>
                </a:path>
                <a:path w="287019" h="1929764">
                  <a:moveTo>
                    <a:pt x="0" y="1929384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74691" y="2144268"/>
              <a:ext cx="1079500" cy="506095"/>
            </a:xfrm>
            <a:custGeom>
              <a:avLst/>
              <a:gdLst/>
              <a:ahLst/>
              <a:cxnLst/>
              <a:rect l="l" t="t" r="r" b="b"/>
              <a:pathLst>
                <a:path w="1079500" h="506094">
                  <a:moveTo>
                    <a:pt x="3048" y="3048"/>
                  </a:moveTo>
                  <a:lnTo>
                    <a:pt x="3048" y="505968"/>
                  </a:lnTo>
                </a:path>
                <a:path w="1079500" h="506094">
                  <a:moveTo>
                    <a:pt x="0" y="0"/>
                  </a:moveTo>
                  <a:lnTo>
                    <a:pt x="0" y="505968"/>
                  </a:lnTo>
                </a:path>
                <a:path w="1079500" h="506094">
                  <a:moveTo>
                    <a:pt x="0" y="502920"/>
                  </a:moveTo>
                  <a:lnTo>
                    <a:pt x="1078992" y="50292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49111" y="214579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92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71643" y="2144268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39">
                  <a:moveTo>
                    <a:pt x="0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73167" y="214884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53684" y="2144268"/>
              <a:ext cx="1362710" cy="506095"/>
            </a:xfrm>
            <a:custGeom>
              <a:avLst/>
              <a:gdLst/>
              <a:ahLst/>
              <a:cxnLst/>
              <a:rect l="l" t="t" r="r" b="b"/>
              <a:pathLst>
                <a:path w="1362709" h="506094">
                  <a:moveTo>
                    <a:pt x="0" y="3048"/>
                  </a:moveTo>
                  <a:lnTo>
                    <a:pt x="0" y="505968"/>
                  </a:lnTo>
                </a:path>
                <a:path w="1362709" h="506094">
                  <a:moveTo>
                    <a:pt x="0" y="502920"/>
                  </a:moveTo>
                  <a:lnTo>
                    <a:pt x="1362456" y="502920"/>
                  </a:lnTo>
                </a:path>
                <a:path w="1362709" h="506094">
                  <a:moveTo>
                    <a:pt x="1359408" y="3048"/>
                  </a:moveTo>
                  <a:lnTo>
                    <a:pt x="1359408" y="505968"/>
                  </a:lnTo>
                </a:path>
                <a:path w="1362709" h="506094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52159" y="2148840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16140" y="2144268"/>
              <a:ext cx="862965" cy="506095"/>
            </a:xfrm>
            <a:custGeom>
              <a:avLst/>
              <a:gdLst/>
              <a:ahLst/>
              <a:cxnLst/>
              <a:rect l="l" t="t" r="r" b="b"/>
              <a:pathLst>
                <a:path w="862965" h="506094">
                  <a:moveTo>
                    <a:pt x="0" y="3048"/>
                  </a:moveTo>
                  <a:lnTo>
                    <a:pt x="0" y="505968"/>
                  </a:lnTo>
                </a:path>
                <a:path w="862965" h="506094">
                  <a:moveTo>
                    <a:pt x="0" y="502920"/>
                  </a:moveTo>
                  <a:lnTo>
                    <a:pt x="859535" y="502920"/>
                  </a:lnTo>
                </a:path>
                <a:path w="862965" h="506094">
                  <a:moveTo>
                    <a:pt x="862583" y="0"/>
                  </a:moveTo>
                  <a:lnTo>
                    <a:pt x="862583" y="505968"/>
                  </a:lnTo>
                </a:path>
                <a:path w="862965" h="506094">
                  <a:moveTo>
                    <a:pt x="859535" y="3048"/>
                  </a:moveTo>
                  <a:lnTo>
                    <a:pt x="859535" y="505968"/>
                  </a:lnTo>
                </a:path>
                <a:path w="862965" h="506094">
                  <a:moveTo>
                    <a:pt x="0" y="0"/>
                  </a:moveTo>
                  <a:lnTo>
                    <a:pt x="862583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14616" y="2148840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74691" y="2650236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3"/>
                  </a:moveTo>
                  <a:lnTo>
                    <a:pt x="1078992" y="2225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849111" y="264871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74691" y="2650236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0"/>
                  </a:moveTo>
                  <a:lnTo>
                    <a:pt x="1078992" y="0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0"/>
                  </a:moveTo>
                  <a:lnTo>
                    <a:pt x="2441448" y="0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0"/>
                  </a:moveTo>
                  <a:lnTo>
                    <a:pt x="3300984" y="0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3"/>
                  </a:lnTo>
                </a:path>
                <a:path w="3304540" h="451485">
                  <a:moveTo>
                    <a:pt x="0" y="225551"/>
                  </a:moveTo>
                  <a:lnTo>
                    <a:pt x="0" y="451103"/>
                  </a:lnTo>
                </a:path>
                <a:path w="3304540" h="451485">
                  <a:moveTo>
                    <a:pt x="0" y="448055"/>
                  </a:moveTo>
                  <a:lnTo>
                    <a:pt x="1078992" y="448055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49111" y="2874264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74691" y="2875787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3"/>
                  </a:lnTo>
                </a:path>
                <a:path w="3304540" h="451485">
                  <a:moveTo>
                    <a:pt x="0" y="225551"/>
                  </a:moveTo>
                  <a:lnTo>
                    <a:pt x="0" y="451103"/>
                  </a:lnTo>
                </a:path>
                <a:path w="3304540" h="451485">
                  <a:moveTo>
                    <a:pt x="0" y="451103"/>
                  </a:moveTo>
                  <a:lnTo>
                    <a:pt x="1078992" y="4511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49111" y="309981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74691" y="3101340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4"/>
                  </a:lnTo>
                </a:path>
                <a:path w="3304540" h="451485">
                  <a:moveTo>
                    <a:pt x="0" y="225551"/>
                  </a:moveTo>
                  <a:lnTo>
                    <a:pt x="0" y="451104"/>
                  </a:lnTo>
                </a:path>
                <a:path w="3304540" h="451485">
                  <a:moveTo>
                    <a:pt x="0" y="451104"/>
                  </a:moveTo>
                  <a:lnTo>
                    <a:pt x="1078992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49111" y="3325368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2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74691" y="3326892"/>
              <a:ext cx="3304540" cy="454659"/>
            </a:xfrm>
            <a:custGeom>
              <a:avLst/>
              <a:gdLst/>
              <a:ahLst/>
              <a:cxnLst/>
              <a:rect l="l" t="t" r="r" b="b"/>
              <a:pathLst>
                <a:path w="3304540" h="454660">
                  <a:moveTo>
                    <a:pt x="0" y="3048"/>
                  </a:moveTo>
                  <a:lnTo>
                    <a:pt x="1078992" y="3048"/>
                  </a:lnTo>
                </a:path>
                <a:path w="3304540" h="454660">
                  <a:moveTo>
                    <a:pt x="1078992" y="0"/>
                  </a:moveTo>
                  <a:lnTo>
                    <a:pt x="1078992" y="225552"/>
                  </a:lnTo>
                </a:path>
                <a:path w="3304540" h="454660">
                  <a:moveTo>
                    <a:pt x="1078992" y="225552"/>
                  </a:moveTo>
                  <a:lnTo>
                    <a:pt x="2441448" y="225552"/>
                  </a:lnTo>
                </a:path>
                <a:path w="3304540" h="454660">
                  <a:moveTo>
                    <a:pt x="2438400" y="0"/>
                  </a:moveTo>
                  <a:lnTo>
                    <a:pt x="2438400" y="225552"/>
                  </a:lnTo>
                </a:path>
                <a:path w="3304540" h="454660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4660">
                  <a:moveTo>
                    <a:pt x="2441448" y="0"/>
                  </a:moveTo>
                  <a:lnTo>
                    <a:pt x="2441448" y="225552"/>
                  </a:lnTo>
                </a:path>
                <a:path w="3304540" h="454660">
                  <a:moveTo>
                    <a:pt x="2441448" y="225552"/>
                  </a:moveTo>
                  <a:lnTo>
                    <a:pt x="3300984" y="225552"/>
                  </a:lnTo>
                </a:path>
                <a:path w="3304540" h="45466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454660">
                  <a:moveTo>
                    <a:pt x="3300984" y="0"/>
                  </a:moveTo>
                  <a:lnTo>
                    <a:pt x="3300984" y="225552"/>
                  </a:lnTo>
                </a:path>
                <a:path w="3304540" h="454660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4660">
                  <a:moveTo>
                    <a:pt x="3048" y="225552"/>
                  </a:moveTo>
                  <a:lnTo>
                    <a:pt x="3048" y="454152"/>
                  </a:lnTo>
                </a:path>
                <a:path w="3304540" h="454660">
                  <a:moveTo>
                    <a:pt x="0" y="225552"/>
                  </a:moveTo>
                  <a:lnTo>
                    <a:pt x="0" y="454152"/>
                  </a:lnTo>
                </a:path>
                <a:path w="3304540" h="454660">
                  <a:moveTo>
                    <a:pt x="0" y="451104"/>
                  </a:moveTo>
                  <a:lnTo>
                    <a:pt x="1078992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49111" y="355092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74691" y="3552443"/>
              <a:ext cx="3304540" cy="454659"/>
            </a:xfrm>
            <a:custGeom>
              <a:avLst/>
              <a:gdLst/>
              <a:ahLst/>
              <a:cxnLst/>
              <a:rect l="l" t="t" r="r" b="b"/>
              <a:pathLst>
                <a:path w="3304540" h="454660">
                  <a:moveTo>
                    <a:pt x="0" y="3047"/>
                  </a:moveTo>
                  <a:lnTo>
                    <a:pt x="1078992" y="3047"/>
                  </a:lnTo>
                </a:path>
                <a:path w="3304540" h="454660">
                  <a:moveTo>
                    <a:pt x="1078992" y="0"/>
                  </a:moveTo>
                  <a:lnTo>
                    <a:pt x="1078992" y="228599"/>
                  </a:lnTo>
                </a:path>
                <a:path w="3304540" h="454660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4660">
                  <a:moveTo>
                    <a:pt x="2438400" y="0"/>
                  </a:moveTo>
                  <a:lnTo>
                    <a:pt x="2438400" y="228599"/>
                  </a:lnTo>
                </a:path>
                <a:path w="3304540" h="454660">
                  <a:moveTo>
                    <a:pt x="1078992" y="3047"/>
                  </a:moveTo>
                  <a:lnTo>
                    <a:pt x="2441448" y="3047"/>
                  </a:lnTo>
                </a:path>
                <a:path w="3304540" h="454660">
                  <a:moveTo>
                    <a:pt x="2441448" y="0"/>
                  </a:moveTo>
                  <a:lnTo>
                    <a:pt x="2441448" y="228599"/>
                  </a:lnTo>
                </a:path>
                <a:path w="3304540" h="454660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4660">
                  <a:moveTo>
                    <a:pt x="3304032" y="0"/>
                  </a:moveTo>
                  <a:lnTo>
                    <a:pt x="3304032" y="228599"/>
                  </a:lnTo>
                </a:path>
                <a:path w="3304540" h="454660">
                  <a:moveTo>
                    <a:pt x="3300984" y="0"/>
                  </a:moveTo>
                  <a:lnTo>
                    <a:pt x="3300984" y="228599"/>
                  </a:lnTo>
                </a:path>
                <a:path w="3304540" h="454660">
                  <a:moveTo>
                    <a:pt x="2441448" y="3047"/>
                  </a:moveTo>
                  <a:lnTo>
                    <a:pt x="3300984" y="3047"/>
                  </a:lnTo>
                </a:path>
                <a:path w="3304540" h="454660">
                  <a:moveTo>
                    <a:pt x="3048" y="228599"/>
                  </a:moveTo>
                  <a:lnTo>
                    <a:pt x="3048" y="454151"/>
                  </a:lnTo>
                </a:path>
                <a:path w="3304540" h="454660">
                  <a:moveTo>
                    <a:pt x="0" y="228599"/>
                  </a:moveTo>
                  <a:lnTo>
                    <a:pt x="0" y="454151"/>
                  </a:lnTo>
                </a:path>
                <a:path w="3304540" h="454660">
                  <a:moveTo>
                    <a:pt x="0" y="451103"/>
                  </a:moveTo>
                  <a:lnTo>
                    <a:pt x="1078992" y="4511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49111" y="3779520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4691" y="3781043"/>
              <a:ext cx="3304540" cy="226060"/>
            </a:xfrm>
            <a:custGeom>
              <a:avLst/>
              <a:gdLst/>
              <a:ahLst/>
              <a:cxnLst/>
              <a:rect l="l" t="t" r="r" b="b"/>
              <a:pathLst>
                <a:path w="3304540" h="226060">
                  <a:moveTo>
                    <a:pt x="0" y="0"/>
                  </a:moveTo>
                  <a:lnTo>
                    <a:pt x="1078992" y="0"/>
                  </a:lnTo>
                </a:path>
                <a:path w="3304540" h="226060">
                  <a:moveTo>
                    <a:pt x="1078992" y="0"/>
                  </a:moveTo>
                  <a:lnTo>
                    <a:pt x="1078992" y="225551"/>
                  </a:lnTo>
                </a:path>
                <a:path w="3304540" h="22606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226060">
                  <a:moveTo>
                    <a:pt x="2438400" y="0"/>
                  </a:moveTo>
                  <a:lnTo>
                    <a:pt x="2438400" y="225551"/>
                  </a:lnTo>
                </a:path>
                <a:path w="3304540" h="226060">
                  <a:moveTo>
                    <a:pt x="1078992" y="0"/>
                  </a:moveTo>
                  <a:lnTo>
                    <a:pt x="2441448" y="0"/>
                  </a:lnTo>
                </a:path>
                <a:path w="3304540" h="226060">
                  <a:moveTo>
                    <a:pt x="2441448" y="0"/>
                  </a:moveTo>
                  <a:lnTo>
                    <a:pt x="2441448" y="225551"/>
                  </a:lnTo>
                </a:path>
                <a:path w="3304540" h="22606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226060">
                  <a:moveTo>
                    <a:pt x="3304032" y="0"/>
                  </a:moveTo>
                  <a:lnTo>
                    <a:pt x="3304032" y="225551"/>
                  </a:lnTo>
                </a:path>
                <a:path w="3304540" h="226060">
                  <a:moveTo>
                    <a:pt x="3300984" y="0"/>
                  </a:moveTo>
                  <a:lnTo>
                    <a:pt x="3300984" y="225551"/>
                  </a:lnTo>
                </a:path>
                <a:path w="3304540" h="226060">
                  <a:moveTo>
                    <a:pt x="2441448" y="0"/>
                  </a:moveTo>
                  <a:lnTo>
                    <a:pt x="3300984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73167" y="4230623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71643" y="4006596"/>
              <a:ext cx="1082040" cy="228600"/>
            </a:xfrm>
            <a:custGeom>
              <a:avLst/>
              <a:gdLst/>
              <a:ahLst/>
              <a:cxnLst/>
              <a:rect l="l" t="t" r="r" b="b"/>
              <a:pathLst>
                <a:path w="1082039" h="228600">
                  <a:moveTo>
                    <a:pt x="0" y="228599"/>
                  </a:moveTo>
                  <a:lnTo>
                    <a:pt x="1082039" y="228599"/>
                  </a:lnTo>
                </a:path>
                <a:path w="1082039" h="228600">
                  <a:moveTo>
                    <a:pt x="3047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52159" y="4230623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53684" y="4006596"/>
              <a:ext cx="1362710" cy="228600"/>
            </a:xfrm>
            <a:custGeom>
              <a:avLst/>
              <a:gdLst/>
              <a:ahLst/>
              <a:cxnLst/>
              <a:rect l="l" t="t" r="r" b="b"/>
              <a:pathLst>
                <a:path w="1362709" h="228600">
                  <a:moveTo>
                    <a:pt x="0" y="228599"/>
                  </a:moveTo>
                  <a:lnTo>
                    <a:pt x="1362456" y="228599"/>
                  </a:lnTo>
                </a:path>
                <a:path w="1362709" h="228600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14616" y="4230623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16140" y="4006596"/>
              <a:ext cx="862965" cy="231775"/>
            </a:xfrm>
            <a:custGeom>
              <a:avLst/>
              <a:gdLst/>
              <a:ahLst/>
              <a:cxnLst/>
              <a:rect l="l" t="t" r="r" b="b"/>
              <a:pathLst>
                <a:path w="862965" h="231775">
                  <a:moveTo>
                    <a:pt x="0" y="228599"/>
                  </a:moveTo>
                  <a:lnTo>
                    <a:pt x="862583" y="228599"/>
                  </a:lnTo>
                </a:path>
                <a:path w="862965" h="231775">
                  <a:moveTo>
                    <a:pt x="862583" y="0"/>
                  </a:moveTo>
                  <a:lnTo>
                    <a:pt x="862583" y="231647"/>
                  </a:lnTo>
                </a:path>
                <a:path w="862965" h="231775">
                  <a:moveTo>
                    <a:pt x="859535" y="0"/>
                  </a:moveTo>
                  <a:lnTo>
                    <a:pt x="859535" y="225551"/>
                  </a:lnTo>
                </a:path>
                <a:path w="862965" h="231775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2572511"/>
              <a:ext cx="103632" cy="6400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58011" y="2574036"/>
              <a:ext cx="3874135" cy="0"/>
            </a:xfrm>
            <a:custGeom>
              <a:avLst/>
              <a:gdLst/>
              <a:ahLst/>
              <a:cxnLst/>
              <a:rect l="l" t="t" r="r" b="b"/>
              <a:pathLst>
                <a:path w="3874135">
                  <a:moveTo>
                    <a:pt x="0" y="0"/>
                  </a:moveTo>
                  <a:lnTo>
                    <a:pt x="3874008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343" y="2505455"/>
              <a:ext cx="128015" cy="7924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74547" y="574548"/>
              <a:ext cx="570230" cy="2499360"/>
            </a:xfrm>
            <a:custGeom>
              <a:avLst/>
              <a:gdLst/>
              <a:ahLst/>
              <a:cxnLst/>
              <a:rect l="l" t="t" r="r" b="b"/>
              <a:pathLst>
                <a:path w="570230" h="2499360">
                  <a:moveTo>
                    <a:pt x="569976" y="0"/>
                  </a:moveTo>
                  <a:lnTo>
                    <a:pt x="0" y="0"/>
                  </a:lnTo>
                </a:path>
                <a:path w="570230" h="2499360">
                  <a:moveTo>
                    <a:pt x="0" y="249936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7343" y="3072383"/>
              <a:ext cx="103632" cy="6705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73024" y="3072383"/>
              <a:ext cx="4157979" cy="0"/>
            </a:xfrm>
            <a:custGeom>
              <a:avLst/>
              <a:gdLst/>
              <a:ahLst/>
              <a:cxnLst/>
              <a:rect l="l" t="t" r="r" b="b"/>
              <a:pathLst>
                <a:path w="4157979">
                  <a:moveTo>
                    <a:pt x="0" y="0"/>
                  </a:moveTo>
                  <a:lnTo>
                    <a:pt x="4157472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7343" y="3005327"/>
              <a:ext cx="128015" cy="7924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503420" y="1287780"/>
              <a:ext cx="3926204" cy="1569720"/>
            </a:xfrm>
            <a:custGeom>
              <a:avLst/>
              <a:gdLst/>
              <a:ahLst/>
              <a:cxnLst/>
              <a:rect l="l" t="t" r="r" b="b"/>
              <a:pathLst>
                <a:path w="3926204" h="1569720">
                  <a:moveTo>
                    <a:pt x="0" y="0"/>
                  </a:moveTo>
                  <a:lnTo>
                    <a:pt x="3925824" y="0"/>
                  </a:lnTo>
                </a:path>
                <a:path w="3926204" h="1569720">
                  <a:moveTo>
                    <a:pt x="3925824" y="1569720"/>
                  </a:moveTo>
                  <a:lnTo>
                    <a:pt x="3925824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1104" y="2791968"/>
              <a:ext cx="131064" cy="13106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30540" y="2860548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07680" y="284378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524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735" y="13703"/>
                  </a:lnTo>
                  <a:lnTo>
                    <a:pt x="21971" y="1524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8140" y="501396"/>
              <a:ext cx="786765" cy="2786380"/>
            </a:xfrm>
            <a:custGeom>
              <a:avLst/>
              <a:gdLst/>
              <a:ahLst/>
              <a:cxnLst/>
              <a:rect l="l" t="t" r="r" b="b"/>
              <a:pathLst>
                <a:path w="786765" h="2786379">
                  <a:moveTo>
                    <a:pt x="786384" y="0"/>
                  </a:moveTo>
                  <a:lnTo>
                    <a:pt x="0" y="0"/>
                  </a:lnTo>
                </a:path>
                <a:path w="786765" h="2786379">
                  <a:moveTo>
                    <a:pt x="0" y="2785871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7343" y="3285743"/>
              <a:ext cx="103632" cy="6705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56615" y="3285743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0" y="0"/>
                  </a:moveTo>
                  <a:lnTo>
                    <a:pt x="4373880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7343" y="3218687"/>
              <a:ext cx="128015" cy="8229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503420" y="1071372"/>
              <a:ext cx="4142740" cy="2502535"/>
            </a:xfrm>
            <a:custGeom>
              <a:avLst/>
              <a:gdLst/>
              <a:ahLst/>
              <a:cxnLst/>
              <a:rect l="l" t="t" r="r" b="b"/>
              <a:pathLst>
                <a:path w="4142740" h="2502535">
                  <a:moveTo>
                    <a:pt x="0" y="0"/>
                  </a:moveTo>
                  <a:lnTo>
                    <a:pt x="4142231" y="0"/>
                  </a:lnTo>
                </a:path>
                <a:path w="4142740" h="2502535">
                  <a:moveTo>
                    <a:pt x="4142231" y="2502407"/>
                  </a:moveTo>
                  <a:lnTo>
                    <a:pt x="4142231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1104" y="3505199"/>
              <a:ext cx="131064" cy="13411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129016" y="3572255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515111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07680" y="356006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2192"/>
                  </a:lnTo>
                  <a:lnTo>
                    <a:pt x="21082" y="12687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21971" y="12192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88" y="4258055"/>
              <a:ext cx="7808976" cy="2057400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255" y="4285488"/>
            <a:ext cx="7714488" cy="1962912"/>
          </a:xfrm>
          <a:prstGeom prst="rect">
            <a:avLst/>
          </a:prstGeom>
        </p:spPr>
      </p:pic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129857" y="4272597"/>
          <a:ext cx="7729218" cy="2039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219">
                <a:tc>
                  <a:txBody>
                    <a:bodyPr/>
                    <a:lstStyle/>
                    <a:p>
                      <a:pPr marR="36830" algn="ctr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44450" algn="ctr">
                        <a:lnSpc>
                          <a:spcPts val="188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marR="246379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astNa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21590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rs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tNa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88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88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88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35560" algn="ctr">
                        <a:lnSpc>
                          <a:spcPts val="188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marL="52768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527685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marL="52768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marL="52768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97">
                <a:tc>
                  <a:txBody>
                    <a:bodyPr/>
                    <a:lstStyle/>
                    <a:p>
                      <a:pPr marL="52768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546100">
                        <a:lnSpc>
                          <a:spcPts val="176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Ringer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" name="object 112"/>
          <p:cNvSpPr txBox="1"/>
          <p:nvPr/>
        </p:nvSpPr>
        <p:spPr>
          <a:xfrm>
            <a:off x="182371" y="156718"/>
            <a:ext cx="705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12029" y="1745443"/>
            <a:ext cx="2040889" cy="1337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4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395"/>
              </a:spcBef>
              <a:tabLst>
                <a:tab pos="108839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Child	Child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 </a:t>
            </a:r>
            <a:r>
              <a:rPr sz="1600" b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King	</a:t>
            </a:r>
            <a:r>
              <a:rPr sz="1400" spc="-15" dirty="0">
                <a:latin typeface="Arial MT"/>
                <a:cs typeface="Arial MT"/>
              </a:rPr>
              <a:t>Majorie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088390" algn="l"/>
              </a:tabLst>
            </a:pPr>
            <a:r>
              <a:rPr sz="1400" spc="-15" dirty="0">
                <a:latin typeface="Arial MT"/>
                <a:cs typeface="Arial MT"/>
              </a:rPr>
              <a:t>Tremblay	</a:t>
            </a:r>
            <a:r>
              <a:rPr sz="1400" spc="-10" dirty="0">
                <a:latin typeface="Arial MT"/>
                <a:cs typeface="Arial MT"/>
              </a:rPr>
              <a:t>Pierre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21691" y="3874389"/>
            <a:ext cx="15754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358384" y="0"/>
            <a:ext cx="3785870" cy="524510"/>
          </a:xfrm>
          <a:custGeom>
            <a:avLst/>
            <a:gdLst/>
            <a:ahLst/>
            <a:cxnLst/>
            <a:rect l="l" t="t" r="r" b="b"/>
            <a:pathLst>
              <a:path w="3785870" h="524510">
                <a:moveTo>
                  <a:pt x="3785616" y="0"/>
                </a:moveTo>
                <a:lnTo>
                  <a:pt x="0" y="0"/>
                </a:lnTo>
                <a:lnTo>
                  <a:pt x="0" y="524255"/>
                </a:lnTo>
                <a:lnTo>
                  <a:pt x="3785616" y="524255"/>
                </a:lnTo>
                <a:lnTo>
                  <a:pt x="3785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6120510" y="0"/>
            <a:ext cx="21278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Left</a:t>
            </a:r>
            <a:r>
              <a:rPr sz="2800" spc="-85" dirty="0"/>
              <a:t> </a:t>
            </a:r>
            <a:r>
              <a:rPr sz="2800" spc="-25" dirty="0"/>
              <a:t>Outer</a:t>
            </a:r>
            <a:r>
              <a:rPr sz="2800" spc="-80" dirty="0"/>
              <a:t> </a:t>
            </a:r>
            <a:r>
              <a:rPr sz="2800" dirty="0"/>
              <a:t>Join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136" y="124968"/>
            <a:ext cx="3386454" cy="1929764"/>
            <a:chOff x="1088136" y="124968"/>
            <a:chExt cx="3386454" cy="19297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124968"/>
              <a:ext cx="3386328" cy="19293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4" y="152400"/>
              <a:ext cx="3291840" cy="1834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2332" y="152400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60">
                  <a:moveTo>
                    <a:pt x="0" y="0"/>
                  </a:moveTo>
                  <a:lnTo>
                    <a:pt x="937260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2332" y="150114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5">
                  <a:moveTo>
                    <a:pt x="0" y="0"/>
                  </a:moveTo>
                  <a:lnTo>
                    <a:pt x="2058924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2332" y="147066"/>
              <a:ext cx="3304540" cy="0"/>
            </a:xfrm>
            <a:custGeom>
              <a:avLst/>
              <a:gdLst/>
              <a:ahLst/>
              <a:cxnLst/>
              <a:rect l="l" t="t" r="r" b="b"/>
              <a:pathLst>
                <a:path w="3304540">
                  <a:moveTo>
                    <a:pt x="0" y="0"/>
                  </a:moveTo>
                  <a:lnTo>
                    <a:pt x="3304031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60" y="149352"/>
              <a:ext cx="942340" cy="490855"/>
            </a:xfrm>
            <a:custGeom>
              <a:avLst/>
              <a:gdLst/>
              <a:ahLst/>
              <a:cxnLst/>
              <a:rect l="l" t="t" r="r" b="b"/>
              <a:pathLst>
                <a:path w="942339" h="490855">
                  <a:moveTo>
                    <a:pt x="941831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941831" y="490727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8D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2420" y="128981"/>
            <a:ext cx="78803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*Mother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9592" y="149352"/>
            <a:ext cx="1122045" cy="490855"/>
          </a:xfrm>
          <a:custGeom>
            <a:avLst/>
            <a:gdLst/>
            <a:ahLst/>
            <a:cxnLst/>
            <a:rect l="l" t="t" r="r" b="b"/>
            <a:pathLst>
              <a:path w="1122045" h="490855">
                <a:moveTo>
                  <a:pt x="1121664" y="0"/>
                </a:moveTo>
                <a:lnTo>
                  <a:pt x="0" y="0"/>
                </a:lnTo>
                <a:lnTo>
                  <a:pt x="0" y="490727"/>
                </a:lnTo>
                <a:lnTo>
                  <a:pt x="1121664" y="490727"/>
                </a:lnTo>
                <a:lnTo>
                  <a:pt x="1121664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8454" y="122936"/>
            <a:ext cx="99949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1255" y="149352"/>
            <a:ext cx="1247140" cy="490855"/>
          </a:xfrm>
          <a:custGeom>
            <a:avLst/>
            <a:gdLst/>
            <a:ahLst/>
            <a:cxnLst/>
            <a:rect l="l" t="t" r="r" b="b"/>
            <a:pathLst>
              <a:path w="1247139" h="490855">
                <a:moveTo>
                  <a:pt x="1246632" y="0"/>
                </a:moveTo>
                <a:lnTo>
                  <a:pt x="0" y="0"/>
                </a:lnTo>
                <a:lnTo>
                  <a:pt x="0" y="490727"/>
                </a:lnTo>
                <a:lnTo>
                  <a:pt x="1246632" y="490727"/>
                </a:lnTo>
                <a:lnTo>
                  <a:pt x="1246632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8848" y="129616"/>
            <a:ext cx="1020444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7760" y="640092"/>
            <a:ext cx="2063750" cy="414655"/>
          </a:xfrm>
          <a:custGeom>
            <a:avLst/>
            <a:gdLst/>
            <a:ahLst/>
            <a:cxnLst/>
            <a:rect l="l" t="t" r="r" b="b"/>
            <a:pathLst>
              <a:path w="2063750" h="414655">
                <a:moveTo>
                  <a:pt x="941819" y="0"/>
                </a:moveTo>
                <a:lnTo>
                  <a:pt x="0" y="0"/>
                </a:lnTo>
                <a:lnTo>
                  <a:pt x="0" y="414515"/>
                </a:lnTo>
                <a:lnTo>
                  <a:pt x="941819" y="414515"/>
                </a:lnTo>
                <a:lnTo>
                  <a:pt x="941819" y="0"/>
                </a:lnTo>
                <a:close/>
              </a:path>
              <a:path w="2063750" h="414655">
                <a:moveTo>
                  <a:pt x="2063496" y="0"/>
                </a:moveTo>
                <a:lnTo>
                  <a:pt x="941832" y="0"/>
                </a:lnTo>
                <a:lnTo>
                  <a:pt x="941832" y="414515"/>
                </a:lnTo>
                <a:lnTo>
                  <a:pt x="2063496" y="414515"/>
                </a:lnTo>
                <a:lnTo>
                  <a:pt x="2063496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339" y="661162"/>
            <a:ext cx="1187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6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0" dirty="0">
                <a:latin typeface="Arial MT"/>
                <a:cs typeface="Arial MT"/>
              </a:rPr>
              <a:t>Ki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1255" y="640080"/>
            <a:ext cx="1247140" cy="414655"/>
          </a:xfrm>
          <a:custGeom>
            <a:avLst/>
            <a:gdLst/>
            <a:ahLst/>
            <a:cxnLst/>
            <a:rect l="l" t="t" r="r" b="b"/>
            <a:pathLst>
              <a:path w="1247139" h="414655">
                <a:moveTo>
                  <a:pt x="1246632" y="0"/>
                </a:moveTo>
                <a:lnTo>
                  <a:pt x="0" y="0"/>
                </a:lnTo>
                <a:lnTo>
                  <a:pt x="0" y="414527"/>
                </a:lnTo>
                <a:lnTo>
                  <a:pt x="1246632" y="414527"/>
                </a:lnTo>
                <a:lnTo>
                  <a:pt x="1246632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8848" y="661162"/>
            <a:ext cx="589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" y="1054607"/>
            <a:ext cx="2063750" cy="500380"/>
          </a:xfrm>
          <a:custGeom>
            <a:avLst/>
            <a:gdLst/>
            <a:ahLst/>
            <a:cxnLst/>
            <a:rect l="l" t="t" r="r" b="b"/>
            <a:pathLst>
              <a:path w="2063750" h="500380">
                <a:moveTo>
                  <a:pt x="941819" y="0"/>
                </a:moveTo>
                <a:lnTo>
                  <a:pt x="0" y="0"/>
                </a:lnTo>
                <a:lnTo>
                  <a:pt x="0" y="499872"/>
                </a:lnTo>
                <a:lnTo>
                  <a:pt x="941819" y="499872"/>
                </a:lnTo>
                <a:lnTo>
                  <a:pt x="941819" y="0"/>
                </a:lnTo>
                <a:close/>
              </a:path>
              <a:path w="2063750" h="500380">
                <a:moveTo>
                  <a:pt x="2063496" y="0"/>
                </a:moveTo>
                <a:lnTo>
                  <a:pt x="941832" y="0"/>
                </a:lnTo>
                <a:lnTo>
                  <a:pt x="941832" y="499872"/>
                </a:lnTo>
                <a:lnTo>
                  <a:pt x="2063496" y="499872"/>
                </a:lnTo>
                <a:lnTo>
                  <a:pt x="2063496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0339" y="1123569"/>
            <a:ext cx="1602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2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75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r</a:t>
            </a:r>
            <a:r>
              <a:rPr sz="2000" spc="-35" dirty="0">
                <a:latin typeface="Arial MT"/>
                <a:cs typeface="Arial MT"/>
              </a:rPr>
              <a:t>udea</a:t>
            </a:r>
            <a:r>
              <a:rPr sz="2000" spc="-5" dirty="0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1255" y="1054608"/>
            <a:ext cx="1247140" cy="500380"/>
          </a:xfrm>
          <a:custGeom>
            <a:avLst/>
            <a:gdLst/>
            <a:ahLst/>
            <a:cxnLst/>
            <a:rect l="l" t="t" r="r" b="b"/>
            <a:pathLst>
              <a:path w="1247139" h="500380">
                <a:moveTo>
                  <a:pt x="1246632" y="0"/>
                </a:moveTo>
                <a:lnTo>
                  <a:pt x="0" y="0"/>
                </a:lnTo>
                <a:lnTo>
                  <a:pt x="0" y="499872"/>
                </a:lnTo>
                <a:lnTo>
                  <a:pt x="1246632" y="499872"/>
                </a:lnTo>
                <a:lnTo>
                  <a:pt x="1246632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8848" y="1123569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Chanta</a:t>
            </a:r>
            <a:r>
              <a:rPr sz="2000" spc="-5" dirty="0"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7760" y="1554492"/>
            <a:ext cx="2063750" cy="490855"/>
          </a:xfrm>
          <a:custGeom>
            <a:avLst/>
            <a:gdLst/>
            <a:ahLst/>
            <a:cxnLst/>
            <a:rect l="l" t="t" r="r" b="b"/>
            <a:pathLst>
              <a:path w="2063750" h="490855">
                <a:moveTo>
                  <a:pt x="941819" y="0"/>
                </a:moveTo>
                <a:lnTo>
                  <a:pt x="0" y="0"/>
                </a:lnTo>
                <a:lnTo>
                  <a:pt x="0" y="490715"/>
                </a:lnTo>
                <a:lnTo>
                  <a:pt x="941819" y="490715"/>
                </a:lnTo>
                <a:lnTo>
                  <a:pt x="941819" y="0"/>
                </a:lnTo>
                <a:close/>
              </a:path>
              <a:path w="2063750" h="490855">
                <a:moveTo>
                  <a:pt x="2063496" y="0"/>
                </a:moveTo>
                <a:lnTo>
                  <a:pt x="941832" y="0"/>
                </a:lnTo>
                <a:lnTo>
                  <a:pt x="941832" y="490715"/>
                </a:lnTo>
                <a:lnTo>
                  <a:pt x="2063496" y="490715"/>
                </a:lnTo>
                <a:lnTo>
                  <a:pt x="2063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4310" y="1613103"/>
            <a:ext cx="13538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5955" algn="l"/>
              </a:tabLst>
            </a:pPr>
            <a:r>
              <a:rPr sz="2000" dirty="0">
                <a:latin typeface="Times New Roman"/>
                <a:cs typeface="Times New Roman"/>
              </a:rPr>
              <a:t>30	</a:t>
            </a:r>
            <a:r>
              <a:rPr sz="2000" spc="-15" dirty="0">
                <a:latin typeface="Times New Roman"/>
                <a:cs typeface="Times New Roman"/>
              </a:rPr>
              <a:t>Ringer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1255" y="1554480"/>
            <a:ext cx="1247140" cy="490855"/>
          </a:xfrm>
          <a:custGeom>
            <a:avLst/>
            <a:gdLst/>
            <a:ahLst/>
            <a:cxnLst/>
            <a:rect l="l" t="t" r="r" b="b"/>
            <a:pathLst>
              <a:path w="1247139" h="490855">
                <a:moveTo>
                  <a:pt x="1246632" y="0"/>
                </a:moveTo>
                <a:lnTo>
                  <a:pt x="0" y="0"/>
                </a:lnTo>
                <a:lnTo>
                  <a:pt x="0" y="490727"/>
                </a:lnTo>
                <a:lnTo>
                  <a:pt x="1246632" y="490727"/>
                </a:lnTo>
                <a:lnTo>
                  <a:pt x="1246632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28848" y="1613103"/>
            <a:ext cx="5664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nne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24585" y="146177"/>
            <a:ext cx="6986270" cy="4066540"/>
            <a:chOff x="1124585" y="146177"/>
            <a:chExt cx="6986270" cy="4066540"/>
          </a:xfrm>
        </p:grpSpPr>
        <p:sp>
          <p:nvSpPr>
            <p:cNvPr id="27" name="object 27"/>
            <p:cNvSpPr/>
            <p:nvPr/>
          </p:nvSpPr>
          <p:spPr>
            <a:xfrm>
              <a:off x="1126236" y="150876"/>
              <a:ext cx="944880" cy="490855"/>
            </a:xfrm>
            <a:custGeom>
              <a:avLst/>
              <a:gdLst/>
              <a:ahLst/>
              <a:cxnLst/>
              <a:rect l="l" t="t" r="r" b="b"/>
              <a:pathLst>
                <a:path w="944880" h="490855">
                  <a:moveTo>
                    <a:pt x="3047" y="0"/>
                  </a:moveTo>
                  <a:lnTo>
                    <a:pt x="3047" y="490727"/>
                  </a:lnTo>
                </a:path>
                <a:path w="944880" h="490855">
                  <a:moveTo>
                    <a:pt x="0" y="0"/>
                  </a:moveTo>
                  <a:lnTo>
                    <a:pt x="0" y="490727"/>
                  </a:lnTo>
                </a:path>
                <a:path w="944880" h="490855">
                  <a:moveTo>
                    <a:pt x="3047" y="487679"/>
                  </a:moveTo>
                  <a:lnTo>
                    <a:pt x="944880" y="487679"/>
                  </a:lnTo>
                </a:path>
                <a:path w="944880" h="490855">
                  <a:moveTo>
                    <a:pt x="944880" y="0"/>
                  </a:moveTo>
                  <a:lnTo>
                    <a:pt x="944880" y="490727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2640" y="149352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727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6236" y="150876"/>
              <a:ext cx="3316604" cy="905510"/>
            </a:xfrm>
            <a:custGeom>
              <a:avLst/>
              <a:gdLst/>
              <a:ahLst/>
              <a:cxnLst/>
              <a:rect l="l" t="t" r="r" b="b"/>
              <a:pathLst>
                <a:path w="3316604" h="905510">
                  <a:moveTo>
                    <a:pt x="944880" y="487679"/>
                  </a:moveTo>
                  <a:lnTo>
                    <a:pt x="2066544" y="487679"/>
                  </a:lnTo>
                </a:path>
                <a:path w="3316604" h="905510">
                  <a:moveTo>
                    <a:pt x="2063495" y="0"/>
                  </a:moveTo>
                  <a:lnTo>
                    <a:pt x="2063495" y="490727"/>
                  </a:lnTo>
                </a:path>
                <a:path w="3316604" h="905510">
                  <a:moveTo>
                    <a:pt x="2066544" y="0"/>
                  </a:moveTo>
                  <a:lnTo>
                    <a:pt x="2066544" y="490727"/>
                  </a:lnTo>
                </a:path>
                <a:path w="3316604" h="905510">
                  <a:moveTo>
                    <a:pt x="2066544" y="487679"/>
                  </a:moveTo>
                  <a:lnTo>
                    <a:pt x="3313176" y="487679"/>
                  </a:lnTo>
                </a:path>
                <a:path w="3316604" h="905510">
                  <a:moveTo>
                    <a:pt x="3316224" y="0"/>
                  </a:moveTo>
                  <a:lnTo>
                    <a:pt x="3316224" y="490727"/>
                  </a:lnTo>
                </a:path>
                <a:path w="3316604" h="905510">
                  <a:moveTo>
                    <a:pt x="3313176" y="0"/>
                  </a:moveTo>
                  <a:lnTo>
                    <a:pt x="3313176" y="490727"/>
                  </a:lnTo>
                </a:path>
                <a:path w="3316604" h="905510">
                  <a:moveTo>
                    <a:pt x="3047" y="490727"/>
                  </a:moveTo>
                  <a:lnTo>
                    <a:pt x="3047" y="905256"/>
                  </a:lnTo>
                </a:path>
                <a:path w="3316604" h="905510">
                  <a:moveTo>
                    <a:pt x="0" y="490727"/>
                  </a:moveTo>
                  <a:lnTo>
                    <a:pt x="0" y="905256"/>
                  </a:lnTo>
                </a:path>
                <a:path w="3316604" h="905510">
                  <a:moveTo>
                    <a:pt x="3047" y="905256"/>
                  </a:moveTo>
                  <a:lnTo>
                    <a:pt x="944880" y="905256"/>
                  </a:lnTo>
                </a:path>
                <a:path w="3316604" h="905510">
                  <a:moveTo>
                    <a:pt x="944880" y="490727"/>
                  </a:moveTo>
                  <a:lnTo>
                    <a:pt x="944880" y="905256"/>
                  </a:lnTo>
                </a:path>
                <a:path w="3316604" h="905510">
                  <a:moveTo>
                    <a:pt x="3047" y="493775"/>
                  </a:moveTo>
                  <a:lnTo>
                    <a:pt x="944880" y="493775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2640" y="640079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528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236" y="641603"/>
              <a:ext cx="3316604" cy="914400"/>
            </a:xfrm>
            <a:custGeom>
              <a:avLst/>
              <a:gdLst/>
              <a:ahLst/>
              <a:cxnLst/>
              <a:rect l="l" t="t" r="r" b="b"/>
              <a:pathLst>
                <a:path w="3316604" h="914400">
                  <a:moveTo>
                    <a:pt x="944880" y="414528"/>
                  </a:moveTo>
                  <a:lnTo>
                    <a:pt x="2066544" y="414528"/>
                  </a:lnTo>
                </a:path>
                <a:path w="3316604" h="914400">
                  <a:moveTo>
                    <a:pt x="2063495" y="0"/>
                  </a:moveTo>
                  <a:lnTo>
                    <a:pt x="2063495" y="414528"/>
                  </a:lnTo>
                </a:path>
                <a:path w="3316604" h="914400">
                  <a:moveTo>
                    <a:pt x="944880" y="3048"/>
                  </a:moveTo>
                  <a:lnTo>
                    <a:pt x="2066544" y="3048"/>
                  </a:lnTo>
                </a:path>
                <a:path w="3316604" h="914400">
                  <a:moveTo>
                    <a:pt x="2066544" y="0"/>
                  </a:moveTo>
                  <a:lnTo>
                    <a:pt x="2066544" y="414528"/>
                  </a:lnTo>
                </a:path>
                <a:path w="3316604" h="914400">
                  <a:moveTo>
                    <a:pt x="2066544" y="414528"/>
                  </a:moveTo>
                  <a:lnTo>
                    <a:pt x="3313176" y="414528"/>
                  </a:lnTo>
                </a:path>
                <a:path w="3316604" h="914400">
                  <a:moveTo>
                    <a:pt x="3316224" y="0"/>
                  </a:moveTo>
                  <a:lnTo>
                    <a:pt x="3316224" y="414528"/>
                  </a:lnTo>
                </a:path>
                <a:path w="3316604" h="914400">
                  <a:moveTo>
                    <a:pt x="3313176" y="0"/>
                  </a:moveTo>
                  <a:lnTo>
                    <a:pt x="3313176" y="414528"/>
                  </a:lnTo>
                </a:path>
                <a:path w="3316604" h="914400">
                  <a:moveTo>
                    <a:pt x="2066544" y="3048"/>
                  </a:moveTo>
                  <a:lnTo>
                    <a:pt x="3313176" y="3048"/>
                  </a:lnTo>
                </a:path>
                <a:path w="3316604" h="914400">
                  <a:moveTo>
                    <a:pt x="3047" y="414528"/>
                  </a:moveTo>
                  <a:lnTo>
                    <a:pt x="3047" y="914400"/>
                  </a:lnTo>
                </a:path>
                <a:path w="3316604" h="914400">
                  <a:moveTo>
                    <a:pt x="0" y="414528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7760" y="1554479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41832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9284" y="1056132"/>
              <a:ext cx="942340" cy="500380"/>
            </a:xfrm>
            <a:custGeom>
              <a:avLst/>
              <a:gdLst/>
              <a:ahLst/>
              <a:cxnLst/>
              <a:rect l="l" t="t" r="r" b="b"/>
              <a:pathLst>
                <a:path w="942339" h="500380">
                  <a:moveTo>
                    <a:pt x="941832" y="0"/>
                  </a:moveTo>
                  <a:lnTo>
                    <a:pt x="941832" y="499871"/>
                  </a:lnTo>
                </a:path>
                <a:path w="942339" h="500380">
                  <a:moveTo>
                    <a:pt x="0" y="3047"/>
                  </a:moveTo>
                  <a:lnTo>
                    <a:pt x="941832" y="3047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69592" y="1054607"/>
              <a:ext cx="1122045" cy="500380"/>
            </a:xfrm>
            <a:custGeom>
              <a:avLst/>
              <a:gdLst/>
              <a:ahLst/>
              <a:cxnLst/>
              <a:rect l="l" t="t" r="r" b="b"/>
              <a:pathLst>
                <a:path w="1122045" h="500380">
                  <a:moveTo>
                    <a:pt x="3047" y="0"/>
                  </a:moveTo>
                  <a:lnTo>
                    <a:pt x="3047" y="499871"/>
                  </a:lnTo>
                </a:path>
                <a:path w="1122045" h="500380">
                  <a:moveTo>
                    <a:pt x="0" y="499871"/>
                  </a:moveTo>
                  <a:lnTo>
                    <a:pt x="1121664" y="499871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1116" y="1056132"/>
              <a:ext cx="1122045" cy="500380"/>
            </a:xfrm>
            <a:custGeom>
              <a:avLst/>
              <a:gdLst/>
              <a:ahLst/>
              <a:cxnLst/>
              <a:rect l="l" t="t" r="r" b="b"/>
              <a:pathLst>
                <a:path w="1122045" h="500380">
                  <a:moveTo>
                    <a:pt x="1118615" y="0"/>
                  </a:moveTo>
                  <a:lnTo>
                    <a:pt x="1118615" y="499871"/>
                  </a:lnTo>
                </a:path>
                <a:path w="1122045" h="500380">
                  <a:moveTo>
                    <a:pt x="0" y="3047"/>
                  </a:moveTo>
                  <a:lnTo>
                    <a:pt x="1121664" y="3047"/>
                  </a:lnTo>
                </a:path>
                <a:path w="1122045" h="500380">
                  <a:moveTo>
                    <a:pt x="1121664" y="0"/>
                  </a:moveTo>
                  <a:lnTo>
                    <a:pt x="1121664" y="499871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1255" y="1554479"/>
              <a:ext cx="1247140" cy="0"/>
            </a:xfrm>
            <a:custGeom>
              <a:avLst/>
              <a:gdLst/>
              <a:ahLst/>
              <a:cxnLst/>
              <a:rect l="l" t="t" r="r" b="b"/>
              <a:pathLst>
                <a:path w="1247139">
                  <a:moveTo>
                    <a:pt x="0" y="0"/>
                  </a:moveTo>
                  <a:lnTo>
                    <a:pt x="1246632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236" y="1056132"/>
              <a:ext cx="3316604" cy="990600"/>
            </a:xfrm>
            <a:custGeom>
              <a:avLst/>
              <a:gdLst/>
              <a:ahLst/>
              <a:cxnLst/>
              <a:rect l="l" t="t" r="r" b="b"/>
              <a:pathLst>
                <a:path w="3316604" h="990600">
                  <a:moveTo>
                    <a:pt x="3316224" y="0"/>
                  </a:moveTo>
                  <a:lnTo>
                    <a:pt x="3316224" y="499871"/>
                  </a:lnTo>
                </a:path>
                <a:path w="3316604" h="990600">
                  <a:moveTo>
                    <a:pt x="3313176" y="0"/>
                  </a:moveTo>
                  <a:lnTo>
                    <a:pt x="3313176" y="499871"/>
                  </a:lnTo>
                </a:path>
                <a:path w="3316604" h="990600">
                  <a:moveTo>
                    <a:pt x="2066544" y="3047"/>
                  </a:moveTo>
                  <a:lnTo>
                    <a:pt x="3313176" y="3047"/>
                  </a:lnTo>
                </a:path>
                <a:path w="3316604" h="990600">
                  <a:moveTo>
                    <a:pt x="3047" y="499871"/>
                  </a:moveTo>
                  <a:lnTo>
                    <a:pt x="3047" y="990600"/>
                  </a:lnTo>
                </a:path>
                <a:path w="3316604" h="990600">
                  <a:moveTo>
                    <a:pt x="0" y="499871"/>
                  </a:moveTo>
                  <a:lnTo>
                    <a:pt x="0" y="990600"/>
                  </a:lnTo>
                </a:path>
                <a:path w="3316604" h="990600">
                  <a:moveTo>
                    <a:pt x="944880" y="499871"/>
                  </a:moveTo>
                  <a:lnTo>
                    <a:pt x="944880" y="990600"/>
                  </a:lnTo>
                </a:path>
                <a:path w="3316604" h="990600">
                  <a:moveTo>
                    <a:pt x="3047" y="502919"/>
                  </a:moveTo>
                  <a:lnTo>
                    <a:pt x="944880" y="50291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2640" y="1554479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728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1116" y="1556004"/>
              <a:ext cx="2371725" cy="490855"/>
            </a:xfrm>
            <a:custGeom>
              <a:avLst/>
              <a:gdLst/>
              <a:ahLst/>
              <a:cxnLst/>
              <a:rect l="l" t="t" r="r" b="b"/>
              <a:pathLst>
                <a:path w="2371725" h="490855">
                  <a:moveTo>
                    <a:pt x="1118615" y="0"/>
                  </a:moveTo>
                  <a:lnTo>
                    <a:pt x="1118615" y="490728"/>
                  </a:lnTo>
                </a:path>
                <a:path w="2371725" h="490855">
                  <a:moveTo>
                    <a:pt x="0" y="3048"/>
                  </a:moveTo>
                  <a:lnTo>
                    <a:pt x="1121664" y="3048"/>
                  </a:lnTo>
                </a:path>
                <a:path w="2371725" h="490855">
                  <a:moveTo>
                    <a:pt x="1121664" y="0"/>
                  </a:moveTo>
                  <a:lnTo>
                    <a:pt x="1121664" y="490728"/>
                  </a:lnTo>
                </a:path>
                <a:path w="2371725" h="490855">
                  <a:moveTo>
                    <a:pt x="2371344" y="0"/>
                  </a:moveTo>
                  <a:lnTo>
                    <a:pt x="2371344" y="490728"/>
                  </a:lnTo>
                </a:path>
                <a:path w="2371725" h="490855">
                  <a:moveTo>
                    <a:pt x="2368296" y="0"/>
                  </a:moveTo>
                  <a:lnTo>
                    <a:pt x="2368296" y="490728"/>
                  </a:lnTo>
                </a:path>
                <a:path w="2371725" h="490855">
                  <a:moveTo>
                    <a:pt x="1121664" y="3048"/>
                  </a:moveTo>
                  <a:lnTo>
                    <a:pt x="2368296" y="3048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3544" y="2124456"/>
              <a:ext cx="3377184" cy="20878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9263" y="2151887"/>
              <a:ext cx="3282695" cy="199643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270242" y="2126437"/>
            <a:ext cx="708660" cy="5118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R="2540" algn="ctr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73168" y="2648711"/>
            <a:ext cx="3301365" cy="222885"/>
          </a:xfrm>
          <a:custGeom>
            <a:avLst/>
            <a:gdLst/>
            <a:ahLst/>
            <a:cxnLst/>
            <a:rect l="l" t="t" r="r" b="b"/>
            <a:pathLst>
              <a:path w="3301365" h="222885">
                <a:moveTo>
                  <a:pt x="1078979" y="0"/>
                </a:moveTo>
                <a:lnTo>
                  <a:pt x="0" y="0"/>
                </a:lnTo>
                <a:lnTo>
                  <a:pt x="0" y="222504"/>
                </a:lnTo>
                <a:lnTo>
                  <a:pt x="1078979" y="222504"/>
                </a:lnTo>
                <a:lnTo>
                  <a:pt x="1078979" y="0"/>
                </a:lnTo>
                <a:close/>
              </a:path>
              <a:path w="3301365" h="222885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2504"/>
                </a:lnTo>
                <a:lnTo>
                  <a:pt x="2441448" y="222504"/>
                </a:lnTo>
                <a:lnTo>
                  <a:pt x="3300984" y="222504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42021" y="262173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73168" y="2871215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42021" y="2846958"/>
            <a:ext cx="2216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3168" y="3096780"/>
            <a:ext cx="3301365" cy="448309"/>
          </a:xfrm>
          <a:custGeom>
            <a:avLst/>
            <a:gdLst/>
            <a:ahLst/>
            <a:cxnLst/>
            <a:rect l="l" t="t" r="r" b="b"/>
            <a:pathLst>
              <a:path w="3301365" h="448310">
                <a:moveTo>
                  <a:pt x="1078979" y="0"/>
                </a:moveTo>
                <a:lnTo>
                  <a:pt x="0" y="0"/>
                </a:lnTo>
                <a:lnTo>
                  <a:pt x="0" y="225539"/>
                </a:lnTo>
                <a:lnTo>
                  <a:pt x="0" y="448043"/>
                </a:lnTo>
                <a:lnTo>
                  <a:pt x="1078979" y="448043"/>
                </a:lnTo>
                <a:lnTo>
                  <a:pt x="1078979" y="225539"/>
                </a:lnTo>
                <a:lnTo>
                  <a:pt x="1078979" y="0"/>
                </a:lnTo>
                <a:close/>
              </a:path>
              <a:path w="3301365" h="44831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39"/>
                </a:lnTo>
                <a:lnTo>
                  <a:pt x="1078992" y="448043"/>
                </a:lnTo>
                <a:lnTo>
                  <a:pt x="2441448" y="448043"/>
                </a:lnTo>
                <a:lnTo>
                  <a:pt x="3300984" y="448043"/>
                </a:lnTo>
                <a:lnTo>
                  <a:pt x="3300984" y="225539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42021" y="3059099"/>
            <a:ext cx="221615" cy="4756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73168" y="3544823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50911" y="3516833"/>
            <a:ext cx="2025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73168" y="3770375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04861" y="374187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73168" y="3995927"/>
            <a:ext cx="2441575" cy="222885"/>
          </a:xfrm>
          <a:custGeom>
            <a:avLst/>
            <a:gdLst/>
            <a:ahLst/>
            <a:cxnLst/>
            <a:rect l="l" t="t" r="r" b="b"/>
            <a:pathLst>
              <a:path w="2441575" h="222885">
                <a:moveTo>
                  <a:pt x="1078979" y="0"/>
                </a:moveTo>
                <a:lnTo>
                  <a:pt x="0" y="0"/>
                </a:lnTo>
                <a:lnTo>
                  <a:pt x="0" y="222504"/>
                </a:lnTo>
                <a:lnTo>
                  <a:pt x="1078979" y="222504"/>
                </a:lnTo>
                <a:lnTo>
                  <a:pt x="1078979" y="0"/>
                </a:lnTo>
                <a:close/>
              </a:path>
              <a:path w="2441575" h="222885">
                <a:moveTo>
                  <a:pt x="2441448" y="0"/>
                </a:moveTo>
                <a:lnTo>
                  <a:pt x="1078992" y="0"/>
                </a:lnTo>
                <a:lnTo>
                  <a:pt x="1078992" y="222504"/>
                </a:lnTo>
                <a:lnTo>
                  <a:pt x="2441448" y="222504"/>
                </a:lnTo>
                <a:lnTo>
                  <a:pt x="2441448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12029" y="3058210"/>
            <a:ext cx="3860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King  </a:t>
            </a:r>
            <a:r>
              <a:rPr sz="1400" spc="-2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88228" y="3058210"/>
            <a:ext cx="41275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J</a:t>
            </a:r>
            <a:r>
              <a:rPr sz="1400" spc="-15" dirty="0">
                <a:latin typeface="Arial MT"/>
                <a:cs typeface="Arial MT"/>
              </a:rPr>
              <a:t>oh</a:t>
            </a:r>
            <a:r>
              <a:rPr sz="1400" spc="-5" dirty="0">
                <a:latin typeface="Arial MT"/>
                <a:cs typeface="Arial MT"/>
              </a:rPr>
              <a:t>n 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12029" y="3522421"/>
            <a:ext cx="757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Trembley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88228" y="3522421"/>
            <a:ext cx="4127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12029" y="3748532"/>
            <a:ext cx="6146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Cr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88228" y="3748532"/>
            <a:ext cx="378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au</a:t>
            </a:r>
            <a:r>
              <a:rPr sz="1400" spc="-5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12029" y="3974083"/>
            <a:ext cx="523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ro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-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88228" y="3974083"/>
            <a:ext cx="436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Le</a:t>
            </a:r>
            <a:r>
              <a:rPr sz="1400" spc="-5" dirty="0">
                <a:latin typeface="Arial MT"/>
                <a:cs typeface="Arial MT"/>
              </a:rPr>
              <a:t>sly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14616" y="3995928"/>
            <a:ext cx="859790" cy="222885"/>
          </a:xfrm>
          <a:custGeom>
            <a:avLst/>
            <a:gdLst/>
            <a:ahLst/>
            <a:cxnLst/>
            <a:rect l="l" t="t" r="r" b="b"/>
            <a:pathLst>
              <a:path w="859790" h="222885">
                <a:moveTo>
                  <a:pt x="859535" y="0"/>
                </a:moveTo>
                <a:lnTo>
                  <a:pt x="0" y="0"/>
                </a:lnTo>
                <a:lnTo>
                  <a:pt x="0" y="222504"/>
                </a:lnTo>
                <a:lnTo>
                  <a:pt x="859535" y="222504"/>
                </a:lnTo>
                <a:lnTo>
                  <a:pt x="85953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04861" y="3967098"/>
            <a:ext cx="4902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4488" y="487426"/>
            <a:ext cx="8565515" cy="6108700"/>
            <a:chOff x="94488" y="487426"/>
            <a:chExt cx="8565515" cy="6108700"/>
          </a:xfrm>
        </p:grpSpPr>
        <p:sp>
          <p:nvSpPr>
            <p:cNvPr id="65" name="object 65"/>
            <p:cNvSpPr/>
            <p:nvPr/>
          </p:nvSpPr>
          <p:spPr>
            <a:xfrm>
              <a:off x="858011" y="644652"/>
              <a:ext cx="287020" cy="1929764"/>
            </a:xfrm>
            <a:custGeom>
              <a:avLst/>
              <a:gdLst/>
              <a:ahLst/>
              <a:cxnLst/>
              <a:rect l="l" t="t" r="r" b="b"/>
              <a:pathLst>
                <a:path w="287019" h="1929764">
                  <a:moveTo>
                    <a:pt x="286512" y="0"/>
                  </a:moveTo>
                  <a:lnTo>
                    <a:pt x="0" y="0"/>
                  </a:lnTo>
                </a:path>
                <a:path w="287019" h="1929764">
                  <a:moveTo>
                    <a:pt x="0" y="1929384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74691" y="2144268"/>
              <a:ext cx="1079500" cy="506095"/>
            </a:xfrm>
            <a:custGeom>
              <a:avLst/>
              <a:gdLst/>
              <a:ahLst/>
              <a:cxnLst/>
              <a:rect l="l" t="t" r="r" b="b"/>
              <a:pathLst>
                <a:path w="1079500" h="506094">
                  <a:moveTo>
                    <a:pt x="3048" y="3048"/>
                  </a:moveTo>
                  <a:lnTo>
                    <a:pt x="3048" y="505968"/>
                  </a:lnTo>
                </a:path>
                <a:path w="1079500" h="506094">
                  <a:moveTo>
                    <a:pt x="0" y="0"/>
                  </a:moveTo>
                  <a:lnTo>
                    <a:pt x="0" y="505968"/>
                  </a:lnTo>
                </a:path>
                <a:path w="1079500" h="506094">
                  <a:moveTo>
                    <a:pt x="0" y="502920"/>
                  </a:moveTo>
                  <a:lnTo>
                    <a:pt x="1078992" y="50292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49111" y="214579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92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71643" y="2144268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39">
                  <a:moveTo>
                    <a:pt x="0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73167" y="214884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53684" y="2144268"/>
              <a:ext cx="1362710" cy="506095"/>
            </a:xfrm>
            <a:custGeom>
              <a:avLst/>
              <a:gdLst/>
              <a:ahLst/>
              <a:cxnLst/>
              <a:rect l="l" t="t" r="r" b="b"/>
              <a:pathLst>
                <a:path w="1362709" h="506094">
                  <a:moveTo>
                    <a:pt x="0" y="3048"/>
                  </a:moveTo>
                  <a:lnTo>
                    <a:pt x="0" y="505968"/>
                  </a:lnTo>
                </a:path>
                <a:path w="1362709" h="506094">
                  <a:moveTo>
                    <a:pt x="0" y="502920"/>
                  </a:moveTo>
                  <a:lnTo>
                    <a:pt x="1362456" y="502920"/>
                  </a:lnTo>
                </a:path>
                <a:path w="1362709" h="506094">
                  <a:moveTo>
                    <a:pt x="1359408" y="3048"/>
                  </a:moveTo>
                  <a:lnTo>
                    <a:pt x="1359408" y="505968"/>
                  </a:lnTo>
                </a:path>
                <a:path w="1362709" h="506094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52159" y="2148840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16140" y="2144268"/>
              <a:ext cx="862965" cy="506095"/>
            </a:xfrm>
            <a:custGeom>
              <a:avLst/>
              <a:gdLst/>
              <a:ahLst/>
              <a:cxnLst/>
              <a:rect l="l" t="t" r="r" b="b"/>
              <a:pathLst>
                <a:path w="862965" h="506094">
                  <a:moveTo>
                    <a:pt x="0" y="3048"/>
                  </a:moveTo>
                  <a:lnTo>
                    <a:pt x="0" y="505968"/>
                  </a:lnTo>
                </a:path>
                <a:path w="862965" h="506094">
                  <a:moveTo>
                    <a:pt x="0" y="502920"/>
                  </a:moveTo>
                  <a:lnTo>
                    <a:pt x="859535" y="502920"/>
                  </a:lnTo>
                </a:path>
                <a:path w="862965" h="506094">
                  <a:moveTo>
                    <a:pt x="862583" y="0"/>
                  </a:moveTo>
                  <a:lnTo>
                    <a:pt x="862583" y="505968"/>
                  </a:lnTo>
                </a:path>
                <a:path w="862965" h="506094">
                  <a:moveTo>
                    <a:pt x="859535" y="3048"/>
                  </a:moveTo>
                  <a:lnTo>
                    <a:pt x="859535" y="505968"/>
                  </a:lnTo>
                </a:path>
                <a:path w="862965" h="506094">
                  <a:moveTo>
                    <a:pt x="0" y="0"/>
                  </a:moveTo>
                  <a:lnTo>
                    <a:pt x="862583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14616" y="2148840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74691" y="2650236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3"/>
                  </a:moveTo>
                  <a:lnTo>
                    <a:pt x="1078992" y="2225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49111" y="264871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74691" y="2650236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0" y="0"/>
                  </a:moveTo>
                  <a:lnTo>
                    <a:pt x="1078992" y="0"/>
                  </a:lnTo>
                </a:path>
                <a:path w="3304540" h="448310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4831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48310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48310">
                  <a:moveTo>
                    <a:pt x="1078992" y="0"/>
                  </a:moveTo>
                  <a:lnTo>
                    <a:pt x="2441448" y="0"/>
                  </a:lnTo>
                </a:path>
                <a:path w="3304540" h="448310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4831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48310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48310">
                  <a:moveTo>
                    <a:pt x="2441448" y="0"/>
                  </a:moveTo>
                  <a:lnTo>
                    <a:pt x="3300984" y="0"/>
                  </a:lnTo>
                </a:path>
                <a:path w="3304540" h="448310">
                  <a:moveTo>
                    <a:pt x="3048" y="222503"/>
                  </a:moveTo>
                  <a:lnTo>
                    <a:pt x="3048" y="448055"/>
                  </a:lnTo>
                </a:path>
                <a:path w="3304540" h="448310">
                  <a:moveTo>
                    <a:pt x="0" y="222503"/>
                  </a:moveTo>
                  <a:lnTo>
                    <a:pt x="0" y="448055"/>
                  </a:lnTo>
                </a:path>
                <a:path w="3304540" h="448310">
                  <a:moveTo>
                    <a:pt x="0" y="448055"/>
                  </a:moveTo>
                  <a:lnTo>
                    <a:pt x="1078992" y="448055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49111" y="287121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74691" y="2872740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4"/>
                  </a:lnTo>
                </a:path>
                <a:path w="3304540" h="451485">
                  <a:moveTo>
                    <a:pt x="0" y="225551"/>
                  </a:moveTo>
                  <a:lnTo>
                    <a:pt x="0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73167" y="3096768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0" y="222504"/>
                  </a:moveTo>
                  <a:lnTo>
                    <a:pt x="1078992" y="222504"/>
                  </a:lnTo>
                </a:path>
                <a:path w="1079500" h="226060">
                  <a:moveTo>
                    <a:pt x="1075944" y="0"/>
                  </a:moveTo>
                  <a:lnTo>
                    <a:pt x="1075944" y="225552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74691" y="3098292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0" y="3048"/>
                  </a:moveTo>
                  <a:lnTo>
                    <a:pt x="1078992" y="3048"/>
                  </a:lnTo>
                </a:path>
                <a:path w="1079500" h="226060">
                  <a:moveTo>
                    <a:pt x="1078992" y="0"/>
                  </a:moveTo>
                  <a:lnTo>
                    <a:pt x="1078992" y="225552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52159" y="3319271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53684" y="3098292"/>
              <a:ext cx="1362710" cy="226060"/>
            </a:xfrm>
            <a:custGeom>
              <a:avLst/>
              <a:gdLst/>
              <a:ahLst/>
              <a:cxnLst/>
              <a:rect l="l" t="t" r="r" b="b"/>
              <a:pathLst>
                <a:path w="1362709" h="226060">
                  <a:moveTo>
                    <a:pt x="1359408" y="0"/>
                  </a:moveTo>
                  <a:lnTo>
                    <a:pt x="1359408" y="225552"/>
                  </a:lnTo>
                </a:path>
                <a:path w="1362709" h="226060">
                  <a:moveTo>
                    <a:pt x="0" y="3048"/>
                  </a:moveTo>
                  <a:lnTo>
                    <a:pt x="1362456" y="3048"/>
                  </a:lnTo>
                </a:path>
                <a:path w="1362709" h="226060">
                  <a:moveTo>
                    <a:pt x="1362456" y="0"/>
                  </a:moveTo>
                  <a:lnTo>
                    <a:pt x="1362456" y="225552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14616" y="3319271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74691" y="3098292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5552"/>
                  </a:lnTo>
                </a:path>
                <a:path w="3304540" h="448310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48310">
                  <a:moveTo>
                    <a:pt x="3048" y="225552"/>
                  </a:moveTo>
                  <a:lnTo>
                    <a:pt x="3048" y="448056"/>
                  </a:lnTo>
                </a:path>
                <a:path w="3304540" h="448310">
                  <a:moveTo>
                    <a:pt x="0" y="225552"/>
                  </a:moveTo>
                  <a:lnTo>
                    <a:pt x="0" y="448056"/>
                  </a:lnTo>
                </a:path>
                <a:path w="3304540" h="448310">
                  <a:moveTo>
                    <a:pt x="0" y="448056"/>
                  </a:moveTo>
                  <a:lnTo>
                    <a:pt x="1078992" y="448056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49111" y="3322320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74691" y="3323843"/>
              <a:ext cx="3304540" cy="448309"/>
            </a:xfrm>
            <a:custGeom>
              <a:avLst/>
              <a:gdLst/>
              <a:ahLst/>
              <a:cxnLst/>
              <a:rect l="l" t="t" r="r" b="b"/>
              <a:pathLst>
                <a:path w="3304540" h="448310">
                  <a:moveTo>
                    <a:pt x="0" y="3047"/>
                  </a:moveTo>
                  <a:lnTo>
                    <a:pt x="1078992" y="3047"/>
                  </a:lnTo>
                </a:path>
                <a:path w="3304540" h="448310">
                  <a:moveTo>
                    <a:pt x="1078992" y="0"/>
                  </a:moveTo>
                  <a:lnTo>
                    <a:pt x="1078992" y="222503"/>
                  </a:lnTo>
                </a:path>
                <a:path w="3304540" h="44831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48310">
                  <a:moveTo>
                    <a:pt x="2438400" y="0"/>
                  </a:moveTo>
                  <a:lnTo>
                    <a:pt x="2438400" y="222503"/>
                  </a:lnTo>
                </a:path>
                <a:path w="3304540" h="448310">
                  <a:moveTo>
                    <a:pt x="1078992" y="3047"/>
                  </a:moveTo>
                  <a:lnTo>
                    <a:pt x="2441448" y="3047"/>
                  </a:lnTo>
                </a:path>
                <a:path w="3304540" h="448310">
                  <a:moveTo>
                    <a:pt x="2441448" y="0"/>
                  </a:moveTo>
                  <a:lnTo>
                    <a:pt x="2441448" y="222503"/>
                  </a:lnTo>
                </a:path>
                <a:path w="3304540" h="44831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48310">
                  <a:moveTo>
                    <a:pt x="3304032" y="0"/>
                  </a:moveTo>
                  <a:lnTo>
                    <a:pt x="3304032" y="222503"/>
                  </a:lnTo>
                </a:path>
                <a:path w="3304540" h="448310">
                  <a:moveTo>
                    <a:pt x="3300984" y="0"/>
                  </a:moveTo>
                  <a:lnTo>
                    <a:pt x="3300984" y="222503"/>
                  </a:lnTo>
                </a:path>
                <a:path w="3304540" h="448310">
                  <a:moveTo>
                    <a:pt x="2441448" y="3047"/>
                  </a:moveTo>
                  <a:lnTo>
                    <a:pt x="3300984" y="3047"/>
                  </a:lnTo>
                </a:path>
                <a:path w="3304540" h="448310">
                  <a:moveTo>
                    <a:pt x="3048" y="222503"/>
                  </a:moveTo>
                  <a:lnTo>
                    <a:pt x="3048" y="448055"/>
                  </a:lnTo>
                </a:path>
                <a:path w="3304540" h="448310">
                  <a:moveTo>
                    <a:pt x="0" y="222503"/>
                  </a:moveTo>
                  <a:lnTo>
                    <a:pt x="0" y="448055"/>
                  </a:lnTo>
                </a:path>
                <a:path w="3304540" h="448310">
                  <a:moveTo>
                    <a:pt x="0" y="445007"/>
                  </a:moveTo>
                  <a:lnTo>
                    <a:pt x="1078992" y="445007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73167" y="3544824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1075944" y="0"/>
                  </a:moveTo>
                  <a:lnTo>
                    <a:pt x="1075944" y="225551"/>
                  </a:lnTo>
                </a:path>
                <a:path w="1079500" h="226060">
                  <a:moveTo>
                    <a:pt x="0" y="3048"/>
                  </a:moveTo>
                  <a:lnTo>
                    <a:pt x="1078992" y="3048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53684" y="3546348"/>
              <a:ext cx="1362710" cy="226060"/>
            </a:xfrm>
            <a:custGeom>
              <a:avLst/>
              <a:gdLst/>
              <a:ahLst/>
              <a:cxnLst/>
              <a:rect l="l" t="t" r="r" b="b"/>
              <a:pathLst>
                <a:path w="1362709" h="226060">
                  <a:moveTo>
                    <a:pt x="0" y="0"/>
                  </a:moveTo>
                  <a:lnTo>
                    <a:pt x="0" y="225551"/>
                  </a:lnTo>
                </a:path>
                <a:path w="1362709" h="226060">
                  <a:moveTo>
                    <a:pt x="0" y="222503"/>
                  </a:moveTo>
                  <a:lnTo>
                    <a:pt x="1362456" y="222503"/>
                  </a:lnTo>
                </a:path>
                <a:path w="1362709" h="226060">
                  <a:moveTo>
                    <a:pt x="1359408" y="0"/>
                  </a:moveTo>
                  <a:lnTo>
                    <a:pt x="1359408" y="225551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52159" y="3547871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16140" y="3546348"/>
              <a:ext cx="862965" cy="226060"/>
            </a:xfrm>
            <a:custGeom>
              <a:avLst/>
              <a:gdLst/>
              <a:ahLst/>
              <a:cxnLst/>
              <a:rect l="l" t="t" r="r" b="b"/>
              <a:pathLst>
                <a:path w="862965" h="226060">
                  <a:moveTo>
                    <a:pt x="0" y="0"/>
                  </a:moveTo>
                  <a:lnTo>
                    <a:pt x="0" y="225551"/>
                  </a:lnTo>
                </a:path>
                <a:path w="862965" h="226060">
                  <a:moveTo>
                    <a:pt x="0" y="222503"/>
                  </a:moveTo>
                  <a:lnTo>
                    <a:pt x="859535" y="222503"/>
                  </a:lnTo>
                </a:path>
                <a:path w="862965" h="226060">
                  <a:moveTo>
                    <a:pt x="862583" y="0"/>
                  </a:moveTo>
                  <a:lnTo>
                    <a:pt x="862583" y="225551"/>
                  </a:lnTo>
                </a:path>
                <a:path w="862965" h="226060">
                  <a:moveTo>
                    <a:pt x="859535" y="0"/>
                  </a:moveTo>
                  <a:lnTo>
                    <a:pt x="859535" y="225551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14616" y="3547871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74691" y="3771899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4"/>
                  </a:moveTo>
                  <a:lnTo>
                    <a:pt x="1078992" y="2225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49111" y="3770376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71643" y="3771899"/>
              <a:ext cx="3307079" cy="451484"/>
            </a:xfrm>
            <a:custGeom>
              <a:avLst/>
              <a:gdLst/>
              <a:ahLst/>
              <a:cxnLst/>
              <a:rect l="l" t="t" r="r" b="b"/>
              <a:pathLst>
                <a:path w="3307079" h="451485">
                  <a:moveTo>
                    <a:pt x="3047" y="3048"/>
                  </a:moveTo>
                  <a:lnTo>
                    <a:pt x="1082039" y="3048"/>
                  </a:lnTo>
                </a:path>
                <a:path w="3307079" h="451485">
                  <a:moveTo>
                    <a:pt x="1082039" y="0"/>
                  </a:moveTo>
                  <a:lnTo>
                    <a:pt x="1082039" y="225551"/>
                  </a:lnTo>
                </a:path>
                <a:path w="3307079" h="451485">
                  <a:moveTo>
                    <a:pt x="1082039" y="222504"/>
                  </a:moveTo>
                  <a:lnTo>
                    <a:pt x="2444496" y="222504"/>
                  </a:lnTo>
                </a:path>
                <a:path w="3307079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7079" h="451485">
                  <a:moveTo>
                    <a:pt x="1082039" y="3048"/>
                  </a:moveTo>
                  <a:lnTo>
                    <a:pt x="2444496" y="3048"/>
                  </a:lnTo>
                </a:path>
                <a:path w="3307079" h="451485">
                  <a:moveTo>
                    <a:pt x="2444496" y="0"/>
                  </a:moveTo>
                  <a:lnTo>
                    <a:pt x="2444496" y="225551"/>
                  </a:lnTo>
                </a:path>
                <a:path w="3307079" h="451485">
                  <a:moveTo>
                    <a:pt x="2444496" y="222504"/>
                  </a:moveTo>
                  <a:lnTo>
                    <a:pt x="3304031" y="222504"/>
                  </a:lnTo>
                </a:path>
                <a:path w="3307079" h="451485">
                  <a:moveTo>
                    <a:pt x="3307079" y="0"/>
                  </a:moveTo>
                  <a:lnTo>
                    <a:pt x="3307079" y="225551"/>
                  </a:lnTo>
                </a:path>
                <a:path w="3307079" h="451485">
                  <a:moveTo>
                    <a:pt x="3304031" y="0"/>
                  </a:moveTo>
                  <a:lnTo>
                    <a:pt x="3304031" y="225551"/>
                  </a:lnTo>
                </a:path>
                <a:path w="3307079" h="451485">
                  <a:moveTo>
                    <a:pt x="2444496" y="3048"/>
                  </a:moveTo>
                  <a:lnTo>
                    <a:pt x="3304031" y="3048"/>
                  </a:lnTo>
                </a:path>
                <a:path w="3307079" h="451485">
                  <a:moveTo>
                    <a:pt x="6095" y="225551"/>
                  </a:moveTo>
                  <a:lnTo>
                    <a:pt x="6095" y="448056"/>
                  </a:lnTo>
                </a:path>
                <a:path w="3307079" h="451485">
                  <a:moveTo>
                    <a:pt x="3047" y="225551"/>
                  </a:moveTo>
                  <a:lnTo>
                    <a:pt x="3047" y="451104"/>
                  </a:lnTo>
                </a:path>
                <a:path w="3307079" h="451485">
                  <a:moveTo>
                    <a:pt x="3047" y="448056"/>
                  </a:moveTo>
                  <a:lnTo>
                    <a:pt x="1082039" y="448056"/>
                  </a:lnTo>
                </a:path>
                <a:path w="3307079" h="451485">
                  <a:moveTo>
                    <a:pt x="0" y="451104"/>
                  </a:moveTo>
                  <a:lnTo>
                    <a:pt x="1082039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49111" y="39959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74691" y="3997452"/>
              <a:ext cx="3304540" cy="226060"/>
            </a:xfrm>
            <a:custGeom>
              <a:avLst/>
              <a:gdLst/>
              <a:ahLst/>
              <a:cxnLst/>
              <a:rect l="l" t="t" r="r" b="b"/>
              <a:pathLst>
                <a:path w="3304540" h="226060">
                  <a:moveTo>
                    <a:pt x="0" y="0"/>
                  </a:moveTo>
                  <a:lnTo>
                    <a:pt x="1078992" y="0"/>
                  </a:lnTo>
                </a:path>
                <a:path w="3304540" h="226060">
                  <a:moveTo>
                    <a:pt x="1078992" y="0"/>
                  </a:moveTo>
                  <a:lnTo>
                    <a:pt x="1078992" y="222504"/>
                  </a:lnTo>
                </a:path>
                <a:path w="3304540" h="226060">
                  <a:moveTo>
                    <a:pt x="1078992" y="222504"/>
                  </a:moveTo>
                  <a:lnTo>
                    <a:pt x="2441448" y="222504"/>
                  </a:lnTo>
                </a:path>
                <a:path w="3304540" h="226060">
                  <a:moveTo>
                    <a:pt x="1078992" y="225552"/>
                  </a:moveTo>
                  <a:lnTo>
                    <a:pt x="2441448" y="225552"/>
                  </a:lnTo>
                </a:path>
                <a:path w="3304540" h="226060">
                  <a:moveTo>
                    <a:pt x="2438400" y="0"/>
                  </a:moveTo>
                  <a:lnTo>
                    <a:pt x="2438400" y="222504"/>
                  </a:lnTo>
                </a:path>
                <a:path w="3304540" h="226060">
                  <a:moveTo>
                    <a:pt x="1078992" y="0"/>
                  </a:moveTo>
                  <a:lnTo>
                    <a:pt x="2441448" y="0"/>
                  </a:lnTo>
                </a:path>
                <a:path w="3304540" h="226060">
                  <a:moveTo>
                    <a:pt x="2441448" y="0"/>
                  </a:moveTo>
                  <a:lnTo>
                    <a:pt x="2441448" y="222504"/>
                  </a:lnTo>
                </a:path>
                <a:path w="3304540" h="226060">
                  <a:moveTo>
                    <a:pt x="2441448" y="222504"/>
                  </a:moveTo>
                  <a:lnTo>
                    <a:pt x="3300984" y="222504"/>
                  </a:lnTo>
                </a:path>
                <a:path w="3304540" h="226060">
                  <a:moveTo>
                    <a:pt x="2441448" y="225552"/>
                  </a:moveTo>
                  <a:lnTo>
                    <a:pt x="3304032" y="225552"/>
                  </a:lnTo>
                </a:path>
                <a:path w="3304540" h="22606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226060">
                  <a:moveTo>
                    <a:pt x="3300984" y="0"/>
                  </a:moveTo>
                  <a:lnTo>
                    <a:pt x="3300984" y="222504"/>
                  </a:lnTo>
                </a:path>
                <a:path w="3304540" h="226060">
                  <a:moveTo>
                    <a:pt x="2441448" y="0"/>
                  </a:moveTo>
                  <a:lnTo>
                    <a:pt x="3300984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2572511"/>
              <a:ext cx="103632" cy="6400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58011" y="2574036"/>
              <a:ext cx="3874135" cy="0"/>
            </a:xfrm>
            <a:custGeom>
              <a:avLst/>
              <a:gdLst/>
              <a:ahLst/>
              <a:cxnLst/>
              <a:rect l="l" t="t" r="r" b="b"/>
              <a:pathLst>
                <a:path w="3874135">
                  <a:moveTo>
                    <a:pt x="0" y="0"/>
                  </a:moveTo>
                  <a:lnTo>
                    <a:pt x="3874008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343" y="2505455"/>
              <a:ext cx="128015" cy="7924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74547" y="574548"/>
              <a:ext cx="570230" cy="2499360"/>
            </a:xfrm>
            <a:custGeom>
              <a:avLst/>
              <a:gdLst/>
              <a:ahLst/>
              <a:cxnLst/>
              <a:rect l="l" t="t" r="r" b="b"/>
              <a:pathLst>
                <a:path w="570230" h="2499360">
                  <a:moveTo>
                    <a:pt x="569976" y="0"/>
                  </a:moveTo>
                  <a:lnTo>
                    <a:pt x="0" y="0"/>
                  </a:lnTo>
                </a:path>
                <a:path w="570230" h="2499360">
                  <a:moveTo>
                    <a:pt x="0" y="249936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7343" y="3072383"/>
              <a:ext cx="103632" cy="6705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73024" y="3072383"/>
              <a:ext cx="4157979" cy="0"/>
            </a:xfrm>
            <a:custGeom>
              <a:avLst/>
              <a:gdLst/>
              <a:ahLst/>
              <a:cxnLst/>
              <a:rect l="l" t="t" r="r" b="b"/>
              <a:pathLst>
                <a:path w="4157979">
                  <a:moveTo>
                    <a:pt x="0" y="0"/>
                  </a:moveTo>
                  <a:lnTo>
                    <a:pt x="4157472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7343" y="3005327"/>
              <a:ext cx="128015" cy="7924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4503420" y="1287780"/>
              <a:ext cx="3926204" cy="1569720"/>
            </a:xfrm>
            <a:custGeom>
              <a:avLst/>
              <a:gdLst/>
              <a:ahLst/>
              <a:cxnLst/>
              <a:rect l="l" t="t" r="r" b="b"/>
              <a:pathLst>
                <a:path w="3926204" h="1569720">
                  <a:moveTo>
                    <a:pt x="0" y="0"/>
                  </a:moveTo>
                  <a:lnTo>
                    <a:pt x="3925824" y="0"/>
                  </a:lnTo>
                </a:path>
                <a:path w="3926204" h="1569720">
                  <a:moveTo>
                    <a:pt x="3925824" y="1569720"/>
                  </a:moveTo>
                  <a:lnTo>
                    <a:pt x="3925824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1104" y="2791968"/>
              <a:ext cx="131064" cy="13106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8130540" y="2860548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80" y="284378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524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735" y="13703"/>
                  </a:lnTo>
                  <a:lnTo>
                    <a:pt x="21971" y="1524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8140" y="501396"/>
              <a:ext cx="786765" cy="2786380"/>
            </a:xfrm>
            <a:custGeom>
              <a:avLst/>
              <a:gdLst/>
              <a:ahLst/>
              <a:cxnLst/>
              <a:rect l="l" t="t" r="r" b="b"/>
              <a:pathLst>
                <a:path w="786765" h="2786379">
                  <a:moveTo>
                    <a:pt x="786384" y="0"/>
                  </a:moveTo>
                  <a:lnTo>
                    <a:pt x="0" y="0"/>
                  </a:lnTo>
                </a:path>
                <a:path w="786765" h="2786379">
                  <a:moveTo>
                    <a:pt x="0" y="2785871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7343" y="3285743"/>
              <a:ext cx="103632" cy="67055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6615" y="3285743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0" y="0"/>
                  </a:moveTo>
                  <a:lnTo>
                    <a:pt x="4373880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7343" y="3218687"/>
              <a:ext cx="128015" cy="8229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503420" y="1071372"/>
              <a:ext cx="4142740" cy="2502535"/>
            </a:xfrm>
            <a:custGeom>
              <a:avLst/>
              <a:gdLst/>
              <a:ahLst/>
              <a:cxnLst/>
              <a:rect l="l" t="t" r="r" b="b"/>
              <a:pathLst>
                <a:path w="4142740" h="2502535">
                  <a:moveTo>
                    <a:pt x="0" y="0"/>
                  </a:moveTo>
                  <a:lnTo>
                    <a:pt x="4142231" y="0"/>
                  </a:lnTo>
                </a:path>
                <a:path w="4142740" h="2502535">
                  <a:moveTo>
                    <a:pt x="4142231" y="2502407"/>
                  </a:moveTo>
                  <a:lnTo>
                    <a:pt x="4142231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1104" y="3505199"/>
              <a:ext cx="131064" cy="134112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8129016" y="3572255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515111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07680" y="356006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2192"/>
                  </a:lnTo>
                  <a:lnTo>
                    <a:pt x="21082" y="12687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21971" y="12192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88" y="4261104"/>
              <a:ext cx="7808976" cy="2334768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255" y="4285488"/>
            <a:ext cx="7714488" cy="2243328"/>
          </a:xfrm>
          <a:prstGeom prst="rect">
            <a:avLst/>
          </a:prstGeom>
        </p:spPr>
      </p:pic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129857" y="4272597"/>
          <a:ext cx="7729218" cy="2296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409">
                <a:tc>
                  <a:txBody>
                    <a:bodyPr/>
                    <a:lstStyle/>
                    <a:p>
                      <a:pPr marR="36830" algn="ctr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44450" algn="ctr">
                        <a:lnSpc>
                          <a:spcPts val="185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marR="246379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astNa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21590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rs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tNa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85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88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85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88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35560" algn="ctr">
                        <a:lnSpc>
                          <a:spcPts val="185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31750" algn="ctr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0" algn="ctr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273811" y="156718"/>
            <a:ext cx="705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812029" y="1745443"/>
            <a:ext cx="2040889" cy="1337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4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395"/>
              </a:spcBef>
              <a:tabLst>
                <a:tab pos="108839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Child	Child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 </a:t>
            </a:r>
            <a:r>
              <a:rPr sz="1600" b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King	</a:t>
            </a:r>
            <a:r>
              <a:rPr sz="1400" spc="-15" dirty="0">
                <a:latin typeface="Arial MT"/>
                <a:cs typeface="Arial MT"/>
              </a:rPr>
              <a:t>Majorie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088390" algn="l"/>
              </a:tabLst>
            </a:pPr>
            <a:r>
              <a:rPr sz="1400" spc="-15" dirty="0">
                <a:latin typeface="Arial MT"/>
                <a:cs typeface="Arial MT"/>
              </a:rPr>
              <a:t>Tremblay	</a:t>
            </a:r>
            <a:r>
              <a:rPr sz="1400" spc="-10" dirty="0">
                <a:latin typeface="Arial MT"/>
                <a:cs typeface="Arial MT"/>
              </a:rPr>
              <a:t>Pierre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20472" y="3874389"/>
            <a:ext cx="17221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58384" y="0"/>
            <a:ext cx="3785870" cy="524510"/>
          </a:xfrm>
          <a:custGeom>
            <a:avLst/>
            <a:gdLst/>
            <a:ahLst/>
            <a:cxnLst/>
            <a:rect l="l" t="t" r="r" b="b"/>
            <a:pathLst>
              <a:path w="3785870" h="524510">
                <a:moveTo>
                  <a:pt x="3785616" y="0"/>
                </a:moveTo>
                <a:lnTo>
                  <a:pt x="0" y="0"/>
                </a:lnTo>
                <a:lnTo>
                  <a:pt x="0" y="524255"/>
                </a:lnTo>
                <a:lnTo>
                  <a:pt x="3785616" y="524255"/>
                </a:lnTo>
                <a:lnTo>
                  <a:pt x="3785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xfrm>
            <a:off x="5940044" y="0"/>
            <a:ext cx="2322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Right</a:t>
            </a:r>
            <a:r>
              <a:rPr sz="2800" spc="-114" dirty="0"/>
              <a:t> </a:t>
            </a:r>
            <a:r>
              <a:rPr sz="2800" spc="-25" dirty="0"/>
              <a:t>Outer</a:t>
            </a:r>
            <a:r>
              <a:rPr sz="2800" spc="-60" dirty="0"/>
              <a:t> </a:t>
            </a:r>
            <a:r>
              <a:rPr sz="2800" dirty="0"/>
              <a:t>Join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136" y="124968"/>
            <a:ext cx="3386454" cy="1929764"/>
            <a:chOff x="1088136" y="124968"/>
            <a:chExt cx="3386454" cy="19297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124968"/>
              <a:ext cx="3386328" cy="19293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4" y="152400"/>
              <a:ext cx="3291840" cy="1834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2332" y="152400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60">
                  <a:moveTo>
                    <a:pt x="0" y="0"/>
                  </a:moveTo>
                  <a:lnTo>
                    <a:pt x="937260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2332" y="150114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5">
                  <a:moveTo>
                    <a:pt x="0" y="0"/>
                  </a:moveTo>
                  <a:lnTo>
                    <a:pt x="2058924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2332" y="147066"/>
              <a:ext cx="3304540" cy="0"/>
            </a:xfrm>
            <a:custGeom>
              <a:avLst/>
              <a:gdLst/>
              <a:ahLst/>
              <a:cxnLst/>
              <a:rect l="l" t="t" r="r" b="b"/>
              <a:pathLst>
                <a:path w="3304540">
                  <a:moveTo>
                    <a:pt x="0" y="0"/>
                  </a:moveTo>
                  <a:lnTo>
                    <a:pt x="3304031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60" y="149352"/>
              <a:ext cx="942340" cy="487680"/>
            </a:xfrm>
            <a:custGeom>
              <a:avLst/>
              <a:gdLst/>
              <a:ahLst/>
              <a:cxnLst/>
              <a:rect l="l" t="t" r="r" b="b"/>
              <a:pathLst>
                <a:path w="942339" h="487680">
                  <a:moveTo>
                    <a:pt x="941831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941831" y="487680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8D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3536" y="129616"/>
            <a:ext cx="78803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9592" y="149352"/>
            <a:ext cx="1122045" cy="487680"/>
          </a:xfrm>
          <a:custGeom>
            <a:avLst/>
            <a:gdLst/>
            <a:ahLst/>
            <a:cxnLst/>
            <a:rect l="l" t="t" r="r" b="b"/>
            <a:pathLst>
              <a:path w="1122045" h="487680">
                <a:moveTo>
                  <a:pt x="1121664" y="0"/>
                </a:moveTo>
                <a:lnTo>
                  <a:pt x="0" y="0"/>
                </a:lnTo>
                <a:lnTo>
                  <a:pt x="0" y="487680"/>
                </a:lnTo>
                <a:lnTo>
                  <a:pt x="1121664" y="487680"/>
                </a:lnTo>
                <a:lnTo>
                  <a:pt x="1121664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7526" y="129616"/>
            <a:ext cx="99885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1255" y="149352"/>
            <a:ext cx="1247140" cy="487680"/>
          </a:xfrm>
          <a:custGeom>
            <a:avLst/>
            <a:gdLst/>
            <a:ahLst/>
            <a:cxnLst/>
            <a:rect l="l" t="t" r="r" b="b"/>
            <a:pathLst>
              <a:path w="1247139" h="487680">
                <a:moveTo>
                  <a:pt x="1246632" y="0"/>
                </a:moveTo>
                <a:lnTo>
                  <a:pt x="0" y="0"/>
                </a:lnTo>
                <a:lnTo>
                  <a:pt x="0" y="487680"/>
                </a:lnTo>
                <a:lnTo>
                  <a:pt x="1246632" y="487680"/>
                </a:lnTo>
                <a:lnTo>
                  <a:pt x="1246632" y="0"/>
                </a:lnTo>
                <a:close/>
              </a:path>
            </a:pathLst>
          </a:custGeom>
          <a:solidFill>
            <a:srgbClr val="8DB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8301" y="129616"/>
            <a:ext cx="1020444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Mother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7760" y="637031"/>
            <a:ext cx="2063750" cy="411480"/>
          </a:xfrm>
          <a:custGeom>
            <a:avLst/>
            <a:gdLst/>
            <a:ahLst/>
            <a:cxnLst/>
            <a:rect l="l" t="t" r="r" b="b"/>
            <a:pathLst>
              <a:path w="2063750" h="411480">
                <a:moveTo>
                  <a:pt x="941819" y="0"/>
                </a:moveTo>
                <a:lnTo>
                  <a:pt x="0" y="0"/>
                </a:lnTo>
                <a:lnTo>
                  <a:pt x="0" y="411480"/>
                </a:lnTo>
                <a:lnTo>
                  <a:pt x="941819" y="411480"/>
                </a:lnTo>
                <a:lnTo>
                  <a:pt x="941819" y="0"/>
                </a:lnTo>
                <a:close/>
              </a:path>
              <a:path w="2063750" h="411480">
                <a:moveTo>
                  <a:pt x="2063496" y="0"/>
                </a:moveTo>
                <a:lnTo>
                  <a:pt x="941832" y="0"/>
                </a:lnTo>
                <a:lnTo>
                  <a:pt x="941832" y="411480"/>
                </a:lnTo>
                <a:lnTo>
                  <a:pt x="2063496" y="411480"/>
                </a:lnTo>
                <a:lnTo>
                  <a:pt x="2063496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339" y="656081"/>
            <a:ext cx="1187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6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0" dirty="0">
                <a:latin typeface="Arial MT"/>
                <a:cs typeface="Arial MT"/>
              </a:rPr>
              <a:t>Ki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1255" y="637031"/>
            <a:ext cx="1247140" cy="411480"/>
          </a:xfrm>
          <a:custGeom>
            <a:avLst/>
            <a:gdLst/>
            <a:ahLst/>
            <a:cxnLst/>
            <a:rect l="l" t="t" r="r" b="b"/>
            <a:pathLst>
              <a:path w="1247139" h="411480">
                <a:moveTo>
                  <a:pt x="1246632" y="0"/>
                </a:moveTo>
                <a:lnTo>
                  <a:pt x="0" y="0"/>
                </a:lnTo>
                <a:lnTo>
                  <a:pt x="0" y="411479"/>
                </a:lnTo>
                <a:lnTo>
                  <a:pt x="1246632" y="411479"/>
                </a:lnTo>
                <a:lnTo>
                  <a:pt x="1246632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8848" y="656081"/>
            <a:ext cx="589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" y="1048511"/>
            <a:ext cx="2063750" cy="497205"/>
          </a:xfrm>
          <a:custGeom>
            <a:avLst/>
            <a:gdLst/>
            <a:ahLst/>
            <a:cxnLst/>
            <a:rect l="l" t="t" r="r" b="b"/>
            <a:pathLst>
              <a:path w="2063750" h="497205">
                <a:moveTo>
                  <a:pt x="941819" y="0"/>
                </a:moveTo>
                <a:lnTo>
                  <a:pt x="0" y="0"/>
                </a:lnTo>
                <a:lnTo>
                  <a:pt x="0" y="496824"/>
                </a:lnTo>
                <a:lnTo>
                  <a:pt x="941819" y="496824"/>
                </a:lnTo>
                <a:lnTo>
                  <a:pt x="941819" y="0"/>
                </a:lnTo>
                <a:close/>
              </a:path>
              <a:path w="2063750" h="497205">
                <a:moveTo>
                  <a:pt x="2063496" y="0"/>
                </a:moveTo>
                <a:lnTo>
                  <a:pt x="941832" y="0"/>
                </a:lnTo>
                <a:lnTo>
                  <a:pt x="941832" y="496824"/>
                </a:lnTo>
                <a:lnTo>
                  <a:pt x="2063496" y="496824"/>
                </a:lnTo>
                <a:lnTo>
                  <a:pt x="2063496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0339" y="1115949"/>
            <a:ext cx="16021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2000" spc="-10" dirty="0">
                <a:latin typeface="Arial MT"/>
                <a:cs typeface="Arial MT"/>
              </a:rPr>
              <a:t>2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75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r</a:t>
            </a:r>
            <a:r>
              <a:rPr sz="2000" spc="-35" dirty="0">
                <a:latin typeface="Arial MT"/>
                <a:cs typeface="Arial MT"/>
              </a:rPr>
              <a:t>udea</a:t>
            </a:r>
            <a:r>
              <a:rPr sz="2000" spc="-5" dirty="0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1255" y="1048511"/>
            <a:ext cx="1247140" cy="497205"/>
          </a:xfrm>
          <a:custGeom>
            <a:avLst/>
            <a:gdLst/>
            <a:ahLst/>
            <a:cxnLst/>
            <a:rect l="l" t="t" r="r" b="b"/>
            <a:pathLst>
              <a:path w="1247139" h="497205">
                <a:moveTo>
                  <a:pt x="1246632" y="0"/>
                </a:moveTo>
                <a:lnTo>
                  <a:pt x="0" y="0"/>
                </a:lnTo>
                <a:lnTo>
                  <a:pt x="0" y="496824"/>
                </a:lnTo>
                <a:lnTo>
                  <a:pt x="1246632" y="496824"/>
                </a:lnTo>
                <a:lnTo>
                  <a:pt x="1246632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8848" y="1115949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Chanta</a:t>
            </a:r>
            <a:r>
              <a:rPr sz="2000" spc="-5" dirty="0"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7760" y="1545335"/>
            <a:ext cx="2063750" cy="485140"/>
          </a:xfrm>
          <a:custGeom>
            <a:avLst/>
            <a:gdLst/>
            <a:ahLst/>
            <a:cxnLst/>
            <a:rect l="l" t="t" r="r" b="b"/>
            <a:pathLst>
              <a:path w="2063750" h="485139">
                <a:moveTo>
                  <a:pt x="941819" y="0"/>
                </a:moveTo>
                <a:lnTo>
                  <a:pt x="0" y="0"/>
                </a:lnTo>
                <a:lnTo>
                  <a:pt x="0" y="484632"/>
                </a:lnTo>
                <a:lnTo>
                  <a:pt x="941819" y="484632"/>
                </a:lnTo>
                <a:lnTo>
                  <a:pt x="941819" y="0"/>
                </a:lnTo>
                <a:close/>
              </a:path>
              <a:path w="2063750" h="485139">
                <a:moveTo>
                  <a:pt x="2063496" y="0"/>
                </a:moveTo>
                <a:lnTo>
                  <a:pt x="941832" y="0"/>
                </a:lnTo>
                <a:lnTo>
                  <a:pt x="941832" y="484632"/>
                </a:lnTo>
                <a:lnTo>
                  <a:pt x="2063496" y="484632"/>
                </a:lnTo>
                <a:lnTo>
                  <a:pt x="2063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4310" y="1603375"/>
            <a:ext cx="13538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5955" algn="l"/>
              </a:tabLst>
            </a:pPr>
            <a:r>
              <a:rPr sz="2000" dirty="0">
                <a:latin typeface="Times New Roman"/>
                <a:cs typeface="Times New Roman"/>
              </a:rPr>
              <a:t>30	</a:t>
            </a:r>
            <a:r>
              <a:rPr sz="2000" spc="-15" dirty="0">
                <a:latin typeface="Times New Roman"/>
                <a:cs typeface="Times New Roman"/>
              </a:rPr>
              <a:t>Ringer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1255" y="1545336"/>
            <a:ext cx="1247140" cy="485140"/>
          </a:xfrm>
          <a:custGeom>
            <a:avLst/>
            <a:gdLst/>
            <a:ahLst/>
            <a:cxnLst/>
            <a:rect l="l" t="t" r="r" b="b"/>
            <a:pathLst>
              <a:path w="1247139" h="485139">
                <a:moveTo>
                  <a:pt x="1246632" y="0"/>
                </a:moveTo>
                <a:lnTo>
                  <a:pt x="0" y="0"/>
                </a:lnTo>
                <a:lnTo>
                  <a:pt x="0" y="484632"/>
                </a:lnTo>
                <a:lnTo>
                  <a:pt x="1246632" y="484632"/>
                </a:lnTo>
                <a:lnTo>
                  <a:pt x="1246632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28848" y="1603375"/>
            <a:ext cx="5664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nne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24585" y="146177"/>
            <a:ext cx="6986270" cy="4066540"/>
            <a:chOff x="1124585" y="146177"/>
            <a:chExt cx="6986270" cy="4066540"/>
          </a:xfrm>
        </p:grpSpPr>
        <p:sp>
          <p:nvSpPr>
            <p:cNvPr id="27" name="object 27"/>
            <p:cNvSpPr/>
            <p:nvPr/>
          </p:nvSpPr>
          <p:spPr>
            <a:xfrm>
              <a:off x="1126236" y="150876"/>
              <a:ext cx="3175" cy="487680"/>
            </a:xfrm>
            <a:custGeom>
              <a:avLst/>
              <a:gdLst/>
              <a:ahLst/>
              <a:cxnLst/>
              <a:rect l="l" t="t" r="r" b="b"/>
              <a:pathLst>
                <a:path w="3175" h="487680">
                  <a:moveTo>
                    <a:pt x="3047" y="0"/>
                  </a:moveTo>
                  <a:lnTo>
                    <a:pt x="3047" y="487679"/>
                  </a:lnTo>
                </a:path>
                <a:path w="3175" h="487680">
                  <a:moveTo>
                    <a:pt x="0" y="0"/>
                  </a:moveTo>
                  <a:lnTo>
                    <a:pt x="0" y="48767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7760" y="633984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41832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1116" y="150876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80">
                  <a:moveTo>
                    <a:pt x="0" y="0"/>
                  </a:moveTo>
                  <a:lnTo>
                    <a:pt x="0" y="48767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9592" y="149352"/>
              <a:ext cx="1122045" cy="487680"/>
            </a:xfrm>
            <a:custGeom>
              <a:avLst/>
              <a:gdLst/>
              <a:ahLst/>
              <a:cxnLst/>
              <a:rect l="l" t="t" r="r" b="b"/>
              <a:pathLst>
                <a:path w="1122045" h="487680">
                  <a:moveTo>
                    <a:pt x="3047" y="0"/>
                  </a:moveTo>
                  <a:lnTo>
                    <a:pt x="3047" y="487680"/>
                  </a:lnTo>
                </a:path>
                <a:path w="1122045" h="487680">
                  <a:moveTo>
                    <a:pt x="0" y="484632"/>
                  </a:moveTo>
                  <a:lnTo>
                    <a:pt x="1121664" y="484632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89732" y="150876"/>
              <a:ext cx="3175" cy="487680"/>
            </a:xfrm>
            <a:custGeom>
              <a:avLst/>
              <a:gdLst/>
              <a:ahLst/>
              <a:cxnLst/>
              <a:rect l="l" t="t" r="r" b="b"/>
              <a:pathLst>
                <a:path w="3175" h="487680">
                  <a:moveTo>
                    <a:pt x="0" y="0"/>
                  </a:moveTo>
                  <a:lnTo>
                    <a:pt x="0" y="487679"/>
                  </a:lnTo>
                </a:path>
                <a:path w="3175" h="487680">
                  <a:moveTo>
                    <a:pt x="3048" y="0"/>
                  </a:moveTo>
                  <a:lnTo>
                    <a:pt x="3048" y="48767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1255" y="633984"/>
              <a:ext cx="1247140" cy="0"/>
            </a:xfrm>
            <a:custGeom>
              <a:avLst/>
              <a:gdLst/>
              <a:ahLst/>
              <a:cxnLst/>
              <a:rect l="l" t="t" r="r" b="b"/>
              <a:pathLst>
                <a:path w="1247139">
                  <a:moveTo>
                    <a:pt x="0" y="0"/>
                  </a:moveTo>
                  <a:lnTo>
                    <a:pt x="1246632" y="0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6236" y="150876"/>
              <a:ext cx="3316604" cy="899160"/>
            </a:xfrm>
            <a:custGeom>
              <a:avLst/>
              <a:gdLst/>
              <a:ahLst/>
              <a:cxnLst/>
              <a:rect l="l" t="t" r="r" b="b"/>
              <a:pathLst>
                <a:path w="3316604" h="899160">
                  <a:moveTo>
                    <a:pt x="3316224" y="0"/>
                  </a:moveTo>
                  <a:lnTo>
                    <a:pt x="3316224" y="487679"/>
                  </a:lnTo>
                </a:path>
                <a:path w="3316604" h="899160">
                  <a:moveTo>
                    <a:pt x="3313176" y="0"/>
                  </a:moveTo>
                  <a:lnTo>
                    <a:pt x="3313176" y="487679"/>
                  </a:lnTo>
                </a:path>
                <a:path w="3316604" h="899160">
                  <a:moveTo>
                    <a:pt x="3047" y="487679"/>
                  </a:moveTo>
                  <a:lnTo>
                    <a:pt x="3047" y="899160"/>
                  </a:lnTo>
                </a:path>
                <a:path w="3316604" h="899160">
                  <a:moveTo>
                    <a:pt x="0" y="487679"/>
                  </a:moveTo>
                  <a:lnTo>
                    <a:pt x="0" y="899160"/>
                  </a:lnTo>
                </a:path>
                <a:path w="3316604" h="899160">
                  <a:moveTo>
                    <a:pt x="3047" y="896112"/>
                  </a:moveTo>
                  <a:lnTo>
                    <a:pt x="944880" y="896112"/>
                  </a:lnTo>
                </a:path>
                <a:path w="3316604" h="899160">
                  <a:moveTo>
                    <a:pt x="944880" y="487679"/>
                  </a:moveTo>
                  <a:lnTo>
                    <a:pt x="944880" y="899160"/>
                  </a:lnTo>
                </a:path>
                <a:path w="3316604" h="899160">
                  <a:moveTo>
                    <a:pt x="3047" y="487679"/>
                  </a:moveTo>
                  <a:lnTo>
                    <a:pt x="944880" y="487679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2640" y="637032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79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6236" y="638556"/>
              <a:ext cx="3316604" cy="908685"/>
            </a:xfrm>
            <a:custGeom>
              <a:avLst/>
              <a:gdLst/>
              <a:ahLst/>
              <a:cxnLst/>
              <a:rect l="l" t="t" r="r" b="b"/>
              <a:pathLst>
                <a:path w="3316604" h="908685">
                  <a:moveTo>
                    <a:pt x="944880" y="408432"/>
                  </a:moveTo>
                  <a:lnTo>
                    <a:pt x="2066544" y="408432"/>
                  </a:lnTo>
                </a:path>
                <a:path w="3316604" h="908685">
                  <a:moveTo>
                    <a:pt x="2063495" y="0"/>
                  </a:moveTo>
                  <a:lnTo>
                    <a:pt x="2063495" y="411480"/>
                  </a:lnTo>
                </a:path>
                <a:path w="3316604" h="908685">
                  <a:moveTo>
                    <a:pt x="944880" y="0"/>
                  </a:moveTo>
                  <a:lnTo>
                    <a:pt x="2066544" y="0"/>
                  </a:lnTo>
                </a:path>
                <a:path w="3316604" h="908685">
                  <a:moveTo>
                    <a:pt x="2066544" y="0"/>
                  </a:moveTo>
                  <a:lnTo>
                    <a:pt x="2066544" y="411480"/>
                  </a:lnTo>
                </a:path>
                <a:path w="3316604" h="908685">
                  <a:moveTo>
                    <a:pt x="2066544" y="408432"/>
                  </a:moveTo>
                  <a:lnTo>
                    <a:pt x="3313176" y="408432"/>
                  </a:lnTo>
                </a:path>
                <a:path w="3316604" h="908685">
                  <a:moveTo>
                    <a:pt x="3316224" y="0"/>
                  </a:moveTo>
                  <a:lnTo>
                    <a:pt x="3316224" y="411480"/>
                  </a:lnTo>
                </a:path>
                <a:path w="3316604" h="908685">
                  <a:moveTo>
                    <a:pt x="3313176" y="0"/>
                  </a:moveTo>
                  <a:lnTo>
                    <a:pt x="3313176" y="411480"/>
                  </a:lnTo>
                </a:path>
                <a:path w="3316604" h="908685">
                  <a:moveTo>
                    <a:pt x="2066544" y="0"/>
                  </a:moveTo>
                  <a:lnTo>
                    <a:pt x="3313176" y="0"/>
                  </a:lnTo>
                </a:path>
                <a:path w="3316604" h="908685">
                  <a:moveTo>
                    <a:pt x="3047" y="411480"/>
                  </a:moveTo>
                  <a:lnTo>
                    <a:pt x="3047" y="908304"/>
                  </a:lnTo>
                </a:path>
                <a:path w="3316604" h="908685">
                  <a:moveTo>
                    <a:pt x="0" y="411480"/>
                  </a:moveTo>
                  <a:lnTo>
                    <a:pt x="0" y="908304"/>
                  </a:lnTo>
                </a:path>
                <a:path w="3316604" h="908685">
                  <a:moveTo>
                    <a:pt x="3047" y="905256"/>
                  </a:moveTo>
                  <a:lnTo>
                    <a:pt x="944880" y="905256"/>
                  </a:lnTo>
                </a:path>
                <a:path w="3316604" h="908685">
                  <a:moveTo>
                    <a:pt x="944880" y="411480"/>
                  </a:moveTo>
                  <a:lnTo>
                    <a:pt x="944880" y="908304"/>
                  </a:lnTo>
                </a:path>
                <a:path w="3316604" h="908685">
                  <a:moveTo>
                    <a:pt x="3047" y="411480"/>
                  </a:moveTo>
                  <a:lnTo>
                    <a:pt x="944880" y="41148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2640" y="1048512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h="497205">
                  <a:moveTo>
                    <a:pt x="0" y="0"/>
                  </a:moveTo>
                  <a:lnTo>
                    <a:pt x="0" y="496824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6236" y="1050035"/>
              <a:ext cx="3316604" cy="981710"/>
            </a:xfrm>
            <a:custGeom>
              <a:avLst/>
              <a:gdLst/>
              <a:ahLst/>
              <a:cxnLst/>
              <a:rect l="l" t="t" r="r" b="b"/>
              <a:pathLst>
                <a:path w="3316604" h="981710">
                  <a:moveTo>
                    <a:pt x="944880" y="493775"/>
                  </a:moveTo>
                  <a:lnTo>
                    <a:pt x="2066544" y="493775"/>
                  </a:lnTo>
                </a:path>
                <a:path w="3316604" h="981710">
                  <a:moveTo>
                    <a:pt x="2063495" y="0"/>
                  </a:moveTo>
                  <a:lnTo>
                    <a:pt x="2063495" y="496824"/>
                  </a:lnTo>
                </a:path>
                <a:path w="3316604" h="981710">
                  <a:moveTo>
                    <a:pt x="944880" y="0"/>
                  </a:moveTo>
                  <a:lnTo>
                    <a:pt x="2066544" y="0"/>
                  </a:lnTo>
                </a:path>
                <a:path w="3316604" h="981710">
                  <a:moveTo>
                    <a:pt x="2066544" y="0"/>
                  </a:moveTo>
                  <a:lnTo>
                    <a:pt x="2066544" y="496824"/>
                  </a:lnTo>
                </a:path>
                <a:path w="3316604" h="981710">
                  <a:moveTo>
                    <a:pt x="2066544" y="493775"/>
                  </a:moveTo>
                  <a:lnTo>
                    <a:pt x="3313176" y="493775"/>
                  </a:lnTo>
                </a:path>
                <a:path w="3316604" h="981710">
                  <a:moveTo>
                    <a:pt x="3316224" y="0"/>
                  </a:moveTo>
                  <a:lnTo>
                    <a:pt x="3316224" y="496824"/>
                  </a:lnTo>
                </a:path>
                <a:path w="3316604" h="981710">
                  <a:moveTo>
                    <a:pt x="3313176" y="0"/>
                  </a:moveTo>
                  <a:lnTo>
                    <a:pt x="3313176" y="496824"/>
                  </a:lnTo>
                </a:path>
                <a:path w="3316604" h="981710">
                  <a:moveTo>
                    <a:pt x="2066544" y="0"/>
                  </a:moveTo>
                  <a:lnTo>
                    <a:pt x="3313176" y="0"/>
                  </a:lnTo>
                </a:path>
                <a:path w="3316604" h="981710">
                  <a:moveTo>
                    <a:pt x="3047" y="496824"/>
                  </a:moveTo>
                  <a:lnTo>
                    <a:pt x="3047" y="981455"/>
                  </a:lnTo>
                </a:path>
                <a:path w="3316604" h="981710">
                  <a:moveTo>
                    <a:pt x="0" y="496824"/>
                  </a:moveTo>
                  <a:lnTo>
                    <a:pt x="0" y="981455"/>
                  </a:lnTo>
                </a:path>
                <a:path w="3316604" h="981710">
                  <a:moveTo>
                    <a:pt x="944880" y="496824"/>
                  </a:moveTo>
                  <a:lnTo>
                    <a:pt x="944880" y="981455"/>
                  </a:lnTo>
                </a:path>
                <a:path w="3316604" h="981710">
                  <a:moveTo>
                    <a:pt x="3047" y="496824"/>
                  </a:moveTo>
                  <a:lnTo>
                    <a:pt x="944880" y="496824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2640" y="1545335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39">
                  <a:moveTo>
                    <a:pt x="0" y="0"/>
                  </a:moveTo>
                  <a:lnTo>
                    <a:pt x="0" y="484631"/>
                  </a:lnTo>
                </a:path>
              </a:pathLst>
            </a:custGeom>
            <a:ln w="6096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1116" y="1546860"/>
              <a:ext cx="2371725" cy="485140"/>
            </a:xfrm>
            <a:custGeom>
              <a:avLst/>
              <a:gdLst/>
              <a:ahLst/>
              <a:cxnLst/>
              <a:rect l="l" t="t" r="r" b="b"/>
              <a:pathLst>
                <a:path w="2371725" h="485139">
                  <a:moveTo>
                    <a:pt x="1118615" y="0"/>
                  </a:moveTo>
                  <a:lnTo>
                    <a:pt x="1118615" y="484631"/>
                  </a:lnTo>
                </a:path>
                <a:path w="2371725" h="485139">
                  <a:moveTo>
                    <a:pt x="0" y="0"/>
                  </a:moveTo>
                  <a:lnTo>
                    <a:pt x="1121664" y="0"/>
                  </a:lnTo>
                </a:path>
                <a:path w="2371725" h="485139">
                  <a:moveTo>
                    <a:pt x="1121664" y="0"/>
                  </a:moveTo>
                  <a:lnTo>
                    <a:pt x="1121664" y="484631"/>
                  </a:lnTo>
                </a:path>
                <a:path w="2371725" h="485139">
                  <a:moveTo>
                    <a:pt x="2371344" y="0"/>
                  </a:moveTo>
                  <a:lnTo>
                    <a:pt x="2371344" y="484631"/>
                  </a:lnTo>
                </a:path>
                <a:path w="2371725" h="485139">
                  <a:moveTo>
                    <a:pt x="2368296" y="0"/>
                  </a:moveTo>
                  <a:lnTo>
                    <a:pt x="2368296" y="484631"/>
                  </a:lnTo>
                </a:path>
                <a:path w="2371725" h="485139">
                  <a:moveTo>
                    <a:pt x="1121664" y="0"/>
                  </a:moveTo>
                  <a:lnTo>
                    <a:pt x="2368296" y="0"/>
                  </a:lnTo>
                </a:path>
              </a:pathLst>
            </a:custGeom>
            <a:ln w="3175">
              <a:solidFill>
                <a:srgbClr val="7A5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3544" y="2124456"/>
              <a:ext cx="3377184" cy="20878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9263" y="2151887"/>
              <a:ext cx="3282695" cy="199643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202805" y="2126944"/>
            <a:ext cx="706120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10"/>
              </a:spcBef>
            </a:pP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73168" y="2648711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42021" y="262173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73168" y="2874263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42021" y="2847797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3168" y="3099815"/>
            <a:ext cx="3301365" cy="451484"/>
          </a:xfrm>
          <a:custGeom>
            <a:avLst/>
            <a:gdLst/>
            <a:ahLst/>
            <a:cxnLst/>
            <a:rect l="l" t="t" r="r" b="b"/>
            <a:pathLst>
              <a:path w="3301365" h="451485">
                <a:moveTo>
                  <a:pt x="1078979" y="225564"/>
                </a:moveTo>
                <a:lnTo>
                  <a:pt x="0" y="225564"/>
                </a:lnTo>
                <a:lnTo>
                  <a:pt x="0" y="451116"/>
                </a:lnTo>
                <a:lnTo>
                  <a:pt x="1078979" y="451116"/>
                </a:lnTo>
                <a:lnTo>
                  <a:pt x="1078979" y="225564"/>
                </a:lnTo>
                <a:close/>
              </a:path>
              <a:path w="3301365" h="451485">
                <a:moveTo>
                  <a:pt x="1078979" y="0"/>
                </a:moveTo>
                <a:lnTo>
                  <a:pt x="0" y="0"/>
                </a:lnTo>
                <a:lnTo>
                  <a:pt x="0" y="225552"/>
                </a:lnTo>
                <a:lnTo>
                  <a:pt x="1078979" y="225552"/>
                </a:lnTo>
                <a:lnTo>
                  <a:pt x="1078979" y="0"/>
                </a:lnTo>
                <a:close/>
              </a:path>
              <a:path w="3301365" h="451485">
                <a:moveTo>
                  <a:pt x="3300984" y="225564"/>
                </a:moveTo>
                <a:lnTo>
                  <a:pt x="2441448" y="225564"/>
                </a:lnTo>
                <a:lnTo>
                  <a:pt x="1078992" y="225564"/>
                </a:lnTo>
                <a:lnTo>
                  <a:pt x="1078992" y="451116"/>
                </a:lnTo>
                <a:lnTo>
                  <a:pt x="2441448" y="451116"/>
                </a:lnTo>
                <a:lnTo>
                  <a:pt x="3300984" y="451116"/>
                </a:lnTo>
                <a:lnTo>
                  <a:pt x="3300984" y="225564"/>
                </a:lnTo>
                <a:close/>
              </a:path>
              <a:path w="3301365" h="451485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52"/>
                </a:lnTo>
                <a:lnTo>
                  <a:pt x="2441448" y="225552"/>
                </a:lnTo>
                <a:lnTo>
                  <a:pt x="3300984" y="225552"/>
                </a:lnTo>
                <a:lnTo>
                  <a:pt x="3300984" y="0"/>
                </a:lnTo>
                <a:close/>
              </a:path>
            </a:pathLst>
          </a:custGeom>
          <a:solidFill>
            <a:srgbClr val="928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42021" y="3060303"/>
            <a:ext cx="221615" cy="4781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73168" y="3550932"/>
            <a:ext cx="3301365" cy="228600"/>
          </a:xfrm>
          <a:custGeom>
            <a:avLst/>
            <a:gdLst/>
            <a:ahLst/>
            <a:cxnLst/>
            <a:rect l="l" t="t" r="r" b="b"/>
            <a:pathLst>
              <a:path w="3301365" h="228600">
                <a:moveTo>
                  <a:pt x="1078979" y="0"/>
                </a:moveTo>
                <a:lnTo>
                  <a:pt x="0" y="0"/>
                </a:lnTo>
                <a:lnTo>
                  <a:pt x="0" y="228587"/>
                </a:lnTo>
                <a:lnTo>
                  <a:pt x="1078979" y="228587"/>
                </a:lnTo>
                <a:lnTo>
                  <a:pt x="1078979" y="0"/>
                </a:lnTo>
                <a:close/>
              </a:path>
              <a:path w="3301365" h="22860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8587"/>
                </a:lnTo>
                <a:lnTo>
                  <a:pt x="2441448" y="228587"/>
                </a:lnTo>
                <a:lnTo>
                  <a:pt x="3300984" y="228587"/>
                </a:lnTo>
                <a:lnTo>
                  <a:pt x="3300984" y="0"/>
                </a:lnTo>
                <a:close/>
              </a:path>
            </a:pathLst>
          </a:custGeom>
          <a:solidFill>
            <a:srgbClr val="EF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50911" y="3522345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73168" y="3779532"/>
            <a:ext cx="3301365" cy="226060"/>
          </a:xfrm>
          <a:custGeom>
            <a:avLst/>
            <a:gdLst/>
            <a:ahLst/>
            <a:cxnLst/>
            <a:rect l="l" t="t" r="r" b="b"/>
            <a:pathLst>
              <a:path w="3301365" h="226060">
                <a:moveTo>
                  <a:pt x="1078979" y="0"/>
                </a:moveTo>
                <a:lnTo>
                  <a:pt x="0" y="0"/>
                </a:lnTo>
                <a:lnTo>
                  <a:pt x="0" y="225539"/>
                </a:lnTo>
                <a:lnTo>
                  <a:pt x="1078979" y="225539"/>
                </a:lnTo>
                <a:lnTo>
                  <a:pt x="1078979" y="0"/>
                </a:lnTo>
                <a:close/>
              </a:path>
              <a:path w="3301365" h="226060">
                <a:moveTo>
                  <a:pt x="3300984" y="0"/>
                </a:moveTo>
                <a:lnTo>
                  <a:pt x="2441448" y="0"/>
                </a:lnTo>
                <a:lnTo>
                  <a:pt x="1078992" y="0"/>
                </a:lnTo>
                <a:lnTo>
                  <a:pt x="1078992" y="225539"/>
                </a:lnTo>
                <a:lnTo>
                  <a:pt x="2441448" y="225539"/>
                </a:lnTo>
                <a:lnTo>
                  <a:pt x="3300984" y="225539"/>
                </a:lnTo>
                <a:lnTo>
                  <a:pt x="330098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04861" y="374949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2029" y="3058210"/>
            <a:ext cx="3860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King  </a:t>
            </a:r>
            <a:r>
              <a:rPr sz="1400" spc="-2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88228" y="3058210"/>
            <a:ext cx="41275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J</a:t>
            </a:r>
            <a:r>
              <a:rPr sz="1400" spc="-15" dirty="0">
                <a:latin typeface="Arial MT"/>
                <a:cs typeface="Arial MT"/>
              </a:rPr>
              <a:t>oh</a:t>
            </a:r>
            <a:r>
              <a:rPr sz="1400" spc="-5" dirty="0">
                <a:latin typeface="Arial MT"/>
                <a:cs typeface="Arial MT"/>
              </a:rPr>
              <a:t>n 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2029" y="3522421"/>
            <a:ext cx="757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Trembley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88228" y="3522421"/>
            <a:ext cx="4127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ar</a:t>
            </a: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12029" y="3735120"/>
            <a:ext cx="6146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Cr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r  </a:t>
            </a:r>
            <a:r>
              <a:rPr sz="1400" spc="-15" dirty="0">
                <a:latin typeface="Arial MT"/>
                <a:cs typeface="Arial MT"/>
              </a:rPr>
              <a:t>Brown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88228" y="3735120"/>
            <a:ext cx="43688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Paul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Le</a:t>
            </a:r>
            <a:r>
              <a:rPr sz="1400" spc="-5" dirty="0">
                <a:latin typeface="Arial MT"/>
                <a:cs typeface="Arial MT"/>
              </a:rPr>
              <a:t>sly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14616" y="4005071"/>
            <a:ext cx="859790" cy="226060"/>
          </a:xfrm>
          <a:custGeom>
            <a:avLst/>
            <a:gdLst/>
            <a:ahLst/>
            <a:cxnLst/>
            <a:rect l="l" t="t" r="r" b="b"/>
            <a:pathLst>
              <a:path w="859790" h="226060">
                <a:moveTo>
                  <a:pt x="859535" y="0"/>
                </a:moveTo>
                <a:lnTo>
                  <a:pt x="0" y="0"/>
                </a:lnTo>
                <a:lnTo>
                  <a:pt x="0" y="225551"/>
                </a:lnTo>
                <a:lnTo>
                  <a:pt x="859535" y="225551"/>
                </a:lnTo>
                <a:lnTo>
                  <a:pt x="85953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04861" y="3975557"/>
            <a:ext cx="4902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4488" y="487426"/>
            <a:ext cx="8565515" cy="6370955"/>
            <a:chOff x="94488" y="487426"/>
            <a:chExt cx="8565515" cy="6370955"/>
          </a:xfrm>
        </p:grpSpPr>
        <p:sp>
          <p:nvSpPr>
            <p:cNvPr id="62" name="object 62"/>
            <p:cNvSpPr/>
            <p:nvPr/>
          </p:nvSpPr>
          <p:spPr>
            <a:xfrm>
              <a:off x="858011" y="644652"/>
              <a:ext cx="287020" cy="1929764"/>
            </a:xfrm>
            <a:custGeom>
              <a:avLst/>
              <a:gdLst/>
              <a:ahLst/>
              <a:cxnLst/>
              <a:rect l="l" t="t" r="r" b="b"/>
              <a:pathLst>
                <a:path w="287019" h="1929764">
                  <a:moveTo>
                    <a:pt x="286512" y="0"/>
                  </a:moveTo>
                  <a:lnTo>
                    <a:pt x="0" y="0"/>
                  </a:lnTo>
                </a:path>
                <a:path w="287019" h="1929764">
                  <a:moveTo>
                    <a:pt x="0" y="1929384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74691" y="2144268"/>
              <a:ext cx="1079500" cy="506095"/>
            </a:xfrm>
            <a:custGeom>
              <a:avLst/>
              <a:gdLst/>
              <a:ahLst/>
              <a:cxnLst/>
              <a:rect l="l" t="t" r="r" b="b"/>
              <a:pathLst>
                <a:path w="1079500" h="506094">
                  <a:moveTo>
                    <a:pt x="3048" y="3048"/>
                  </a:moveTo>
                  <a:lnTo>
                    <a:pt x="3048" y="505968"/>
                  </a:lnTo>
                </a:path>
                <a:path w="1079500" h="506094">
                  <a:moveTo>
                    <a:pt x="0" y="0"/>
                  </a:moveTo>
                  <a:lnTo>
                    <a:pt x="0" y="505968"/>
                  </a:lnTo>
                </a:path>
                <a:path w="1079500" h="506094">
                  <a:moveTo>
                    <a:pt x="0" y="502920"/>
                  </a:moveTo>
                  <a:lnTo>
                    <a:pt x="1078992" y="50292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49111" y="214579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92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71643" y="2144268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39">
                  <a:moveTo>
                    <a:pt x="0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73167" y="214884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53684" y="2144268"/>
              <a:ext cx="1362710" cy="506095"/>
            </a:xfrm>
            <a:custGeom>
              <a:avLst/>
              <a:gdLst/>
              <a:ahLst/>
              <a:cxnLst/>
              <a:rect l="l" t="t" r="r" b="b"/>
              <a:pathLst>
                <a:path w="1362709" h="506094">
                  <a:moveTo>
                    <a:pt x="0" y="3048"/>
                  </a:moveTo>
                  <a:lnTo>
                    <a:pt x="0" y="505968"/>
                  </a:lnTo>
                </a:path>
                <a:path w="1362709" h="506094">
                  <a:moveTo>
                    <a:pt x="0" y="502920"/>
                  </a:moveTo>
                  <a:lnTo>
                    <a:pt x="1362456" y="502920"/>
                  </a:lnTo>
                </a:path>
                <a:path w="1362709" h="506094">
                  <a:moveTo>
                    <a:pt x="1359408" y="3048"/>
                  </a:moveTo>
                  <a:lnTo>
                    <a:pt x="1359408" y="505968"/>
                  </a:lnTo>
                </a:path>
                <a:path w="1362709" h="506094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52159" y="2148840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16140" y="2144268"/>
              <a:ext cx="862965" cy="506095"/>
            </a:xfrm>
            <a:custGeom>
              <a:avLst/>
              <a:gdLst/>
              <a:ahLst/>
              <a:cxnLst/>
              <a:rect l="l" t="t" r="r" b="b"/>
              <a:pathLst>
                <a:path w="862965" h="506094">
                  <a:moveTo>
                    <a:pt x="0" y="3048"/>
                  </a:moveTo>
                  <a:lnTo>
                    <a:pt x="0" y="505968"/>
                  </a:lnTo>
                </a:path>
                <a:path w="862965" h="506094">
                  <a:moveTo>
                    <a:pt x="0" y="502920"/>
                  </a:moveTo>
                  <a:lnTo>
                    <a:pt x="859535" y="502920"/>
                  </a:lnTo>
                </a:path>
                <a:path w="862965" h="506094">
                  <a:moveTo>
                    <a:pt x="862583" y="0"/>
                  </a:moveTo>
                  <a:lnTo>
                    <a:pt x="862583" y="505968"/>
                  </a:lnTo>
                </a:path>
                <a:path w="862965" h="506094">
                  <a:moveTo>
                    <a:pt x="859535" y="3048"/>
                  </a:moveTo>
                  <a:lnTo>
                    <a:pt x="859535" y="505968"/>
                  </a:lnTo>
                </a:path>
                <a:path w="862965" h="506094">
                  <a:moveTo>
                    <a:pt x="0" y="0"/>
                  </a:moveTo>
                  <a:lnTo>
                    <a:pt x="862583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14616" y="2148840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74691" y="2650236"/>
              <a:ext cx="1079500" cy="226060"/>
            </a:xfrm>
            <a:custGeom>
              <a:avLst/>
              <a:gdLst/>
              <a:ahLst/>
              <a:cxnLst/>
              <a:rect l="l" t="t" r="r" b="b"/>
              <a:pathLst>
                <a:path w="1079500" h="226060">
                  <a:moveTo>
                    <a:pt x="3048" y="0"/>
                  </a:moveTo>
                  <a:lnTo>
                    <a:pt x="3048" y="225551"/>
                  </a:lnTo>
                </a:path>
                <a:path w="1079500" h="226060">
                  <a:moveTo>
                    <a:pt x="0" y="0"/>
                  </a:moveTo>
                  <a:lnTo>
                    <a:pt x="0" y="225551"/>
                  </a:lnTo>
                </a:path>
                <a:path w="1079500" h="226060">
                  <a:moveTo>
                    <a:pt x="0" y="222503"/>
                  </a:moveTo>
                  <a:lnTo>
                    <a:pt x="1078992" y="2225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849111" y="264871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74691" y="2650236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0"/>
                  </a:moveTo>
                  <a:lnTo>
                    <a:pt x="1078992" y="0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0"/>
                  </a:moveTo>
                  <a:lnTo>
                    <a:pt x="2441448" y="0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0"/>
                  </a:moveTo>
                  <a:lnTo>
                    <a:pt x="3300984" y="0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3"/>
                  </a:lnTo>
                </a:path>
                <a:path w="3304540" h="451485">
                  <a:moveTo>
                    <a:pt x="0" y="225551"/>
                  </a:moveTo>
                  <a:lnTo>
                    <a:pt x="0" y="451103"/>
                  </a:lnTo>
                </a:path>
                <a:path w="3304540" h="451485">
                  <a:moveTo>
                    <a:pt x="0" y="448055"/>
                  </a:moveTo>
                  <a:lnTo>
                    <a:pt x="1078992" y="448055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49111" y="2874264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74691" y="2875787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3"/>
                  </a:lnTo>
                </a:path>
                <a:path w="3304540" h="451485">
                  <a:moveTo>
                    <a:pt x="0" y="225551"/>
                  </a:moveTo>
                  <a:lnTo>
                    <a:pt x="0" y="451103"/>
                  </a:lnTo>
                </a:path>
                <a:path w="3304540" h="451485">
                  <a:moveTo>
                    <a:pt x="0" y="451103"/>
                  </a:moveTo>
                  <a:lnTo>
                    <a:pt x="1078992" y="4511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49111" y="309981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74691" y="3101340"/>
              <a:ext cx="3304540" cy="451484"/>
            </a:xfrm>
            <a:custGeom>
              <a:avLst/>
              <a:gdLst/>
              <a:ahLst/>
              <a:cxnLst/>
              <a:rect l="l" t="t" r="r" b="b"/>
              <a:pathLst>
                <a:path w="3304540" h="451485">
                  <a:moveTo>
                    <a:pt x="0" y="3048"/>
                  </a:moveTo>
                  <a:lnTo>
                    <a:pt x="1078992" y="3048"/>
                  </a:lnTo>
                </a:path>
                <a:path w="3304540" h="451485">
                  <a:moveTo>
                    <a:pt x="1078992" y="0"/>
                  </a:moveTo>
                  <a:lnTo>
                    <a:pt x="1078992" y="225551"/>
                  </a:lnTo>
                </a:path>
                <a:path w="3304540" h="451485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1485">
                  <a:moveTo>
                    <a:pt x="2438400" y="0"/>
                  </a:moveTo>
                  <a:lnTo>
                    <a:pt x="2438400" y="225551"/>
                  </a:lnTo>
                </a:path>
                <a:path w="3304540" h="451485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1485">
                  <a:moveTo>
                    <a:pt x="2441448" y="0"/>
                  </a:moveTo>
                  <a:lnTo>
                    <a:pt x="2441448" y="225551"/>
                  </a:lnTo>
                </a:path>
                <a:path w="3304540" h="451485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1485">
                  <a:moveTo>
                    <a:pt x="3304032" y="0"/>
                  </a:moveTo>
                  <a:lnTo>
                    <a:pt x="3304032" y="225551"/>
                  </a:lnTo>
                </a:path>
                <a:path w="3304540" h="451485">
                  <a:moveTo>
                    <a:pt x="3300984" y="0"/>
                  </a:moveTo>
                  <a:lnTo>
                    <a:pt x="3300984" y="225551"/>
                  </a:lnTo>
                </a:path>
                <a:path w="3304540" h="451485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1485">
                  <a:moveTo>
                    <a:pt x="3048" y="225551"/>
                  </a:moveTo>
                  <a:lnTo>
                    <a:pt x="3048" y="451104"/>
                  </a:lnTo>
                </a:path>
                <a:path w="3304540" h="451485">
                  <a:moveTo>
                    <a:pt x="0" y="225551"/>
                  </a:moveTo>
                  <a:lnTo>
                    <a:pt x="0" y="451104"/>
                  </a:lnTo>
                </a:path>
                <a:path w="3304540" h="451485">
                  <a:moveTo>
                    <a:pt x="0" y="451104"/>
                  </a:moveTo>
                  <a:lnTo>
                    <a:pt x="1078992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49111" y="3325368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2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74691" y="3326892"/>
              <a:ext cx="3304540" cy="454659"/>
            </a:xfrm>
            <a:custGeom>
              <a:avLst/>
              <a:gdLst/>
              <a:ahLst/>
              <a:cxnLst/>
              <a:rect l="l" t="t" r="r" b="b"/>
              <a:pathLst>
                <a:path w="3304540" h="454660">
                  <a:moveTo>
                    <a:pt x="0" y="3048"/>
                  </a:moveTo>
                  <a:lnTo>
                    <a:pt x="1078992" y="3048"/>
                  </a:lnTo>
                </a:path>
                <a:path w="3304540" h="454660">
                  <a:moveTo>
                    <a:pt x="1078992" y="0"/>
                  </a:moveTo>
                  <a:lnTo>
                    <a:pt x="1078992" y="225552"/>
                  </a:lnTo>
                </a:path>
                <a:path w="3304540" h="454660">
                  <a:moveTo>
                    <a:pt x="1078992" y="225552"/>
                  </a:moveTo>
                  <a:lnTo>
                    <a:pt x="2441448" y="225552"/>
                  </a:lnTo>
                </a:path>
                <a:path w="3304540" h="454660">
                  <a:moveTo>
                    <a:pt x="2438400" y="0"/>
                  </a:moveTo>
                  <a:lnTo>
                    <a:pt x="2438400" y="225552"/>
                  </a:lnTo>
                </a:path>
                <a:path w="3304540" h="454660">
                  <a:moveTo>
                    <a:pt x="1078992" y="3048"/>
                  </a:moveTo>
                  <a:lnTo>
                    <a:pt x="2441448" y="3048"/>
                  </a:lnTo>
                </a:path>
                <a:path w="3304540" h="454660">
                  <a:moveTo>
                    <a:pt x="2441448" y="0"/>
                  </a:moveTo>
                  <a:lnTo>
                    <a:pt x="2441448" y="225552"/>
                  </a:lnTo>
                </a:path>
                <a:path w="3304540" h="454660">
                  <a:moveTo>
                    <a:pt x="2441448" y="225552"/>
                  </a:moveTo>
                  <a:lnTo>
                    <a:pt x="3300984" y="225552"/>
                  </a:lnTo>
                </a:path>
                <a:path w="3304540" h="454660">
                  <a:moveTo>
                    <a:pt x="3304032" y="0"/>
                  </a:moveTo>
                  <a:lnTo>
                    <a:pt x="3304032" y="225552"/>
                  </a:lnTo>
                </a:path>
                <a:path w="3304540" h="454660">
                  <a:moveTo>
                    <a:pt x="3300984" y="0"/>
                  </a:moveTo>
                  <a:lnTo>
                    <a:pt x="3300984" y="225552"/>
                  </a:lnTo>
                </a:path>
                <a:path w="3304540" h="454660">
                  <a:moveTo>
                    <a:pt x="2441448" y="3048"/>
                  </a:moveTo>
                  <a:lnTo>
                    <a:pt x="3300984" y="3048"/>
                  </a:lnTo>
                </a:path>
                <a:path w="3304540" h="454660">
                  <a:moveTo>
                    <a:pt x="3048" y="225552"/>
                  </a:moveTo>
                  <a:lnTo>
                    <a:pt x="3048" y="454152"/>
                  </a:lnTo>
                </a:path>
                <a:path w="3304540" h="454660">
                  <a:moveTo>
                    <a:pt x="0" y="225552"/>
                  </a:moveTo>
                  <a:lnTo>
                    <a:pt x="0" y="454152"/>
                  </a:lnTo>
                </a:path>
                <a:path w="3304540" h="454660">
                  <a:moveTo>
                    <a:pt x="0" y="451104"/>
                  </a:moveTo>
                  <a:lnTo>
                    <a:pt x="1078992" y="451104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49111" y="355092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74691" y="3552443"/>
              <a:ext cx="3304540" cy="454659"/>
            </a:xfrm>
            <a:custGeom>
              <a:avLst/>
              <a:gdLst/>
              <a:ahLst/>
              <a:cxnLst/>
              <a:rect l="l" t="t" r="r" b="b"/>
              <a:pathLst>
                <a:path w="3304540" h="454660">
                  <a:moveTo>
                    <a:pt x="0" y="3047"/>
                  </a:moveTo>
                  <a:lnTo>
                    <a:pt x="1078992" y="3047"/>
                  </a:lnTo>
                </a:path>
                <a:path w="3304540" h="454660">
                  <a:moveTo>
                    <a:pt x="1078992" y="0"/>
                  </a:moveTo>
                  <a:lnTo>
                    <a:pt x="1078992" y="228599"/>
                  </a:lnTo>
                </a:path>
                <a:path w="3304540" h="454660">
                  <a:moveTo>
                    <a:pt x="1078992" y="225551"/>
                  </a:moveTo>
                  <a:lnTo>
                    <a:pt x="2441448" y="225551"/>
                  </a:lnTo>
                </a:path>
                <a:path w="3304540" h="454660">
                  <a:moveTo>
                    <a:pt x="2438400" y="0"/>
                  </a:moveTo>
                  <a:lnTo>
                    <a:pt x="2438400" y="228599"/>
                  </a:lnTo>
                </a:path>
                <a:path w="3304540" h="454660">
                  <a:moveTo>
                    <a:pt x="1078992" y="3047"/>
                  </a:moveTo>
                  <a:lnTo>
                    <a:pt x="2441448" y="3047"/>
                  </a:lnTo>
                </a:path>
                <a:path w="3304540" h="454660">
                  <a:moveTo>
                    <a:pt x="2441448" y="0"/>
                  </a:moveTo>
                  <a:lnTo>
                    <a:pt x="2441448" y="228599"/>
                  </a:lnTo>
                </a:path>
                <a:path w="3304540" h="454660">
                  <a:moveTo>
                    <a:pt x="2441448" y="225551"/>
                  </a:moveTo>
                  <a:lnTo>
                    <a:pt x="3300984" y="225551"/>
                  </a:lnTo>
                </a:path>
                <a:path w="3304540" h="454660">
                  <a:moveTo>
                    <a:pt x="3304032" y="0"/>
                  </a:moveTo>
                  <a:lnTo>
                    <a:pt x="3304032" y="228599"/>
                  </a:lnTo>
                </a:path>
                <a:path w="3304540" h="454660">
                  <a:moveTo>
                    <a:pt x="3300984" y="0"/>
                  </a:moveTo>
                  <a:lnTo>
                    <a:pt x="3300984" y="228599"/>
                  </a:lnTo>
                </a:path>
                <a:path w="3304540" h="454660">
                  <a:moveTo>
                    <a:pt x="2441448" y="3047"/>
                  </a:moveTo>
                  <a:lnTo>
                    <a:pt x="3300984" y="3047"/>
                  </a:lnTo>
                </a:path>
                <a:path w="3304540" h="454660">
                  <a:moveTo>
                    <a:pt x="3048" y="228599"/>
                  </a:moveTo>
                  <a:lnTo>
                    <a:pt x="3048" y="454151"/>
                  </a:lnTo>
                </a:path>
                <a:path w="3304540" h="454660">
                  <a:moveTo>
                    <a:pt x="0" y="228599"/>
                  </a:moveTo>
                  <a:lnTo>
                    <a:pt x="0" y="454151"/>
                  </a:lnTo>
                </a:path>
                <a:path w="3304540" h="454660">
                  <a:moveTo>
                    <a:pt x="0" y="451103"/>
                  </a:moveTo>
                  <a:lnTo>
                    <a:pt x="1078992" y="451103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49111" y="3779520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4691" y="3781043"/>
              <a:ext cx="3304540" cy="226060"/>
            </a:xfrm>
            <a:custGeom>
              <a:avLst/>
              <a:gdLst/>
              <a:ahLst/>
              <a:cxnLst/>
              <a:rect l="l" t="t" r="r" b="b"/>
              <a:pathLst>
                <a:path w="3304540" h="226060">
                  <a:moveTo>
                    <a:pt x="0" y="0"/>
                  </a:moveTo>
                  <a:lnTo>
                    <a:pt x="1078992" y="0"/>
                  </a:lnTo>
                </a:path>
                <a:path w="3304540" h="226060">
                  <a:moveTo>
                    <a:pt x="1078992" y="0"/>
                  </a:moveTo>
                  <a:lnTo>
                    <a:pt x="1078992" y="225551"/>
                  </a:lnTo>
                </a:path>
                <a:path w="3304540" h="226060">
                  <a:moveTo>
                    <a:pt x="1078992" y="222503"/>
                  </a:moveTo>
                  <a:lnTo>
                    <a:pt x="2441448" y="222503"/>
                  </a:lnTo>
                </a:path>
                <a:path w="3304540" h="226060">
                  <a:moveTo>
                    <a:pt x="2438400" y="0"/>
                  </a:moveTo>
                  <a:lnTo>
                    <a:pt x="2438400" y="225551"/>
                  </a:lnTo>
                </a:path>
                <a:path w="3304540" h="226060">
                  <a:moveTo>
                    <a:pt x="1078992" y="0"/>
                  </a:moveTo>
                  <a:lnTo>
                    <a:pt x="2441448" y="0"/>
                  </a:lnTo>
                </a:path>
                <a:path w="3304540" h="226060">
                  <a:moveTo>
                    <a:pt x="2441448" y="0"/>
                  </a:moveTo>
                  <a:lnTo>
                    <a:pt x="2441448" y="225551"/>
                  </a:lnTo>
                </a:path>
                <a:path w="3304540" h="226060">
                  <a:moveTo>
                    <a:pt x="2441448" y="222503"/>
                  </a:moveTo>
                  <a:lnTo>
                    <a:pt x="3300984" y="222503"/>
                  </a:lnTo>
                </a:path>
                <a:path w="3304540" h="226060">
                  <a:moveTo>
                    <a:pt x="3304032" y="0"/>
                  </a:moveTo>
                  <a:lnTo>
                    <a:pt x="3304032" y="225551"/>
                  </a:lnTo>
                </a:path>
                <a:path w="3304540" h="226060">
                  <a:moveTo>
                    <a:pt x="3300984" y="0"/>
                  </a:moveTo>
                  <a:lnTo>
                    <a:pt x="3300984" y="225551"/>
                  </a:lnTo>
                </a:path>
                <a:path w="3304540" h="226060">
                  <a:moveTo>
                    <a:pt x="2441448" y="0"/>
                  </a:moveTo>
                  <a:lnTo>
                    <a:pt x="3300984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73167" y="4230623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8992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71643" y="4006596"/>
              <a:ext cx="1082040" cy="228600"/>
            </a:xfrm>
            <a:custGeom>
              <a:avLst/>
              <a:gdLst/>
              <a:ahLst/>
              <a:cxnLst/>
              <a:rect l="l" t="t" r="r" b="b"/>
              <a:pathLst>
                <a:path w="1082039" h="228600">
                  <a:moveTo>
                    <a:pt x="0" y="228599"/>
                  </a:moveTo>
                  <a:lnTo>
                    <a:pt x="1082039" y="228599"/>
                  </a:lnTo>
                </a:path>
                <a:path w="1082039" h="228600">
                  <a:moveTo>
                    <a:pt x="3047" y="0"/>
                  </a:moveTo>
                  <a:lnTo>
                    <a:pt x="1082039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52159" y="4230623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53684" y="4006596"/>
              <a:ext cx="1362710" cy="228600"/>
            </a:xfrm>
            <a:custGeom>
              <a:avLst/>
              <a:gdLst/>
              <a:ahLst/>
              <a:cxnLst/>
              <a:rect l="l" t="t" r="r" b="b"/>
              <a:pathLst>
                <a:path w="1362709" h="228600">
                  <a:moveTo>
                    <a:pt x="0" y="228599"/>
                  </a:moveTo>
                  <a:lnTo>
                    <a:pt x="1362456" y="228599"/>
                  </a:lnTo>
                </a:path>
                <a:path w="1362709" h="228600">
                  <a:moveTo>
                    <a:pt x="0" y="0"/>
                  </a:moveTo>
                  <a:lnTo>
                    <a:pt x="1362456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14616" y="4230623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6096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16140" y="4006596"/>
              <a:ext cx="862965" cy="231775"/>
            </a:xfrm>
            <a:custGeom>
              <a:avLst/>
              <a:gdLst/>
              <a:ahLst/>
              <a:cxnLst/>
              <a:rect l="l" t="t" r="r" b="b"/>
              <a:pathLst>
                <a:path w="862965" h="231775">
                  <a:moveTo>
                    <a:pt x="0" y="228599"/>
                  </a:moveTo>
                  <a:lnTo>
                    <a:pt x="862583" y="228599"/>
                  </a:lnTo>
                </a:path>
                <a:path w="862965" h="231775">
                  <a:moveTo>
                    <a:pt x="862583" y="0"/>
                  </a:moveTo>
                  <a:lnTo>
                    <a:pt x="862583" y="231647"/>
                  </a:lnTo>
                </a:path>
                <a:path w="862965" h="231775">
                  <a:moveTo>
                    <a:pt x="859535" y="0"/>
                  </a:moveTo>
                  <a:lnTo>
                    <a:pt x="859535" y="225551"/>
                  </a:lnTo>
                </a:path>
                <a:path w="862965" h="231775">
                  <a:moveTo>
                    <a:pt x="0" y="0"/>
                  </a:moveTo>
                  <a:lnTo>
                    <a:pt x="859535" y="0"/>
                  </a:lnTo>
                </a:path>
              </a:pathLst>
            </a:custGeom>
            <a:ln w="3175">
              <a:solidFill>
                <a:srgbClr val="477B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2572511"/>
              <a:ext cx="103632" cy="6400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58011" y="2574036"/>
              <a:ext cx="3874135" cy="0"/>
            </a:xfrm>
            <a:custGeom>
              <a:avLst/>
              <a:gdLst/>
              <a:ahLst/>
              <a:cxnLst/>
              <a:rect l="l" t="t" r="r" b="b"/>
              <a:pathLst>
                <a:path w="3874135">
                  <a:moveTo>
                    <a:pt x="0" y="0"/>
                  </a:moveTo>
                  <a:lnTo>
                    <a:pt x="3874008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343" y="2505455"/>
              <a:ext cx="128015" cy="7924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74547" y="574548"/>
              <a:ext cx="570230" cy="2499360"/>
            </a:xfrm>
            <a:custGeom>
              <a:avLst/>
              <a:gdLst/>
              <a:ahLst/>
              <a:cxnLst/>
              <a:rect l="l" t="t" r="r" b="b"/>
              <a:pathLst>
                <a:path w="570230" h="2499360">
                  <a:moveTo>
                    <a:pt x="569976" y="0"/>
                  </a:moveTo>
                  <a:lnTo>
                    <a:pt x="0" y="0"/>
                  </a:lnTo>
                </a:path>
                <a:path w="570230" h="2499360">
                  <a:moveTo>
                    <a:pt x="0" y="249936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7343" y="3072383"/>
              <a:ext cx="103632" cy="6705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73024" y="3072383"/>
              <a:ext cx="4157979" cy="0"/>
            </a:xfrm>
            <a:custGeom>
              <a:avLst/>
              <a:gdLst/>
              <a:ahLst/>
              <a:cxnLst/>
              <a:rect l="l" t="t" r="r" b="b"/>
              <a:pathLst>
                <a:path w="4157979">
                  <a:moveTo>
                    <a:pt x="0" y="0"/>
                  </a:moveTo>
                  <a:lnTo>
                    <a:pt x="4157472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7343" y="3005327"/>
              <a:ext cx="128015" cy="7924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503420" y="1287780"/>
              <a:ext cx="3926204" cy="1569720"/>
            </a:xfrm>
            <a:custGeom>
              <a:avLst/>
              <a:gdLst/>
              <a:ahLst/>
              <a:cxnLst/>
              <a:rect l="l" t="t" r="r" b="b"/>
              <a:pathLst>
                <a:path w="3926204" h="1569720">
                  <a:moveTo>
                    <a:pt x="0" y="0"/>
                  </a:moveTo>
                  <a:lnTo>
                    <a:pt x="3925824" y="0"/>
                  </a:lnTo>
                </a:path>
                <a:path w="3926204" h="1569720">
                  <a:moveTo>
                    <a:pt x="3925824" y="1569720"/>
                  </a:moveTo>
                  <a:lnTo>
                    <a:pt x="3925824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1104" y="2791968"/>
              <a:ext cx="131064" cy="13106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30540" y="2860548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07680" y="284378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524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9735" y="13703"/>
                  </a:lnTo>
                  <a:lnTo>
                    <a:pt x="21971" y="1524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8140" y="501396"/>
              <a:ext cx="786765" cy="2786380"/>
            </a:xfrm>
            <a:custGeom>
              <a:avLst/>
              <a:gdLst/>
              <a:ahLst/>
              <a:cxnLst/>
              <a:rect l="l" t="t" r="r" b="b"/>
              <a:pathLst>
                <a:path w="786765" h="2786379">
                  <a:moveTo>
                    <a:pt x="786384" y="0"/>
                  </a:moveTo>
                  <a:lnTo>
                    <a:pt x="0" y="0"/>
                  </a:lnTo>
                </a:path>
                <a:path w="786765" h="2786379">
                  <a:moveTo>
                    <a:pt x="0" y="2785871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7343" y="3285743"/>
              <a:ext cx="103632" cy="6705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56615" y="3285743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0" y="0"/>
                  </a:moveTo>
                  <a:lnTo>
                    <a:pt x="4373880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7343" y="3218687"/>
              <a:ext cx="128015" cy="8229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503420" y="1071372"/>
              <a:ext cx="4142740" cy="2502535"/>
            </a:xfrm>
            <a:custGeom>
              <a:avLst/>
              <a:gdLst/>
              <a:ahLst/>
              <a:cxnLst/>
              <a:rect l="l" t="t" r="r" b="b"/>
              <a:pathLst>
                <a:path w="4142740" h="2502535">
                  <a:moveTo>
                    <a:pt x="0" y="0"/>
                  </a:moveTo>
                  <a:lnTo>
                    <a:pt x="4142231" y="0"/>
                  </a:lnTo>
                </a:path>
                <a:path w="4142740" h="2502535">
                  <a:moveTo>
                    <a:pt x="4142231" y="2502407"/>
                  </a:moveTo>
                  <a:lnTo>
                    <a:pt x="4142231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1104" y="3505199"/>
              <a:ext cx="131064" cy="13411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129016" y="3572255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515111" y="0"/>
                  </a:lnTo>
                </a:path>
              </a:pathLst>
            </a:custGeom>
            <a:ln w="3048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07680" y="356006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2672" y="24384"/>
                  </a:moveTo>
                  <a:lnTo>
                    <a:pt x="21971" y="12192"/>
                  </a:lnTo>
                  <a:lnTo>
                    <a:pt x="21082" y="12687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42672" y="24384"/>
                  </a:lnTo>
                  <a:close/>
                </a:path>
                <a:path w="43179" h="24764">
                  <a:moveTo>
                    <a:pt x="42672" y="0"/>
                  </a:moveTo>
                  <a:lnTo>
                    <a:pt x="0" y="0"/>
                  </a:lnTo>
                  <a:lnTo>
                    <a:pt x="21971" y="12192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88" y="4261103"/>
              <a:ext cx="7808976" cy="2596895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255" y="4288534"/>
            <a:ext cx="7714488" cy="2520696"/>
          </a:xfrm>
          <a:prstGeom prst="rect">
            <a:avLst/>
          </a:prstGeom>
        </p:spPr>
      </p:pic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129857" y="4272597"/>
          <a:ext cx="7729218" cy="2576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R="582295">
                        <a:lnSpc>
                          <a:spcPts val="1900"/>
                        </a:lnSpc>
                      </a:pPr>
                      <a:r>
                        <a:rPr sz="16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her 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527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astNa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271780">
                        <a:lnSpc>
                          <a:spcPts val="190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Mother 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Na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9530">
                        <a:lnSpc>
                          <a:spcPts val="187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880"/>
                        </a:lnSpc>
                      </a:pPr>
                      <a:r>
                        <a:rPr sz="1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8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marR="328930">
                        <a:lnSpc>
                          <a:spcPts val="1900"/>
                        </a:lnSpc>
                      </a:pPr>
                      <a:r>
                        <a:rPr sz="16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her 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54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Majorie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Pierre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King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Mary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Ford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928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7620"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80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Trudeau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Chantal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Trembley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Marc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EFD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89">
                <a:tc>
                  <a:txBody>
                    <a:bodyPr/>
                    <a:lstStyle/>
                    <a:p>
                      <a:pPr marL="7620" algn="ctr">
                        <a:lnSpc>
                          <a:spcPts val="176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Ringer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31750" algn="ctr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Cramer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Paul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lnB w="9525">
                      <a:solidFill>
                        <a:srgbClr val="477BB8"/>
                      </a:solidFill>
                      <a:prstDash val="solid"/>
                    </a:lnB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0">
                <a:tc>
                  <a:txBody>
                    <a:bodyPr/>
                    <a:lstStyle/>
                    <a:p>
                      <a:pPr marL="31750" algn="ctr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60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Brown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Lesly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575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7BB8"/>
                      </a:solidFill>
                      <a:prstDash val="solid"/>
                    </a:lnL>
                    <a:lnR w="9525">
                      <a:solidFill>
                        <a:srgbClr val="477BB8"/>
                      </a:solidFill>
                      <a:prstDash val="solid"/>
                    </a:lnR>
                    <a:lnT w="9525">
                      <a:solidFill>
                        <a:srgbClr val="477BB8"/>
                      </a:solidFill>
                      <a:prstDash val="solid"/>
                    </a:lnT>
                    <a:solidFill>
                      <a:srgbClr val="FF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object 112"/>
          <p:cNvSpPr txBox="1"/>
          <p:nvPr/>
        </p:nvSpPr>
        <p:spPr>
          <a:xfrm>
            <a:off x="182371" y="156718"/>
            <a:ext cx="705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12029" y="1745443"/>
            <a:ext cx="2040889" cy="1337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4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395"/>
              </a:spcBef>
              <a:tabLst>
                <a:tab pos="108839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Child	Child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LastName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FirstName </a:t>
            </a:r>
            <a:r>
              <a:rPr sz="1600" b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King	</a:t>
            </a:r>
            <a:r>
              <a:rPr sz="1400" spc="-15" dirty="0">
                <a:latin typeface="Arial MT"/>
                <a:cs typeface="Arial MT"/>
              </a:rPr>
              <a:t>Majorie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088390" algn="l"/>
              </a:tabLst>
            </a:pPr>
            <a:r>
              <a:rPr sz="1400" spc="-15" dirty="0">
                <a:latin typeface="Arial MT"/>
                <a:cs typeface="Arial MT"/>
              </a:rPr>
              <a:t>Tremblay	</a:t>
            </a:r>
            <a:r>
              <a:rPr sz="1400" spc="-10" dirty="0">
                <a:latin typeface="Arial MT"/>
                <a:cs typeface="Arial MT"/>
              </a:rPr>
              <a:t>Pierre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20472" y="3874389"/>
            <a:ext cx="15665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Jo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145023" y="0"/>
            <a:ext cx="3999229" cy="524510"/>
          </a:xfrm>
          <a:custGeom>
            <a:avLst/>
            <a:gdLst/>
            <a:ahLst/>
            <a:cxnLst/>
            <a:rect l="l" t="t" r="r" b="b"/>
            <a:pathLst>
              <a:path w="3999229" h="524510">
                <a:moveTo>
                  <a:pt x="3998976" y="0"/>
                </a:moveTo>
                <a:lnTo>
                  <a:pt x="0" y="0"/>
                </a:lnTo>
                <a:lnTo>
                  <a:pt x="0" y="524255"/>
                </a:lnTo>
                <a:lnTo>
                  <a:pt x="3998976" y="524255"/>
                </a:lnTo>
                <a:lnTo>
                  <a:pt x="3998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5933694" y="0"/>
            <a:ext cx="2392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Full</a:t>
            </a:r>
            <a:r>
              <a:rPr spc="-60" dirty="0"/>
              <a:t> </a:t>
            </a:r>
            <a:r>
              <a:rPr spc="-5" dirty="0"/>
              <a:t>Outer</a:t>
            </a:r>
            <a:r>
              <a:rPr spc="-120" dirty="0"/>
              <a:t> </a:t>
            </a:r>
            <a:r>
              <a:rPr spc="-10" dirty="0"/>
              <a:t>Join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1946</Words>
  <Application>Microsoft Office PowerPoint</Application>
  <PresentationFormat>On-screen Show (4:3)</PresentationFormat>
  <Paragraphs>889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UI Gothic</vt:lpstr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SELECT * FROM mother, child</vt:lpstr>
      <vt:lpstr>Table joins</vt:lpstr>
      <vt:lpstr>Inner Joins (equijoin or natural join)</vt:lpstr>
      <vt:lpstr>Inner Join</vt:lpstr>
      <vt:lpstr>Outer Joins</vt:lpstr>
      <vt:lpstr>Left Outer Join</vt:lpstr>
      <vt:lpstr>Right Outer Join</vt:lpstr>
      <vt:lpstr>Full Outer Join</vt:lpstr>
      <vt:lpstr>Inner Joins : 1st syntax</vt:lpstr>
      <vt:lpstr>SELECT mother.MotherNb, mother.MotherFirstName,  mother.MotherLastName, child.ChildFirstName,  child.ChildLastName FROM mother, child</vt:lpstr>
      <vt:lpstr>Inner Joins : 2nd Syntax</vt:lpstr>
      <vt:lpstr>PowerPoint Presentation</vt:lpstr>
      <vt:lpstr>Left Inner Join</vt:lpstr>
      <vt:lpstr>Right Outer Join</vt:lpstr>
      <vt:lpstr>Full Outer Join</vt:lpstr>
      <vt:lpstr>Self-Join</vt:lpstr>
      <vt:lpstr>Self-Join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Dara Aghamirkarimi</cp:lastModifiedBy>
  <cp:revision>1</cp:revision>
  <dcterms:created xsi:type="dcterms:W3CDTF">2021-07-09T22:44:25Z</dcterms:created>
  <dcterms:modified xsi:type="dcterms:W3CDTF">2021-07-09T22:45:45Z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2021-07-09T00:00:00Z</vt:filetime>
  </property>
</Properties>
</file>