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5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7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4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2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6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9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7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88" r:id="rId6"/>
    <p:sldLayoutId id="2147483984" r:id="rId7"/>
    <p:sldLayoutId id="2147483985" r:id="rId8"/>
    <p:sldLayoutId id="2147483986" r:id="rId9"/>
    <p:sldLayoutId id="2147483987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0C9A191-62EE-4A86-8FF9-6794BC3C5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22F81D-28CB-42CB-9961-602C33F65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3E28DB-2C26-EB3B-651B-60D61CC18D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15355" b="28395"/>
          <a:stretch/>
        </p:blipFill>
        <p:spPr>
          <a:xfrm>
            <a:off x="870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3EB66-4D81-F231-CF76-D65BF8AA5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201002"/>
            <a:ext cx="3831335" cy="4312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Insights- Week 52 (24 Dec)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1E1E49-F752-49CA-BFF6-1303B0A8A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2021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32C312B-9EE7-535B-8176-AAA01111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2992" y="1201002"/>
            <a:ext cx="6197007" cy="431282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/>
            <a:r>
              <a:rPr lang="en-US" sz="1400" b="1"/>
              <a:t>WoW change </a:t>
            </a:r>
            <a:r>
              <a:rPr lang="en-US" sz="1400"/>
              <a:t>: </a:t>
            </a:r>
          </a:p>
          <a:p>
            <a:pPr marL="182880"/>
            <a:r>
              <a:rPr lang="en-US" sz="1400"/>
              <a:t>• Revenue decreased by -12.8%,</a:t>
            </a:r>
          </a:p>
          <a:p>
            <a:pPr marL="182880"/>
            <a:r>
              <a:rPr lang="en-US" sz="1400"/>
              <a:t> • Total Transaction Amt &amp; Count increased by 1.68% &amp; 1.62% </a:t>
            </a:r>
          </a:p>
          <a:p>
            <a:pPr marL="182880"/>
            <a:r>
              <a:rPr lang="en-US" sz="1400" b="1"/>
              <a:t>Overview</a:t>
            </a:r>
            <a:r>
              <a:rPr lang="en-US" sz="1400"/>
              <a:t> </a:t>
            </a:r>
            <a:r>
              <a:rPr lang="en-US" sz="1400" b="1"/>
              <a:t>YTD </a:t>
            </a:r>
            <a:r>
              <a:rPr lang="en-US" sz="1400"/>
              <a:t>:</a:t>
            </a:r>
          </a:p>
          <a:p>
            <a:pPr marL="182880"/>
            <a:r>
              <a:rPr lang="en-US" sz="1400"/>
              <a:t> • Overall revenue is 55M </a:t>
            </a:r>
          </a:p>
          <a:p>
            <a:pPr marL="182880"/>
            <a:r>
              <a:rPr lang="en-US" sz="1400"/>
              <a:t>• Total interest is 7.8M</a:t>
            </a:r>
          </a:p>
          <a:p>
            <a:pPr marL="182880"/>
            <a:r>
              <a:rPr lang="en-US" sz="1400"/>
              <a:t> • Total transaction amount is 45M </a:t>
            </a:r>
          </a:p>
          <a:p>
            <a:pPr marL="182880"/>
            <a:r>
              <a:rPr lang="en-US" sz="1400"/>
              <a:t>• Male customers are contributing more in revenue 30M, female 25M</a:t>
            </a:r>
          </a:p>
          <a:p>
            <a:pPr marL="182880"/>
            <a:r>
              <a:rPr lang="en-US" sz="1400"/>
              <a:t> • Blue &amp; Silver credit card are contributing to 93.31% of overall transactions</a:t>
            </a:r>
          </a:p>
          <a:p>
            <a:pPr marL="182880"/>
            <a:r>
              <a:rPr lang="en-US" sz="1400"/>
              <a:t> • TX, NY &amp; CA is contributing to 69.78%</a:t>
            </a:r>
          </a:p>
          <a:p>
            <a:pPr marL="182880"/>
            <a:r>
              <a:rPr lang="en-US" sz="1400"/>
              <a:t> • Overall Activation rate is 57.47% </a:t>
            </a:r>
          </a:p>
          <a:p>
            <a:pPr marL="182880"/>
            <a:r>
              <a:rPr lang="en-US" sz="1400"/>
              <a:t>•Overall Delinquent rate is 6.07%</a:t>
            </a: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4E75910E-4112-4447-8981-4CA7ACEF9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4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Sitka Banner</vt:lpstr>
      <vt:lpstr>HeadlinesVTI</vt:lpstr>
      <vt:lpstr>Project Insights- Week 52 (24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Sogarwal</dc:creator>
  <cp:lastModifiedBy>Narendra Sogarwal</cp:lastModifiedBy>
  <cp:revision>1</cp:revision>
  <dcterms:created xsi:type="dcterms:W3CDTF">2025-03-05T03:31:25Z</dcterms:created>
  <dcterms:modified xsi:type="dcterms:W3CDTF">2025-03-05T03:58:18Z</dcterms:modified>
</cp:coreProperties>
</file>