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541C9-B40E-2660-E008-7401EA64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6160"/>
            <a:ext cx="628192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1" spc="100" baseline="0">
                <a:highlight>
                  <a:srgbClr val="FFFF00"/>
                </a:highlight>
              </a:rPr>
              <a:t>Flipkart Sales Data insights</a:t>
            </a:r>
            <a:br>
              <a:rPr lang="en-US" sz="3400" i="1" spc="100" baseline="0"/>
            </a:br>
            <a:endParaRPr lang="en-US" sz="3400" i="1" spc="100" baseline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4AD90-1EB7-AB57-9678-23875101AF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869" y="2578608"/>
            <a:ext cx="6281928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182880" marR="0" lvl="0" indent="-228600" fontAlgn="base"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Top Sales Category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Grocery leads with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1.6M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in sales, while other categories like Electronics, Home Decor, Fashion, Beauty &amp; Health, Books, and Toys &amp; Baby have similar sales around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1.4M–1.5M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182880" marR="0" lvl="0" indent="-228600" fontAlgn="base"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Sales Performance Over Time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Sales peaked at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0.68M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but showed a steep decline to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0.27M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in the most recent period. This suggests a significant drop in sales that needs further investigation.</a:t>
            </a:r>
          </a:p>
          <a:p>
            <a:pPr marL="182880" marR="0" lvl="0" indent="-228600" fontAlgn="base"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Sales by Rating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Sales tend to peak for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ratings between 2-4 stars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but even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1-star ratings contribute to sales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meaning customers continue purchasing despite moderate satisfaction levels.</a:t>
            </a:r>
          </a:p>
          <a:p>
            <a:pPr marL="182880" marR="0" lvl="0" indent="-228600" fontAlgn="base"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Payment Method Preference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Debit Card (22.59%)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is the most popular payment method, followed by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COD (21.81%)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suggesting a balanced mix of digital and cash transactions.</a:t>
            </a:r>
          </a:p>
          <a:p>
            <a:pPr marL="182880" marR="0" lvl="0" indent="-228600" fontAlgn="base"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Regional Sales Breakdown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Sales are fairly distributed across regions, with slight variations among payment methods.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gital financial graph">
            <a:extLst>
              <a:ext uri="{FF2B5EF4-FFF2-40B4-BE49-F238E27FC236}">
                <a16:creationId xmlns:a16="http://schemas.microsoft.com/office/drawing/2014/main" id="{08175664-5AB5-5C48-EF16-878EF72E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04" r="161"/>
          <a:stretch/>
        </p:blipFill>
        <p:spPr>
          <a:xfrm>
            <a:off x="7317668" y="3650374"/>
            <a:ext cx="4356461" cy="2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418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Flipkart Sales Data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Sogarwal</dc:creator>
  <cp:lastModifiedBy>Narendra Sogarwal</cp:lastModifiedBy>
  <cp:revision>1</cp:revision>
  <dcterms:created xsi:type="dcterms:W3CDTF">2025-03-05T12:39:05Z</dcterms:created>
  <dcterms:modified xsi:type="dcterms:W3CDTF">2025-03-05T12:44:54Z</dcterms:modified>
</cp:coreProperties>
</file>