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95D5B-78AB-4097-BE9A-2B592DDA05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31B4AB5-D460-476D-9C35-07F9DDCD8283}">
      <dgm:prSet/>
      <dgm:spPr/>
      <dgm:t>
        <a:bodyPr/>
        <a:lstStyle/>
        <a:p>
          <a:r>
            <a:rPr lang="en-US"/>
            <a:t>Design an interactive Power BI dashboard that helps business stakeholders monitor sales, profit, and growth trends.</a:t>
          </a:r>
        </a:p>
      </dgm:t>
    </dgm:pt>
    <dgm:pt modelId="{BD667F97-2F65-4C97-B84D-802E83FA7830}" type="parTrans" cxnId="{BD45C384-CF52-421F-B035-33FA82838FDA}">
      <dgm:prSet/>
      <dgm:spPr/>
      <dgm:t>
        <a:bodyPr/>
        <a:lstStyle/>
        <a:p>
          <a:endParaRPr lang="en-US"/>
        </a:p>
      </dgm:t>
    </dgm:pt>
    <dgm:pt modelId="{34071095-21B8-4758-B4C1-2A523D4F870F}" type="sibTrans" cxnId="{BD45C384-CF52-421F-B035-33FA82838FDA}">
      <dgm:prSet/>
      <dgm:spPr/>
      <dgm:t>
        <a:bodyPr/>
        <a:lstStyle/>
        <a:p>
          <a:endParaRPr lang="en-US"/>
        </a:p>
      </dgm:t>
    </dgm:pt>
    <dgm:pt modelId="{690401FE-CD33-44E5-8EE6-FD6564A886FC}">
      <dgm:prSet/>
      <dgm:spPr/>
      <dgm:t>
        <a:bodyPr/>
        <a:lstStyle/>
        <a:p>
          <a:r>
            <a:rPr lang="en-US"/>
            <a:t>Enable analysis across time, product categories, and regions to support data-driven decision-making.</a:t>
          </a:r>
        </a:p>
      </dgm:t>
    </dgm:pt>
    <dgm:pt modelId="{6B6072B3-B09C-487C-BF87-0C405645F739}" type="parTrans" cxnId="{93C5A102-8B49-4211-863F-F8A39AECCD69}">
      <dgm:prSet/>
      <dgm:spPr/>
      <dgm:t>
        <a:bodyPr/>
        <a:lstStyle/>
        <a:p>
          <a:endParaRPr lang="en-US"/>
        </a:p>
      </dgm:t>
    </dgm:pt>
    <dgm:pt modelId="{368024E0-275C-409B-8175-815B5CC1E680}" type="sibTrans" cxnId="{93C5A102-8B49-4211-863F-F8A39AECCD69}">
      <dgm:prSet/>
      <dgm:spPr/>
      <dgm:t>
        <a:bodyPr/>
        <a:lstStyle/>
        <a:p>
          <a:endParaRPr lang="en-US"/>
        </a:p>
      </dgm:t>
    </dgm:pt>
    <dgm:pt modelId="{993D1773-A555-4762-A46C-7534AA21D1FC}" type="pres">
      <dgm:prSet presAssocID="{FB595D5B-78AB-4097-BE9A-2B592DDA05B9}" presName="root" presStyleCnt="0">
        <dgm:presLayoutVars>
          <dgm:dir/>
          <dgm:resizeHandles val="exact"/>
        </dgm:presLayoutVars>
      </dgm:prSet>
      <dgm:spPr/>
    </dgm:pt>
    <dgm:pt modelId="{576669D1-1D6A-4D3F-8E86-C3CD41984736}" type="pres">
      <dgm:prSet presAssocID="{931B4AB5-D460-476D-9C35-07F9DDCD8283}" presName="compNode" presStyleCnt="0"/>
      <dgm:spPr/>
    </dgm:pt>
    <dgm:pt modelId="{8EDE5C1F-DD57-495A-9450-357B6C30F984}" type="pres">
      <dgm:prSet presAssocID="{931B4AB5-D460-476D-9C35-07F9DDCD8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35DF4E-FAE8-48E3-963B-5D592D00AE73}" type="pres">
      <dgm:prSet presAssocID="{931B4AB5-D460-476D-9C35-07F9DDCD8283}" presName="spaceRect" presStyleCnt="0"/>
      <dgm:spPr/>
    </dgm:pt>
    <dgm:pt modelId="{1FCB2A0D-FCF7-4B43-AD0F-6D489BD83C25}" type="pres">
      <dgm:prSet presAssocID="{931B4AB5-D460-476D-9C35-07F9DDCD8283}" presName="textRect" presStyleLbl="revTx" presStyleIdx="0" presStyleCnt="2">
        <dgm:presLayoutVars>
          <dgm:chMax val="1"/>
          <dgm:chPref val="1"/>
        </dgm:presLayoutVars>
      </dgm:prSet>
      <dgm:spPr/>
    </dgm:pt>
    <dgm:pt modelId="{7B9EBAED-7887-46A9-96D5-30A4CDCFFC7E}" type="pres">
      <dgm:prSet presAssocID="{34071095-21B8-4758-B4C1-2A523D4F870F}" presName="sibTrans" presStyleCnt="0"/>
      <dgm:spPr/>
    </dgm:pt>
    <dgm:pt modelId="{9F5D9C08-BE8D-48EB-8B6F-30F104D36FF1}" type="pres">
      <dgm:prSet presAssocID="{690401FE-CD33-44E5-8EE6-FD6564A886FC}" presName="compNode" presStyleCnt="0"/>
      <dgm:spPr/>
    </dgm:pt>
    <dgm:pt modelId="{25B6ECC4-3C55-4ADF-88F8-44F15CBDFCB3}" type="pres">
      <dgm:prSet presAssocID="{690401FE-CD33-44E5-8EE6-FD6564A886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F4F9B2-8E0E-4CF7-A682-7688640CE8CF}" type="pres">
      <dgm:prSet presAssocID="{690401FE-CD33-44E5-8EE6-FD6564A886FC}" presName="spaceRect" presStyleCnt="0"/>
      <dgm:spPr/>
    </dgm:pt>
    <dgm:pt modelId="{2D23C082-D8BE-4C74-9C8B-D6342408D61F}" type="pres">
      <dgm:prSet presAssocID="{690401FE-CD33-44E5-8EE6-FD6564A886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C5A102-8B49-4211-863F-F8A39AECCD69}" srcId="{FB595D5B-78AB-4097-BE9A-2B592DDA05B9}" destId="{690401FE-CD33-44E5-8EE6-FD6564A886FC}" srcOrd="1" destOrd="0" parTransId="{6B6072B3-B09C-487C-BF87-0C405645F739}" sibTransId="{368024E0-275C-409B-8175-815B5CC1E680}"/>
    <dgm:cxn modelId="{BD45C384-CF52-421F-B035-33FA82838FDA}" srcId="{FB595D5B-78AB-4097-BE9A-2B592DDA05B9}" destId="{931B4AB5-D460-476D-9C35-07F9DDCD8283}" srcOrd="0" destOrd="0" parTransId="{BD667F97-2F65-4C97-B84D-802E83FA7830}" sibTransId="{34071095-21B8-4758-B4C1-2A523D4F870F}"/>
    <dgm:cxn modelId="{2E2384BE-85F8-4192-A0F1-1D73A583D1EA}" type="presOf" srcId="{931B4AB5-D460-476D-9C35-07F9DDCD8283}" destId="{1FCB2A0D-FCF7-4B43-AD0F-6D489BD83C25}" srcOrd="0" destOrd="0" presId="urn:microsoft.com/office/officeart/2018/2/layout/IconLabelList"/>
    <dgm:cxn modelId="{BFDF11C2-7B3A-4E7B-A4D1-56BE84997F6F}" type="presOf" srcId="{690401FE-CD33-44E5-8EE6-FD6564A886FC}" destId="{2D23C082-D8BE-4C74-9C8B-D6342408D61F}" srcOrd="0" destOrd="0" presId="urn:microsoft.com/office/officeart/2018/2/layout/IconLabelList"/>
    <dgm:cxn modelId="{6AADB9E5-7506-47AF-B602-3DCE3C89F832}" type="presOf" srcId="{FB595D5B-78AB-4097-BE9A-2B592DDA05B9}" destId="{993D1773-A555-4762-A46C-7534AA21D1FC}" srcOrd="0" destOrd="0" presId="urn:microsoft.com/office/officeart/2018/2/layout/IconLabelList"/>
    <dgm:cxn modelId="{4A024CD8-6EF1-474A-9641-06C466256294}" type="presParOf" srcId="{993D1773-A555-4762-A46C-7534AA21D1FC}" destId="{576669D1-1D6A-4D3F-8E86-C3CD41984736}" srcOrd="0" destOrd="0" presId="urn:microsoft.com/office/officeart/2018/2/layout/IconLabelList"/>
    <dgm:cxn modelId="{B70914F9-4923-4929-A302-26E186F78F0F}" type="presParOf" srcId="{576669D1-1D6A-4D3F-8E86-C3CD41984736}" destId="{8EDE5C1F-DD57-495A-9450-357B6C30F984}" srcOrd="0" destOrd="0" presId="urn:microsoft.com/office/officeart/2018/2/layout/IconLabelList"/>
    <dgm:cxn modelId="{4E5C68B9-2E4F-4117-817B-9831DF188D95}" type="presParOf" srcId="{576669D1-1D6A-4D3F-8E86-C3CD41984736}" destId="{7A35DF4E-FAE8-48E3-963B-5D592D00AE73}" srcOrd="1" destOrd="0" presId="urn:microsoft.com/office/officeart/2018/2/layout/IconLabelList"/>
    <dgm:cxn modelId="{7A15628D-083B-4DC9-8712-A170A034B1E8}" type="presParOf" srcId="{576669D1-1D6A-4D3F-8E86-C3CD41984736}" destId="{1FCB2A0D-FCF7-4B43-AD0F-6D489BD83C25}" srcOrd="2" destOrd="0" presId="urn:microsoft.com/office/officeart/2018/2/layout/IconLabelList"/>
    <dgm:cxn modelId="{2CDC55CD-5598-4441-9560-DC69457B4532}" type="presParOf" srcId="{993D1773-A555-4762-A46C-7534AA21D1FC}" destId="{7B9EBAED-7887-46A9-96D5-30A4CDCFFC7E}" srcOrd="1" destOrd="0" presId="urn:microsoft.com/office/officeart/2018/2/layout/IconLabelList"/>
    <dgm:cxn modelId="{C01BCDA4-6E53-4697-8020-8172B9BEA0E9}" type="presParOf" srcId="{993D1773-A555-4762-A46C-7534AA21D1FC}" destId="{9F5D9C08-BE8D-48EB-8B6F-30F104D36FF1}" srcOrd="2" destOrd="0" presId="urn:microsoft.com/office/officeart/2018/2/layout/IconLabelList"/>
    <dgm:cxn modelId="{73CC5CCA-EA36-4DB9-8174-0AA2AEF9A493}" type="presParOf" srcId="{9F5D9C08-BE8D-48EB-8B6F-30F104D36FF1}" destId="{25B6ECC4-3C55-4ADF-88F8-44F15CBDFCB3}" srcOrd="0" destOrd="0" presId="urn:microsoft.com/office/officeart/2018/2/layout/IconLabelList"/>
    <dgm:cxn modelId="{044E81C7-012C-491D-8708-E361D3E1DE48}" type="presParOf" srcId="{9F5D9C08-BE8D-48EB-8B6F-30F104D36FF1}" destId="{FBF4F9B2-8E0E-4CF7-A682-7688640CE8CF}" srcOrd="1" destOrd="0" presId="urn:microsoft.com/office/officeart/2018/2/layout/IconLabelList"/>
    <dgm:cxn modelId="{EB8B2526-4C50-4008-A377-B93BC2D3593C}" type="presParOf" srcId="{9F5D9C08-BE8D-48EB-8B6F-30F104D36FF1}" destId="{2D23C082-D8BE-4C74-9C8B-D6342408D6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D4B780-C148-40B0-A2C3-90AB2E113D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5DEABE-B2B9-4178-8D8C-16112CFB3CB4}">
      <dgm:prSet/>
      <dgm:spPr/>
      <dgm:t>
        <a:bodyPr/>
        <a:lstStyle/>
        <a:p>
          <a:r>
            <a:rPr lang="en-US"/>
            <a:t>Dataset: Superstore Dataset – Kaggle (https://www.kaggle.com/datasets/vivek468/superstore-dataset-final)</a:t>
          </a:r>
        </a:p>
      </dgm:t>
    </dgm:pt>
    <dgm:pt modelId="{5A701ABD-FC8C-43E9-B5E7-27A6BC3929A0}" type="parTrans" cxnId="{3BB3F95B-C7A0-4C3E-B947-76658595F635}">
      <dgm:prSet/>
      <dgm:spPr/>
      <dgm:t>
        <a:bodyPr/>
        <a:lstStyle/>
        <a:p>
          <a:endParaRPr lang="en-US"/>
        </a:p>
      </dgm:t>
    </dgm:pt>
    <dgm:pt modelId="{A071BB4C-C8E3-41CA-987A-57BF3EACB377}" type="sibTrans" cxnId="{3BB3F95B-C7A0-4C3E-B947-76658595F635}">
      <dgm:prSet/>
      <dgm:spPr/>
      <dgm:t>
        <a:bodyPr/>
        <a:lstStyle/>
        <a:p>
          <a:endParaRPr lang="en-US"/>
        </a:p>
      </dgm:t>
    </dgm:pt>
    <dgm:pt modelId="{6889448A-7FE7-40A8-B6FB-9B821BEA0405}">
      <dgm:prSet/>
      <dgm:spPr/>
      <dgm:t>
        <a:bodyPr/>
        <a:lstStyle/>
        <a:p>
          <a:r>
            <a:rPr lang="en-US"/>
            <a:t>Rows: ~9,994</a:t>
          </a:r>
        </a:p>
      </dgm:t>
    </dgm:pt>
    <dgm:pt modelId="{47E0B9F8-F0DB-4031-83F6-539E9E10FE2A}" type="parTrans" cxnId="{21623E66-6B8D-44AF-9BB8-29ACC3C4BEEA}">
      <dgm:prSet/>
      <dgm:spPr/>
      <dgm:t>
        <a:bodyPr/>
        <a:lstStyle/>
        <a:p>
          <a:endParaRPr lang="en-US"/>
        </a:p>
      </dgm:t>
    </dgm:pt>
    <dgm:pt modelId="{687AB9C0-A588-40B8-B1F9-6D1E5CDF4A3C}" type="sibTrans" cxnId="{21623E66-6B8D-44AF-9BB8-29ACC3C4BEEA}">
      <dgm:prSet/>
      <dgm:spPr/>
      <dgm:t>
        <a:bodyPr/>
        <a:lstStyle/>
        <a:p>
          <a:endParaRPr lang="en-US"/>
        </a:p>
      </dgm:t>
    </dgm:pt>
    <dgm:pt modelId="{78974C59-4B67-4BD8-B548-4CF573513661}">
      <dgm:prSet/>
      <dgm:spPr/>
      <dgm:t>
        <a:bodyPr/>
        <a:lstStyle/>
        <a:p>
          <a:r>
            <a:rPr lang="en-US"/>
            <a:t>Columns: 21 (Order Date, Ship Date, Customer Name, Segment, Country, City, State, Region, Product Category, Sales, Quantity, Discount, Profit, etc.)</a:t>
          </a:r>
        </a:p>
      </dgm:t>
    </dgm:pt>
    <dgm:pt modelId="{D6151E0C-D4C3-4F14-AC2D-A48B1C1870F1}" type="parTrans" cxnId="{FC399D73-D611-4A46-8004-6302B77B6D66}">
      <dgm:prSet/>
      <dgm:spPr/>
      <dgm:t>
        <a:bodyPr/>
        <a:lstStyle/>
        <a:p>
          <a:endParaRPr lang="en-US"/>
        </a:p>
      </dgm:t>
    </dgm:pt>
    <dgm:pt modelId="{CFABEBEC-BF41-4837-BDF8-6AB46BE15F36}" type="sibTrans" cxnId="{FC399D73-D611-4A46-8004-6302B77B6D66}">
      <dgm:prSet/>
      <dgm:spPr/>
      <dgm:t>
        <a:bodyPr/>
        <a:lstStyle/>
        <a:p>
          <a:endParaRPr lang="en-US"/>
        </a:p>
      </dgm:t>
    </dgm:pt>
    <dgm:pt modelId="{5E0856D4-F682-4FCA-B377-52D48375BC57}">
      <dgm:prSet/>
      <dgm:spPr/>
      <dgm:t>
        <a:bodyPr/>
        <a:lstStyle/>
        <a:p>
          <a:r>
            <a:rPr lang="en-US"/>
            <a:t>Time Period: 2011 – 2014</a:t>
          </a:r>
        </a:p>
      </dgm:t>
    </dgm:pt>
    <dgm:pt modelId="{A70DAE8E-32D3-47B6-9816-0521D28F23B2}" type="parTrans" cxnId="{159C1C96-5DD3-4A5C-974F-0B76396D1A06}">
      <dgm:prSet/>
      <dgm:spPr/>
      <dgm:t>
        <a:bodyPr/>
        <a:lstStyle/>
        <a:p>
          <a:endParaRPr lang="en-US"/>
        </a:p>
      </dgm:t>
    </dgm:pt>
    <dgm:pt modelId="{B2F9BF37-AF8F-4411-A5C6-2BB252DA1CCB}" type="sibTrans" cxnId="{159C1C96-5DD3-4A5C-974F-0B76396D1A06}">
      <dgm:prSet/>
      <dgm:spPr/>
      <dgm:t>
        <a:bodyPr/>
        <a:lstStyle/>
        <a:p>
          <a:endParaRPr lang="en-US"/>
        </a:p>
      </dgm:t>
    </dgm:pt>
    <dgm:pt modelId="{143C1631-B478-4F02-8750-4AE2AC4292EA}">
      <dgm:prSet/>
      <dgm:spPr/>
      <dgm:t>
        <a:bodyPr/>
        <a:lstStyle/>
        <a:p>
          <a:r>
            <a:rPr lang="en-US"/>
            <a:t>Coverage: Global sales transactions</a:t>
          </a:r>
        </a:p>
      </dgm:t>
    </dgm:pt>
    <dgm:pt modelId="{943B4348-60B0-47EA-B90D-A9825D123385}" type="parTrans" cxnId="{4AEB3C9F-835E-4C3C-9A37-47CA118B79D9}">
      <dgm:prSet/>
      <dgm:spPr/>
      <dgm:t>
        <a:bodyPr/>
        <a:lstStyle/>
        <a:p>
          <a:endParaRPr lang="en-US"/>
        </a:p>
      </dgm:t>
    </dgm:pt>
    <dgm:pt modelId="{37638D19-4DBB-426B-9439-0B6E0C833DCB}" type="sibTrans" cxnId="{4AEB3C9F-835E-4C3C-9A37-47CA118B79D9}">
      <dgm:prSet/>
      <dgm:spPr/>
      <dgm:t>
        <a:bodyPr/>
        <a:lstStyle/>
        <a:p>
          <a:endParaRPr lang="en-US"/>
        </a:p>
      </dgm:t>
    </dgm:pt>
    <dgm:pt modelId="{1FE1CC24-103E-4EF8-935F-CD097A9CA2C5}" type="pres">
      <dgm:prSet presAssocID="{6DD4B780-C148-40B0-A2C3-90AB2E113D49}" presName="root" presStyleCnt="0">
        <dgm:presLayoutVars>
          <dgm:dir/>
          <dgm:resizeHandles val="exact"/>
        </dgm:presLayoutVars>
      </dgm:prSet>
      <dgm:spPr/>
    </dgm:pt>
    <dgm:pt modelId="{603000A8-514D-43BD-889F-A590C238BE8C}" type="pres">
      <dgm:prSet presAssocID="{A45DEABE-B2B9-4178-8D8C-16112CFB3CB4}" presName="compNode" presStyleCnt="0"/>
      <dgm:spPr/>
    </dgm:pt>
    <dgm:pt modelId="{DBD2353B-76BB-4963-BDA8-822D57E5FD95}" type="pres">
      <dgm:prSet presAssocID="{A45DEABE-B2B9-4178-8D8C-16112CFB3C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63F5B26-8C0C-4040-A328-810D9C9E3521}" type="pres">
      <dgm:prSet presAssocID="{A45DEABE-B2B9-4178-8D8C-16112CFB3CB4}" presName="spaceRect" presStyleCnt="0"/>
      <dgm:spPr/>
    </dgm:pt>
    <dgm:pt modelId="{90440C27-87E3-4378-ADF9-33A20400F55A}" type="pres">
      <dgm:prSet presAssocID="{A45DEABE-B2B9-4178-8D8C-16112CFB3CB4}" presName="textRect" presStyleLbl="revTx" presStyleIdx="0" presStyleCnt="5">
        <dgm:presLayoutVars>
          <dgm:chMax val="1"/>
          <dgm:chPref val="1"/>
        </dgm:presLayoutVars>
      </dgm:prSet>
      <dgm:spPr/>
    </dgm:pt>
    <dgm:pt modelId="{1506F290-00EF-4F65-91D5-C375D8175EB0}" type="pres">
      <dgm:prSet presAssocID="{A071BB4C-C8E3-41CA-987A-57BF3EACB377}" presName="sibTrans" presStyleCnt="0"/>
      <dgm:spPr/>
    </dgm:pt>
    <dgm:pt modelId="{422931CC-E809-4133-91B3-327331F25AA7}" type="pres">
      <dgm:prSet presAssocID="{6889448A-7FE7-40A8-B6FB-9B821BEA0405}" presName="compNode" presStyleCnt="0"/>
      <dgm:spPr/>
    </dgm:pt>
    <dgm:pt modelId="{8222388C-E128-4247-9A32-75F9D3323F3E}" type="pres">
      <dgm:prSet presAssocID="{6889448A-7FE7-40A8-B6FB-9B821BEA04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3F96310-900B-4881-8076-B13DB66AE432}" type="pres">
      <dgm:prSet presAssocID="{6889448A-7FE7-40A8-B6FB-9B821BEA0405}" presName="spaceRect" presStyleCnt="0"/>
      <dgm:spPr/>
    </dgm:pt>
    <dgm:pt modelId="{F09E0AB0-4B0D-4E40-8F32-36A30CBF21C2}" type="pres">
      <dgm:prSet presAssocID="{6889448A-7FE7-40A8-B6FB-9B821BEA0405}" presName="textRect" presStyleLbl="revTx" presStyleIdx="1" presStyleCnt="5">
        <dgm:presLayoutVars>
          <dgm:chMax val="1"/>
          <dgm:chPref val="1"/>
        </dgm:presLayoutVars>
      </dgm:prSet>
      <dgm:spPr/>
    </dgm:pt>
    <dgm:pt modelId="{C6D8F880-2BDF-43C2-9711-AA482F3C3DEB}" type="pres">
      <dgm:prSet presAssocID="{687AB9C0-A588-40B8-B1F9-6D1E5CDF4A3C}" presName="sibTrans" presStyleCnt="0"/>
      <dgm:spPr/>
    </dgm:pt>
    <dgm:pt modelId="{75E1A5C6-CA08-4FBF-A8EA-A466B9AD8726}" type="pres">
      <dgm:prSet presAssocID="{78974C59-4B67-4BD8-B548-4CF573513661}" presName="compNode" presStyleCnt="0"/>
      <dgm:spPr/>
    </dgm:pt>
    <dgm:pt modelId="{A0A3B3C7-E6C3-4E9F-9479-9862CB15E1F3}" type="pres">
      <dgm:prSet presAssocID="{78974C59-4B67-4BD8-B548-4CF5735136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DF8886D-72AB-466F-A746-0752F5D6047D}" type="pres">
      <dgm:prSet presAssocID="{78974C59-4B67-4BD8-B548-4CF573513661}" presName="spaceRect" presStyleCnt="0"/>
      <dgm:spPr/>
    </dgm:pt>
    <dgm:pt modelId="{BB901BE4-A77D-4957-9652-7EF032AE5B93}" type="pres">
      <dgm:prSet presAssocID="{78974C59-4B67-4BD8-B548-4CF573513661}" presName="textRect" presStyleLbl="revTx" presStyleIdx="2" presStyleCnt="5">
        <dgm:presLayoutVars>
          <dgm:chMax val="1"/>
          <dgm:chPref val="1"/>
        </dgm:presLayoutVars>
      </dgm:prSet>
      <dgm:spPr/>
    </dgm:pt>
    <dgm:pt modelId="{345FD1F7-4A08-409C-8369-0DE0964BB2F7}" type="pres">
      <dgm:prSet presAssocID="{CFABEBEC-BF41-4837-BDF8-6AB46BE15F36}" presName="sibTrans" presStyleCnt="0"/>
      <dgm:spPr/>
    </dgm:pt>
    <dgm:pt modelId="{C8F2FF59-7F5C-48A7-8DD5-908D01E08EE3}" type="pres">
      <dgm:prSet presAssocID="{5E0856D4-F682-4FCA-B377-52D48375BC57}" presName="compNode" presStyleCnt="0"/>
      <dgm:spPr/>
    </dgm:pt>
    <dgm:pt modelId="{45EB6F41-925A-4DC4-A3D5-F910EB981FE2}" type="pres">
      <dgm:prSet presAssocID="{5E0856D4-F682-4FCA-B377-52D48375BC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BC772FE-4BA0-4231-8BC8-7B2E318E2B43}" type="pres">
      <dgm:prSet presAssocID="{5E0856D4-F682-4FCA-B377-52D48375BC57}" presName="spaceRect" presStyleCnt="0"/>
      <dgm:spPr/>
    </dgm:pt>
    <dgm:pt modelId="{8F530805-D9CC-4EBB-9080-C22A82201FFB}" type="pres">
      <dgm:prSet presAssocID="{5E0856D4-F682-4FCA-B377-52D48375BC57}" presName="textRect" presStyleLbl="revTx" presStyleIdx="3" presStyleCnt="5">
        <dgm:presLayoutVars>
          <dgm:chMax val="1"/>
          <dgm:chPref val="1"/>
        </dgm:presLayoutVars>
      </dgm:prSet>
      <dgm:spPr/>
    </dgm:pt>
    <dgm:pt modelId="{6FCCE804-04B3-4DD1-A0EB-082034DFF0D2}" type="pres">
      <dgm:prSet presAssocID="{B2F9BF37-AF8F-4411-A5C6-2BB252DA1CCB}" presName="sibTrans" presStyleCnt="0"/>
      <dgm:spPr/>
    </dgm:pt>
    <dgm:pt modelId="{B9D47554-7391-4CA4-B240-0D942C886F1F}" type="pres">
      <dgm:prSet presAssocID="{143C1631-B478-4F02-8750-4AE2AC4292EA}" presName="compNode" presStyleCnt="0"/>
      <dgm:spPr/>
    </dgm:pt>
    <dgm:pt modelId="{260703EC-8128-4C61-B4DA-5F464ED42ABA}" type="pres">
      <dgm:prSet presAssocID="{143C1631-B478-4F02-8750-4AE2AC4292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EFABE58-5E41-4958-B1F6-9C02F1766292}" type="pres">
      <dgm:prSet presAssocID="{143C1631-B478-4F02-8750-4AE2AC4292EA}" presName="spaceRect" presStyleCnt="0"/>
      <dgm:spPr/>
    </dgm:pt>
    <dgm:pt modelId="{479D78F4-B3E8-4835-B818-9EF23B1BB55C}" type="pres">
      <dgm:prSet presAssocID="{143C1631-B478-4F02-8750-4AE2AC4292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BB3F95B-C7A0-4C3E-B947-76658595F635}" srcId="{6DD4B780-C148-40B0-A2C3-90AB2E113D49}" destId="{A45DEABE-B2B9-4178-8D8C-16112CFB3CB4}" srcOrd="0" destOrd="0" parTransId="{5A701ABD-FC8C-43E9-B5E7-27A6BC3929A0}" sibTransId="{A071BB4C-C8E3-41CA-987A-57BF3EACB377}"/>
    <dgm:cxn modelId="{DF386A5E-294C-459D-9437-B42FA626B85B}" type="presOf" srcId="{6889448A-7FE7-40A8-B6FB-9B821BEA0405}" destId="{F09E0AB0-4B0D-4E40-8F32-36A30CBF21C2}" srcOrd="0" destOrd="0" presId="urn:microsoft.com/office/officeart/2018/2/layout/IconLabelList"/>
    <dgm:cxn modelId="{21623E66-6B8D-44AF-9BB8-29ACC3C4BEEA}" srcId="{6DD4B780-C148-40B0-A2C3-90AB2E113D49}" destId="{6889448A-7FE7-40A8-B6FB-9B821BEA0405}" srcOrd="1" destOrd="0" parTransId="{47E0B9F8-F0DB-4031-83F6-539E9E10FE2A}" sibTransId="{687AB9C0-A588-40B8-B1F9-6D1E5CDF4A3C}"/>
    <dgm:cxn modelId="{7832F447-9F7A-4EE5-8EA1-E51006894BA1}" type="presOf" srcId="{78974C59-4B67-4BD8-B548-4CF573513661}" destId="{BB901BE4-A77D-4957-9652-7EF032AE5B93}" srcOrd="0" destOrd="0" presId="urn:microsoft.com/office/officeart/2018/2/layout/IconLabelList"/>
    <dgm:cxn modelId="{FC399D73-D611-4A46-8004-6302B77B6D66}" srcId="{6DD4B780-C148-40B0-A2C3-90AB2E113D49}" destId="{78974C59-4B67-4BD8-B548-4CF573513661}" srcOrd="2" destOrd="0" parTransId="{D6151E0C-D4C3-4F14-AC2D-A48B1C1870F1}" sibTransId="{CFABEBEC-BF41-4837-BDF8-6AB46BE15F36}"/>
    <dgm:cxn modelId="{CD4EDE57-ABC8-4DE6-B2D3-7FF652F357C3}" type="presOf" srcId="{A45DEABE-B2B9-4178-8D8C-16112CFB3CB4}" destId="{90440C27-87E3-4378-ADF9-33A20400F55A}" srcOrd="0" destOrd="0" presId="urn:microsoft.com/office/officeart/2018/2/layout/IconLabelList"/>
    <dgm:cxn modelId="{159C1C96-5DD3-4A5C-974F-0B76396D1A06}" srcId="{6DD4B780-C148-40B0-A2C3-90AB2E113D49}" destId="{5E0856D4-F682-4FCA-B377-52D48375BC57}" srcOrd="3" destOrd="0" parTransId="{A70DAE8E-32D3-47B6-9816-0521D28F23B2}" sibTransId="{B2F9BF37-AF8F-4411-A5C6-2BB252DA1CCB}"/>
    <dgm:cxn modelId="{4AEB3C9F-835E-4C3C-9A37-47CA118B79D9}" srcId="{6DD4B780-C148-40B0-A2C3-90AB2E113D49}" destId="{143C1631-B478-4F02-8750-4AE2AC4292EA}" srcOrd="4" destOrd="0" parTransId="{943B4348-60B0-47EA-B90D-A9825D123385}" sibTransId="{37638D19-4DBB-426B-9439-0B6E0C833DCB}"/>
    <dgm:cxn modelId="{A264A6D4-416E-450F-8839-9E0C196EEC5C}" type="presOf" srcId="{143C1631-B478-4F02-8750-4AE2AC4292EA}" destId="{479D78F4-B3E8-4835-B818-9EF23B1BB55C}" srcOrd="0" destOrd="0" presId="urn:microsoft.com/office/officeart/2018/2/layout/IconLabelList"/>
    <dgm:cxn modelId="{6DCADEDE-D86C-4132-BF47-7F7CBC744960}" type="presOf" srcId="{6DD4B780-C148-40B0-A2C3-90AB2E113D49}" destId="{1FE1CC24-103E-4EF8-935F-CD097A9CA2C5}" srcOrd="0" destOrd="0" presId="urn:microsoft.com/office/officeart/2018/2/layout/IconLabelList"/>
    <dgm:cxn modelId="{9F4A7EFE-59AF-41AA-9C48-AA8B6EC508CC}" type="presOf" srcId="{5E0856D4-F682-4FCA-B377-52D48375BC57}" destId="{8F530805-D9CC-4EBB-9080-C22A82201FFB}" srcOrd="0" destOrd="0" presId="urn:microsoft.com/office/officeart/2018/2/layout/IconLabelList"/>
    <dgm:cxn modelId="{29B56CB1-7C27-4790-8419-14151E41CB91}" type="presParOf" srcId="{1FE1CC24-103E-4EF8-935F-CD097A9CA2C5}" destId="{603000A8-514D-43BD-889F-A590C238BE8C}" srcOrd="0" destOrd="0" presId="urn:microsoft.com/office/officeart/2018/2/layout/IconLabelList"/>
    <dgm:cxn modelId="{F18998C6-5B6F-49B5-B5B1-79AADB28DD73}" type="presParOf" srcId="{603000A8-514D-43BD-889F-A590C238BE8C}" destId="{DBD2353B-76BB-4963-BDA8-822D57E5FD95}" srcOrd="0" destOrd="0" presId="urn:microsoft.com/office/officeart/2018/2/layout/IconLabelList"/>
    <dgm:cxn modelId="{E75A3F57-353E-40EE-87DE-8486815B7D67}" type="presParOf" srcId="{603000A8-514D-43BD-889F-A590C238BE8C}" destId="{D63F5B26-8C0C-4040-A328-810D9C9E3521}" srcOrd="1" destOrd="0" presId="urn:microsoft.com/office/officeart/2018/2/layout/IconLabelList"/>
    <dgm:cxn modelId="{B9E823E4-77D2-48F0-9FC9-AAA8A77B742B}" type="presParOf" srcId="{603000A8-514D-43BD-889F-A590C238BE8C}" destId="{90440C27-87E3-4378-ADF9-33A20400F55A}" srcOrd="2" destOrd="0" presId="urn:microsoft.com/office/officeart/2018/2/layout/IconLabelList"/>
    <dgm:cxn modelId="{150C33BF-1224-41A5-A9A7-5F933FA041E2}" type="presParOf" srcId="{1FE1CC24-103E-4EF8-935F-CD097A9CA2C5}" destId="{1506F290-00EF-4F65-91D5-C375D8175EB0}" srcOrd="1" destOrd="0" presId="urn:microsoft.com/office/officeart/2018/2/layout/IconLabelList"/>
    <dgm:cxn modelId="{39CA030F-AE52-4997-9805-EB4C1C76800B}" type="presParOf" srcId="{1FE1CC24-103E-4EF8-935F-CD097A9CA2C5}" destId="{422931CC-E809-4133-91B3-327331F25AA7}" srcOrd="2" destOrd="0" presId="urn:microsoft.com/office/officeart/2018/2/layout/IconLabelList"/>
    <dgm:cxn modelId="{59C9D925-15D0-4F00-94DE-D652C9BA87E0}" type="presParOf" srcId="{422931CC-E809-4133-91B3-327331F25AA7}" destId="{8222388C-E128-4247-9A32-75F9D3323F3E}" srcOrd="0" destOrd="0" presId="urn:microsoft.com/office/officeart/2018/2/layout/IconLabelList"/>
    <dgm:cxn modelId="{6483D8A5-630D-4321-9744-50B7D7008B08}" type="presParOf" srcId="{422931CC-E809-4133-91B3-327331F25AA7}" destId="{83F96310-900B-4881-8076-B13DB66AE432}" srcOrd="1" destOrd="0" presId="urn:microsoft.com/office/officeart/2018/2/layout/IconLabelList"/>
    <dgm:cxn modelId="{99CC9B96-FBFC-40D8-AC4E-747DA642AB72}" type="presParOf" srcId="{422931CC-E809-4133-91B3-327331F25AA7}" destId="{F09E0AB0-4B0D-4E40-8F32-36A30CBF21C2}" srcOrd="2" destOrd="0" presId="urn:microsoft.com/office/officeart/2018/2/layout/IconLabelList"/>
    <dgm:cxn modelId="{E2322172-87E0-4904-B105-58D1D51C36C3}" type="presParOf" srcId="{1FE1CC24-103E-4EF8-935F-CD097A9CA2C5}" destId="{C6D8F880-2BDF-43C2-9711-AA482F3C3DEB}" srcOrd="3" destOrd="0" presId="urn:microsoft.com/office/officeart/2018/2/layout/IconLabelList"/>
    <dgm:cxn modelId="{FA83149F-1AE6-4BC4-AADD-86ADBA3A919C}" type="presParOf" srcId="{1FE1CC24-103E-4EF8-935F-CD097A9CA2C5}" destId="{75E1A5C6-CA08-4FBF-A8EA-A466B9AD8726}" srcOrd="4" destOrd="0" presId="urn:microsoft.com/office/officeart/2018/2/layout/IconLabelList"/>
    <dgm:cxn modelId="{04746755-4461-4B06-9F94-EBDAC7077122}" type="presParOf" srcId="{75E1A5C6-CA08-4FBF-A8EA-A466B9AD8726}" destId="{A0A3B3C7-E6C3-4E9F-9479-9862CB15E1F3}" srcOrd="0" destOrd="0" presId="urn:microsoft.com/office/officeart/2018/2/layout/IconLabelList"/>
    <dgm:cxn modelId="{EBE28941-5835-482B-A608-8CA1A0F7EC11}" type="presParOf" srcId="{75E1A5C6-CA08-4FBF-A8EA-A466B9AD8726}" destId="{7DF8886D-72AB-466F-A746-0752F5D6047D}" srcOrd="1" destOrd="0" presId="urn:microsoft.com/office/officeart/2018/2/layout/IconLabelList"/>
    <dgm:cxn modelId="{F5F8A1D4-DD85-4D63-9087-A7894958EBC8}" type="presParOf" srcId="{75E1A5C6-CA08-4FBF-A8EA-A466B9AD8726}" destId="{BB901BE4-A77D-4957-9652-7EF032AE5B93}" srcOrd="2" destOrd="0" presId="urn:microsoft.com/office/officeart/2018/2/layout/IconLabelList"/>
    <dgm:cxn modelId="{A48D0EAD-010E-473D-B330-BA84F8939941}" type="presParOf" srcId="{1FE1CC24-103E-4EF8-935F-CD097A9CA2C5}" destId="{345FD1F7-4A08-409C-8369-0DE0964BB2F7}" srcOrd="5" destOrd="0" presId="urn:microsoft.com/office/officeart/2018/2/layout/IconLabelList"/>
    <dgm:cxn modelId="{437EEFF2-CEB9-431D-BE56-BD6E86B3BD36}" type="presParOf" srcId="{1FE1CC24-103E-4EF8-935F-CD097A9CA2C5}" destId="{C8F2FF59-7F5C-48A7-8DD5-908D01E08EE3}" srcOrd="6" destOrd="0" presId="urn:microsoft.com/office/officeart/2018/2/layout/IconLabelList"/>
    <dgm:cxn modelId="{70271398-15BF-4F96-B11D-44BDAFA935BE}" type="presParOf" srcId="{C8F2FF59-7F5C-48A7-8DD5-908D01E08EE3}" destId="{45EB6F41-925A-4DC4-A3D5-F910EB981FE2}" srcOrd="0" destOrd="0" presId="urn:microsoft.com/office/officeart/2018/2/layout/IconLabelList"/>
    <dgm:cxn modelId="{2954C71C-8B3D-49C5-8C9E-62D098E84649}" type="presParOf" srcId="{C8F2FF59-7F5C-48A7-8DD5-908D01E08EE3}" destId="{EBC772FE-4BA0-4231-8BC8-7B2E318E2B43}" srcOrd="1" destOrd="0" presId="urn:microsoft.com/office/officeart/2018/2/layout/IconLabelList"/>
    <dgm:cxn modelId="{5C9F78F4-F305-4587-BF03-7D2CE9A3902C}" type="presParOf" srcId="{C8F2FF59-7F5C-48A7-8DD5-908D01E08EE3}" destId="{8F530805-D9CC-4EBB-9080-C22A82201FFB}" srcOrd="2" destOrd="0" presId="urn:microsoft.com/office/officeart/2018/2/layout/IconLabelList"/>
    <dgm:cxn modelId="{2B323ED1-6A0D-4BAB-94EB-7701876780F4}" type="presParOf" srcId="{1FE1CC24-103E-4EF8-935F-CD097A9CA2C5}" destId="{6FCCE804-04B3-4DD1-A0EB-082034DFF0D2}" srcOrd="7" destOrd="0" presId="urn:microsoft.com/office/officeart/2018/2/layout/IconLabelList"/>
    <dgm:cxn modelId="{D3C40770-390B-4039-92F3-55E08D747832}" type="presParOf" srcId="{1FE1CC24-103E-4EF8-935F-CD097A9CA2C5}" destId="{B9D47554-7391-4CA4-B240-0D942C886F1F}" srcOrd="8" destOrd="0" presId="urn:microsoft.com/office/officeart/2018/2/layout/IconLabelList"/>
    <dgm:cxn modelId="{F4EA370D-D3D1-4EE3-AC4F-18DE90FC748A}" type="presParOf" srcId="{B9D47554-7391-4CA4-B240-0D942C886F1F}" destId="{260703EC-8128-4C61-B4DA-5F464ED42ABA}" srcOrd="0" destOrd="0" presId="urn:microsoft.com/office/officeart/2018/2/layout/IconLabelList"/>
    <dgm:cxn modelId="{9858C226-F432-4B69-B178-6738923E80D8}" type="presParOf" srcId="{B9D47554-7391-4CA4-B240-0D942C886F1F}" destId="{7EFABE58-5E41-4958-B1F6-9C02F1766292}" srcOrd="1" destOrd="0" presId="urn:microsoft.com/office/officeart/2018/2/layout/IconLabelList"/>
    <dgm:cxn modelId="{E66F69B8-D138-4731-A563-E88970BC205B}" type="presParOf" srcId="{B9D47554-7391-4CA4-B240-0D942C886F1F}" destId="{479D78F4-B3E8-4835-B818-9EF23B1BB5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EC9B4-8945-46DA-88DF-533136CF889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385B35-5666-4A7F-819F-313A56FB70B7}">
      <dgm:prSet/>
      <dgm:spPr/>
      <dgm:t>
        <a:bodyPr/>
        <a:lstStyle/>
        <a:p>
          <a:r>
            <a:rPr lang="en-US"/>
            <a:t>Tools:</a:t>
          </a:r>
        </a:p>
      </dgm:t>
    </dgm:pt>
    <dgm:pt modelId="{D6918B50-FA52-436A-8BA7-93B32E740E30}" type="parTrans" cxnId="{6FB0CD52-15BA-46CB-8314-AE6FE3D64970}">
      <dgm:prSet/>
      <dgm:spPr/>
      <dgm:t>
        <a:bodyPr/>
        <a:lstStyle/>
        <a:p>
          <a:endParaRPr lang="en-US"/>
        </a:p>
      </dgm:t>
    </dgm:pt>
    <dgm:pt modelId="{01DA285A-C3BE-4385-B625-8AA305391B74}" type="sibTrans" cxnId="{6FB0CD52-15BA-46CB-8314-AE6FE3D64970}">
      <dgm:prSet/>
      <dgm:spPr/>
      <dgm:t>
        <a:bodyPr/>
        <a:lstStyle/>
        <a:p>
          <a:endParaRPr lang="en-US"/>
        </a:p>
      </dgm:t>
    </dgm:pt>
    <dgm:pt modelId="{C48FC27D-C4E7-4E05-98D2-3B066C8F821B}">
      <dgm:prSet/>
      <dgm:spPr/>
      <dgm:t>
        <a:bodyPr/>
        <a:lstStyle/>
        <a:p>
          <a:r>
            <a:rPr lang="en-US"/>
            <a:t>- Power BI Desktop – Dashboard creation &amp; data visualization</a:t>
          </a:r>
        </a:p>
      </dgm:t>
    </dgm:pt>
    <dgm:pt modelId="{5A884AD4-4B6E-4290-B232-EE17FA196DCE}" type="parTrans" cxnId="{43ADA8C3-26B1-4724-9F8E-08C04E63CCBA}">
      <dgm:prSet/>
      <dgm:spPr/>
      <dgm:t>
        <a:bodyPr/>
        <a:lstStyle/>
        <a:p>
          <a:endParaRPr lang="en-US"/>
        </a:p>
      </dgm:t>
    </dgm:pt>
    <dgm:pt modelId="{3E065503-9701-4787-9520-0C2E8A575DD0}" type="sibTrans" cxnId="{43ADA8C3-26B1-4724-9F8E-08C04E63CCBA}">
      <dgm:prSet/>
      <dgm:spPr/>
      <dgm:t>
        <a:bodyPr/>
        <a:lstStyle/>
        <a:p>
          <a:endParaRPr lang="en-US"/>
        </a:p>
      </dgm:t>
    </dgm:pt>
    <dgm:pt modelId="{4651AAB6-F6F3-42ED-B62F-73493063903C}">
      <dgm:prSet/>
      <dgm:spPr/>
      <dgm:t>
        <a:bodyPr/>
        <a:lstStyle/>
        <a:p>
          <a:r>
            <a:rPr lang="en-US"/>
            <a:t>- Excel – Data inspection &amp; minor cleaning</a:t>
          </a:r>
        </a:p>
      </dgm:t>
    </dgm:pt>
    <dgm:pt modelId="{DF4BA0B8-43BF-43EC-A825-ECA892785469}" type="parTrans" cxnId="{C9A8DFDC-A2F7-41D7-910C-18E7DE37772B}">
      <dgm:prSet/>
      <dgm:spPr/>
      <dgm:t>
        <a:bodyPr/>
        <a:lstStyle/>
        <a:p>
          <a:endParaRPr lang="en-US"/>
        </a:p>
      </dgm:t>
    </dgm:pt>
    <dgm:pt modelId="{6F2C6490-3937-49BE-B789-2C3D7C3EE70F}" type="sibTrans" cxnId="{C9A8DFDC-A2F7-41D7-910C-18E7DE37772B}">
      <dgm:prSet/>
      <dgm:spPr/>
      <dgm:t>
        <a:bodyPr/>
        <a:lstStyle/>
        <a:p>
          <a:endParaRPr lang="en-US"/>
        </a:p>
      </dgm:t>
    </dgm:pt>
    <dgm:pt modelId="{5DDCF0C4-AA0C-4102-9BD6-45661FC821F0}">
      <dgm:prSet/>
      <dgm:spPr/>
      <dgm:t>
        <a:bodyPr/>
        <a:lstStyle/>
        <a:p>
          <a:r>
            <a:rPr lang="en-US"/>
            <a:t>- Kaggle – Dataset source</a:t>
          </a:r>
        </a:p>
      </dgm:t>
    </dgm:pt>
    <dgm:pt modelId="{1D0C4A91-4793-4C06-9733-D129EEF8F430}" type="parTrans" cxnId="{25AE5A0C-84D5-476F-9AE7-9731BDBA95D5}">
      <dgm:prSet/>
      <dgm:spPr/>
      <dgm:t>
        <a:bodyPr/>
        <a:lstStyle/>
        <a:p>
          <a:endParaRPr lang="en-US"/>
        </a:p>
      </dgm:t>
    </dgm:pt>
    <dgm:pt modelId="{1AE42E7B-D688-4955-B798-9B69A8755E9D}" type="sibTrans" cxnId="{25AE5A0C-84D5-476F-9AE7-9731BDBA95D5}">
      <dgm:prSet/>
      <dgm:spPr/>
      <dgm:t>
        <a:bodyPr/>
        <a:lstStyle/>
        <a:p>
          <a:endParaRPr lang="en-US"/>
        </a:p>
      </dgm:t>
    </dgm:pt>
    <dgm:pt modelId="{B4605499-429D-4277-82C5-F8885C8AF949}">
      <dgm:prSet/>
      <dgm:spPr/>
      <dgm:t>
        <a:bodyPr/>
        <a:lstStyle/>
        <a:p>
          <a:r>
            <a:rPr lang="en-US"/>
            <a:t>Techniques:</a:t>
          </a:r>
        </a:p>
      </dgm:t>
    </dgm:pt>
    <dgm:pt modelId="{C261FC1B-FE8C-4A78-9C85-25482204AC0A}" type="parTrans" cxnId="{1F86F1A4-7BE7-4A36-BD9E-651A45EE0BDF}">
      <dgm:prSet/>
      <dgm:spPr/>
      <dgm:t>
        <a:bodyPr/>
        <a:lstStyle/>
        <a:p>
          <a:endParaRPr lang="en-US"/>
        </a:p>
      </dgm:t>
    </dgm:pt>
    <dgm:pt modelId="{E14CAE28-6F53-47F7-8B92-FCC954EADEA1}" type="sibTrans" cxnId="{1F86F1A4-7BE7-4A36-BD9E-651A45EE0BDF}">
      <dgm:prSet/>
      <dgm:spPr/>
      <dgm:t>
        <a:bodyPr/>
        <a:lstStyle/>
        <a:p>
          <a:endParaRPr lang="en-US"/>
        </a:p>
      </dgm:t>
    </dgm:pt>
    <dgm:pt modelId="{4526E55A-8B38-4CAE-868A-F092A4DDF512}">
      <dgm:prSet/>
      <dgm:spPr/>
      <dgm:t>
        <a:bodyPr/>
        <a:lstStyle/>
        <a:p>
          <a:r>
            <a:rPr lang="en-US"/>
            <a:t>- Data cleaning (removed null/duplicate records)</a:t>
          </a:r>
        </a:p>
      </dgm:t>
    </dgm:pt>
    <dgm:pt modelId="{8FB400FD-5886-40FC-85CE-6FC57092FF1B}" type="parTrans" cxnId="{DAF80A6D-6CDD-477F-9BE6-E5FA71719C65}">
      <dgm:prSet/>
      <dgm:spPr/>
      <dgm:t>
        <a:bodyPr/>
        <a:lstStyle/>
        <a:p>
          <a:endParaRPr lang="en-US"/>
        </a:p>
      </dgm:t>
    </dgm:pt>
    <dgm:pt modelId="{941F170E-D30A-4091-ACA9-36ADDFA6A584}" type="sibTrans" cxnId="{DAF80A6D-6CDD-477F-9BE6-E5FA71719C65}">
      <dgm:prSet/>
      <dgm:spPr/>
      <dgm:t>
        <a:bodyPr/>
        <a:lstStyle/>
        <a:p>
          <a:endParaRPr lang="en-US"/>
        </a:p>
      </dgm:t>
    </dgm:pt>
    <dgm:pt modelId="{800C2289-496B-4070-960C-E3E580472875}">
      <dgm:prSet/>
      <dgm:spPr/>
      <dgm:t>
        <a:bodyPr/>
        <a:lstStyle/>
        <a:p>
          <a:r>
            <a:rPr lang="en-US"/>
            <a:t>- Created custom date table using DAX (ADDCOLUMNS, CALENDAR)</a:t>
          </a:r>
        </a:p>
      </dgm:t>
    </dgm:pt>
    <dgm:pt modelId="{302B7440-2DE8-4DBF-9572-A80F32B145BD}" type="parTrans" cxnId="{AF3513F1-97FC-494D-8B3B-49418749542C}">
      <dgm:prSet/>
      <dgm:spPr/>
      <dgm:t>
        <a:bodyPr/>
        <a:lstStyle/>
        <a:p>
          <a:endParaRPr lang="en-US"/>
        </a:p>
      </dgm:t>
    </dgm:pt>
    <dgm:pt modelId="{51245B36-8226-4913-9964-3526D5BB1C60}" type="sibTrans" cxnId="{AF3513F1-97FC-494D-8B3B-49418749542C}">
      <dgm:prSet/>
      <dgm:spPr/>
      <dgm:t>
        <a:bodyPr/>
        <a:lstStyle/>
        <a:p>
          <a:endParaRPr lang="en-US"/>
        </a:p>
      </dgm:t>
    </dgm:pt>
    <dgm:pt modelId="{E518E781-5ACF-4880-BCAE-462B74D309CA}">
      <dgm:prSet/>
      <dgm:spPr/>
      <dgm:t>
        <a:bodyPr/>
        <a:lstStyle/>
        <a:p>
          <a:r>
            <a:rPr lang="en-US"/>
            <a:t>- Calculated KPIs for Sales, Profit, and Quantity</a:t>
          </a:r>
        </a:p>
      </dgm:t>
    </dgm:pt>
    <dgm:pt modelId="{52BCBEF6-7B8A-4AD4-92B9-B15592B05E7F}" type="parTrans" cxnId="{EB32ABB4-BD1D-4246-BA2A-DF006271F414}">
      <dgm:prSet/>
      <dgm:spPr/>
      <dgm:t>
        <a:bodyPr/>
        <a:lstStyle/>
        <a:p>
          <a:endParaRPr lang="en-US"/>
        </a:p>
      </dgm:t>
    </dgm:pt>
    <dgm:pt modelId="{03062A6F-9796-42EB-8CFA-48913427FA1A}" type="sibTrans" cxnId="{EB32ABB4-BD1D-4246-BA2A-DF006271F414}">
      <dgm:prSet/>
      <dgm:spPr/>
      <dgm:t>
        <a:bodyPr/>
        <a:lstStyle/>
        <a:p>
          <a:endParaRPr lang="en-US"/>
        </a:p>
      </dgm:t>
    </dgm:pt>
    <dgm:pt modelId="{BCD839AC-DA04-4BB5-80DF-85DCAD05944F}">
      <dgm:prSet/>
      <dgm:spPr/>
      <dgm:t>
        <a:bodyPr/>
        <a:lstStyle/>
        <a:p>
          <a:r>
            <a:rPr lang="en-US"/>
            <a:t>- Built visuals: Line Charts, Bar/Column Charts, Donut Charts, Tree Map, Map Visualizations, Scatter Plot</a:t>
          </a:r>
        </a:p>
      </dgm:t>
    </dgm:pt>
    <dgm:pt modelId="{D5746108-EF93-4AD2-A370-95825C28BFAD}" type="parTrans" cxnId="{7FBC1ADC-6706-4B7D-B77B-68B4FBE5D54C}">
      <dgm:prSet/>
      <dgm:spPr/>
      <dgm:t>
        <a:bodyPr/>
        <a:lstStyle/>
        <a:p>
          <a:endParaRPr lang="en-US"/>
        </a:p>
      </dgm:t>
    </dgm:pt>
    <dgm:pt modelId="{3745F0C5-18B0-49F9-B59E-825EB1884DCD}" type="sibTrans" cxnId="{7FBC1ADC-6706-4B7D-B77B-68B4FBE5D54C}">
      <dgm:prSet/>
      <dgm:spPr/>
      <dgm:t>
        <a:bodyPr/>
        <a:lstStyle/>
        <a:p>
          <a:endParaRPr lang="en-US"/>
        </a:p>
      </dgm:t>
    </dgm:pt>
    <dgm:pt modelId="{A41B49F6-8920-46ED-9D48-7C5CBD1A05BD}">
      <dgm:prSet/>
      <dgm:spPr/>
      <dgm:t>
        <a:bodyPr/>
        <a:lstStyle/>
        <a:p>
          <a:r>
            <a:rPr lang="en-US"/>
            <a:t>- Added slicers for Year, Month, Category, Region, Segment</a:t>
          </a:r>
        </a:p>
      </dgm:t>
    </dgm:pt>
    <dgm:pt modelId="{0D27A787-3DA7-41A3-A624-C8566D53F95A}" type="parTrans" cxnId="{5E304F79-CECD-4912-9C37-DCF0309B6713}">
      <dgm:prSet/>
      <dgm:spPr/>
      <dgm:t>
        <a:bodyPr/>
        <a:lstStyle/>
        <a:p>
          <a:endParaRPr lang="en-US"/>
        </a:p>
      </dgm:t>
    </dgm:pt>
    <dgm:pt modelId="{88B85A01-BB84-4F33-87D6-0A5D4422BDA0}" type="sibTrans" cxnId="{5E304F79-CECD-4912-9C37-DCF0309B6713}">
      <dgm:prSet/>
      <dgm:spPr/>
      <dgm:t>
        <a:bodyPr/>
        <a:lstStyle/>
        <a:p>
          <a:endParaRPr lang="en-US"/>
        </a:p>
      </dgm:t>
    </dgm:pt>
    <dgm:pt modelId="{6558712C-9206-4B92-8B25-61D6A6BC12E2}" type="pres">
      <dgm:prSet presAssocID="{499EC9B4-8945-46DA-88DF-533136CF8897}" presName="Name0" presStyleCnt="0">
        <dgm:presLayoutVars>
          <dgm:dir/>
          <dgm:resizeHandles val="exact"/>
        </dgm:presLayoutVars>
      </dgm:prSet>
      <dgm:spPr/>
    </dgm:pt>
    <dgm:pt modelId="{89B6DF5A-CE3D-4881-9A77-B7BAB55FC74B}" type="pres">
      <dgm:prSet presAssocID="{44385B35-5666-4A7F-819F-313A56FB70B7}" presName="node" presStyleLbl="node1" presStyleIdx="0" presStyleCnt="10">
        <dgm:presLayoutVars>
          <dgm:bulletEnabled val="1"/>
        </dgm:presLayoutVars>
      </dgm:prSet>
      <dgm:spPr/>
    </dgm:pt>
    <dgm:pt modelId="{B7B6B8E0-5876-4A62-929D-48B55CC79D2B}" type="pres">
      <dgm:prSet presAssocID="{01DA285A-C3BE-4385-B625-8AA305391B74}" presName="sibTrans" presStyleLbl="sibTrans1D1" presStyleIdx="0" presStyleCnt="9"/>
      <dgm:spPr/>
    </dgm:pt>
    <dgm:pt modelId="{357A473C-E66E-4271-A05D-7F1912E2EDFD}" type="pres">
      <dgm:prSet presAssocID="{01DA285A-C3BE-4385-B625-8AA305391B74}" presName="connectorText" presStyleLbl="sibTrans1D1" presStyleIdx="0" presStyleCnt="9"/>
      <dgm:spPr/>
    </dgm:pt>
    <dgm:pt modelId="{9CFD306A-56AB-4F3E-B5EC-9326DF6A1D39}" type="pres">
      <dgm:prSet presAssocID="{C48FC27D-C4E7-4E05-98D2-3B066C8F821B}" presName="node" presStyleLbl="node1" presStyleIdx="1" presStyleCnt="10">
        <dgm:presLayoutVars>
          <dgm:bulletEnabled val="1"/>
        </dgm:presLayoutVars>
      </dgm:prSet>
      <dgm:spPr/>
    </dgm:pt>
    <dgm:pt modelId="{27CAF5D8-60E2-423D-AA21-CC7DE21A8F72}" type="pres">
      <dgm:prSet presAssocID="{3E065503-9701-4787-9520-0C2E8A575DD0}" presName="sibTrans" presStyleLbl="sibTrans1D1" presStyleIdx="1" presStyleCnt="9"/>
      <dgm:spPr/>
    </dgm:pt>
    <dgm:pt modelId="{E2DC03E1-587D-43B4-B7E3-D4D1F58F61E2}" type="pres">
      <dgm:prSet presAssocID="{3E065503-9701-4787-9520-0C2E8A575DD0}" presName="connectorText" presStyleLbl="sibTrans1D1" presStyleIdx="1" presStyleCnt="9"/>
      <dgm:spPr/>
    </dgm:pt>
    <dgm:pt modelId="{BBFC9FBF-EF3C-43CB-8C26-2647EFF43CF4}" type="pres">
      <dgm:prSet presAssocID="{4651AAB6-F6F3-42ED-B62F-73493063903C}" presName="node" presStyleLbl="node1" presStyleIdx="2" presStyleCnt="10">
        <dgm:presLayoutVars>
          <dgm:bulletEnabled val="1"/>
        </dgm:presLayoutVars>
      </dgm:prSet>
      <dgm:spPr/>
    </dgm:pt>
    <dgm:pt modelId="{5FF93E69-2C73-4606-884A-4C40A0287F54}" type="pres">
      <dgm:prSet presAssocID="{6F2C6490-3937-49BE-B789-2C3D7C3EE70F}" presName="sibTrans" presStyleLbl="sibTrans1D1" presStyleIdx="2" presStyleCnt="9"/>
      <dgm:spPr/>
    </dgm:pt>
    <dgm:pt modelId="{8F7D6EBA-4390-4CA6-8B62-C68C0AB1A63E}" type="pres">
      <dgm:prSet presAssocID="{6F2C6490-3937-49BE-B789-2C3D7C3EE70F}" presName="connectorText" presStyleLbl="sibTrans1D1" presStyleIdx="2" presStyleCnt="9"/>
      <dgm:spPr/>
    </dgm:pt>
    <dgm:pt modelId="{8A282AFD-8BD3-4873-8CB6-B4F6A806F91E}" type="pres">
      <dgm:prSet presAssocID="{5DDCF0C4-AA0C-4102-9BD6-45661FC821F0}" presName="node" presStyleLbl="node1" presStyleIdx="3" presStyleCnt="10">
        <dgm:presLayoutVars>
          <dgm:bulletEnabled val="1"/>
        </dgm:presLayoutVars>
      </dgm:prSet>
      <dgm:spPr/>
    </dgm:pt>
    <dgm:pt modelId="{E98DAF63-7E92-4D36-8259-63136B2E8034}" type="pres">
      <dgm:prSet presAssocID="{1AE42E7B-D688-4955-B798-9B69A8755E9D}" presName="sibTrans" presStyleLbl="sibTrans1D1" presStyleIdx="3" presStyleCnt="9"/>
      <dgm:spPr/>
    </dgm:pt>
    <dgm:pt modelId="{751B543D-9D9C-4781-A50F-895BB214425D}" type="pres">
      <dgm:prSet presAssocID="{1AE42E7B-D688-4955-B798-9B69A8755E9D}" presName="connectorText" presStyleLbl="sibTrans1D1" presStyleIdx="3" presStyleCnt="9"/>
      <dgm:spPr/>
    </dgm:pt>
    <dgm:pt modelId="{AEB2B478-8613-46EE-A0C8-AD1656418570}" type="pres">
      <dgm:prSet presAssocID="{B4605499-429D-4277-82C5-F8885C8AF949}" presName="node" presStyleLbl="node1" presStyleIdx="4" presStyleCnt="10">
        <dgm:presLayoutVars>
          <dgm:bulletEnabled val="1"/>
        </dgm:presLayoutVars>
      </dgm:prSet>
      <dgm:spPr/>
    </dgm:pt>
    <dgm:pt modelId="{7C6E5ABF-54EF-4EE8-9F3F-549E7E7F862B}" type="pres">
      <dgm:prSet presAssocID="{E14CAE28-6F53-47F7-8B92-FCC954EADEA1}" presName="sibTrans" presStyleLbl="sibTrans1D1" presStyleIdx="4" presStyleCnt="9"/>
      <dgm:spPr/>
    </dgm:pt>
    <dgm:pt modelId="{A5CACA55-9B81-479E-ADE6-749F43DC2930}" type="pres">
      <dgm:prSet presAssocID="{E14CAE28-6F53-47F7-8B92-FCC954EADEA1}" presName="connectorText" presStyleLbl="sibTrans1D1" presStyleIdx="4" presStyleCnt="9"/>
      <dgm:spPr/>
    </dgm:pt>
    <dgm:pt modelId="{EF0EFF3C-A8B3-4EFC-B367-A084E248D70D}" type="pres">
      <dgm:prSet presAssocID="{4526E55A-8B38-4CAE-868A-F092A4DDF512}" presName="node" presStyleLbl="node1" presStyleIdx="5" presStyleCnt="10">
        <dgm:presLayoutVars>
          <dgm:bulletEnabled val="1"/>
        </dgm:presLayoutVars>
      </dgm:prSet>
      <dgm:spPr/>
    </dgm:pt>
    <dgm:pt modelId="{14BBE028-9D1B-4A13-8D21-5CF9A1C54618}" type="pres">
      <dgm:prSet presAssocID="{941F170E-D30A-4091-ACA9-36ADDFA6A584}" presName="sibTrans" presStyleLbl="sibTrans1D1" presStyleIdx="5" presStyleCnt="9"/>
      <dgm:spPr/>
    </dgm:pt>
    <dgm:pt modelId="{156332D5-DC04-438D-AF74-2E71D1C4339A}" type="pres">
      <dgm:prSet presAssocID="{941F170E-D30A-4091-ACA9-36ADDFA6A584}" presName="connectorText" presStyleLbl="sibTrans1D1" presStyleIdx="5" presStyleCnt="9"/>
      <dgm:spPr/>
    </dgm:pt>
    <dgm:pt modelId="{AF7B8BF8-1AB8-498C-BAC6-B6840DAD195F}" type="pres">
      <dgm:prSet presAssocID="{800C2289-496B-4070-960C-E3E580472875}" presName="node" presStyleLbl="node1" presStyleIdx="6" presStyleCnt="10">
        <dgm:presLayoutVars>
          <dgm:bulletEnabled val="1"/>
        </dgm:presLayoutVars>
      </dgm:prSet>
      <dgm:spPr/>
    </dgm:pt>
    <dgm:pt modelId="{7570FAD0-DEE1-447C-BC97-4E32DF8B7A26}" type="pres">
      <dgm:prSet presAssocID="{51245B36-8226-4913-9964-3526D5BB1C60}" presName="sibTrans" presStyleLbl="sibTrans1D1" presStyleIdx="6" presStyleCnt="9"/>
      <dgm:spPr/>
    </dgm:pt>
    <dgm:pt modelId="{EA20F9F2-6E76-4CC2-A487-064F4D204E8E}" type="pres">
      <dgm:prSet presAssocID="{51245B36-8226-4913-9964-3526D5BB1C60}" presName="connectorText" presStyleLbl="sibTrans1D1" presStyleIdx="6" presStyleCnt="9"/>
      <dgm:spPr/>
    </dgm:pt>
    <dgm:pt modelId="{63EFB1BF-E109-44F0-AFFF-647A914D2B9F}" type="pres">
      <dgm:prSet presAssocID="{E518E781-5ACF-4880-BCAE-462B74D309CA}" presName="node" presStyleLbl="node1" presStyleIdx="7" presStyleCnt="10">
        <dgm:presLayoutVars>
          <dgm:bulletEnabled val="1"/>
        </dgm:presLayoutVars>
      </dgm:prSet>
      <dgm:spPr/>
    </dgm:pt>
    <dgm:pt modelId="{17FF95B1-9BC5-4E23-B887-608DFA5C7F83}" type="pres">
      <dgm:prSet presAssocID="{03062A6F-9796-42EB-8CFA-48913427FA1A}" presName="sibTrans" presStyleLbl="sibTrans1D1" presStyleIdx="7" presStyleCnt="9"/>
      <dgm:spPr/>
    </dgm:pt>
    <dgm:pt modelId="{DB56B9B4-49C0-4918-A03A-64B740CDA960}" type="pres">
      <dgm:prSet presAssocID="{03062A6F-9796-42EB-8CFA-48913427FA1A}" presName="connectorText" presStyleLbl="sibTrans1D1" presStyleIdx="7" presStyleCnt="9"/>
      <dgm:spPr/>
    </dgm:pt>
    <dgm:pt modelId="{73CCB287-E439-4AEF-A79F-0639A70DA701}" type="pres">
      <dgm:prSet presAssocID="{BCD839AC-DA04-4BB5-80DF-85DCAD05944F}" presName="node" presStyleLbl="node1" presStyleIdx="8" presStyleCnt="10">
        <dgm:presLayoutVars>
          <dgm:bulletEnabled val="1"/>
        </dgm:presLayoutVars>
      </dgm:prSet>
      <dgm:spPr/>
    </dgm:pt>
    <dgm:pt modelId="{D7824225-130A-486F-BC7A-5D2491856106}" type="pres">
      <dgm:prSet presAssocID="{3745F0C5-18B0-49F9-B59E-825EB1884DCD}" presName="sibTrans" presStyleLbl="sibTrans1D1" presStyleIdx="8" presStyleCnt="9"/>
      <dgm:spPr/>
    </dgm:pt>
    <dgm:pt modelId="{F7D380CC-D08A-4AAF-8619-94A43B28EBD3}" type="pres">
      <dgm:prSet presAssocID="{3745F0C5-18B0-49F9-B59E-825EB1884DCD}" presName="connectorText" presStyleLbl="sibTrans1D1" presStyleIdx="8" presStyleCnt="9"/>
      <dgm:spPr/>
    </dgm:pt>
    <dgm:pt modelId="{B51E9507-9559-424B-9B33-1A2A8FAE88F5}" type="pres">
      <dgm:prSet presAssocID="{A41B49F6-8920-46ED-9D48-7C5CBD1A05BD}" presName="node" presStyleLbl="node1" presStyleIdx="9" presStyleCnt="10">
        <dgm:presLayoutVars>
          <dgm:bulletEnabled val="1"/>
        </dgm:presLayoutVars>
      </dgm:prSet>
      <dgm:spPr/>
    </dgm:pt>
  </dgm:ptLst>
  <dgm:cxnLst>
    <dgm:cxn modelId="{79B4FE01-7561-4155-87CE-D53D76D1F3E1}" type="presOf" srcId="{51245B36-8226-4913-9964-3526D5BB1C60}" destId="{EA20F9F2-6E76-4CC2-A487-064F4D204E8E}" srcOrd="1" destOrd="0" presId="urn:microsoft.com/office/officeart/2016/7/layout/RepeatingBendingProcessNew"/>
    <dgm:cxn modelId="{C04AA40A-1982-4DB7-87A1-3DE67583A755}" type="presOf" srcId="{4526E55A-8B38-4CAE-868A-F092A4DDF512}" destId="{EF0EFF3C-A8B3-4EFC-B367-A084E248D70D}" srcOrd="0" destOrd="0" presId="urn:microsoft.com/office/officeart/2016/7/layout/RepeatingBendingProcessNew"/>
    <dgm:cxn modelId="{25AE5A0C-84D5-476F-9AE7-9731BDBA95D5}" srcId="{499EC9B4-8945-46DA-88DF-533136CF8897}" destId="{5DDCF0C4-AA0C-4102-9BD6-45661FC821F0}" srcOrd="3" destOrd="0" parTransId="{1D0C4A91-4793-4C06-9733-D129EEF8F430}" sibTransId="{1AE42E7B-D688-4955-B798-9B69A8755E9D}"/>
    <dgm:cxn modelId="{A49EE50D-5F19-4508-AC60-B7A101E3F0B1}" type="presOf" srcId="{3745F0C5-18B0-49F9-B59E-825EB1884DCD}" destId="{F7D380CC-D08A-4AAF-8619-94A43B28EBD3}" srcOrd="1" destOrd="0" presId="urn:microsoft.com/office/officeart/2016/7/layout/RepeatingBendingProcessNew"/>
    <dgm:cxn modelId="{38273A0F-F621-48E6-BA49-44CEEB144FC0}" type="presOf" srcId="{499EC9B4-8945-46DA-88DF-533136CF8897}" destId="{6558712C-9206-4B92-8B25-61D6A6BC12E2}" srcOrd="0" destOrd="0" presId="urn:microsoft.com/office/officeart/2016/7/layout/RepeatingBendingProcessNew"/>
    <dgm:cxn modelId="{450C6514-7FF6-428A-BEF7-AB5345AFA125}" type="presOf" srcId="{01DA285A-C3BE-4385-B625-8AA305391B74}" destId="{B7B6B8E0-5876-4A62-929D-48B55CC79D2B}" srcOrd="0" destOrd="0" presId="urn:microsoft.com/office/officeart/2016/7/layout/RepeatingBendingProcessNew"/>
    <dgm:cxn modelId="{DC52D12A-4DD8-4CD2-ACAC-E23ED977AD17}" type="presOf" srcId="{3745F0C5-18B0-49F9-B59E-825EB1884DCD}" destId="{D7824225-130A-486F-BC7A-5D2491856106}" srcOrd="0" destOrd="0" presId="urn:microsoft.com/office/officeart/2016/7/layout/RepeatingBendingProcessNew"/>
    <dgm:cxn modelId="{32339231-1FE3-46CB-8ECE-4B79D348F5BF}" type="presOf" srcId="{941F170E-D30A-4091-ACA9-36ADDFA6A584}" destId="{14BBE028-9D1B-4A13-8D21-5CF9A1C54618}" srcOrd="0" destOrd="0" presId="urn:microsoft.com/office/officeart/2016/7/layout/RepeatingBendingProcessNew"/>
    <dgm:cxn modelId="{2C5DA237-D0FF-4B7E-B24F-50155E67028C}" type="presOf" srcId="{03062A6F-9796-42EB-8CFA-48913427FA1A}" destId="{17FF95B1-9BC5-4E23-B887-608DFA5C7F83}" srcOrd="0" destOrd="0" presId="urn:microsoft.com/office/officeart/2016/7/layout/RepeatingBendingProcessNew"/>
    <dgm:cxn modelId="{0876CA39-536F-4225-AD24-7BE2B1164582}" type="presOf" srcId="{44385B35-5666-4A7F-819F-313A56FB70B7}" destId="{89B6DF5A-CE3D-4881-9A77-B7BAB55FC74B}" srcOrd="0" destOrd="0" presId="urn:microsoft.com/office/officeart/2016/7/layout/RepeatingBendingProcessNew"/>
    <dgm:cxn modelId="{96CF3C5C-ED53-4FFF-BC65-0CD47BF9333E}" type="presOf" srcId="{BCD839AC-DA04-4BB5-80DF-85DCAD05944F}" destId="{73CCB287-E439-4AEF-A79F-0639A70DA701}" srcOrd="0" destOrd="0" presId="urn:microsoft.com/office/officeart/2016/7/layout/RepeatingBendingProcessNew"/>
    <dgm:cxn modelId="{D708B862-BD13-4B91-981C-CC012FBE73C1}" type="presOf" srcId="{6F2C6490-3937-49BE-B789-2C3D7C3EE70F}" destId="{8F7D6EBA-4390-4CA6-8B62-C68C0AB1A63E}" srcOrd="1" destOrd="0" presId="urn:microsoft.com/office/officeart/2016/7/layout/RepeatingBendingProcessNew"/>
    <dgm:cxn modelId="{A84DE164-42D0-4D1F-B4EE-8D6458EDD994}" type="presOf" srcId="{1AE42E7B-D688-4955-B798-9B69A8755E9D}" destId="{E98DAF63-7E92-4D36-8259-63136B2E8034}" srcOrd="0" destOrd="0" presId="urn:microsoft.com/office/officeart/2016/7/layout/RepeatingBendingProcessNew"/>
    <dgm:cxn modelId="{FABE334A-651C-482E-9917-FD189C8F1389}" type="presOf" srcId="{01DA285A-C3BE-4385-B625-8AA305391B74}" destId="{357A473C-E66E-4271-A05D-7F1912E2EDFD}" srcOrd="1" destOrd="0" presId="urn:microsoft.com/office/officeart/2016/7/layout/RepeatingBendingProcessNew"/>
    <dgm:cxn modelId="{5EA2F96B-4AC0-49D5-9D8D-A1BB02F6BB4F}" type="presOf" srcId="{4651AAB6-F6F3-42ED-B62F-73493063903C}" destId="{BBFC9FBF-EF3C-43CB-8C26-2647EFF43CF4}" srcOrd="0" destOrd="0" presId="urn:microsoft.com/office/officeart/2016/7/layout/RepeatingBendingProcessNew"/>
    <dgm:cxn modelId="{DAF80A6D-6CDD-477F-9BE6-E5FA71719C65}" srcId="{499EC9B4-8945-46DA-88DF-533136CF8897}" destId="{4526E55A-8B38-4CAE-868A-F092A4DDF512}" srcOrd="5" destOrd="0" parTransId="{8FB400FD-5886-40FC-85CE-6FC57092FF1B}" sibTransId="{941F170E-D30A-4091-ACA9-36ADDFA6A584}"/>
    <dgm:cxn modelId="{6FB0CD52-15BA-46CB-8314-AE6FE3D64970}" srcId="{499EC9B4-8945-46DA-88DF-533136CF8897}" destId="{44385B35-5666-4A7F-819F-313A56FB70B7}" srcOrd="0" destOrd="0" parTransId="{D6918B50-FA52-436A-8BA7-93B32E740E30}" sibTransId="{01DA285A-C3BE-4385-B625-8AA305391B74}"/>
    <dgm:cxn modelId="{19897F75-0B4E-4D1B-9441-042A02E1A68D}" type="presOf" srcId="{E518E781-5ACF-4880-BCAE-462B74D309CA}" destId="{63EFB1BF-E109-44F0-AFFF-647A914D2B9F}" srcOrd="0" destOrd="0" presId="urn:microsoft.com/office/officeart/2016/7/layout/RepeatingBendingProcessNew"/>
    <dgm:cxn modelId="{5E304F79-CECD-4912-9C37-DCF0309B6713}" srcId="{499EC9B4-8945-46DA-88DF-533136CF8897}" destId="{A41B49F6-8920-46ED-9D48-7C5CBD1A05BD}" srcOrd="9" destOrd="0" parTransId="{0D27A787-3DA7-41A3-A624-C8566D53F95A}" sibTransId="{88B85A01-BB84-4F33-87D6-0A5D4422BDA0}"/>
    <dgm:cxn modelId="{DC37E680-0D17-40E1-8815-5B142ED66DA6}" type="presOf" srcId="{3E065503-9701-4787-9520-0C2E8A575DD0}" destId="{E2DC03E1-587D-43B4-B7E3-D4D1F58F61E2}" srcOrd="1" destOrd="0" presId="urn:microsoft.com/office/officeart/2016/7/layout/RepeatingBendingProcessNew"/>
    <dgm:cxn modelId="{AE17F987-E925-4863-8F3D-C78535955B40}" type="presOf" srcId="{03062A6F-9796-42EB-8CFA-48913427FA1A}" destId="{DB56B9B4-49C0-4918-A03A-64B740CDA960}" srcOrd="1" destOrd="0" presId="urn:microsoft.com/office/officeart/2016/7/layout/RepeatingBendingProcessNew"/>
    <dgm:cxn modelId="{5251088D-96DF-4B35-A4E0-3214B8F36E30}" type="presOf" srcId="{B4605499-429D-4277-82C5-F8885C8AF949}" destId="{AEB2B478-8613-46EE-A0C8-AD1656418570}" srcOrd="0" destOrd="0" presId="urn:microsoft.com/office/officeart/2016/7/layout/RepeatingBendingProcessNew"/>
    <dgm:cxn modelId="{FBF5F997-1AA8-4353-964A-E93D016C0884}" type="presOf" srcId="{800C2289-496B-4070-960C-E3E580472875}" destId="{AF7B8BF8-1AB8-498C-BAC6-B6840DAD195F}" srcOrd="0" destOrd="0" presId="urn:microsoft.com/office/officeart/2016/7/layout/RepeatingBendingProcessNew"/>
    <dgm:cxn modelId="{8F0C6F99-1ECB-4D5E-8034-0849F65EE8E9}" type="presOf" srcId="{E14CAE28-6F53-47F7-8B92-FCC954EADEA1}" destId="{7C6E5ABF-54EF-4EE8-9F3F-549E7E7F862B}" srcOrd="0" destOrd="0" presId="urn:microsoft.com/office/officeart/2016/7/layout/RepeatingBendingProcessNew"/>
    <dgm:cxn modelId="{B4F41FA2-6628-4798-8165-FF47FDF2EF53}" type="presOf" srcId="{C48FC27D-C4E7-4E05-98D2-3B066C8F821B}" destId="{9CFD306A-56AB-4F3E-B5EC-9326DF6A1D39}" srcOrd="0" destOrd="0" presId="urn:microsoft.com/office/officeart/2016/7/layout/RepeatingBendingProcessNew"/>
    <dgm:cxn modelId="{1F86F1A4-7BE7-4A36-BD9E-651A45EE0BDF}" srcId="{499EC9B4-8945-46DA-88DF-533136CF8897}" destId="{B4605499-429D-4277-82C5-F8885C8AF949}" srcOrd="4" destOrd="0" parTransId="{C261FC1B-FE8C-4A78-9C85-25482204AC0A}" sibTransId="{E14CAE28-6F53-47F7-8B92-FCC954EADEA1}"/>
    <dgm:cxn modelId="{EB32ABB4-BD1D-4246-BA2A-DF006271F414}" srcId="{499EC9B4-8945-46DA-88DF-533136CF8897}" destId="{E518E781-5ACF-4880-BCAE-462B74D309CA}" srcOrd="7" destOrd="0" parTransId="{52BCBEF6-7B8A-4AD4-92B9-B15592B05E7F}" sibTransId="{03062A6F-9796-42EB-8CFA-48913427FA1A}"/>
    <dgm:cxn modelId="{43ADA8C3-26B1-4724-9F8E-08C04E63CCBA}" srcId="{499EC9B4-8945-46DA-88DF-533136CF8897}" destId="{C48FC27D-C4E7-4E05-98D2-3B066C8F821B}" srcOrd="1" destOrd="0" parTransId="{5A884AD4-4B6E-4290-B232-EE17FA196DCE}" sibTransId="{3E065503-9701-4787-9520-0C2E8A575DD0}"/>
    <dgm:cxn modelId="{C6E7AFCB-CDE3-4DF0-8CA3-9783BC012445}" type="presOf" srcId="{E14CAE28-6F53-47F7-8B92-FCC954EADEA1}" destId="{A5CACA55-9B81-479E-ADE6-749F43DC2930}" srcOrd="1" destOrd="0" presId="urn:microsoft.com/office/officeart/2016/7/layout/RepeatingBendingProcessNew"/>
    <dgm:cxn modelId="{04400CCD-B95E-4D3C-B9D7-6518EE7CAD8A}" type="presOf" srcId="{5DDCF0C4-AA0C-4102-9BD6-45661FC821F0}" destId="{8A282AFD-8BD3-4873-8CB6-B4F6A806F91E}" srcOrd="0" destOrd="0" presId="urn:microsoft.com/office/officeart/2016/7/layout/RepeatingBendingProcessNew"/>
    <dgm:cxn modelId="{7FBC1ADC-6706-4B7D-B77B-68B4FBE5D54C}" srcId="{499EC9B4-8945-46DA-88DF-533136CF8897}" destId="{BCD839AC-DA04-4BB5-80DF-85DCAD05944F}" srcOrd="8" destOrd="0" parTransId="{D5746108-EF93-4AD2-A370-95825C28BFAD}" sibTransId="{3745F0C5-18B0-49F9-B59E-825EB1884DCD}"/>
    <dgm:cxn modelId="{C9A8DFDC-A2F7-41D7-910C-18E7DE37772B}" srcId="{499EC9B4-8945-46DA-88DF-533136CF8897}" destId="{4651AAB6-F6F3-42ED-B62F-73493063903C}" srcOrd="2" destOrd="0" parTransId="{DF4BA0B8-43BF-43EC-A825-ECA892785469}" sibTransId="{6F2C6490-3937-49BE-B789-2C3D7C3EE70F}"/>
    <dgm:cxn modelId="{302886DF-E20E-48C1-8DBF-51B4AFC0BF57}" type="presOf" srcId="{3E065503-9701-4787-9520-0C2E8A575DD0}" destId="{27CAF5D8-60E2-423D-AA21-CC7DE21A8F72}" srcOrd="0" destOrd="0" presId="urn:microsoft.com/office/officeart/2016/7/layout/RepeatingBendingProcessNew"/>
    <dgm:cxn modelId="{DB3805E2-9401-478E-8FD9-A9E448859F65}" type="presOf" srcId="{6F2C6490-3937-49BE-B789-2C3D7C3EE70F}" destId="{5FF93E69-2C73-4606-884A-4C40A0287F54}" srcOrd="0" destOrd="0" presId="urn:microsoft.com/office/officeart/2016/7/layout/RepeatingBendingProcessNew"/>
    <dgm:cxn modelId="{11102AE5-0B2A-486E-9A5E-C12408C3AD4A}" type="presOf" srcId="{51245B36-8226-4913-9964-3526D5BB1C60}" destId="{7570FAD0-DEE1-447C-BC97-4E32DF8B7A26}" srcOrd="0" destOrd="0" presId="urn:microsoft.com/office/officeart/2016/7/layout/RepeatingBendingProcessNew"/>
    <dgm:cxn modelId="{84DB27E7-0690-451B-A242-D9C04971EE51}" type="presOf" srcId="{A41B49F6-8920-46ED-9D48-7C5CBD1A05BD}" destId="{B51E9507-9559-424B-9B33-1A2A8FAE88F5}" srcOrd="0" destOrd="0" presId="urn:microsoft.com/office/officeart/2016/7/layout/RepeatingBendingProcessNew"/>
    <dgm:cxn modelId="{AF3513F1-97FC-494D-8B3B-49418749542C}" srcId="{499EC9B4-8945-46DA-88DF-533136CF8897}" destId="{800C2289-496B-4070-960C-E3E580472875}" srcOrd="6" destOrd="0" parTransId="{302B7440-2DE8-4DBF-9572-A80F32B145BD}" sibTransId="{51245B36-8226-4913-9964-3526D5BB1C60}"/>
    <dgm:cxn modelId="{15F8C3F8-6573-4D59-984A-7B55BAEC51E2}" type="presOf" srcId="{941F170E-D30A-4091-ACA9-36ADDFA6A584}" destId="{156332D5-DC04-438D-AF74-2E71D1C4339A}" srcOrd="1" destOrd="0" presId="urn:microsoft.com/office/officeart/2016/7/layout/RepeatingBendingProcessNew"/>
    <dgm:cxn modelId="{AC132FFC-A0CE-4B81-9F82-38F509201A4E}" type="presOf" srcId="{1AE42E7B-D688-4955-B798-9B69A8755E9D}" destId="{751B543D-9D9C-4781-A50F-895BB214425D}" srcOrd="1" destOrd="0" presId="urn:microsoft.com/office/officeart/2016/7/layout/RepeatingBendingProcessNew"/>
    <dgm:cxn modelId="{3B58F092-8CDD-49D7-8339-28F4B3773E43}" type="presParOf" srcId="{6558712C-9206-4B92-8B25-61D6A6BC12E2}" destId="{89B6DF5A-CE3D-4881-9A77-B7BAB55FC74B}" srcOrd="0" destOrd="0" presId="urn:microsoft.com/office/officeart/2016/7/layout/RepeatingBendingProcessNew"/>
    <dgm:cxn modelId="{7569E581-D72F-493A-A37A-8DB8D12C4DA8}" type="presParOf" srcId="{6558712C-9206-4B92-8B25-61D6A6BC12E2}" destId="{B7B6B8E0-5876-4A62-929D-48B55CC79D2B}" srcOrd="1" destOrd="0" presId="urn:microsoft.com/office/officeart/2016/7/layout/RepeatingBendingProcessNew"/>
    <dgm:cxn modelId="{D55AC182-9526-4580-A261-460C6DE54DE8}" type="presParOf" srcId="{B7B6B8E0-5876-4A62-929D-48B55CC79D2B}" destId="{357A473C-E66E-4271-A05D-7F1912E2EDFD}" srcOrd="0" destOrd="0" presId="urn:microsoft.com/office/officeart/2016/7/layout/RepeatingBendingProcessNew"/>
    <dgm:cxn modelId="{A5A2D429-2567-4D29-AF12-DFF6027ECA51}" type="presParOf" srcId="{6558712C-9206-4B92-8B25-61D6A6BC12E2}" destId="{9CFD306A-56AB-4F3E-B5EC-9326DF6A1D39}" srcOrd="2" destOrd="0" presId="urn:microsoft.com/office/officeart/2016/7/layout/RepeatingBendingProcessNew"/>
    <dgm:cxn modelId="{51FFCACE-E74E-4842-98A6-D3E7F2D02A75}" type="presParOf" srcId="{6558712C-9206-4B92-8B25-61D6A6BC12E2}" destId="{27CAF5D8-60E2-423D-AA21-CC7DE21A8F72}" srcOrd="3" destOrd="0" presId="urn:microsoft.com/office/officeart/2016/7/layout/RepeatingBendingProcessNew"/>
    <dgm:cxn modelId="{22EC2A6B-0D1C-4F23-9750-4F9639D47F87}" type="presParOf" srcId="{27CAF5D8-60E2-423D-AA21-CC7DE21A8F72}" destId="{E2DC03E1-587D-43B4-B7E3-D4D1F58F61E2}" srcOrd="0" destOrd="0" presId="urn:microsoft.com/office/officeart/2016/7/layout/RepeatingBendingProcessNew"/>
    <dgm:cxn modelId="{90422808-A0F0-4652-8189-85DD6ED5E126}" type="presParOf" srcId="{6558712C-9206-4B92-8B25-61D6A6BC12E2}" destId="{BBFC9FBF-EF3C-43CB-8C26-2647EFF43CF4}" srcOrd="4" destOrd="0" presId="urn:microsoft.com/office/officeart/2016/7/layout/RepeatingBendingProcessNew"/>
    <dgm:cxn modelId="{FEF6CC88-924B-4F96-BE5E-682CEC92D405}" type="presParOf" srcId="{6558712C-9206-4B92-8B25-61D6A6BC12E2}" destId="{5FF93E69-2C73-4606-884A-4C40A0287F54}" srcOrd="5" destOrd="0" presId="urn:microsoft.com/office/officeart/2016/7/layout/RepeatingBendingProcessNew"/>
    <dgm:cxn modelId="{23FE16A3-E1BE-4D9E-831A-6FC68AF13290}" type="presParOf" srcId="{5FF93E69-2C73-4606-884A-4C40A0287F54}" destId="{8F7D6EBA-4390-4CA6-8B62-C68C0AB1A63E}" srcOrd="0" destOrd="0" presId="urn:microsoft.com/office/officeart/2016/7/layout/RepeatingBendingProcessNew"/>
    <dgm:cxn modelId="{EE51071B-B141-4871-AD9E-264EBB1674A2}" type="presParOf" srcId="{6558712C-9206-4B92-8B25-61D6A6BC12E2}" destId="{8A282AFD-8BD3-4873-8CB6-B4F6A806F91E}" srcOrd="6" destOrd="0" presId="urn:microsoft.com/office/officeart/2016/7/layout/RepeatingBendingProcessNew"/>
    <dgm:cxn modelId="{85E580D8-4BDC-459C-A63C-E4E29C908158}" type="presParOf" srcId="{6558712C-9206-4B92-8B25-61D6A6BC12E2}" destId="{E98DAF63-7E92-4D36-8259-63136B2E8034}" srcOrd="7" destOrd="0" presId="urn:microsoft.com/office/officeart/2016/7/layout/RepeatingBendingProcessNew"/>
    <dgm:cxn modelId="{5C43AC0A-1E41-4DC1-981A-7FE144DCC864}" type="presParOf" srcId="{E98DAF63-7E92-4D36-8259-63136B2E8034}" destId="{751B543D-9D9C-4781-A50F-895BB214425D}" srcOrd="0" destOrd="0" presId="urn:microsoft.com/office/officeart/2016/7/layout/RepeatingBendingProcessNew"/>
    <dgm:cxn modelId="{FC787198-D20E-4981-8543-CE9E14489C56}" type="presParOf" srcId="{6558712C-9206-4B92-8B25-61D6A6BC12E2}" destId="{AEB2B478-8613-46EE-A0C8-AD1656418570}" srcOrd="8" destOrd="0" presId="urn:microsoft.com/office/officeart/2016/7/layout/RepeatingBendingProcessNew"/>
    <dgm:cxn modelId="{13483437-DAC4-4225-9913-0F7A91BAA991}" type="presParOf" srcId="{6558712C-9206-4B92-8B25-61D6A6BC12E2}" destId="{7C6E5ABF-54EF-4EE8-9F3F-549E7E7F862B}" srcOrd="9" destOrd="0" presId="urn:microsoft.com/office/officeart/2016/7/layout/RepeatingBendingProcessNew"/>
    <dgm:cxn modelId="{95D14F83-9411-4223-B2A4-6C6ABEAB05CD}" type="presParOf" srcId="{7C6E5ABF-54EF-4EE8-9F3F-549E7E7F862B}" destId="{A5CACA55-9B81-479E-ADE6-749F43DC2930}" srcOrd="0" destOrd="0" presId="urn:microsoft.com/office/officeart/2016/7/layout/RepeatingBendingProcessNew"/>
    <dgm:cxn modelId="{27DFF543-3299-48D3-BCED-877D52F02C21}" type="presParOf" srcId="{6558712C-9206-4B92-8B25-61D6A6BC12E2}" destId="{EF0EFF3C-A8B3-4EFC-B367-A084E248D70D}" srcOrd="10" destOrd="0" presId="urn:microsoft.com/office/officeart/2016/7/layout/RepeatingBendingProcessNew"/>
    <dgm:cxn modelId="{80B4EDA3-AFB7-4B26-A565-1EDE701C01B7}" type="presParOf" srcId="{6558712C-9206-4B92-8B25-61D6A6BC12E2}" destId="{14BBE028-9D1B-4A13-8D21-5CF9A1C54618}" srcOrd="11" destOrd="0" presId="urn:microsoft.com/office/officeart/2016/7/layout/RepeatingBendingProcessNew"/>
    <dgm:cxn modelId="{1F566198-9FC7-4B3E-8A47-92D194D3A63F}" type="presParOf" srcId="{14BBE028-9D1B-4A13-8D21-5CF9A1C54618}" destId="{156332D5-DC04-438D-AF74-2E71D1C4339A}" srcOrd="0" destOrd="0" presId="urn:microsoft.com/office/officeart/2016/7/layout/RepeatingBendingProcessNew"/>
    <dgm:cxn modelId="{BCD0A8FF-A105-4EA3-A874-FF6D9EE8B0F3}" type="presParOf" srcId="{6558712C-9206-4B92-8B25-61D6A6BC12E2}" destId="{AF7B8BF8-1AB8-498C-BAC6-B6840DAD195F}" srcOrd="12" destOrd="0" presId="urn:microsoft.com/office/officeart/2016/7/layout/RepeatingBendingProcessNew"/>
    <dgm:cxn modelId="{3B35B47B-95D3-4465-9035-9D6389A5F3DE}" type="presParOf" srcId="{6558712C-9206-4B92-8B25-61D6A6BC12E2}" destId="{7570FAD0-DEE1-447C-BC97-4E32DF8B7A26}" srcOrd="13" destOrd="0" presId="urn:microsoft.com/office/officeart/2016/7/layout/RepeatingBendingProcessNew"/>
    <dgm:cxn modelId="{E3EFD888-DF46-41AC-808A-C43B3D8479A4}" type="presParOf" srcId="{7570FAD0-DEE1-447C-BC97-4E32DF8B7A26}" destId="{EA20F9F2-6E76-4CC2-A487-064F4D204E8E}" srcOrd="0" destOrd="0" presId="urn:microsoft.com/office/officeart/2016/7/layout/RepeatingBendingProcessNew"/>
    <dgm:cxn modelId="{6A462494-9510-467B-9D90-082D5BA646C6}" type="presParOf" srcId="{6558712C-9206-4B92-8B25-61D6A6BC12E2}" destId="{63EFB1BF-E109-44F0-AFFF-647A914D2B9F}" srcOrd="14" destOrd="0" presId="urn:microsoft.com/office/officeart/2016/7/layout/RepeatingBendingProcessNew"/>
    <dgm:cxn modelId="{702BD73C-DD15-41A5-9C14-70D3EF0157EE}" type="presParOf" srcId="{6558712C-9206-4B92-8B25-61D6A6BC12E2}" destId="{17FF95B1-9BC5-4E23-B887-608DFA5C7F83}" srcOrd="15" destOrd="0" presId="urn:microsoft.com/office/officeart/2016/7/layout/RepeatingBendingProcessNew"/>
    <dgm:cxn modelId="{4B3F0814-C49D-4D1E-AFB2-6E1A6C685A30}" type="presParOf" srcId="{17FF95B1-9BC5-4E23-B887-608DFA5C7F83}" destId="{DB56B9B4-49C0-4918-A03A-64B740CDA960}" srcOrd="0" destOrd="0" presId="urn:microsoft.com/office/officeart/2016/7/layout/RepeatingBendingProcessNew"/>
    <dgm:cxn modelId="{FD57867D-B748-41BB-A0B0-3D2AFCB1113C}" type="presParOf" srcId="{6558712C-9206-4B92-8B25-61D6A6BC12E2}" destId="{73CCB287-E439-4AEF-A79F-0639A70DA701}" srcOrd="16" destOrd="0" presId="urn:microsoft.com/office/officeart/2016/7/layout/RepeatingBendingProcessNew"/>
    <dgm:cxn modelId="{20F35E44-3AB5-4D2B-9CD8-6BE3EFC99E35}" type="presParOf" srcId="{6558712C-9206-4B92-8B25-61D6A6BC12E2}" destId="{D7824225-130A-486F-BC7A-5D2491856106}" srcOrd="17" destOrd="0" presId="urn:microsoft.com/office/officeart/2016/7/layout/RepeatingBendingProcessNew"/>
    <dgm:cxn modelId="{0CD320C6-3B5E-4C01-B265-66B2636A34FC}" type="presParOf" srcId="{D7824225-130A-486F-BC7A-5D2491856106}" destId="{F7D380CC-D08A-4AAF-8619-94A43B28EBD3}" srcOrd="0" destOrd="0" presId="urn:microsoft.com/office/officeart/2016/7/layout/RepeatingBendingProcessNew"/>
    <dgm:cxn modelId="{173FD0E5-9E3E-4775-985F-0FEF52C21459}" type="presParOf" srcId="{6558712C-9206-4B92-8B25-61D6A6BC12E2}" destId="{B51E9507-9559-424B-9B33-1A2A8FAE88F5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A4636-5984-4C75-9928-D290C00D535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29E17B-DADD-4F33-8D73-CAC7965D238C}">
      <dgm:prSet/>
      <dgm:spPr/>
      <dgm:t>
        <a:bodyPr/>
        <a:lstStyle/>
        <a:p>
          <a:r>
            <a:rPr lang="en-US"/>
            <a:t>Interactive slicers for multi-dimensional filtering</a:t>
          </a:r>
        </a:p>
      </dgm:t>
    </dgm:pt>
    <dgm:pt modelId="{8B28B932-9C48-4701-A367-9FA3D7131B90}" type="parTrans" cxnId="{00BE5C17-B48D-4106-A005-DD5ABA8B6DC8}">
      <dgm:prSet/>
      <dgm:spPr/>
      <dgm:t>
        <a:bodyPr/>
        <a:lstStyle/>
        <a:p>
          <a:endParaRPr lang="en-US"/>
        </a:p>
      </dgm:t>
    </dgm:pt>
    <dgm:pt modelId="{64310022-8C22-442D-A844-4690004A749C}" type="sibTrans" cxnId="{00BE5C17-B48D-4106-A005-DD5ABA8B6DC8}">
      <dgm:prSet/>
      <dgm:spPr/>
      <dgm:t>
        <a:bodyPr/>
        <a:lstStyle/>
        <a:p>
          <a:endParaRPr lang="en-US"/>
        </a:p>
      </dgm:t>
    </dgm:pt>
    <dgm:pt modelId="{E40735FE-F7CA-48F3-AB1D-86C650E2DCCA}">
      <dgm:prSet/>
      <dgm:spPr/>
      <dgm:t>
        <a:bodyPr/>
        <a:lstStyle/>
        <a:p>
          <a:r>
            <a:rPr lang="en-US"/>
            <a:t>Summary cards for quick KPI view</a:t>
          </a:r>
        </a:p>
      </dgm:t>
    </dgm:pt>
    <dgm:pt modelId="{0E5654C7-9144-44E8-9657-3CF9D2F8D1A8}" type="parTrans" cxnId="{4870BF96-D484-4A6E-A633-1F02FF52DA97}">
      <dgm:prSet/>
      <dgm:spPr/>
      <dgm:t>
        <a:bodyPr/>
        <a:lstStyle/>
        <a:p>
          <a:endParaRPr lang="en-US"/>
        </a:p>
      </dgm:t>
    </dgm:pt>
    <dgm:pt modelId="{1283F9CA-088A-41C7-88BC-DEC2B1DA2AE7}" type="sibTrans" cxnId="{4870BF96-D484-4A6E-A633-1F02FF52DA97}">
      <dgm:prSet/>
      <dgm:spPr/>
      <dgm:t>
        <a:bodyPr/>
        <a:lstStyle/>
        <a:p>
          <a:endParaRPr lang="en-US"/>
        </a:p>
      </dgm:t>
    </dgm:pt>
    <dgm:pt modelId="{3A5335BB-363C-466E-A9FE-BD9AF25D97D4}">
      <dgm:prSet/>
      <dgm:spPr/>
      <dgm:t>
        <a:bodyPr/>
        <a:lstStyle/>
        <a:p>
          <a:r>
            <a:rPr lang="en-US"/>
            <a:t>Time-series trends for sales and profit</a:t>
          </a:r>
        </a:p>
      </dgm:t>
    </dgm:pt>
    <dgm:pt modelId="{FAC33F76-13DC-4928-B4AE-5EEA84395A8D}" type="parTrans" cxnId="{9D7F3558-66AB-49B1-966A-EFE75DD356B4}">
      <dgm:prSet/>
      <dgm:spPr/>
      <dgm:t>
        <a:bodyPr/>
        <a:lstStyle/>
        <a:p>
          <a:endParaRPr lang="en-US"/>
        </a:p>
      </dgm:t>
    </dgm:pt>
    <dgm:pt modelId="{2069F5D5-ABA2-4688-82F4-BEB709734BA4}" type="sibTrans" cxnId="{9D7F3558-66AB-49B1-966A-EFE75DD356B4}">
      <dgm:prSet/>
      <dgm:spPr/>
      <dgm:t>
        <a:bodyPr/>
        <a:lstStyle/>
        <a:p>
          <a:endParaRPr lang="en-US"/>
        </a:p>
      </dgm:t>
    </dgm:pt>
    <dgm:pt modelId="{8BF60227-5597-440C-9214-953750A8BE02}">
      <dgm:prSet/>
      <dgm:spPr/>
      <dgm:t>
        <a:bodyPr/>
        <a:lstStyle/>
        <a:p>
          <a:r>
            <a:rPr lang="en-US"/>
            <a:t>Category and sub-category performance breakdown</a:t>
          </a:r>
        </a:p>
      </dgm:t>
    </dgm:pt>
    <dgm:pt modelId="{63298160-28A1-4EC6-B142-380D42FFF518}" type="parTrans" cxnId="{AA68B7D9-2E84-49D0-91FC-52C76EBD491A}">
      <dgm:prSet/>
      <dgm:spPr/>
      <dgm:t>
        <a:bodyPr/>
        <a:lstStyle/>
        <a:p>
          <a:endParaRPr lang="en-US"/>
        </a:p>
      </dgm:t>
    </dgm:pt>
    <dgm:pt modelId="{F6A806F1-1F22-4530-8C5B-0FCF1ECE43B5}" type="sibTrans" cxnId="{AA68B7D9-2E84-49D0-91FC-52C76EBD491A}">
      <dgm:prSet/>
      <dgm:spPr/>
      <dgm:t>
        <a:bodyPr/>
        <a:lstStyle/>
        <a:p>
          <a:endParaRPr lang="en-US"/>
        </a:p>
      </dgm:t>
    </dgm:pt>
    <dgm:pt modelId="{BB457F2B-0B2D-4E00-81EF-91FF40EA824E}">
      <dgm:prSet/>
      <dgm:spPr/>
      <dgm:t>
        <a:bodyPr/>
        <a:lstStyle/>
        <a:p>
          <a:r>
            <a:rPr lang="en-US"/>
            <a:t>Geographical sales &amp; profit mapping</a:t>
          </a:r>
        </a:p>
      </dgm:t>
    </dgm:pt>
    <dgm:pt modelId="{32686D3F-C921-4A6F-BCF2-BAA2FABB9A79}" type="parTrans" cxnId="{18DFE68A-0C7A-47D8-9A8C-235BC259F935}">
      <dgm:prSet/>
      <dgm:spPr/>
      <dgm:t>
        <a:bodyPr/>
        <a:lstStyle/>
        <a:p>
          <a:endParaRPr lang="en-US"/>
        </a:p>
      </dgm:t>
    </dgm:pt>
    <dgm:pt modelId="{FBFDAC5C-ACA2-475A-9EAB-C6A168ADA004}" type="sibTrans" cxnId="{18DFE68A-0C7A-47D8-9A8C-235BC259F935}">
      <dgm:prSet/>
      <dgm:spPr/>
      <dgm:t>
        <a:bodyPr/>
        <a:lstStyle/>
        <a:p>
          <a:endParaRPr lang="en-US"/>
        </a:p>
      </dgm:t>
    </dgm:pt>
    <dgm:pt modelId="{58A8B4A5-B8AF-41AA-ABD2-E0BC2815EE18}">
      <dgm:prSet/>
      <dgm:spPr/>
      <dgm:t>
        <a:bodyPr/>
        <a:lstStyle/>
        <a:p>
          <a:r>
            <a:rPr lang="en-US"/>
            <a:t>Discount vs. Profit correlation analysis</a:t>
          </a:r>
        </a:p>
      </dgm:t>
    </dgm:pt>
    <dgm:pt modelId="{4CD821A2-38A2-4A0E-8E91-65D77BAE7B87}" type="parTrans" cxnId="{6178129D-7E9E-488F-A47B-C9DA5D17EE51}">
      <dgm:prSet/>
      <dgm:spPr/>
      <dgm:t>
        <a:bodyPr/>
        <a:lstStyle/>
        <a:p>
          <a:endParaRPr lang="en-US"/>
        </a:p>
      </dgm:t>
    </dgm:pt>
    <dgm:pt modelId="{31CECF93-E8EE-409B-BFE3-385B842626E8}" type="sibTrans" cxnId="{6178129D-7E9E-488F-A47B-C9DA5D17EE51}">
      <dgm:prSet/>
      <dgm:spPr/>
      <dgm:t>
        <a:bodyPr/>
        <a:lstStyle/>
        <a:p>
          <a:endParaRPr lang="en-US"/>
        </a:p>
      </dgm:t>
    </dgm:pt>
    <dgm:pt modelId="{646E3993-0342-4A1D-B534-7BBC2EB387EC}" type="pres">
      <dgm:prSet presAssocID="{8EEA4636-5984-4C75-9928-D290C00D5356}" presName="root" presStyleCnt="0">
        <dgm:presLayoutVars>
          <dgm:dir/>
          <dgm:resizeHandles val="exact"/>
        </dgm:presLayoutVars>
      </dgm:prSet>
      <dgm:spPr/>
    </dgm:pt>
    <dgm:pt modelId="{2E2B627F-7503-4E59-A4B1-FF5F1F624183}" type="pres">
      <dgm:prSet presAssocID="{8EEA4636-5984-4C75-9928-D290C00D5356}" presName="container" presStyleCnt="0">
        <dgm:presLayoutVars>
          <dgm:dir/>
          <dgm:resizeHandles val="exact"/>
        </dgm:presLayoutVars>
      </dgm:prSet>
      <dgm:spPr/>
    </dgm:pt>
    <dgm:pt modelId="{B0705EF0-6A00-4BB0-AFE2-FA54A56BB575}" type="pres">
      <dgm:prSet presAssocID="{C829E17B-DADD-4F33-8D73-CAC7965D238C}" presName="compNode" presStyleCnt="0"/>
      <dgm:spPr/>
    </dgm:pt>
    <dgm:pt modelId="{AE39874C-E491-4D6C-85AA-7D2C7B4D1EE5}" type="pres">
      <dgm:prSet presAssocID="{C829E17B-DADD-4F33-8D73-CAC7965D238C}" presName="iconBgRect" presStyleLbl="bgShp" presStyleIdx="0" presStyleCnt="6"/>
      <dgm:spPr/>
    </dgm:pt>
    <dgm:pt modelId="{008E3CD9-2C9A-4D4B-8C70-D665B210E6F9}" type="pres">
      <dgm:prSet presAssocID="{C829E17B-DADD-4F33-8D73-CAC7965D23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C669F48-30C0-464B-8653-FB5C806C558A}" type="pres">
      <dgm:prSet presAssocID="{C829E17B-DADD-4F33-8D73-CAC7965D238C}" presName="spaceRect" presStyleCnt="0"/>
      <dgm:spPr/>
    </dgm:pt>
    <dgm:pt modelId="{BF1923A8-6E64-4925-9AB4-D30A880584B2}" type="pres">
      <dgm:prSet presAssocID="{C829E17B-DADD-4F33-8D73-CAC7965D238C}" presName="textRect" presStyleLbl="revTx" presStyleIdx="0" presStyleCnt="6">
        <dgm:presLayoutVars>
          <dgm:chMax val="1"/>
          <dgm:chPref val="1"/>
        </dgm:presLayoutVars>
      </dgm:prSet>
      <dgm:spPr/>
    </dgm:pt>
    <dgm:pt modelId="{8F4C1B14-7B83-4150-92CC-4F7BC78B04E1}" type="pres">
      <dgm:prSet presAssocID="{64310022-8C22-442D-A844-4690004A749C}" presName="sibTrans" presStyleLbl="sibTrans2D1" presStyleIdx="0" presStyleCnt="0"/>
      <dgm:spPr/>
    </dgm:pt>
    <dgm:pt modelId="{EC40DB8C-C625-46C8-AF8C-215126935D69}" type="pres">
      <dgm:prSet presAssocID="{E40735FE-F7CA-48F3-AB1D-86C650E2DCCA}" presName="compNode" presStyleCnt="0"/>
      <dgm:spPr/>
    </dgm:pt>
    <dgm:pt modelId="{8BA7DC2A-AB99-477B-8F30-C54497682C7C}" type="pres">
      <dgm:prSet presAssocID="{E40735FE-F7CA-48F3-AB1D-86C650E2DCCA}" presName="iconBgRect" presStyleLbl="bgShp" presStyleIdx="1" presStyleCnt="6"/>
      <dgm:spPr/>
    </dgm:pt>
    <dgm:pt modelId="{61AB2208-EFA5-48D7-9FAD-F400144BE15A}" type="pres">
      <dgm:prSet presAssocID="{E40735FE-F7CA-48F3-AB1D-86C650E2DC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67EC71-7C9B-416E-B625-EE6D25E254E1}" type="pres">
      <dgm:prSet presAssocID="{E40735FE-F7CA-48F3-AB1D-86C650E2DCCA}" presName="spaceRect" presStyleCnt="0"/>
      <dgm:spPr/>
    </dgm:pt>
    <dgm:pt modelId="{138908B9-D177-4AE0-AD34-BF3C134C518A}" type="pres">
      <dgm:prSet presAssocID="{E40735FE-F7CA-48F3-AB1D-86C650E2DCCA}" presName="textRect" presStyleLbl="revTx" presStyleIdx="1" presStyleCnt="6">
        <dgm:presLayoutVars>
          <dgm:chMax val="1"/>
          <dgm:chPref val="1"/>
        </dgm:presLayoutVars>
      </dgm:prSet>
      <dgm:spPr/>
    </dgm:pt>
    <dgm:pt modelId="{E0698A4E-0767-442C-B988-148532ECE9F8}" type="pres">
      <dgm:prSet presAssocID="{1283F9CA-088A-41C7-88BC-DEC2B1DA2AE7}" presName="sibTrans" presStyleLbl="sibTrans2D1" presStyleIdx="0" presStyleCnt="0"/>
      <dgm:spPr/>
    </dgm:pt>
    <dgm:pt modelId="{2C3C6C50-D0C9-4650-ABAC-20EC4D2BB6BF}" type="pres">
      <dgm:prSet presAssocID="{3A5335BB-363C-466E-A9FE-BD9AF25D97D4}" presName="compNode" presStyleCnt="0"/>
      <dgm:spPr/>
    </dgm:pt>
    <dgm:pt modelId="{2D113D89-3175-42BF-8EAD-F629D5454DD5}" type="pres">
      <dgm:prSet presAssocID="{3A5335BB-363C-466E-A9FE-BD9AF25D97D4}" presName="iconBgRect" presStyleLbl="bgShp" presStyleIdx="2" presStyleCnt="6"/>
      <dgm:spPr/>
    </dgm:pt>
    <dgm:pt modelId="{B97957F7-76EF-4346-BA34-909D0C4D7DDA}" type="pres">
      <dgm:prSet presAssocID="{3A5335BB-363C-466E-A9FE-BD9AF25D97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F8FBD88-3EFF-47C1-97E9-104BD07CF5F3}" type="pres">
      <dgm:prSet presAssocID="{3A5335BB-363C-466E-A9FE-BD9AF25D97D4}" presName="spaceRect" presStyleCnt="0"/>
      <dgm:spPr/>
    </dgm:pt>
    <dgm:pt modelId="{07F34C68-89FD-4617-A8C3-45215F4CD928}" type="pres">
      <dgm:prSet presAssocID="{3A5335BB-363C-466E-A9FE-BD9AF25D97D4}" presName="textRect" presStyleLbl="revTx" presStyleIdx="2" presStyleCnt="6">
        <dgm:presLayoutVars>
          <dgm:chMax val="1"/>
          <dgm:chPref val="1"/>
        </dgm:presLayoutVars>
      </dgm:prSet>
      <dgm:spPr/>
    </dgm:pt>
    <dgm:pt modelId="{3BC40080-AA6F-4465-A379-BD783A8580B0}" type="pres">
      <dgm:prSet presAssocID="{2069F5D5-ABA2-4688-82F4-BEB709734BA4}" presName="sibTrans" presStyleLbl="sibTrans2D1" presStyleIdx="0" presStyleCnt="0"/>
      <dgm:spPr/>
    </dgm:pt>
    <dgm:pt modelId="{A90A69B8-EC64-4CD2-934F-A9FFD44C1EE0}" type="pres">
      <dgm:prSet presAssocID="{8BF60227-5597-440C-9214-953750A8BE02}" presName="compNode" presStyleCnt="0"/>
      <dgm:spPr/>
    </dgm:pt>
    <dgm:pt modelId="{D2FD35B5-B1AD-44EC-A66C-E20269CCFCD7}" type="pres">
      <dgm:prSet presAssocID="{8BF60227-5597-440C-9214-953750A8BE02}" presName="iconBgRect" presStyleLbl="bgShp" presStyleIdx="3" presStyleCnt="6"/>
      <dgm:spPr/>
    </dgm:pt>
    <dgm:pt modelId="{42C881A1-950F-4B0A-B5C1-C6A23DB2F5C5}" type="pres">
      <dgm:prSet presAssocID="{8BF60227-5597-440C-9214-953750A8BE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D054086-3F28-4122-914B-84275BF9AF20}" type="pres">
      <dgm:prSet presAssocID="{8BF60227-5597-440C-9214-953750A8BE02}" presName="spaceRect" presStyleCnt="0"/>
      <dgm:spPr/>
    </dgm:pt>
    <dgm:pt modelId="{52401557-CA10-4982-AFCC-0B0FF4FF6185}" type="pres">
      <dgm:prSet presAssocID="{8BF60227-5597-440C-9214-953750A8BE02}" presName="textRect" presStyleLbl="revTx" presStyleIdx="3" presStyleCnt="6">
        <dgm:presLayoutVars>
          <dgm:chMax val="1"/>
          <dgm:chPref val="1"/>
        </dgm:presLayoutVars>
      </dgm:prSet>
      <dgm:spPr/>
    </dgm:pt>
    <dgm:pt modelId="{30AD04DD-6415-48F2-9AD0-AA84B40C9904}" type="pres">
      <dgm:prSet presAssocID="{F6A806F1-1F22-4530-8C5B-0FCF1ECE43B5}" presName="sibTrans" presStyleLbl="sibTrans2D1" presStyleIdx="0" presStyleCnt="0"/>
      <dgm:spPr/>
    </dgm:pt>
    <dgm:pt modelId="{2789AB6C-448F-4E5D-A9E9-8FC946D830F3}" type="pres">
      <dgm:prSet presAssocID="{BB457F2B-0B2D-4E00-81EF-91FF40EA824E}" presName="compNode" presStyleCnt="0"/>
      <dgm:spPr/>
    </dgm:pt>
    <dgm:pt modelId="{A78EC06C-0B3C-4AAA-A2AD-9B806032C3A4}" type="pres">
      <dgm:prSet presAssocID="{BB457F2B-0B2D-4E00-81EF-91FF40EA824E}" presName="iconBgRect" presStyleLbl="bgShp" presStyleIdx="4" presStyleCnt="6"/>
      <dgm:spPr/>
    </dgm:pt>
    <dgm:pt modelId="{D6783599-B5D1-400D-91D1-F84374A36F7C}" type="pres">
      <dgm:prSet presAssocID="{BB457F2B-0B2D-4E00-81EF-91FF40EA82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EB7D389-A685-44E7-8475-3DE42B2B2825}" type="pres">
      <dgm:prSet presAssocID="{BB457F2B-0B2D-4E00-81EF-91FF40EA824E}" presName="spaceRect" presStyleCnt="0"/>
      <dgm:spPr/>
    </dgm:pt>
    <dgm:pt modelId="{210B99BC-9481-4F53-9781-6B995EFA119A}" type="pres">
      <dgm:prSet presAssocID="{BB457F2B-0B2D-4E00-81EF-91FF40EA824E}" presName="textRect" presStyleLbl="revTx" presStyleIdx="4" presStyleCnt="6">
        <dgm:presLayoutVars>
          <dgm:chMax val="1"/>
          <dgm:chPref val="1"/>
        </dgm:presLayoutVars>
      </dgm:prSet>
      <dgm:spPr/>
    </dgm:pt>
    <dgm:pt modelId="{75B6FFE6-BD53-4CD2-BD6F-F8917C2E9C69}" type="pres">
      <dgm:prSet presAssocID="{FBFDAC5C-ACA2-475A-9EAB-C6A168ADA004}" presName="sibTrans" presStyleLbl="sibTrans2D1" presStyleIdx="0" presStyleCnt="0"/>
      <dgm:spPr/>
    </dgm:pt>
    <dgm:pt modelId="{67489FAE-0C25-4E8F-BC2A-C9D5539AC4A7}" type="pres">
      <dgm:prSet presAssocID="{58A8B4A5-B8AF-41AA-ABD2-E0BC2815EE18}" presName="compNode" presStyleCnt="0"/>
      <dgm:spPr/>
    </dgm:pt>
    <dgm:pt modelId="{FB12B14A-563C-46AB-BBA5-75CFF2296EC9}" type="pres">
      <dgm:prSet presAssocID="{58A8B4A5-B8AF-41AA-ABD2-E0BC2815EE18}" presName="iconBgRect" presStyleLbl="bgShp" presStyleIdx="5" presStyleCnt="6"/>
      <dgm:spPr/>
    </dgm:pt>
    <dgm:pt modelId="{B7A090A5-9426-4992-AFD3-88E8DA1A1AA1}" type="pres">
      <dgm:prSet presAssocID="{58A8B4A5-B8AF-41AA-ABD2-E0BC2815EE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AF810C-6F87-40FD-B5A6-98822D70BE23}" type="pres">
      <dgm:prSet presAssocID="{58A8B4A5-B8AF-41AA-ABD2-E0BC2815EE18}" presName="spaceRect" presStyleCnt="0"/>
      <dgm:spPr/>
    </dgm:pt>
    <dgm:pt modelId="{00CFA46A-2C65-44D8-A4B2-799C83DD7666}" type="pres">
      <dgm:prSet presAssocID="{58A8B4A5-B8AF-41AA-ABD2-E0BC2815EE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0BE5C17-B48D-4106-A005-DD5ABA8B6DC8}" srcId="{8EEA4636-5984-4C75-9928-D290C00D5356}" destId="{C829E17B-DADD-4F33-8D73-CAC7965D238C}" srcOrd="0" destOrd="0" parTransId="{8B28B932-9C48-4701-A367-9FA3D7131B90}" sibTransId="{64310022-8C22-442D-A844-4690004A749C}"/>
    <dgm:cxn modelId="{AB0B9632-B081-4D91-BCE3-C086AAB6491C}" type="presOf" srcId="{8BF60227-5597-440C-9214-953750A8BE02}" destId="{52401557-CA10-4982-AFCC-0B0FF4FF6185}" srcOrd="0" destOrd="0" presId="urn:microsoft.com/office/officeart/2018/2/layout/IconCircleList"/>
    <dgm:cxn modelId="{9DDAEC66-EAEE-4D4E-AFD3-F28BB770F6EC}" type="presOf" srcId="{FBFDAC5C-ACA2-475A-9EAB-C6A168ADA004}" destId="{75B6FFE6-BD53-4CD2-BD6F-F8917C2E9C69}" srcOrd="0" destOrd="0" presId="urn:microsoft.com/office/officeart/2018/2/layout/IconCircleList"/>
    <dgm:cxn modelId="{563D0078-2418-4F29-8AFC-3A7627111436}" type="presOf" srcId="{58A8B4A5-B8AF-41AA-ABD2-E0BC2815EE18}" destId="{00CFA46A-2C65-44D8-A4B2-799C83DD7666}" srcOrd="0" destOrd="0" presId="urn:microsoft.com/office/officeart/2018/2/layout/IconCircleList"/>
    <dgm:cxn modelId="{9D7F3558-66AB-49B1-966A-EFE75DD356B4}" srcId="{8EEA4636-5984-4C75-9928-D290C00D5356}" destId="{3A5335BB-363C-466E-A9FE-BD9AF25D97D4}" srcOrd="2" destOrd="0" parTransId="{FAC33F76-13DC-4928-B4AE-5EEA84395A8D}" sibTransId="{2069F5D5-ABA2-4688-82F4-BEB709734BA4}"/>
    <dgm:cxn modelId="{5DB7857D-BFAE-4618-9C48-BAD11EB373CD}" type="presOf" srcId="{E40735FE-F7CA-48F3-AB1D-86C650E2DCCA}" destId="{138908B9-D177-4AE0-AD34-BF3C134C518A}" srcOrd="0" destOrd="0" presId="urn:microsoft.com/office/officeart/2018/2/layout/IconCircleList"/>
    <dgm:cxn modelId="{26D4B780-C1A8-45BA-A179-EB41DD42AF34}" type="presOf" srcId="{2069F5D5-ABA2-4688-82F4-BEB709734BA4}" destId="{3BC40080-AA6F-4465-A379-BD783A8580B0}" srcOrd="0" destOrd="0" presId="urn:microsoft.com/office/officeart/2018/2/layout/IconCircleList"/>
    <dgm:cxn modelId="{17897F88-5101-4297-9AFD-C54389AFE94F}" type="presOf" srcId="{3A5335BB-363C-466E-A9FE-BD9AF25D97D4}" destId="{07F34C68-89FD-4617-A8C3-45215F4CD928}" srcOrd="0" destOrd="0" presId="urn:microsoft.com/office/officeart/2018/2/layout/IconCircleList"/>
    <dgm:cxn modelId="{18DFE68A-0C7A-47D8-9A8C-235BC259F935}" srcId="{8EEA4636-5984-4C75-9928-D290C00D5356}" destId="{BB457F2B-0B2D-4E00-81EF-91FF40EA824E}" srcOrd="4" destOrd="0" parTransId="{32686D3F-C921-4A6F-BCF2-BAA2FABB9A79}" sibTransId="{FBFDAC5C-ACA2-475A-9EAB-C6A168ADA004}"/>
    <dgm:cxn modelId="{F1752D8F-C139-4160-997D-B6C9090F27D9}" type="presOf" srcId="{BB457F2B-0B2D-4E00-81EF-91FF40EA824E}" destId="{210B99BC-9481-4F53-9781-6B995EFA119A}" srcOrd="0" destOrd="0" presId="urn:microsoft.com/office/officeart/2018/2/layout/IconCircleList"/>
    <dgm:cxn modelId="{953BD290-25B9-4024-A6F8-E7705103BC9A}" type="presOf" srcId="{64310022-8C22-442D-A844-4690004A749C}" destId="{8F4C1B14-7B83-4150-92CC-4F7BC78B04E1}" srcOrd="0" destOrd="0" presId="urn:microsoft.com/office/officeart/2018/2/layout/IconCircleList"/>
    <dgm:cxn modelId="{92923491-6311-43C2-9367-A373BEA46C85}" type="presOf" srcId="{8EEA4636-5984-4C75-9928-D290C00D5356}" destId="{646E3993-0342-4A1D-B534-7BBC2EB387EC}" srcOrd="0" destOrd="0" presId="urn:microsoft.com/office/officeart/2018/2/layout/IconCircleList"/>
    <dgm:cxn modelId="{4870BF96-D484-4A6E-A633-1F02FF52DA97}" srcId="{8EEA4636-5984-4C75-9928-D290C00D5356}" destId="{E40735FE-F7CA-48F3-AB1D-86C650E2DCCA}" srcOrd="1" destOrd="0" parTransId="{0E5654C7-9144-44E8-9657-3CF9D2F8D1A8}" sibTransId="{1283F9CA-088A-41C7-88BC-DEC2B1DA2AE7}"/>
    <dgm:cxn modelId="{6178129D-7E9E-488F-A47B-C9DA5D17EE51}" srcId="{8EEA4636-5984-4C75-9928-D290C00D5356}" destId="{58A8B4A5-B8AF-41AA-ABD2-E0BC2815EE18}" srcOrd="5" destOrd="0" parTransId="{4CD821A2-38A2-4A0E-8E91-65D77BAE7B87}" sibTransId="{31CECF93-E8EE-409B-BFE3-385B842626E8}"/>
    <dgm:cxn modelId="{2CFFCDC0-87BF-4545-ACB4-1B6005C72351}" type="presOf" srcId="{C829E17B-DADD-4F33-8D73-CAC7965D238C}" destId="{BF1923A8-6E64-4925-9AB4-D30A880584B2}" srcOrd="0" destOrd="0" presId="urn:microsoft.com/office/officeart/2018/2/layout/IconCircleList"/>
    <dgm:cxn modelId="{AA68B7D9-2E84-49D0-91FC-52C76EBD491A}" srcId="{8EEA4636-5984-4C75-9928-D290C00D5356}" destId="{8BF60227-5597-440C-9214-953750A8BE02}" srcOrd="3" destOrd="0" parTransId="{63298160-28A1-4EC6-B142-380D42FFF518}" sibTransId="{F6A806F1-1F22-4530-8C5B-0FCF1ECE43B5}"/>
    <dgm:cxn modelId="{F86B06EA-FDA2-42FB-9CE1-FD292AA63DC1}" type="presOf" srcId="{F6A806F1-1F22-4530-8C5B-0FCF1ECE43B5}" destId="{30AD04DD-6415-48F2-9AD0-AA84B40C9904}" srcOrd="0" destOrd="0" presId="urn:microsoft.com/office/officeart/2018/2/layout/IconCircleList"/>
    <dgm:cxn modelId="{D8ED96EA-A9DD-48D5-AB27-6364D22BB1FA}" type="presOf" srcId="{1283F9CA-088A-41C7-88BC-DEC2B1DA2AE7}" destId="{E0698A4E-0767-442C-B988-148532ECE9F8}" srcOrd="0" destOrd="0" presId="urn:microsoft.com/office/officeart/2018/2/layout/IconCircleList"/>
    <dgm:cxn modelId="{B02F10DC-D924-407B-BAC4-DB228B7D7F56}" type="presParOf" srcId="{646E3993-0342-4A1D-B534-7BBC2EB387EC}" destId="{2E2B627F-7503-4E59-A4B1-FF5F1F624183}" srcOrd="0" destOrd="0" presId="urn:microsoft.com/office/officeart/2018/2/layout/IconCircleList"/>
    <dgm:cxn modelId="{B8DFFFA7-18EC-4221-A2AD-8C6D6BE916AB}" type="presParOf" srcId="{2E2B627F-7503-4E59-A4B1-FF5F1F624183}" destId="{B0705EF0-6A00-4BB0-AFE2-FA54A56BB575}" srcOrd="0" destOrd="0" presId="urn:microsoft.com/office/officeart/2018/2/layout/IconCircleList"/>
    <dgm:cxn modelId="{38FCD9BD-7618-45C2-A565-F1CCBBFB2271}" type="presParOf" srcId="{B0705EF0-6A00-4BB0-AFE2-FA54A56BB575}" destId="{AE39874C-E491-4D6C-85AA-7D2C7B4D1EE5}" srcOrd="0" destOrd="0" presId="urn:microsoft.com/office/officeart/2018/2/layout/IconCircleList"/>
    <dgm:cxn modelId="{EA37594A-A9D3-4FFB-9F62-05DBBC85AA42}" type="presParOf" srcId="{B0705EF0-6A00-4BB0-AFE2-FA54A56BB575}" destId="{008E3CD9-2C9A-4D4B-8C70-D665B210E6F9}" srcOrd="1" destOrd="0" presId="urn:microsoft.com/office/officeart/2018/2/layout/IconCircleList"/>
    <dgm:cxn modelId="{2B49AFF4-9C08-41F3-B356-C1848FF8A5B4}" type="presParOf" srcId="{B0705EF0-6A00-4BB0-AFE2-FA54A56BB575}" destId="{EC669F48-30C0-464B-8653-FB5C806C558A}" srcOrd="2" destOrd="0" presId="urn:microsoft.com/office/officeart/2018/2/layout/IconCircleList"/>
    <dgm:cxn modelId="{8663FEE4-B869-4708-8591-A1EAB3470498}" type="presParOf" srcId="{B0705EF0-6A00-4BB0-AFE2-FA54A56BB575}" destId="{BF1923A8-6E64-4925-9AB4-D30A880584B2}" srcOrd="3" destOrd="0" presId="urn:microsoft.com/office/officeart/2018/2/layout/IconCircleList"/>
    <dgm:cxn modelId="{4BFE1BBC-EED7-42BC-848C-C9C84208ABBC}" type="presParOf" srcId="{2E2B627F-7503-4E59-A4B1-FF5F1F624183}" destId="{8F4C1B14-7B83-4150-92CC-4F7BC78B04E1}" srcOrd="1" destOrd="0" presId="urn:microsoft.com/office/officeart/2018/2/layout/IconCircleList"/>
    <dgm:cxn modelId="{E5430925-B956-4B06-AA4A-C9C33D1D71DC}" type="presParOf" srcId="{2E2B627F-7503-4E59-A4B1-FF5F1F624183}" destId="{EC40DB8C-C625-46C8-AF8C-215126935D69}" srcOrd="2" destOrd="0" presId="urn:microsoft.com/office/officeart/2018/2/layout/IconCircleList"/>
    <dgm:cxn modelId="{33C190DC-6D87-4664-92D2-6C553D19379D}" type="presParOf" srcId="{EC40DB8C-C625-46C8-AF8C-215126935D69}" destId="{8BA7DC2A-AB99-477B-8F30-C54497682C7C}" srcOrd="0" destOrd="0" presId="urn:microsoft.com/office/officeart/2018/2/layout/IconCircleList"/>
    <dgm:cxn modelId="{14FB07EB-7E95-42A6-B47F-F4AEC803442B}" type="presParOf" srcId="{EC40DB8C-C625-46C8-AF8C-215126935D69}" destId="{61AB2208-EFA5-48D7-9FAD-F400144BE15A}" srcOrd="1" destOrd="0" presId="urn:microsoft.com/office/officeart/2018/2/layout/IconCircleList"/>
    <dgm:cxn modelId="{CC751F9B-4B30-4C29-81AD-E53CDCA7BFB4}" type="presParOf" srcId="{EC40DB8C-C625-46C8-AF8C-215126935D69}" destId="{5867EC71-7C9B-416E-B625-EE6D25E254E1}" srcOrd="2" destOrd="0" presId="urn:microsoft.com/office/officeart/2018/2/layout/IconCircleList"/>
    <dgm:cxn modelId="{59846AF3-7833-4325-BC08-8BF290F58329}" type="presParOf" srcId="{EC40DB8C-C625-46C8-AF8C-215126935D69}" destId="{138908B9-D177-4AE0-AD34-BF3C134C518A}" srcOrd="3" destOrd="0" presId="urn:microsoft.com/office/officeart/2018/2/layout/IconCircleList"/>
    <dgm:cxn modelId="{D91FAA07-1C60-413B-A3D0-D9DF5534DAA8}" type="presParOf" srcId="{2E2B627F-7503-4E59-A4B1-FF5F1F624183}" destId="{E0698A4E-0767-442C-B988-148532ECE9F8}" srcOrd="3" destOrd="0" presId="urn:microsoft.com/office/officeart/2018/2/layout/IconCircleList"/>
    <dgm:cxn modelId="{C8B8D5CE-75F9-4A99-BADE-4634FE741B8B}" type="presParOf" srcId="{2E2B627F-7503-4E59-A4B1-FF5F1F624183}" destId="{2C3C6C50-D0C9-4650-ABAC-20EC4D2BB6BF}" srcOrd="4" destOrd="0" presId="urn:microsoft.com/office/officeart/2018/2/layout/IconCircleList"/>
    <dgm:cxn modelId="{3A1D2E98-4BB2-4A60-A44B-14F7DE0C11DE}" type="presParOf" srcId="{2C3C6C50-D0C9-4650-ABAC-20EC4D2BB6BF}" destId="{2D113D89-3175-42BF-8EAD-F629D5454DD5}" srcOrd="0" destOrd="0" presId="urn:microsoft.com/office/officeart/2018/2/layout/IconCircleList"/>
    <dgm:cxn modelId="{5E457A76-FC44-42D7-AD88-7ACAB1237B4A}" type="presParOf" srcId="{2C3C6C50-D0C9-4650-ABAC-20EC4D2BB6BF}" destId="{B97957F7-76EF-4346-BA34-909D0C4D7DDA}" srcOrd="1" destOrd="0" presId="urn:microsoft.com/office/officeart/2018/2/layout/IconCircleList"/>
    <dgm:cxn modelId="{32F876DC-1B67-4876-8FB4-AA0DFFFC0DCF}" type="presParOf" srcId="{2C3C6C50-D0C9-4650-ABAC-20EC4D2BB6BF}" destId="{1F8FBD88-3EFF-47C1-97E9-104BD07CF5F3}" srcOrd="2" destOrd="0" presId="urn:microsoft.com/office/officeart/2018/2/layout/IconCircleList"/>
    <dgm:cxn modelId="{83FF2D90-2BF3-49B5-985F-EB5F4348B4C1}" type="presParOf" srcId="{2C3C6C50-D0C9-4650-ABAC-20EC4D2BB6BF}" destId="{07F34C68-89FD-4617-A8C3-45215F4CD928}" srcOrd="3" destOrd="0" presId="urn:microsoft.com/office/officeart/2018/2/layout/IconCircleList"/>
    <dgm:cxn modelId="{ED295D1A-8643-4D00-B16C-4128ABB0C5DE}" type="presParOf" srcId="{2E2B627F-7503-4E59-A4B1-FF5F1F624183}" destId="{3BC40080-AA6F-4465-A379-BD783A8580B0}" srcOrd="5" destOrd="0" presId="urn:microsoft.com/office/officeart/2018/2/layout/IconCircleList"/>
    <dgm:cxn modelId="{4AA7C4AE-E259-4413-A22D-A094FE406572}" type="presParOf" srcId="{2E2B627F-7503-4E59-A4B1-FF5F1F624183}" destId="{A90A69B8-EC64-4CD2-934F-A9FFD44C1EE0}" srcOrd="6" destOrd="0" presId="urn:microsoft.com/office/officeart/2018/2/layout/IconCircleList"/>
    <dgm:cxn modelId="{3BA05251-0C36-49E5-9CEF-2AAE7D1C1C54}" type="presParOf" srcId="{A90A69B8-EC64-4CD2-934F-A9FFD44C1EE0}" destId="{D2FD35B5-B1AD-44EC-A66C-E20269CCFCD7}" srcOrd="0" destOrd="0" presId="urn:microsoft.com/office/officeart/2018/2/layout/IconCircleList"/>
    <dgm:cxn modelId="{5AF12799-FE2C-4EA1-A1A5-F39315E23280}" type="presParOf" srcId="{A90A69B8-EC64-4CD2-934F-A9FFD44C1EE0}" destId="{42C881A1-950F-4B0A-B5C1-C6A23DB2F5C5}" srcOrd="1" destOrd="0" presId="urn:microsoft.com/office/officeart/2018/2/layout/IconCircleList"/>
    <dgm:cxn modelId="{7D40D093-FF2B-4327-A3C0-CD3FD5CD35D4}" type="presParOf" srcId="{A90A69B8-EC64-4CD2-934F-A9FFD44C1EE0}" destId="{4D054086-3F28-4122-914B-84275BF9AF20}" srcOrd="2" destOrd="0" presId="urn:microsoft.com/office/officeart/2018/2/layout/IconCircleList"/>
    <dgm:cxn modelId="{C9754D4A-7D09-4E90-96D6-C2E3311A9EA6}" type="presParOf" srcId="{A90A69B8-EC64-4CD2-934F-A9FFD44C1EE0}" destId="{52401557-CA10-4982-AFCC-0B0FF4FF6185}" srcOrd="3" destOrd="0" presId="urn:microsoft.com/office/officeart/2018/2/layout/IconCircleList"/>
    <dgm:cxn modelId="{F318F8A2-1AE0-4F24-8802-FA83371F92CA}" type="presParOf" srcId="{2E2B627F-7503-4E59-A4B1-FF5F1F624183}" destId="{30AD04DD-6415-48F2-9AD0-AA84B40C9904}" srcOrd="7" destOrd="0" presId="urn:microsoft.com/office/officeart/2018/2/layout/IconCircleList"/>
    <dgm:cxn modelId="{D325C2BA-64B3-4F80-9DB9-302D74425BB5}" type="presParOf" srcId="{2E2B627F-7503-4E59-A4B1-FF5F1F624183}" destId="{2789AB6C-448F-4E5D-A9E9-8FC946D830F3}" srcOrd="8" destOrd="0" presId="urn:microsoft.com/office/officeart/2018/2/layout/IconCircleList"/>
    <dgm:cxn modelId="{2108434B-A22F-48FE-954D-F925D0AF823C}" type="presParOf" srcId="{2789AB6C-448F-4E5D-A9E9-8FC946D830F3}" destId="{A78EC06C-0B3C-4AAA-A2AD-9B806032C3A4}" srcOrd="0" destOrd="0" presId="urn:microsoft.com/office/officeart/2018/2/layout/IconCircleList"/>
    <dgm:cxn modelId="{6E8FB6ED-2F82-43BD-AFA1-6828CB055D12}" type="presParOf" srcId="{2789AB6C-448F-4E5D-A9E9-8FC946D830F3}" destId="{D6783599-B5D1-400D-91D1-F84374A36F7C}" srcOrd="1" destOrd="0" presId="urn:microsoft.com/office/officeart/2018/2/layout/IconCircleList"/>
    <dgm:cxn modelId="{3A0FB691-4111-49B0-AE7A-B754998375A8}" type="presParOf" srcId="{2789AB6C-448F-4E5D-A9E9-8FC946D830F3}" destId="{7EB7D389-A685-44E7-8475-3DE42B2B2825}" srcOrd="2" destOrd="0" presId="urn:microsoft.com/office/officeart/2018/2/layout/IconCircleList"/>
    <dgm:cxn modelId="{BD616E7E-45F6-469F-AE1F-366C6A3CBCB4}" type="presParOf" srcId="{2789AB6C-448F-4E5D-A9E9-8FC946D830F3}" destId="{210B99BC-9481-4F53-9781-6B995EFA119A}" srcOrd="3" destOrd="0" presId="urn:microsoft.com/office/officeart/2018/2/layout/IconCircleList"/>
    <dgm:cxn modelId="{17E6D839-40F5-4C08-BA0D-B2450A0A55EE}" type="presParOf" srcId="{2E2B627F-7503-4E59-A4B1-FF5F1F624183}" destId="{75B6FFE6-BD53-4CD2-BD6F-F8917C2E9C69}" srcOrd="9" destOrd="0" presId="urn:microsoft.com/office/officeart/2018/2/layout/IconCircleList"/>
    <dgm:cxn modelId="{A7BDBF7F-7E42-4CBE-877D-CDAAC0797A96}" type="presParOf" srcId="{2E2B627F-7503-4E59-A4B1-FF5F1F624183}" destId="{67489FAE-0C25-4E8F-BC2A-C9D5539AC4A7}" srcOrd="10" destOrd="0" presId="urn:microsoft.com/office/officeart/2018/2/layout/IconCircleList"/>
    <dgm:cxn modelId="{BC286828-6320-4268-9E32-FAF4712D70FD}" type="presParOf" srcId="{67489FAE-0C25-4E8F-BC2A-C9D5539AC4A7}" destId="{FB12B14A-563C-46AB-BBA5-75CFF2296EC9}" srcOrd="0" destOrd="0" presId="urn:microsoft.com/office/officeart/2018/2/layout/IconCircleList"/>
    <dgm:cxn modelId="{4B756039-669A-422F-856E-E7A9F6B899F3}" type="presParOf" srcId="{67489FAE-0C25-4E8F-BC2A-C9D5539AC4A7}" destId="{B7A090A5-9426-4992-AFD3-88E8DA1A1AA1}" srcOrd="1" destOrd="0" presId="urn:microsoft.com/office/officeart/2018/2/layout/IconCircleList"/>
    <dgm:cxn modelId="{33488E1B-4B89-4538-BA46-CC2E92F65F69}" type="presParOf" srcId="{67489FAE-0C25-4E8F-BC2A-C9D5539AC4A7}" destId="{49AF810C-6F87-40FD-B5A6-98822D70BE23}" srcOrd="2" destOrd="0" presId="urn:microsoft.com/office/officeart/2018/2/layout/IconCircleList"/>
    <dgm:cxn modelId="{EF97BFE5-0850-4597-867B-61552195DEC6}" type="presParOf" srcId="{67489FAE-0C25-4E8F-BC2A-C9D5539AC4A7}" destId="{00CFA46A-2C65-44D8-A4B2-799C83DD76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B13FE-C7EC-4427-91C8-CBB7B9625BD0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C7AF94-4230-4CC1-8603-242C64C44F6A}">
      <dgm:prSet/>
      <dgm:spPr/>
      <dgm:t>
        <a:bodyPr/>
        <a:lstStyle/>
        <a:p>
          <a:r>
            <a:rPr lang="en-US"/>
            <a:t>The dashboard allows stakeholders to track performance across time, geography, and product categories.</a:t>
          </a:r>
        </a:p>
      </dgm:t>
    </dgm:pt>
    <dgm:pt modelId="{2C2D37F3-DCCB-4B30-903D-2C421946E289}" type="parTrans" cxnId="{8D3FF409-8A52-4FCD-8162-E11973381CD5}">
      <dgm:prSet/>
      <dgm:spPr/>
      <dgm:t>
        <a:bodyPr/>
        <a:lstStyle/>
        <a:p>
          <a:endParaRPr lang="en-US"/>
        </a:p>
      </dgm:t>
    </dgm:pt>
    <dgm:pt modelId="{E8FB20EB-B1C0-422E-858B-40DB71D69218}" type="sibTrans" cxnId="{8D3FF409-8A52-4FCD-8162-E11973381CD5}">
      <dgm:prSet/>
      <dgm:spPr/>
      <dgm:t>
        <a:bodyPr/>
        <a:lstStyle/>
        <a:p>
          <a:endParaRPr lang="en-US"/>
        </a:p>
      </dgm:t>
    </dgm:pt>
    <dgm:pt modelId="{426CE49A-F655-4F09-98E8-02F306F5F648}">
      <dgm:prSet/>
      <dgm:spPr/>
      <dgm:t>
        <a:bodyPr/>
        <a:lstStyle/>
        <a:p>
          <a:r>
            <a:rPr lang="en-US"/>
            <a:t>Identifies high-performing areas and low-profit zones for strategic improvement.</a:t>
          </a:r>
        </a:p>
      </dgm:t>
    </dgm:pt>
    <dgm:pt modelId="{4B2EA5B8-31F2-4ED8-A13D-181A23F06629}" type="parTrans" cxnId="{4B7AE488-4620-46B1-B3A4-DEB4C9C50E2A}">
      <dgm:prSet/>
      <dgm:spPr/>
      <dgm:t>
        <a:bodyPr/>
        <a:lstStyle/>
        <a:p>
          <a:endParaRPr lang="en-US"/>
        </a:p>
      </dgm:t>
    </dgm:pt>
    <dgm:pt modelId="{3B286881-FAEA-4601-9232-0DFA7158687D}" type="sibTrans" cxnId="{4B7AE488-4620-46B1-B3A4-DEB4C9C50E2A}">
      <dgm:prSet/>
      <dgm:spPr/>
      <dgm:t>
        <a:bodyPr/>
        <a:lstStyle/>
        <a:p>
          <a:endParaRPr lang="en-US"/>
        </a:p>
      </dgm:t>
    </dgm:pt>
    <dgm:pt modelId="{21A78AE0-BDF8-4674-A3F2-5E0E28334813}">
      <dgm:prSet/>
      <dgm:spPr/>
      <dgm:t>
        <a:bodyPr/>
        <a:lstStyle/>
        <a:p>
          <a:r>
            <a:rPr lang="en-US"/>
            <a:t>Can be updated dynamically as new sales data is added.</a:t>
          </a:r>
        </a:p>
      </dgm:t>
    </dgm:pt>
    <dgm:pt modelId="{D22E5545-B7C8-4DBE-BAAB-6ADD3BF2011C}" type="parTrans" cxnId="{76BA75B8-8CED-444B-943A-8B82D63BE748}">
      <dgm:prSet/>
      <dgm:spPr/>
      <dgm:t>
        <a:bodyPr/>
        <a:lstStyle/>
        <a:p>
          <a:endParaRPr lang="en-US"/>
        </a:p>
      </dgm:t>
    </dgm:pt>
    <dgm:pt modelId="{2021D97E-5F56-4C3B-B67B-9B95BD1906D0}" type="sibTrans" cxnId="{76BA75B8-8CED-444B-943A-8B82D63BE748}">
      <dgm:prSet/>
      <dgm:spPr/>
      <dgm:t>
        <a:bodyPr/>
        <a:lstStyle/>
        <a:p>
          <a:endParaRPr lang="en-US"/>
        </a:p>
      </dgm:t>
    </dgm:pt>
    <dgm:pt modelId="{D5AC22B1-8CF8-4CC5-90AF-0D41D0076667}" type="pres">
      <dgm:prSet presAssocID="{1B7B13FE-C7EC-4427-91C8-CBB7B9625BD0}" presName="Name0" presStyleCnt="0">
        <dgm:presLayoutVars>
          <dgm:dir/>
          <dgm:animLvl val="lvl"/>
          <dgm:resizeHandles val="exact"/>
        </dgm:presLayoutVars>
      </dgm:prSet>
      <dgm:spPr/>
    </dgm:pt>
    <dgm:pt modelId="{DDA81057-D1C9-462D-B060-073F6614FA07}" type="pres">
      <dgm:prSet presAssocID="{2EC7AF94-4230-4CC1-8603-242C64C44F6A}" presName="linNode" presStyleCnt="0"/>
      <dgm:spPr/>
    </dgm:pt>
    <dgm:pt modelId="{FBA0268F-1831-44C3-85BD-EF1271133D90}" type="pres">
      <dgm:prSet presAssocID="{2EC7AF94-4230-4CC1-8603-242C64C44F6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80FB4A-D42F-4CDA-ABB6-F43BD8C6AADA}" type="pres">
      <dgm:prSet presAssocID="{E8FB20EB-B1C0-422E-858B-40DB71D69218}" presName="sp" presStyleCnt="0"/>
      <dgm:spPr/>
    </dgm:pt>
    <dgm:pt modelId="{40F43FED-C753-436D-8737-7907044A2C2A}" type="pres">
      <dgm:prSet presAssocID="{426CE49A-F655-4F09-98E8-02F306F5F648}" presName="linNode" presStyleCnt="0"/>
      <dgm:spPr/>
    </dgm:pt>
    <dgm:pt modelId="{35B89BF1-E137-4DAF-9D8A-FEFC0BA0CEF4}" type="pres">
      <dgm:prSet presAssocID="{426CE49A-F655-4F09-98E8-02F306F5F64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B04570E-4080-40F3-A68E-B6EDED131A1D}" type="pres">
      <dgm:prSet presAssocID="{3B286881-FAEA-4601-9232-0DFA7158687D}" presName="sp" presStyleCnt="0"/>
      <dgm:spPr/>
    </dgm:pt>
    <dgm:pt modelId="{63BB821F-4ED2-411F-A56C-51E979FEA04A}" type="pres">
      <dgm:prSet presAssocID="{21A78AE0-BDF8-4674-A3F2-5E0E28334813}" presName="linNode" presStyleCnt="0"/>
      <dgm:spPr/>
    </dgm:pt>
    <dgm:pt modelId="{203A6B8A-608F-4EF5-95F2-1AECE5CDDE68}" type="pres">
      <dgm:prSet presAssocID="{21A78AE0-BDF8-4674-A3F2-5E0E2833481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3D43702-11C0-49B5-81AF-0406F0199158}" type="presOf" srcId="{21A78AE0-BDF8-4674-A3F2-5E0E28334813}" destId="{203A6B8A-608F-4EF5-95F2-1AECE5CDDE68}" srcOrd="0" destOrd="0" presId="urn:microsoft.com/office/officeart/2005/8/layout/vList5"/>
    <dgm:cxn modelId="{8D3FF409-8A52-4FCD-8162-E11973381CD5}" srcId="{1B7B13FE-C7EC-4427-91C8-CBB7B9625BD0}" destId="{2EC7AF94-4230-4CC1-8603-242C64C44F6A}" srcOrd="0" destOrd="0" parTransId="{2C2D37F3-DCCB-4B30-903D-2C421946E289}" sibTransId="{E8FB20EB-B1C0-422E-858B-40DB71D69218}"/>
    <dgm:cxn modelId="{4B7AE488-4620-46B1-B3A4-DEB4C9C50E2A}" srcId="{1B7B13FE-C7EC-4427-91C8-CBB7B9625BD0}" destId="{426CE49A-F655-4F09-98E8-02F306F5F648}" srcOrd="1" destOrd="0" parTransId="{4B2EA5B8-31F2-4ED8-A13D-181A23F06629}" sibTransId="{3B286881-FAEA-4601-9232-0DFA7158687D}"/>
    <dgm:cxn modelId="{F4AC3CB1-51FB-4C01-86F8-AD328FE01DE8}" type="presOf" srcId="{426CE49A-F655-4F09-98E8-02F306F5F648}" destId="{35B89BF1-E137-4DAF-9D8A-FEFC0BA0CEF4}" srcOrd="0" destOrd="0" presId="urn:microsoft.com/office/officeart/2005/8/layout/vList5"/>
    <dgm:cxn modelId="{76BA75B8-8CED-444B-943A-8B82D63BE748}" srcId="{1B7B13FE-C7EC-4427-91C8-CBB7B9625BD0}" destId="{21A78AE0-BDF8-4674-A3F2-5E0E28334813}" srcOrd="2" destOrd="0" parTransId="{D22E5545-B7C8-4DBE-BAAB-6ADD3BF2011C}" sibTransId="{2021D97E-5F56-4C3B-B67B-9B95BD1906D0}"/>
    <dgm:cxn modelId="{FBA88FCE-FEED-429D-957D-18C22C7096D0}" type="presOf" srcId="{1B7B13FE-C7EC-4427-91C8-CBB7B9625BD0}" destId="{D5AC22B1-8CF8-4CC5-90AF-0D41D0076667}" srcOrd="0" destOrd="0" presId="urn:microsoft.com/office/officeart/2005/8/layout/vList5"/>
    <dgm:cxn modelId="{5BA6E8E7-94D6-4290-A4F8-E1C4D29A7283}" type="presOf" srcId="{2EC7AF94-4230-4CC1-8603-242C64C44F6A}" destId="{FBA0268F-1831-44C3-85BD-EF1271133D90}" srcOrd="0" destOrd="0" presId="urn:microsoft.com/office/officeart/2005/8/layout/vList5"/>
    <dgm:cxn modelId="{61D120D9-F07A-4E93-8516-971212D97478}" type="presParOf" srcId="{D5AC22B1-8CF8-4CC5-90AF-0D41D0076667}" destId="{DDA81057-D1C9-462D-B060-073F6614FA07}" srcOrd="0" destOrd="0" presId="urn:microsoft.com/office/officeart/2005/8/layout/vList5"/>
    <dgm:cxn modelId="{41223433-60C0-416C-AF87-4D46E1BF11BE}" type="presParOf" srcId="{DDA81057-D1C9-462D-B060-073F6614FA07}" destId="{FBA0268F-1831-44C3-85BD-EF1271133D90}" srcOrd="0" destOrd="0" presId="urn:microsoft.com/office/officeart/2005/8/layout/vList5"/>
    <dgm:cxn modelId="{F2B2284C-865A-4FCA-B273-85216DBC5CC0}" type="presParOf" srcId="{D5AC22B1-8CF8-4CC5-90AF-0D41D0076667}" destId="{6380FB4A-D42F-4CDA-ABB6-F43BD8C6AADA}" srcOrd="1" destOrd="0" presId="urn:microsoft.com/office/officeart/2005/8/layout/vList5"/>
    <dgm:cxn modelId="{17F7073C-7137-4766-A6B9-488C94AE7A49}" type="presParOf" srcId="{D5AC22B1-8CF8-4CC5-90AF-0D41D0076667}" destId="{40F43FED-C753-436D-8737-7907044A2C2A}" srcOrd="2" destOrd="0" presId="urn:microsoft.com/office/officeart/2005/8/layout/vList5"/>
    <dgm:cxn modelId="{93326C4C-E71A-447E-B001-3E623F7A9067}" type="presParOf" srcId="{40F43FED-C753-436D-8737-7907044A2C2A}" destId="{35B89BF1-E137-4DAF-9D8A-FEFC0BA0CEF4}" srcOrd="0" destOrd="0" presId="urn:microsoft.com/office/officeart/2005/8/layout/vList5"/>
    <dgm:cxn modelId="{DB58D103-FCE5-4A28-B05C-EDE5FA9581E0}" type="presParOf" srcId="{D5AC22B1-8CF8-4CC5-90AF-0D41D0076667}" destId="{4B04570E-4080-40F3-A68E-B6EDED131A1D}" srcOrd="3" destOrd="0" presId="urn:microsoft.com/office/officeart/2005/8/layout/vList5"/>
    <dgm:cxn modelId="{C928A964-D7F2-4379-8D60-12BC459C1D27}" type="presParOf" srcId="{D5AC22B1-8CF8-4CC5-90AF-0D41D0076667}" destId="{63BB821F-4ED2-411F-A56C-51E979FEA04A}" srcOrd="4" destOrd="0" presId="urn:microsoft.com/office/officeart/2005/8/layout/vList5"/>
    <dgm:cxn modelId="{58520765-A403-423E-BE40-3F5364FABE09}" type="presParOf" srcId="{63BB821F-4ED2-411F-A56C-51E979FEA04A}" destId="{203A6B8A-608F-4EF5-95F2-1AECE5CDDE6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E5C1F-DD57-495A-9450-357B6C30F984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2A0D-FCF7-4B43-AD0F-6D489BD83C25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 an interactive Power BI dashboard that helps business stakeholders monitor sales, profit, and growth trends.</a:t>
          </a:r>
        </a:p>
      </dsp:txBody>
      <dsp:txXfrm>
        <a:off x="85060" y="2776702"/>
        <a:ext cx="3690000" cy="720000"/>
      </dsp:txXfrm>
    </dsp:sp>
    <dsp:sp modelId="{25B6ECC4-3C55-4ADF-88F8-44F15CBDFCB3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3C082-D8BE-4C74-9C8B-D6342408D61F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Enable analysis across time, product categories, and regions to support data-driven decision-making.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2353B-76BB-4963-BDA8-822D57E5FD95}">
      <dsp:nvSpPr>
        <dsp:cNvPr id="0" name=""/>
        <dsp:cNvSpPr/>
      </dsp:nvSpPr>
      <dsp:spPr>
        <a:xfrm>
          <a:off x="399893" y="1274430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40C27-87E3-4378-ADF9-33A20400F55A}">
      <dsp:nvSpPr>
        <dsp:cNvPr id="0" name=""/>
        <dsp:cNvSpPr/>
      </dsp:nvSpPr>
      <dsp:spPr>
        <a:xfrm>
          <a:off x="4956" y="2172258"/>
          <a:ext cx="1436132" cy="74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Dataset: Superstore Dataset – Kaggle (https://www.kaggle.com/datasets/vivek468/superstore-dataset-final)</a:t>
          </a:r>
        </a:p>
      </dsp:txBody>
      <dsp:txXfrm>
        <a:off x="4956" y="2172258"/>
        <a:ext cx="1436132" cy="746115"/>
      </dsp:txXfrm>
    </dsp:sp>
    <dsp:sp modelId="{8222388C-E128-4247-9A32-75F9D3323F3E}">
      <dsp:nvSpPr>
        <dsp:cNvPr id="0" name=""/>
        <dsp:cNvSpPr/>
      </dsp:nvSpPr>
      <dsp:spPr>
        <a:xfrm>
          <a:off x="2087349" y="1274430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E0AB0-4B0D-4E40-8F32-36A30CBF21C2}">
      <dsp:nvSpPr>
        <dsp:cNvPr id="0" name=""/>
        <dsp:cNvSpPr/>
      </dsp:nvSpPr>
      <dsp:spPr>
        <a:xfrm>
          <a:off x="1692413" y="2172258"/>
          <a:ext cx="1436132" cy="74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Rows: ~9,994</a:t>
          </a:r>
        </a:p>
      </dsp:txBody>
      <dsp:txXfrm>
        <a:off x="1692413" y="2172258"/>
        <a:ext cx="1436132" cy="746115"/>
      </dsp:txXfrm>
    </dsp:sp>
    <dsp:sp modelId="{A0A3B3C7-E6C3-4E9F-9479-9862CB15E1F3}">
      <dsp:nvSpPr>
        <dsp:cNvPr id="0" name=""/>
        <dsp:cNvSpPr/>
      </dsp:nvSpPr>
      <dsp:spPr>
        <a:xfrm>
          <a:off x="3774805" y="1274430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01BE4-A77D-4957-9652-7EF032AE5B93}">
      <dsp:nvSpPr>
        <dsp:cNvPr id="0" name=""/>
        <dsp:cNvSpPr/>
      </dsp:nvSpPr>
      <dsp:spPr>
        <a:xfrm>
          <a:off x="3379869" y="2172258"/>
          <a:ext cx="1436132" cy="74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Columns: 21 (Order Date, Ship Date, Customer Name, Segment, Country, City, State, Region, Product Category, Sales, Quantity, Discount, Profit, etc.)</a:t>
          </a:r>
        </a:p>
      </dsp:txBody>
      <dsp:txXfrm>
        <a:off x="3379869" y="2172258"/>
        <a:ext cx="1436132" cy="746115"/>
      </dsp:txXfrm>
    </dsp:sp>
    <dsp:sp modelId="{45EB6F41-925A-4DC4-A3D5-F910EB981FE2}">
      <dsp:nvSpPr>
        <dsp:cNvPr id="0" name=""/>
        <dsp:cNvSpPr/>
      </dsp:nvSpPr>
      <dsp:spPr>
        <a:xfrm>
          <a:off x="5462261" y="1274430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0805-D9CC-4EBB-9080-C22A82201FFB}">
      <dsp:nvSpPr>
        <dsp:cNvPr id="0" name=""/>
        <dsp:cNvSpPr/>
      </dsp:nvSpPr>
      <dsp:spPr>
        <a:xfrm>
          <a:off x="5067325" y="2172258"/>
          <a:ext cx="1436132" cy="74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Period: 2011 – 2014</a:t>
          </a:r>
        </a:p>
      </dsp:txBody>
      <dsp:txXfrm>
        <a:off x="5067325" y="2172258"/>
        <a:ext cx="1436132" cy="746115"/>
      </dsp:txXfrm>
    </dsp:sp>
    <dsp:sp modelId="{260703EC-8128-4C61-B4DA-5F464ED42ABA}">
      <dsp:nvSpPr>
        <dsp:cNvPr id="0" name=""/>
        <dsp:cNvSpPr/>
      </dsp:nvSpPr>
      <dsp:spPr>
        <a:xfrm>
          <a:off x="7149717" y="1274430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78F4-B3E8-4835-B818-9EF23B1BB55C}">
      <dsp:nvSpPr>
        <dsp:cNvPr id="0" name=""/>
        <dsp:cNvSpPr/>
      </dsp:nvSpPr>
      <dsp:spPr>
        <a:xfrm>
          <a:off x="6754781" y="2172258"/>
          <a:ext cx="1436132" cy="746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Coverage: Global sales transactions</a:t>
          </a:r>
        </a:p>
      </dsp:txBody>
      <dsp:txXfrm>
        <a:off x="6754781" y="2172258"/>
        <a:ext cx="1436132" cy="746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6B8E0-5876-4A62-929D-48B55CC79D2B}">
      <dsp:nvSpPr>
        <dsp:cNvPr id="0" name=""/>
        <dsp:cNvSpPr/>
      </dsp:nvSpPr>
      <dsp:spPr>
        <a:xfrm>
          <a:off x="175615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2294" y="806554"/>
        <a:ext cx="20151" cy="4034"/>
      </dsp:txXfrm>
    </dsp:sp>
    <dsp:sp modelId="{89B6DF5A-CE3D-4881-9A77-B7BAB55FC74B}">
      <dsp:nvSpPr>
        <dsp:cNvPr id="0" name=""/>
        <dsp:cNvSpPr/>
      </dsp:nvSpPr>
      <dsp:spPr>
        <a:xfrm>
          <a:off x="5654" y="28288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Tools:</a:t>
          </a:r>
        </a:p>
      </dsp:txBody>
      <dsp:txXfrm>
        <a:off x="5654" y="282881"/>
        <a:ext cx="1752300" cy="1051380"/>
      </dsp:txXfrm>
    </dsp:sp>
    <dsp:sp modelId="{27CAF5D8-60E2-423D-AA21-CC7DE21A8F72}">
      <dsp:nvSpPr>
        <dsp:cNvPr id="0" name=""/>
        <dsp:cNvSpPr/>
      </dsp:nvSpPr>
      <dsp:spPr>
        <a:xfrm>
          <a:off x="391148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7624" y="806554"/>
        <a:ext cx="20151" cy="4034"/>
      </dsp:txXfrm>
    </dsp:sp>
    <dsp:sp modelId="{9CFD306A-56AB-4F3E-B5EC-9326DF6A1D39}">
      <dsp:nvSpPr>
        <dsp:cNvPr id="0" name=""/>
        <dsp:cNvSpPr/>
      </dsp:nvSpPr>
      <dsp:spPr>
        <a:xfrm>
          <a:off x="2160984" y="28288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Power BI Desktop – Dashboard creation &amp; data visualization</a:t>
          </a:r>
        </a:p>
      </dsp:txBody>
      <dsp:txXfrm>
        <a:off x="2160984" y="282881"/>
        <a:ext cx="1752300" cy="1051380"/>
      </dsp:txXfrm>
    </dsp:sp>
    <dsp:sp modelId="{5FF93E69-2C73-4606-884A-4C40A0287F54}">
      <dsp:nvSpPr>
        <dsp:cNvPr id="0" name=""/>
        <dsp:cNvSpPr/>
      </dsp:nvSpPr>
      <dsp:spPr>
        <a:xfrm>
          <a:off x="6066815" y="76285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2954" y="806554"/>
        <a:ext cx="20151" cy="4034"/>
      </dsp:txXfrm>
    </dsp:sp>
    <dsp:sp modelId="{BBFC9FBF-EF3C-43CB-8C26-2647EFF43CF4}">
      <dsp:nvSpPr>
        <dsp:cNvPr id="0" name=""/>
        <dsp:cNvSpPr/>
      </dsp:nvSpPr>
      <dsp:spPr>
        <a:xfrm>
          <a:off x="4316314" y="28288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Excel – Data inspection &amp; minor cleaning</a:t>
          </a:r>
        </a:p>
      </dsp:txBody>
      <dsp:txXfrm>
        <a:off x="4316314" y="282881"/>
        <a:ext cx="1752300" cy="1051380"/>
      </dsp:txXfrm>
    </dsp:sp>
    <dsp:sp modelId="{E98DAF63-7E92-4D36-8259-63136B2E8034}">
      <dsp:nvSpPr>
        <dsp:cNvPr id="0" name=""/>
        <dsp:cNvSpPr/>
      </dsp:nvSpPr>
      <dsp:spPr>
        <a:xfrm>
          <a:off x="881804" y="133246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2836" y="1516659"/>
        <a:ext cx="323926" cy="4034"/>
      </dsp:txXfrm>
    </dsp:sp>
    <dsp:sp modelId="{8A282AFD-8BD3-4873-8CB6-B4F6A806F91E}">
      <dsp:nvSpPr>
        <dsp:cNvPr id="0" name=""/>
        <dsp:cNvSpPr/>
      </dsp:nvSpPr>
      <dsp:spPr>
        <a:xfrm>
          <a:off x="6471644" y="28288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Kaggle – Dataset source</a:t>
          </a:r>
        </a:p>
      </dsp:txBody>
      <dsp:txXfrm>
        <a:off x="6471644" y="282881"/>
        <a:ext cx="1752300" cy="1051380"/>
      </dsp:txXfrm>
    </dsp:sp>
    <dsp:sp modelId="{7C6E5ABF-54EF-4EE8-9F3F-549E7E7F862B}">
      <dsp:nvSpPr>
        <dsp:cNvPr id="0" name=""/>
        <dsp:cNvSpPr/>
      </dsp:nvSpPr>
      <dsp:spPr>
        <a:xfrm>
          <a:off x="175615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2294" y="2260964"/>
        <a:ext cx="20151" cy="4034"/>
      </dsp:txXfrm>
    </dsp:sp>
    <dsp:sp modelId="{AEB2B478-8613-46EE-A0C8-AD1656418570}">
      <dsp:nvSpPr>
        <dsp:cNvPr id="0" name=""/>
        <dsp:cNvSpPr/>
      </dsp:nvSpPr>
      <dsp:spPr>
        <a:xfrm>
          <a:off x="5654" y="173729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Techniques:</a:t>
          </a:r>
        </a:p>
      </dsp:txBody>
      <dsp:txXfrm>
        <a:off x="5654" y="1737291"/>
        <a:ext cx="1752300" cy="1051380"/>
      </dsp:txXfrm>
    </dsp:sp>
    <dsp:sp modelId="{14BBE028-9D1B-4A13-8D21-5CF9A1C54618}">
      <dsp:nvSpPr>
        <dsp:cNvPr id="0" name=""/>
        <dsp:cNvSpPr/>
      </dsp:nvSpPr>
      <dsp:spPr>
        <a:xfrm>
          <a:off x="391148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87624" y="2260964"/>
        <a:ext cx="20151" cy="4034"/>
      </dsp:txXfrm>
    </dsp:sp>
    <dsp:sp modelId="{EF0EFF3C-A8B3-4EFC-B367-A084E248D70D}">
      <dsp:nvSpPr>
        <dsp:cNvPr id="0" name=""/>
        <dsp:cNvSpPr/>
      </dsp:nvSpPr>
      <dsp:spPr>
        <a:xfrm>
          <a:off x="2160984" y="173729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Data cleaning (removed null/duplicate records)</a:t>
          </a:r>
        </a:p>
      </dsp:txBody>
      <dsp:txXfrm>
        <a:off x="2160984" y="1737291"/>
        <a:ext cx="1752300" cy="1051380"/>
      </dsp:txXfrm>
    </dsp:sp>
    <dsp:sp modelId="{7570FAD0-DEE1-447C-BC97-4E32DF8B7A26}">
      <dsp:nvSpPr>
        <dsp:cNvPr id="0" name=""/>
        <dsp:cNvSpPr/>
      </dsp:nvSpPr>
      <dsp:spPr>
        <a:xfrm>
          <a:off x="6066815" y="221726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42954" y="2260964"/>
        <a:ext cx="20151" cy="4034"/>
      </dsp:txXfrm>
    </dsp:sp>
    <dsp:sp modelId="{AF7B8BF8-1AB8-498C-BAC6-B6840DAD195F}">
      <dsp:nvSpPr>
        <dsp:cNvPr id="0" name=""/>
        <dsp:cNvSpPr/>
      </dsp:nvSpPr>
      <dsp:spPr>
        <a:xfrm>
          <a:off x="4316314" y="173729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Created custom date table using DAX (ADDCOLUMNS, CALENDAR)</a:t>
          </a:r>
        </a:p>
      </dsp:txBody>
      <dsp:txXfrm>
        <a:off x="4316314" y="1737291"/>
        <a:ext cx="1752300" cy="1051380"/>
      </dsp:txXfrm>
    </dsp:sp>
    <dsp:sp modelId="{17FF95B1-9BC5-4E23-B887-608DFA5C7F83}">
      <dsp:nvSpPr>
        <dsp:cNvPr id="0" name=""/>
        <dsp:cNvSpPr/>
      </dsp:nvSpPr>
      <dsp:spPr>
        <a:xfrm>
          <a:off x="881804" y="2786871"/>
          <a:ext cx="6465990" cy="372429"/>
        </a:xfrm>
        <a:custGeom>
          <a:avLst/>
          <a:gdLst/>
          <a:ahLst/>
          <a:cxnLst/>
          <a:rect l="0" t="0" r="0" b="0"/>
          <a:pathLst>
            <a:path>
              <a:moveTo>
                <a:pt x="6465990" y="0"/>
              </a:moveTo>
              <a:lnTo>
                <a:pt x="6465990" y="203314"/>
              </a:lnTo>
              <a:lnTo>
                <a:pt x="0" y="203314"/>
              </a:lnTo>
              <a:lnTo>
                <a:pt x="0" y="3724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2836" y="2971069"/>
        <a:ext cx="323926" cy="4034"/>
      </dsp:txXfrm>
    </dsp:sp>
    <dsp:sp modelId="{63EFB1BF-E109-44F0-AFFF-647A914D2B9F}">
      <dsp:nvSpPr>
        <dsp:cNvPr id="0" name=""/>
        <dsp:cNvSpPr/>
      </dsp:nvSpPr>
      <dsp:spPr>
        <a:xfrm>
          <a:off x="6471644" y="173729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Calculated KPIs for Sales, Profit, and Quantity</a:t>
          </a:r>
        </a:p>
      </dsp:txBody>
      <dsp:txXfrm>
        <a:off x="6471644" y="1737291"/>
        <a:ext cx="1752300" cy="1051380"/>
      </dsp:txXfrm>
    </dsp:sp>
    <dsp:sp modelId="{D7824225-130A-486F-BC7A-5D2491856106}">
      <dsp:nvSpPr>
        <dsp:cNvPr id="0" name=""/>
        <dsp:cNvSpPr/>
      </dsp:nvSpPr>
      <dsp:spPr>
        <a:xfrm>
          <a:off x="1756155" y="3671671"/>
          <a:ext cx="372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24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2294" y="3715374"/>
        <a:ext cx="20151" cy="4034"/>
      </dsp:txXfrm>
    </dsp:sp>
    <dsp:sp modelId="{73CCB287-E439-4AEF-A79F-0639A70DA701}">
      <dsp:nvSpPr>
        <dsp:cNvPr id="0" name=""/>
        <dsp:cNvSpPr/>
      </dsp:nvSpPr>
      <dsp:spPr>
        <a:xfrm>
          <a:off x="5654" y="319170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Built visuals: Line Charts, Bar/Column Charts, Donut Charts, Tree Map, Map Visualizations, Scatter Plot</a:t>
          </a:r>
        </a:p>
      </dsp:txBody>
      <dsp:txXfrm>
        <a:off x="5654" y="3191701"/>
        <a:ext cx="1752300" cy="1051380"/>
      </dsp:txXfrm>
    </dsp:sp>
    <dsp:sp modelId="{B51E9507-9559-424B-9B33-1A2A8FAE88F5}">
      <dsp:nvSpPr>
        <dsp:cNvPr id="0" name=""/>
        <dsp:cNvSpPr/>
      </dsp:nvSpPr>
      <dsp:spPr>
        <a:xfrm>
          <a:off x="2160984" y="3191701"/>
          <a:ext cx="1752300" cy="10513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64" tIns="90130" rIns="85864" bIns="90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Added slicers for Year, Month, Category, Region, Segment</a:t>
          </a:r>
        </a:p>
      </dsp:txBody>
      <dsp:txXfrm>
        <a:off x="2160984" y="3191701"/>
        <a:ext cx="1752300" cy="1051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9874C-E491-4D6C-85AA-7D2C7B4D1EE5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E3CD9-2C9A-4D4B-8C70-D665B210E6F9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23A8-6E64-4925-9AB4-D30A880584B2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 slicers for multi-dimensional filtering</a:t>
          </a:r>
        </a:p>
      </dsp:txBody>
      <dsp:txXfrm>
        <a:off x="1736122" y="1100"/>
        <a:ext cx="2172539" cy="921683"/>
      </dsp:txXfrm>
    </dsp:sp>
    <dsp:sp modelId="{8BA7DC2A-AB99-477B-8F30-C54497682C7C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B2208-EFA5-48D7-9FAD-F400144BE15A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908B9-D177-4AE0-AD34-BF3C134C518A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 cards for quick KPI view</a:t>
          </a:r>
        </a:p>
      </dsp:txBody>
      <dsp:txXfrm>
        <a:off x="5406396" y="1100"/>
        <a:ext cx="2172539" cy="921683"/>
      </dsp:txXfrm>
    </dsp:sp>
    <dsp:sp modelId="{2D113D89-3175-42BF-8EAD-F629D5454DD5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957F7-76EF-4346-BA34-909D0C4D7DDA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34C68-89FD-4617-A8C3-45215F4CD928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Time-series trends for sales and profit</a:t>
          </a:r>
        </a:p>
      </dsp:txBody>
      <dsp:txXfrm>
        <a:off x="1736122" y="1635560"/>
        <a:ext cx="2172539" cy="921683"/>
      </dsp:txXfrm>
    </dsp:sp>
    <dsp:sp modelId="{D2FD35B5-B1AD-44EC-A66C-E20269CCFCD7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881A1-950F-4B0A-B5C1-C6A23DB2F5C5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01557-CA10-4982-AFCC-0B0FF4FF6185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Category and sub-category performance breakdown</a:t>
          </a:r>
        </a:p>
      </dsp:txBody>
      <dsp:txXfrm>
        <a:off x="5406396" y="1635560"/>
        <a:ext cx="2172539" cy="921683"/>
      </dsp:txXfrm>
    </dsp:sp>
    <dsp:sp modelId="{A78EC06C-0B3C-4AAA-A2AD-9B806032C3A4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83599-B5D1-400D-91D1-F84374A36F7C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B99BC-9481-4F53-9781-6B995EFA119A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Geographical sales &amp; profit mapping</a:t>
          </a:r>
        </a:p>
      </dsp:txBody>
      <dsp:txXfrm>
        <a:off x="1736122" y="3270020"/>
        <a:ext cx="2172539" cy="921683"/>
      </dsp:txXfrm>
    </dsp:sp>
    <dsp:sp modelId="{FB12B14A-563C-46AB-BBA5-75CFF2296EC9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090A5-9426-4992-AFD3-88E8DA1A1AA1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A46A-2C65-44D8-A4B2-799C83DD7666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Discount vs. Profit correlation analysis</a:t>
          </a:r>
        </a:p>
      </dsp:txBody>
      <dsp:txXfrm>
        <a:off x="5406396" y="3270020"/>
        <a:ext cx="2172539" cy="92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0268F-1831-44C3-85BD-EF1271133D90}">
      <dsp:nvSpPr>
        <dsp:cNvPr id="0" name=""/>
        <dsp:cNvSpPr/>
      </dsp:nvSpPr>
      <dsp:spPr>
        <a:xfrm>
          <a:off x="1631649" y="1809"/>
          <a:ext cx="1835605" cy="119406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dashboard allows stakeholders to track performance across time, geography, and product categories.</a:t>
          </a:r>
        </a:p>
      </dsp:txBody>
      <dsp:txXfrm>
        <a:off x="1689938" y="60098"/>
        <a:ext cx="1719027" cy="1077486"/>
      </dsp:txXfrm>
    </dsp:sp>
    <dsp:sp modelId="{35B89BF1-E137-4DAF-9D8A-FEFC0BA0CEF4}">
      <dsp:nvSpPr>
        <dsp:cNvPr id="0" name=""/>
        <dsp:cNvSpPr/>
      </dsp:nvSpPr>
      <dsp:spPr>
        <a:xfrm>
          <a:off x="1631649" y="1255576"/>
          <a:ext cx="1835605" cy="1194064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Identifies high-performing areas and low-profit zones for strategic improvement.</a:t>
          </a:r>
        </a:p>
      </dsp:txBody>
      <dsp:txXfrm>
        <a:off x="1689938" y="1313865"/>
        <a:ext cx="1719027" cy="1077486"/>
      </dsp:txXfrm>
    </dsp:sp>
    <dsp:sp modelId="{203A6B8A-608F-4EF5-95F2-1AECE5CDDE68}">
      <dsp:nvSpPr>
        <dsp:cNvPr id="0" name=""/>
        <dsp:cNvSpPr/>
      </dsp:nvSpPr>
      <dsp:spPr>
        <a:xfrm>
          <a:off x="1631649" y="2509343"/>
          <a:ext cx="1835605" cy="1194064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updated dynamically as new sales data is added.</a:t>
          </a:r>
        </a:p>
      </dsp:txBody>
      <dsp:txXfrm>
        <a:off x="1689938" y="2567632"/>
        <a:ext cx="1719027" cy="107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IN" sz="4200">
                <a:solidFill>
                  <a:srgbClr val="FFFFFF"/>
                </a:solidFill>
              </a:rPr>
              <a:t>Superstore Sales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Interactive Sales &amp; Profit Analysis for Business Stakeholders</a:t>
            </a:r>
          </a:p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Date: 10 August 2025</a:t>
            </a:r>
          </a:p>
          <a:p>
            <a:pPr algn="r"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Anuj Kumar Kushwaha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F79934-D351-076F-5701-8B615D2D6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649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Dataset Information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95935B-F9C8-B9D1-5655-F1D7F32EF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5091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&amp; Techniques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DFAD17-A690-57D3-8924-FD4340B118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87E62C-8F25-69DE-D571-7E556D8C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1" y="1050131"/>
            <a:ext cx="8876454" cy="49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Dashboard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D28D6F-6422-3A09-43E3-7D13892CA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5794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Key Insights</a:t>
            </a:r>
          </a:p>
        </p:txBody>
      </p:sp>
      <p:pic>
        <p:nvPicPr>
          <p:cNvPr id="7" name="Picture 6" descr="Old computer monitors">
            <a:extLst>
              <a:ext uri="{FF2B5EF4-FFF2-40B4-BE49-F238E27FC236}">
                <a16:creationId xmlns:a16="http://schemas.microsoft.com/office/drawing/2014/main" id="{1E38C850-89ED-975C-D213-C1E54996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77" r="26681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300"/>
          </a:p>
          <a:p>
            <a:pPr>
              <a:lnSpc>
                <a:spcPct val="90000"/>
              </a:lnSpc>
              <a:defRPr sz="1400"/>
            </a:pPr>
            <a:r>
              <a:rPr lang="en-US" sz="1300"/>
              <a:t>Sales peaked in 2013 with steady YoY growth.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/>
              <a:t>Phones and Chairs are top-selling sub-categories.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/>
              <a:t>Technology category delivers the highest profit margins.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/>
              <a:t>Some countries (e.g., United States, Turkey) dominate sales, but certain regions show negative profit.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/>
              <a:t>High discounts often correlate with reduced profit.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300"/>
              <a:t>Consumer segment accounts for the largest sales volume.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IN" sz="3500"/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1BAE3-7F45-B65C-55AE-AD9D145F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60" r="29906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A91D8-EED2-C827-A48A-8F1D30C86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81776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Superstore Sales Dashboard</vt:lpstr>
      <vt:lpstr>Objective</vt:lpstr>
      <vt:lpstr>Dataset Information</vt:lpstr>
      <vt:lpstr>Tools &amp; Techniques Used</vt:lpstr>
      <vt:lpstr>PowerPoint Presentation</vt:lpstr>
      <vt:lpstr>Dashboard Overview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dagar</dc:creator>
  <cp:keywords/>
  <dc:description>generated using python-pptx</dc:description>
  <cp:lastModifiedBy>Anuj Maurya</cp:lastModifiedBy>
  <cp:revision>3</cp:revision>
  <dcterms:created xsi:type="dcterms:W3CDTF">2013-01-27T09:14:16Z</dcterms:created>
  <dcterms:modified xsi:type="dcterms:W3CDTF">2025-08-10T17:30:35Z</dcterms:modified>
  <cp:category/>
</cp:coreProperties>
</file>