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FBF1"/>
            </a:gs>
            <a:gs pos="74000">
              <a:srgbClr val="FFE28B"/>
            </a:gs>
            <a:gs pos="83000">
              <a:srgbClr val="FFE28B"/>
            </a:gs>
            <a:gs pos="100000">
              <a:srgbClr val="FEEBB2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19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5143500" w="91440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3748023" y="1"/>
            <a:ext cx="1481667" cy="1054100"/>
          </a:xfrm>
          <a:custGeom>
            <a:rect b="b" l="l" r="r" t="t"/>
            <a:pathLst>
              <a:path extrusionOk="0" h="790575" w="1111250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noFill/>
          <a:ln cap="flat" cmpd="sng" w="19050">
            <a:solidFill>
              <a:srgbClr val="18BA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748023" y="0"/>
            <a:ext cx="237067" cy="413173"/>
          </a:xfrm>
          <a:custGeom>
            <a:rect b="b" l="l" r="r" t="t"/>
            <a:pathLst>
              <a:path extrusionOk="0" h="309880" w="17780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noFill/>
          <a:ln cap="flat" cmpd="sng" w="19050">
            <a:solidFill>
              <a:srgbClr val="18BA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803647" y="1812545"/>
            <a:ext cx="658707" cy="571500"/>
          </a:xfrm>
          <a:custGeom>
            <a:rect b="b" l="l" r="r" t="t"/>
            <a:pathLst>
              <a:path extrusionOk="0" h="428625" w="494029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038847" y="1139952"/>
            <a:ext cx="1259840" cy="1091353"/>
          </a:xfrm>
          <a:custGeom>
            <a:rect b="b" l="l" r="r" t="t"/>
            <a:pathLst>
              <a:path extrusionOk="0" h="818514" w="944879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noFill/>
          <a:ln cap="flat" cmpd="sng" w="76200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154671" y="469391"/>
            <a:ext cx="658707" cy="568960"/>
          </a:xfrm>
          <a:custGeom>
            <a:rect b="b" l="l" r="r" t="t"/>
            <a:pathLst>
              <a:path extrusionOk="0" h="426720" w="49402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544815" y="1373632"/>
            <a:ext cx="394547" cy="497840"/>
          </a:xfrm>
          <a:custGeom>
            <a:rect b="b" l="l" r="r" t="t"/>
            <a:pathLst>
              <a:path extrusionOk="0" h="373380" w="29591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338371" y="150369"/>
            <a:ext cx="298872" cy="520700"/>
          </a:xfrm>
          <a:custGeom>
            <a:rect b="b" l="l" r="r" t="t"/>
            <a:pathLst>
              <a:path extrusionOk="0" h="390525" w="224154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extrusionOk="0" h="390525" w="224154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extrusionOk="0" h="390525" w="224154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extrusionOk="0" h="390525" w="224154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972047" y="967231"/>
            <a:ext cx="71120" cy="331893"/>
          </a:xfrm>
          <a:custGeom>
            <a:rect b="b" l="l" r="r" t="t"/>
            <a:pathLst>
              <a:path extrusionOk="0" h="248919" w="5333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noFill/>
          <a:ln cap="flat" cmpd="sng" w="12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5839969" y="686817"/>
            <a:ext cx="512233" cy="612140"/>
          </a:xfrm>
          <a:custGeom>
            <a:rect b="b" l="l" r="r" t="t"/>
            <a:pathLst>
              <a:path extrusionOk="0" h="459105" w="38417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noFill/>
          <a:ln cap="flat" cmpd="sng" w="12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148831" y="967231"/>
            <a:ext cx="71120" cy="331893"/>
          </a:xfrm>
          <a:custGeom>
            <a:rect b="b" l="l" r="r" t="t"/>
            <a:pathLst>
              <a:path extrusionOk="0" h="248919" w="5333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noFill/>
          <a:ln cap="flat" cmpd="sng" w="12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6006592" y="955041"/>
            <a:ext cx="179493" cy="38945"/>
          </a:xfrm>
          <a:custGeom>
            <a:rect b="b" l="l" r="r" t="t"/>
            <a:pathLst>
              <a:path extrusionOk="0" h="29209" w="134620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noFill/>
          <a:ln cap="flat" cmpd="sng" w="12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5994400" y="1304544"/>
            <a:ext cx="203200" cy="0"/>
          </a:xfrm>
          <a:custGeom>
            <a:rect b="b" l="l" r="r" t="t"/>
            <a:pathLst>
              <a:path extrusionOk="0" h="120000"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noFill/>
          <a:ln cap="flat" cmpd="sng" w="12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4266184" y="1203959"/>
            <a:ext cx="406400" cy="408940"/>
          </a:xfrm>
          <a:custGeom>
            <a:rect b="b" l="l" r="r" t="t"/>
            <a:pathLst>
              <a:path extrusionOk="0" h="306705" w="304800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noFill/>
          <a:ln cap="flat" cmpd="sng" w="19050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682231" y="6699504"/>
            <a:ext cx="91440" cy="159173"/>
          </a:xfrm>
          <a:custGeom>
            <a:rect b="b" l="l" r="r" t="t"/>
            <a:pathLst>
              <a:path extrusionOk="0" h="119379" w="685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noFill/>
          <a:ln cap="flat" cmpd="sng" w="19050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6682231" y="6103112"/>
            <a:ext cx="1378373" cy="755227"/>
          </a:xfrm>
          <a:custGeom>
            <a:rect b="b" l="l" r="r" t="t"/>
            <a:pathLst>
              <a:path extrusionOk="0" h="566420" w="1033779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noFill/>
          <a:ln cap="flat" cmpd="sng" w="19050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6845807" y="5409185"/>
            <a:ext cx="719667" cy="622300"/>
          </a:xfrm>
          <a:custGeom>
            <a:rect b="b" l="l" r="r" t="t"/>
            <a:pathLst>
              <a:path extrusionOk="0" h="466725" w="539750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4135119" y="4840223"/>
            <a:ext cx="1378373" cy="1191259"/>
          </a:xfrm>
          <a:custGeom>
            <a:rect b="b" l="l" r="r" t="t"/>
            <a:pathLst>
              <a:path extrusionOk="0" h="893445" w="1033779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4709160" y="6103113"/>
            <a:ext cx="601979" cy="522393"/>
          </a:xfrm>
          <a:custGeom>
            <a:rect b="b" l="l" r="r" t="t"/>
            <a:pathLst>
              <a:path extrusionOk="0" h="391795" w="45148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noFill/>
          <a:ln cap="flat" cmpd="sng" w="19050">
            <a:solidFill>
              <a:srgbClr val="00E0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160768" y="6490207"/>
            <a:ext cx="416560" cy="368300"/>
          </a:xfrm>
          <a:custGeom>
            <a:rect b="b" l="l" r="r" t="t"/>
            <a:pathLst>
              <a:path extrusionOk="0" h="276225" w="312420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extrusionOk="0" h="276225" w="312420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extrusionOk="0" h="276225" w="312420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extrusionOk="0" h="276225" w="312420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extrusionOk="0" h="276225" w="312420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extrusionOk="0" h="276225" w="312420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8168639" y="5409184"/>
            <a:ext cx="230293" cy="252307"/>
          </a:xfrm>
          <a:custGeom>
            <a:rect b="b" l="l" r="r" t="t"/>
            <a:pathLst>
              <a:path extrusionOk="0" h="189229" w="172720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extrusionOk="0" h="189229" w="172720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7823200" y="5445760"/>
            <a:ext cx="182880" cy="211667"/>
          </a:xfrm>
          <a:custGeom>
            <a:rect b="b" l="l" r="r" t="t"/>
            <a:pathLst>
              <a:path extrusionOk="0" h="158750" w="13716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extrusionOk="0" h="158750" w="13716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7695185" y="5809522"/>
            <a:ext cx="256540" cy="154940"/>
          </a:xfrm>
          <a:custGeom>
            <a:rect b="b" l="l" r="r" t="t"/>
            <a:pathLst>
              <a:path extrusionOk="0" h="116204" w="1924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extrusionOk="0" h="116204" w="1924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008113" y="5915153"/>
            <a:ext cx="126153" cy="227753"/>
          </a:xfrm>
          <a:custGeom>
            <a:rect b="b" l="l" r="r" t="t"/>
            <a:pathLst>
              <a:path extrusionOk="0" h="170814" w="946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extrusionOk="0" h="170814" w="946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8231631" y="5742432"/>
            <a:ext cx="230293" cy="126153"/>
          </a:xfrm>
          <a:custGeom>
            <a:rect b="b" l="l" r="r" t="t"/>
            <a:pathLst>
              <a:path extrusionOk="0" h="94614" w="172720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extrusionOk="0" h="94614" w="172720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7949185" y="5630706"/>
            <a:ext cx="268393" cy="270933"/>
          </a:xfrm>
          <a:custGeom>
            <a:rect b="b" l="l" r="r" t="t"/>
            <a:pathLst>
              <a:path extrusionOk="0" h="203200" w="201295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4572000" y="5205985"/>
            <a:ext cx="504613" cy="459740"/>
          </a:xfrm>
          <a:custGeom>
            <a:rect b="b" l="l" r="r" t="t"/>
            <a:pathLst>
              <a:path extrusionOk="0" h="344804" w="378460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extrusionOk="0" h="344804" w="378460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</a:pPr>
            <a:r>
              <a:rPr lang="en-US" sz="6400"/>
              <a:t>Tasks List</a:t>
            </a:r>
            <a:endParaRPr sz="6400"/>
          </a:p>
        </p:txBody>
      </p:sp>
      <p:sp>
        <p:nvSpPr>
          <p:cNvPr id="117" name="Google Shape;117;p13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3387" marR="0" rtl="0" algn="ctr">
              <a:lnSpc>
                <a:spcPct val="118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Graduate Rotational Internship Program</a:t>
            </a:r>
            <a:endParaRPr sz="266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95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Sparks Foundation</a:t>
            </a:r>
            <a:endParaRPr sz="53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/>
          <p:nvPr/>
        </p:nvSpPr>
        <p:spPr>
          <a:xfrm>
            <a:off x="2110252" y="1233182"/>
            <a:ext cx="7120012" cy="4330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Anuj Tanwar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: JUNE 2023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1(Technical)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" y="1412241"/>
            <a:ext cx="928793" cy="947420"/>
          </a:xfrm>
          <a:custGeom>
            <a:rect b="b" l="l" r="r" t="t"/>
            <a:pathLst>
              <a:path extrusionOk="0" h="710564" w="696595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noFill/>
          <a:ln cap="flat" cmpd="sng" w="9525">
            <a:solidFill>
              <a:srgbClr val="18BA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851407" y="1920240"/>
            <a:ext cx="571500" cy="494453"/>
          </a:xfrm>
          <a:custGeom>
            <a:rect b="b" l="l" r="r" t="t"/>
            <a:pathLst>
              <a:path extrusionOk="0" h="370839" w="428625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993393" y="0"/>
            <a:ext cx="1093892" cy="772160"/>
          </a:xfrm>
          <a:custGeom>
            <a:rect b="b" l="l" r="r" t="t"/>
            <a:pathLst>
              <a:path extrusionOk="0" h="579120" w="8204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noFill/>
          <a:ln cap="flat" cmpd="sng" w="76200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993393" y="0"/>
            <a:ext cx="171873" cy="298872"/>
          </a:xfrm>
          <a:custGeom>
            <a:rect b="b" l="l" r="r" t="t"/>
            <a:pathLst>
              <a:path extrusionOk="0" h="224154" w="128905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noFill/>
          <a:ln cap="flat" cmpd="sng" w="76200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436879" y="117856"/>
            <a:ext cx="480060" cy="414867"/>
          </a:xfrm>
          <a:custGeom>
            <a:rect b="b" l="l" r="r" t="t"/>
            <a:pathLst>
              <a:path extrusionOk="0" h="311150" w="360045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1316209" y="6114304"/>
            <a:ext cx="876300" cy="474133"/>
          </a:xfrm>
          <a:custGeom>
            <a:rect b="b" l="l" r="r" t="t"/>
            <a:pathLst>
              <a:path extrusionOk="0" h="355600" w="657225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noFill/>
          <a:ln cap="flat" cmpd="sng" w="9525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1316209" y="5640882"/>
            <a:ext cx="876300" cy="474133"/>
          </a:xfrm>
          <a:custGeom>
            <a:rect b="b" l="l" r="r" t="t"/>
            <a:pathLst>
              <a:path extrusionOk="0" h="355600" w="657225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noFill/>
          <a:ln cap="flat" cmpd="sng" w="9525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0832592" y="6154928"/>
            <a:ext cx="573193" cy="494453"/>
          </a:xfrm>
          <a:custGeom>
            <a:rect b="b" l="l" r="r" t="t"/>
            <a:pathLst>
              <a:path extrusionOk="0" h="370839" w="429895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0428225" y="3913631"/>
            <a:ext cx="1093892" cy="947420"/>
          </a:xfrm>
          <a:custGeom>
            <a:rect b="b" l="l" r="r" t="t"/>
            <a:pathLst>
              <a:path extrusionOk="0" h="710564" w="820420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1317224" y="4684776"/>
            <a:ext cx="477520" cy="413173"/>
          </a:xfrm>
          <a:custGeom>
            <a:rect b="b" l="l" r="r" t="t"/>
            <a:pathLst>
              <a:path extrusionOk="0" h="309879" w="358140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noFill/>
          <a:ln cap="flat" cmpd="sng" w="19050">
            <a:solidFill>
              <a:srgbClr val="00E0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2432303" y="81280"/>
            <a:ext cx="342053" cy="433493"/>
          </a:xfrm>
          <a:custGeom>
            <a:rect b="b" l="l" r="r" t="t"/>
            <a:pathLst>
              <a:path extrusionOk="0" h="325120" w="256539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70381" y="1692655"/>
            <a:ext cx="221827" cy="384387"/>
          </a:xfrm>
          <a:custGeom>
            <a:rect b="b" l="l" r="r" t="t"/>
            <a:pathLst>
              <a:path extrusionOk="0" h="288290" w="16637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extrusionOk="0" h="288290" w="16637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extrusionOk="0" h="288290" w="16637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extrusionOk="0" h="288290" w="16637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0775696" y="4204207"/>
            <a:ext cx="400473" cy="364067"/>
          </a:xfrm>
          <a:custGeom>
            <a:rect b="b" l="l" r="r" t="t"/>
            <a:pathLst>
              <a:path extrusionOk="0" h="273050" w="300354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extrusionOk="0" h="273050" w="300354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1337107" y="967231"/>
            <a:ext cx="71120" cy="331893"/>
          </a:xfrm>
          <a:custGeom>
            <a:rect b="b" l="l" r="r" t="t"/>
            <a:pathLst>
              <a:path extrusionOk="0" h="248919" w="53340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noFill/>
          <a:ln cap="flat" cmpd="sng" w="12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1204977" y="686817"/>
            <a:ext cx="512233" cy="612140"/>
          </a:xfrm>
          <a:custGeom>
            <a:rect b="b" l="l" r="r" t="t"/>
            <a:pathLst>
              <a:path extrusionOk="0" h="459105" w="38417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noFill/>
          <a:ln cap="flat" cmpd="sng" w="12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513891" y="967231"/>
            <a:ext cx="71120" cy="331893"/>
          </a:xfrm>
          <a:custGeom>
            <a:rect b="b" l="l" r="r" t="t"/>
            <a:pathLst>
              <a:path extrusionOk="0" h="248919" w="53340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noFill/>
          <a:ln cap="flat" cmpd="sng" w="12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1371651" y="955041"/>
            <a:ext cx="179493" cy="38945"/>
          </a:xfrm>
          <a:custGeom>
            <a:rect b="b" l="l" r="r" t="t"/>
            <a:pathLst>
              <a:path extrusionOk="0" h="29209" w="13461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noFill/>
          <a:ln cap="flat" cmpd="sng" w="12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359407" y="1304544"/>
            <a:ext cx="203200" cy="0"/>
          </a:xfrm>
          <a:custGeom>
            <a:rect b="b" l="l" r="r" t="t"/>
            <a:pathLst>
              <a:path extrusionOk="0" h="120000"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noFill/>
          <a:ln cap="flat" cmpd="sng" w="12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448055" y="2455672"/>
            <a:ext cx="353907" cy="352213"/>
          </a:xfrm>
          <a:custGeom>
            <a:rect b="b" l="l" r="r" t="t"/>
            <a:pathLst>
              <a:path extrusionOk="0" h="264160" w="26543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noFill/>
          <a:ln cap="flat" cmpd="sng" w="19050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07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Calibri"/>
              <a:buNone/>
            </a:pPr>
            <a:r>
              <a:rPr lang="en-US" sz="5333"/>
              <a:t>Task List</a:t>
            </a:r>
            <a:endParaRPr sz="5333"/>
          </a:p>
        </p:txBody>
      </p:sp>
      <p:sp>
        <p:nvSpPr>
          <p:cNvPr id="154" name="Google Shape;154;p15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tasklist contains tasks in the following categories: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3" lvl="0" marL="626518" marR="0" rtl="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Quattrocento Sans"/>
              <a:buChar char="❖"/>
            </a:pPr>
            <a:r>
              <a:rPr b="1"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Profile Improvement </a:t>
            </a: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(Mandatory for all)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3" lvl="0" marL="626518" marR="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Quattrocento Sans"/>
              <a:buChar char="❖"/>
            </a:pPr>
            <a:r>
              <a:rPr b="1"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-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6518" marR="1578994" rtl="0" algn="l">
              <a:lnSpc>
                <a:spcPct val="114999"/>
              </a:lnSpc>
              <a:spcBef>
                <a:spcPts val="7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&amp; Mobile Development,  Data Science &amp; Business Analytics  Computer vision &amp; IoT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3" lvl="0" marL="626518" marR="0" rtl="0" algn="l">
              <a:spcBef>
                <a:spcPts val="1667"/>
              </a:spcBef>
              <a:spcAft>
                <a:spcPts val="0"/>
              </a:spcAft>
              <a:buClr>
                <a:schemeClr val="dk1"/>
              </a:buClr>
              <a:buSzPts val="1867"/>
              <a:buFont typeface="Quattrocento Sans"/>
              <a:buChar char="❖"/>
            </a:pPr>
            <a:r>
              <a:rPr b="1"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Non-Tech -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6518" marR="27516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Development &amp; Digital Marketing, and  Human Resources &amp; Campus Ambassador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89409" y="4179823"/>
            <a:ext cx="1093892" cy="947420"/>
          </a:xfrm>
          <a:custGeom>
            <a:rect b="b" l="l" r="r" t="t"/>
            <a:pathLst>
              <a:path extrusionOk="0" h="710564" w="820419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noFill/>
          <a:ln cap="flat" cmpd="sng" w="9525">
            <a:solidFill>
              <a:srgbClr val="18BA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1105407" y="4687823"/>
            <a:ext cx="571500" cy="496147"/>
          </a:xfrm>
          <a:custGeom>
            <a:rect b="b" l="l" r="r" t="t"/>
            <a:pathLst>
              <a:path extrusionOk="0" h="372110" w="42862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1016001" y="1170433"/>
            <a:ext cx="1093892" cy="947420"/>
          </a:xfrm>
          <a:custGeom>
            <a:rect b="b" l="l" r="r" t="t"/>
            <a:pathLst>
              <a:path extrusionOk="0" h="710565" w="820419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noFill/>
          <a:ln cap="flat" cmpd="sng" w="76200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1058672" y="6256512"/>
            <a:ext cx="689187" cy="597745"/>
          </a:xfrm>
          <a:custGeom>
            <a:rect b="b" l="l" r="r" t="t"/>
            <a:pathLst>
              <a:path extrusionOk="0" h="448310" w="51689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454946" y="1428496"/>
            <a:ext cx="342053" cy="433493"/>
          </a:xfrm>
          <a:custGeom>
            <a:rect b="b" l="l" r="r" t="t"/>
            <a:pathLst>
              <a:path extrusionOk="0" h="325119" w="256540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24381" y="4462271"/>
            <a:ext cx="221827" cy="384387"/>
          </a:xfrm>
          <a:custGeom>
            <a:rect b="b" l="l" r="r" t="t"/>
            <a:pathLst>
              <a:path extrusionOk="0" h="288289" w="16637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extrusionOk="0" h="288289" w="16637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extrusionOk="0" h="288289" w="16637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extrusionOk="0" h="288289" w="16637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406400" y="737616"/>
            <a:ext cx="331893" cy="396240"/>
          </a:xfrm>
          <a:custGeom>
            <a:rect b="b" l="l" r="r" t="t"/>
            <a:pathLst>
              <a:path extrusionOk="0" h="297180" w="24892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noFill/>
          <a:ln cap="flat" cmpd="sng" w="12150">
            <a:solidFill>
              <a:srgbClr val="18BA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894840" y="4847336"/>
            <a:ext cx="352213" cy="352213"/>
          </a:xfrm>
          <a:custGeom>
            <a:rect b="b" l="l" r="r" t="t"/>
            <a:pathLst>
              <a:path extrusionOk="0" h="264160" w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noFill/>
          <a:ln cap="flat" cmpd="sng" w="19050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977393" y="5248707"/>
            <a:ext cx="1093892" cy="947420"/>
          </a:xfrm>
          <a:custGeom>
            <a:rect b="b" l="l" r="r" t="t"/>
            <a:pathLst>
              <a:path extrusionOk="0" h="710564" w="820419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noFill/>
          <a:ln cap="flat" cmpd="sng" w="9525">
            <a:solidFill>
              <a:srgbClr val="174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985521" y="134112"/>
            <a:ext cx="571500" cy="496147"/>
          </a:xfrm>
          <a:custGeom>
            <a:rect b="b" l="l" r="r" t="t"/>
            <a:pathLst>
              <a:path extrusionOk="0" h="372109" w="42862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0" y="5531104"/>
            <a:ext cx="1188720" cy="1327573"/>
          </a:xfrm>
          <a:custGeom>
            <a:rect b="b" l="l" r="r" t="t"/>
            <a:pathLst>
              <a:path extrusionOk="0" h="995679" w="891540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561848" y="1"/>
            <a:ext cx="477520" cy="328505"/>
          </a:xfrm>
          <a:custGeom>
            <a:rect b="b" l="l" r="r" t="t"/>
            <a:pathLst>
              <a:path extrusionOk="0" h="246379" w="358140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noFill/>
          <a:ln cap="flat" cmpd="sng" w="19050">
            <a:solidFill>
              <a:srgbClr val="00E0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61849" y="1"/>
            <a:ext cx="69425" cy="121073"/>
          </a:xfrm>
          <a:custGeom>
            <a:rect b="b" l="l" r="r" t="t"/>
            <a:pathLst>
              <a:path extrusionOk="0" h="90805" w="52070">
                <a:moveTo>
                  <a:pt x="52006" y="0"/>
                </a:moveTo>
                <a:lnTo>
                  <a:pt x="0" y="90677"/>
                </a:lnTo>
              </a:path>
            </a:pathLst>
          </a:custGeom>
          <a:noFill/>
          <a:ln cap="flat" cmpd="sng" w="19050">
            <a:solidFill>
              <a:srgbClr val="00E0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449073" y="1936497"/>
            <a:ext cx="248073" cy="276860"/>
          </a:xfrm>
          <a:custGeom>
            <a:rect b="b" l="l" r="r" t="t"/>
            <a:pathLst>
              <a:path extrusionOk="0" h="207644" w="18605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extrusionOk="0" h="207644" w="18605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1119" y="1977136"/>
            <a:ext cx="199813" cy="230293"/>
          </a:xfrm>
          <a:custGeom>
            <a:rect b="b" l="l" r="r" t="t"/>
            <a:pathLst>
              <a:path extrusionOk="0" h="172719" w="149860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extrusionOk="0" h="172719" w="149860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0" y="2373376"/>
            <a:ext cx="211667" cy="169333"/>
          </a:xfrm>
          <a:custGeom>
            <a:rect b="b" l="l" r="r" t="t"/>
            <a:pathLst>
              <a:path extrusionOk="0" h="127000" w="15875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extrusionOk="0" h="127000" w="15875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272322" y="2489201"/>
            <a:ext cx="138852" cy="248073"/>
          </a:xfrm>
          <a:custGeom>
            <a:rect b="b" l="l" r="r" t="t"/>
            <a:pathLst>
              <a:path extrusionOk="0" h="186055" w="104139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extrusionOk="0" h="186055" w="104139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516162" y="2300223"/>
            <a:ext cx="250613" cy="138852"/>
          </a:xfrm>
          <a:custGeom>
            <a:rect b="b" l="l" r="r" t="t"/>
            <a:pathLst>
              <a:path extrusionOk="0" h="104139" w="18795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extrusionOk="0" h="104139" w="18795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209295" y="2178303"/>
            <a:ext cx="292947" cy="294639"/>
          </a:xfrm>
          <a:custGeom>
            <a:rect b="b" l="l" r="r" t="t"/>
            <a:pathLst>
              <a:path extrusionOk="0" h="220980" w="21971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3033" y="5907024"/>
            <a:ext cx="673100" cy="613833"/>
          </a:xfrm>
          <a:custGeom>
            <a:rect b="b" l="l" r="r" t="t"/>
            <a:pathLst>
              <a:path extrusionOk="0" h="460375" w="50482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extrusionOk="0" h="460375" w="50482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Basic Banking System</a:t>
            </a:r>
            <a:endParaRPr sz="4800"/>
          </a:p>
        </p:txBody>
      </p:sp>
      <p:sp>
        <p:nvSpPr>
          <p:cNvPr id="187" name="Google Shape;187;p16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423323" lvl="0" marL="43940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Lucida Sans"/>
              <a:buChar char="◇"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simple dynamic website which has the following specs.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3" lvl="0" marL="439408" marR="429249" rtl="0" algn="l">
              <a:lnSpc>
                <a:spcPct val="114999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1867"/>
              <a:buFont typeface="Lucida Sans"/>
              <a:buChar char="◇"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creating a dummy data in database for upto 10 customers.  Database options: Mysql, Mongo, Postgres, etc. Customers table will  have basic fields such as name, email, current balance etc. Transfers  table will record all transfers happened.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3" lvl="0" marL="439408" marR="6773" rtl="0" algn="l">
              <a:lnSpc>
                <a:spcPct val="114999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Lucida Sans"/>
              <a:buChar char="◇"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Flow: Home Page &gt; View all Customers &gt; Select and View one Customer &gt;  Transfer Money &gt; Select customer to transfer to &gt; View all Customers .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3" lvl="0" marL="439408" marR="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Lucida Sans"/>
              <a:buChar char="◇"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Login Page. No User Creation. Only transfer of money between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9408" marR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users.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3" lvl="0" marL="439408" marR="71965" rtl="0" algn="l">
              <a:lnSpc>
                <a:spcPct val="114999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Lucida Sans"/>
              <a:buChar char="◇"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the website at 000webhost, github.io, heroku app or any other free  hosting provider. Check in code in gitlab.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#1</a:t>
            </a:r>
            <a:endParaRPr sz="6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Details On my Project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: MCB Bank 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and logo have been chosen randomly.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are supposed to be copyright free even on cases otherwise, no copyright intended.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covers all that had been asked for and some additional add-ons as well.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end – HTML5, CSS, Bootstrap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end – PHP and JavaScript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used – MySQL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Facility – XAMPP (IP/localhost : 127.0.0.1)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the github files?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folder bank where you need to clone every file provided one by one and keep the extracted folders into the same.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done you need host the website on a free server platform like XAMPP as in my case.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localhost or connecting IP address will be : 127.0.0.1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Preview of the website is provided in next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