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13716000" cy="24384000"/>
  <p:embeddedFontLst>
    <p:embeddedFont>
      <p:font typeface="EB Garamond"/>
      <p:regular r:id="rId15"/>
      <p:bold r:id="rId16"/>
      <p:italic r:id="rId17"/>
      <p:boldItalic r:id="rId18"/>
    </p:embeddedFont>
    <p:embeddedFont>
      <p:font typeface="Quattrocento Sans"/>
      <p:regular r:id="rId19"/>
      <p:bold r:id="rId20"/>
      <p:italic r:id="rId21"/>
      <p:boldItalic r:id="rId22"/>
    </p:embeddedFon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456"/>
        <p:guide pos="2616" orient="horz"/>
        <p:guide pos="3264" orient="horz"/>
        <p:guide pos="6912"/>
        <p:guide pos="2136" orient="horz"/>
        <p:guide pos="4008" orient="horz"/>
        <p:guide pos="1152" orient="horz"/>
        <p:guide pos="2352" orient="horz"/>
        <p:guide pos="1512" orient="horz"/>
        <p:guide pos="7680"/>
        <p:guide pos="6696"/>
        <p:guide pos="1008"/>
        <p:guide pos="1584"/>
        <p:guide pos="2136"/>
        <p:guide pos="2760"/>
        <p:guide pos="3288"/>
        <p:guide pos="4032"/>
        <p:guide pos="4392"/>
        <p:guide pos="4944"/>
        <p:guide pos="5544"/>
        <p:guide pos="6072"/>
        <p:guide pos="2448" orient="horz"/>
        <p:guide pos="960" orient="horz"/>
        <p:guide pos="5256"/>
        <p:guide pos="726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6.xml"/><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BGaramond-regular.fntdata"/><Relationship Id="rId14" Type="http://schemas.openxmlformats.org/officeDocument/2006/relationships/slide" Target="slides/slide9.xml"/><Relationship Id="rId17" Type="http://schemas.openxmlformats.org/officeDocument/2006/relationships/font" Target="fonts/EBGaramond-italic.fntdata"/><Relationship Id="rId16" Type="http://schemas.openxmlformats.org/officeDocument/2006/relationships/font" Target="fonts/EBGaramond-bold.fntdata"/><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font" Target="fonts/EBGaramon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9: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0" name="Shape 10"/>
        <p:cNvGrpSpPr/>
        <p:nvPr/>
      </p:nvGrpSpPr>
      <p:grpSpPr>
        <a:xfrm>
          <a:off x="0" y="0"/>
          <a:ext cx="0" cy="0"/>
          <a:chOff x="0" y="0"/>
          <a:chExt cx="0" cy="0"/>
        </a:xfrm>
      </p:grpSpPr>
      <p:sp>
        <p:nvSpPr>
          <p:cNvPr descr="preencoded.png" id="11" name="Google Shape;11;p2"/>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 name="Google Shape;12;p2"/>
          <p:cNvSpPr/>
          <p:nvPr/>
        </p:nvSpPr>
        <p:spPr>
          <a:xfrm>
            <a:off x="1600201" y="1153228"/>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 name="Google Shape;13;p2"/>
          <p:cNvSpPr/>
          <p:nvPr/>
        </p:nvSpPr>
        <p:spPr>
          <a:xfrm>
            <a:off x="2795588"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 name="Google Shape;14;p2"/>
          <p:cNvSpPr txBox="1"/>
          <p:nvPr>
            <p:ph type="ctrTitle"/>
          </p:nvPr>
        </p:nvSpPr>
        <p:spPr>
          <a:xfrm>
            <a:off x="3403092" y="1984248"/>
            <a:ext cx="5385816" cy="1225296"/>
          </a:xfrm>
          <a:prstGeom prst="rect">
            <a:avLst/>
          </a:prstGeom>
          <a:noFill/>
          <a:ln>
            <a:noFill/>
          </a:ln>
        </p:spPr>
        <p:txBody>
          <a:bodyPr anchorCtr="0" anchor="b" bIns="45700" lIns="91425" spcFirstLastPara="1" rIns="91425" wrap="square" tIns="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90" name="Shape 90"/>
        <p:cNvGrpSpPr/>
        <p:nvPr/>
      </p:nvGrpSpPr>
      <p:grpSpPr>
        <a:xfrm>
          <a:off x="0" y="0"/>
          <a:ext cx="0" cy="0"/>
          <a:chOff x="0" y="0"/>
          <a:chExt cx="0" cy="0"/>
        </a:xfrm>
      </p:grpSpPr>
      <p:sp>
        <p:nvSpPr>
          <p:cNvPr id="91" name="Google Shape;91;p11"/>
          <p:cNvSpPr txBox="1"/>
          <p:nvPr>
            <p:ph type="title"/>
          </p:nvPr>
        </p:nvSpPr>
        <p:spPr>
          <a:xfrm>
            <a:off x="758952" y="539496"/>
            <a:ext cx="10671048" cy="76809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10972800"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1"/>
          <p:cNvSpPr/>
          <p:nvPr>
            <p:ph idx="2" type="pic"/>
          </p:nvPr>
        </p:nvSpPr>
        <p:spPr>
          <a:xfrm>
            <a:off x="1271016" y="1545336"/>
            <a:ext cx="2029968" cy="1828800"/>
          </a:xfrm>
          <a:prstGeom prst="rect">
            <a:avLst/>
          </a:prstGeom>
          <a:solidFill>
            <a:srgbClr val="E3E5BC"/>
          </a:solidFill>
          <a:ln>
            <a:noFill/>
          </a:ln>
        </p:spPr>
      </p:sp>
      <p:sp>
        <p:nvSpPr>
          <p:cNvPr id="95" name="Google Shape;95;p11"/>
          <p:cNvSpPr txBox="1"/>
          <p:nvPr>
            <p:ph idx="1" type="body"/>
          </p:nvPr>
        </p:nvSpPr>
        <p:spPr>
          <a:xfrm>
            <a:off x="1271016"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1"/>
          <p:cNvSpPr txBox="1"/>
          <p:nvPr>
            <p:ph idx="3" type="body"/>
          </p:nvPr>
        </p:nvSpPr>
        <p:spPr>
          <a:xfrm>
            <a:off x="1271016"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1"/>
          <p:cNvSpPr/>
          <p:nvPr>
            <p:ph idx="4" type="pic"/>
          </p:nvPr>
        </p:nvSpPr>
        <p:spPr>
          <a:xfrm>
            <a:off x="1271016" y="4144264"/>
            <a:ext cx="2029968" cy="1828800"/>
          </a:xfrm>
          <a:prstGeom prst="rect">
            <a:avLst/>
          </a:prstGeom>
          <a:solidFill>
            <a:srgbClr val="E3E5BC"/>
          </a:solidFill>
          <a:ln>
            <a:noFill/>
          </a:ln>
        </p:spPr>
      </p:sp>
      <p:sp>
        <p:nvSpPr>
          <p:cNvPr id="98" name="Google Shape;98;p11"/>
          <p:cNvSpPr txBox="1"/>
          <p:nvPr>
            <p:ph idx="5" type="body"/>
          </p:nvPr>
        </p:nvSpPr>
        <p:spPr>
          <a:xfrm>
            <a:off x="1271016"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1"/>
          <p:cNvSpPr txBox="1"/>
          <p:nvPr>
            <p:ph idx="6" type="body"/>
          </p:nvPr>
        </p:nvSpPr>
        <p:spPr>
          <a:xfrm>
            <a:off x="1271016"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1"/>
          <p:cNvSpPr/>
          <p:nvPr>
            <p:ph idx="7" type="pic"/>
          </p:nvPr>
        </p:nvSpPr>
        <p:spPr>
          <a:xfrm>
            <a:off x="3828288" y="1545336"/>
            <a:ext cx="2029968" cy="1828800"/>
          </a:xfrm>
          <a:prstGeom prst="rect">
            <a:avLst/>
          </a:prstGeom>
          <a:solidFill>
            <a:srgbClr val="E3E5BC"/>
          </a:solidFill>
          <a:ln>
            <a:noFill/>
          </a:ln>
        </p:spPr>
      </p:sp>
      <p:sp>
        <p:nvSpPr>
          <p:cNvPr id="101" name="Google Shape;101;p11"/>
          <p:cNvSpPr txBox="1"/>
          <p:nvPr>
            <p:ph idx="8" type="body"/>
          </p:nvPr>
        </p:nvSpPr>
        <p:spPr>
          <a:xfrm>
            <a:off x="3828288"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1"/>
          <p:cNvSpPr txBox="1"/>
          <p:nvPr>
            <p:ph idx="9" type="body"/>
          </p:nvPr>
        </p:nvSpPr>
        <p:spPr>
          <a:xfrm>
            <a:off x="3828288"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1"/>
          <p:cNvSpPr/>
          <p:nvPr>
            <p:ph idx="13" type="pic"/>
          </p:nvPr>
        </p:nvSpPr>
        <p:spPr>
          <a:xfrm>
            <a:off x="3828288" y="4144264"/>
            <a:ext cx="2029968" cy="1828800"/>
          </a:xfrm>
          <a:prstGeom prst="rect">
            <a:avLst/>
          </a:prstGeom>
          <a:solidFill>
            <a:srgbClr val="E3E5BC"/>
          </a:solidFill>
          <a:ln>
            <a:noFill/>
          </a:ln>
        </p:spPr>
      </p:sp>
      <p:sp>
        <p:nvSpPr>
          <p:cNvPr id="104" name="Google Shape;104;p11"/>
          <p:cNvSpPr txBox="1"/>
          <p:nvPr>
            <p:ph idx="14" type="body"/>
          </p:nvPr>
        </p:nvSpPr>
        <p:spPr>
          <a:xfrm>
            <a:off x="3828288"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1"/>
          <p:cNvSpPr txBox="1"/>
          <p:nvPr>
            <p:ph idx="15" type="body"/>
          </p:nvPr>
        </p:nvSpPr>
        <p:spPr>
          <a:xfrm>
            <a:off x="3828288"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1"/>
          <p:cNvSpPr/>
          <p:nvPr>
            <p:ph idx="16" type="pic"/>
          </p:nvPr>
        </p:nvSpPr>
        <p:spPr>
          <a:xfrm>
            <a:off x="6385560" y="1545336"/>
            <a:ext cx="2029968" cy="1828800"/>
          </a:xfrm>
          <a:prstGeom prst="rect">
            <a:avLst/>
          </a:prstGeom>
          <a:solidFill>
            <a:srgbClr val="E3E5BC"/>
          </a:solidFill>
          <a:ln>
            <a:noFill/>
          </a:ln>
        </p:spPr>
      </p:sp>
      <p:sp>
        <p:nvSpPr>
          <p:cNvPr id="107" name="Google Shape;107;p11"/>
          <p:cNvSpPr txBox="1"/>
          <p:nvPr>
            <p:ph idx="17" type="body"/>
          </p:nvPr>
        </p:nvSpPr>
        <p:spPr>
          <a:xfrm>
            <a:off x="6385560"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1"/>
          <p:cNvSpPr txBox="1"/>
          <p:nvPr>
            <p:ph idx="18" type="body"/>
          </p:nvPr>
        </p:nvSpPr>
        <p:spPr>
          <a:xfrm>
            <a:off x="6385560"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1"/>
          <p:cNvSpPr/>
          <p:nvPr>
            <p:ph idx="19" type="pic"/>
          </p:nvPr>
        </p:nvSpPr>
        <p:spPr>
          <a:xfrm>
            <a:off x="6385560" y="4144264"/>
            <a:ext cx="2029968" cy="1828800"/>
          </a:xfrm>
          <a:prstGeom prst="rect">
            <a:avLst/>
          </a:prstGeom>
          <a:solidFill>
            <a:srgbClr val="E3E5BC"/>
          </a:solidFill>
          <a:ln>
            <a:noFill/>
          </a:ln>
        </p:spPr>
      </p:sp>
      <p:sp>
        <p:nvSpPr>
          <p:cNvPr id="110" name="Google Shape;110;p11"/>
          <p:cNvSpPr txBox="1"/>
          <p:nvPr>
            <p:ph idx="20" type="body"/>
          </p:nvPr>
        </p:nvSpPr>
        <p:spPr>
          <a:xfrm>
            <a:off x="6385560"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1"/>
          <p:cNvSpPr txBox="1"/>
          <p:nvPr>
            <p:ph idx="21" type="body"/>
          </p:nvPr>
        </p:nvSpPr>
        <p:spPr>
          <a:xfrm>
            <a:off x="6385560"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1"/>
          <p:cNvSpPr/>
          <p:nvPr>
            <p:ph idx="22" type="pic"/>
          </p:nvPr>
        </p:nvSpPr>
        <p:spPr>
          <a:xfrm>
            <a:off x="8942832" y="1545336"/>
            <a:ext cx="2029968" cy="1828800"/>
          </a:xfrm>
          <a:prstGeom prst="rect">
            <a:avLst/>
          </a:prstGeom>
          <a:solidFill>
            <a:srgbClr val="E3E5BC"/>
          </a:solidFill>
          <a:ln>
            <a:noFill/>
          </a:ln>
        </p:spPr>
      </p:sp>
      <p:sp>
        <p:nvSpPr>
          <p:cNvPr id="113" name="Google Shape;113;p11"/>
          <p:cNvSpPr txBox="1"/>
          <p:nvPr>
            <p:ph idx="23" type="body"/>
          </p:nvPr>
        </p:nvSpPr>
        <p:spPr>
          <a:xfrm>
            <a:off x="8942832"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1"/>
          <p:cNvSpPr txBox="1"/>
          <p:nvPr>
            <p:ph idx="24" type="body"/>
          </p:nvPr>
        </p:nvSpPr>
        <p:spPr>
          <a:xfrm>
            <a:off x="8942832"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1"/>
          <p:cNvSpPr/>
          <p:nvPr>
            <p:ph idx="25" type="pic"/>
          </p:nvPr>
        </p:nvSpPr>
        <p:spPr>
          <a:xfrm>
            <a:off x="8942832" y="4144264"/>
            <a:ext cx="2029968" cy="1828800"/>
          </a:xfrm>
          <a:prstGeom prst="rect">
            <a:avLst/>
          </a:prstGeom>
          <a:solidFill>
            <a:srgbClr val="E3E5BC"/>
          </a:solidFill>
          <a:ln>
            <a:noFill/>
          </a:ln>
        </p:spPr>
      </p:sp>
      <p:sp>
        <p:nvSpPr>
          <p:cNvPr id="116" name="Google Shape;116;p11"/>
          <p:cNvSpPr txBox="1"/>
          <p:nvPr>
            <p:ph idx="26" type="body"/>
          </p:nvPr>
        </p:nvSpPr>
        <p:spPr>
          <a:xfrm>
            <a:off x="8942832"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1"/>
          <p:cNvSpPr txBox="1"/>
          <p:nvPr>
            <p:ph idx="27" type="body"/>
          </p:nvPr>
        </p:nvSpPr>
        <p:spPr>
          <a:xfrm>
            <a:off x="8942832"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18" name="Shape 118"/>
        <p:cNvGrpSpPr/>
        <p:nvPr/>
      </p:nvGrpSpPr>
      <p:grpSpPr>
        <a:xfrm>
          <a:off x="0" y="0"/>
          <a:ext cx="0" cy="0"/>
          <a:chOff x="0" y="0"/>
          <a:chExt cx="0" cy="0"/>
        </a:xfrm>
      </p:grpSpPr>
      <p:sp>
        <p:nvSpPr>
          <p:cNvPr id="119" name="Google Shape;119;p12"/>
          <p:cNvSpPr/>
          <p:nvPr/>
        </p:nvSpPr>
        <p:spPr>
          <a:xfrm>
            <a:off x="685338"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20" name="Google Shape;120;p12"/>
          <p:cNvSpPr/>
          <p:nvPr/>
        </p:nvSpPr>
        <p:spPr>
          <a:xfrm>
            <a:off x="2900911"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21" name="Google Shape;121;p12"/>
          <p:cNvSpPr/>
          <p:nvPr/>
        </p:nvSpPr>
        <p:spPr>
          <a:xfrm>
            <a:off x="5116484"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22" name="Google Shape;122;p12"/>
          <p:cNvSpPr/>
          <p:nvPr/>
        </p:nvSpPr>
        <p:spPr>
          <a:xfrm>
            <a:off x="9547629"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23" name="Google Shape;123;p12"/>
          <p:cNvSpPr/>
          <p:nvPr/>
        </p:nvSpPr>
        <p:spPr>
          <a:xfrm>
            <a:off x="7332057"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24" name="Google Shape;124;p12"/>
          <p:cNvSpPr txBox="1"/>
          <p:nvPr>
            <p:ph type="title"/>
          </p:nvPr>
        </p:nvSpPr>
        <p:spPr>
          <a:xfrm>
            <a:off x="758952" y="841248"/>
            <a:ext cx="10671048" cy="76809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12"/>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2"/>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7" name="Google Shape;127;p12"/>
          <p:cNvSpPr txBox="1"/>
          <p:nvPr>
            <p:ph idx="1" type="body"/>
          </p:nvPr>
        </p:nvSpPr>
        <p:spPr>
          <a:xfrm>
            <a:off x="685338"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12"/>
          <p:cNvSpPr/>
          <p:nvPr>
            <p:ph idx="2" type="pic"/>
          </p:nvPr>
        </p:nvSpPr>
        <p:spPr>
          <a:xfrm>
            <a:off x="1339134" y="2111058"/>
            <a:ext cx="704088" cy="704088"/>
          </a:xfrm>
          <a:prstGeom prst="ellipse">
            <a:avLst/>
          </a:prstGeom>
          <a:solidFill>
            <a:schemeClr val="accent1"/>
          </a:solidFill>
          <a:ln>
            <a:noFill/>
          </a:ln>
        </p:spPr>
      </p:sp>
      <p:sp>
        <p:nvSpPr>
          <p:cNvPr id="129" name="Google Shape;129;p12"/>
          <p:cNvSpPr txBox="1"/>
          <p:nvPr>
            <p:ph idx="3" type="body"/>
          </p:nvPr>
        </p:nvSpPr>
        <p:spPr>
          <a:xfrm>
            <a:off x="731058" y="3888404"/>
            <a:ext cx="1920240" cy="1371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2"/>
          <p:cNvSpPr txBox="1"/>
          <p:nvPr>
            <p:ph idx="4" type="body"/>
          </p:nvPr>
        </p:nvSpPr>
        <p:spPr>
          <a:xfrm>
            <a:off x="2900910"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1" name="Google Shape;131;p12"/>
          <p:cNvSpPr/>
          <p:nvPr>
            <p:ph idx="5" type="pic"/>
          </p:nvPr>
        </p:nvSpPr>
        <p:spPr>
          <a:xfrm>
            <a:off x="3554707" y="2111058"/>
            <a:ext cx="704088" cy="704088"/>
          </a:xfrm>
          <a:prstGeom prst="ellipse">
            <a:avLst/>
          </a:prstGeom>
          <a:solidFill>
            <a:schemeClr val="accent3"/>
          </a:solidFill>
          <a:ln>
            <a:noFill/>
          </a:ln>
        </p:spPr>
      </p:sp>
      <p:sp>
        <p:nvSpPr>
          <p:cNvPr id="132" name="Google Shape;132;p12"/>
          <p:cNvSpPr txBox="1"/>
          <p:nvPr>
            <p:ph idx="6" type="body"/>
          </p:nvPr>
        </p:nvSpPr>
        <p:spPr>
          <a:xfrm>
            <a:off x="2946630" y="3888404"/>
            <a:ext cx="1920240" cy="1371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2"/>
          <p:cNvSpPr txBox="1"/>
          <p:nvPr>
            <p:ph idx="7" type="body"/>
          </p:nvPr>
        </p:nvSpPr>
        <p:spPr>
          <a:xfrm>
            <a:off x="5116484"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4" name="Google Shape;134;p12"/>
          <p:cNvSpPr/>
          <p:nvPr>
            <p:ph idx="8" type="pic"/>
          </p:nvPr>
        </p:nvSpPr>
        <p:spPr>
          <a:xfrm>
            <a:off x="5770280" y="2111058"/>
            <a:ext cx="704088" cy="704088"/>
          </a:xfrm>
          <a:prstGeom prst="ellipse">
            <a:avLst/>
          </a:prstGeom>
          <a:solidFill>
            <a:schemeClr val="accent1"/>
          </a:solidFill>
          <a:ln>
            <a:noFill/>
          </a:ln>
        </p:spPr>
      </p:sp>
      <p:sp>
        <p:nvSpPr>
          <p:cNvPr id="135" name="Google Shape;135;p12"/>
          <p:cNvSpPr txBox="1"/>
          <p:nvPr>
            <p:ph idx="9" type="body"/>
          </p:nvPr>
        </p:nvSpPr>
        <p:spPr>
          <a:xfrm>
            <a:off x="5162204" y="3888404"/>
            <a:ext cx="1920240" cy="1371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2"/>
          <p:cNvSpPr txBox="1"/>
          <p:nvPr>
            <p:ph idx="13" type="body"/>
          </p:nvPr>
        </p:nvSpPr>
        <p:spPr>
          <a:xfrm>
            <a:off x="7332057"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12"/>
          <p:cNvSpPr/>
          <p:nvPr>
            <p:ph idx="14" type="pic"/>
          </p:nvPr>
        </p:nvSpPr>
        <p:spPr>
          <a:xfrm>
            <a:off x="7985853" y="2111058"/>
            <a:ext cx="704088" cy="704088"/>
          </a:xfrm>
          <a:prstGeom prst="ellipse">
            <a:avLst/>
          </a:prstGeom>
          <a:solidFill>
            <a:schemeClr val="accent3"/>
          </a:solidFill>
          <a:ln>
            <a:noFill/>
          </a:ln>
        </p:spPr>
      </p:sp>
      <p:sp>
        <p:nvSpPr>
          <p:cNvPr id="138" name="Google Shape;138;p12"/>
          <p:cNvSpPr txBox="1"/>
          <p:nvPr>
            <p:ph idx="15" type="body"/>
          </p:nvPr>
        </p:nvSpPr>
        <p:spPr>
          <a:xfrm>
            <a:off x="7377777" y="3888404"/>
            <a:ext cx="1920240" cy="1371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2"/>
          <p:cNvSpPr txBox="1"/>
          <p:nvPr>
            <p:ph idx="16" type="body"/>
          </p:nvPr>
        </p:nvSpPr>
        <p:spPr>
          <a:xfrm>
            <a:off x="9547629"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0" name="Google Shape;140;p12"/>
          <p:cNvSpPr/>
          <p:nvPr>
            <p:ph idx="17" type="pic"/>
          </p:nvPr>
        </p:nvSpPr>
        <p:spPr>
          <a:xfrm>
            <a:off x="10201425" y="2111058"/>
            <a:ext cx="704088" cy="704088"/>
          </a:xfrm>
          <a:prstGeom prst="ellipse">
            <a:avLst/>
          </a:prstGeom>
          <a:solidFill>
            <a:schemeClr val="accent1"/>
          </a:solidFill>
          <a:ln>
            <a:noFill/>
          </a:ln>
        </p:spPr>
      </p:sp>
      <p:sp>
        <p:nvSpPr>
          <p:cNvPr id="141" name="Google Shape;141;p12"/>
          <p:cNvSpPr txBox="1"/>
          <p:nvPr>
            <p:ph idx="18" type="body"/>
          </p:nvPr>
        </p:nvSpPr>
        <p:spPr>
          <a:xfrm>
            <a:off x="9593349" y="3888404"/>
            <a:ext cx="1920240" cy="1371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42" name="Shape 142"/>
        <p:cNvGrpSpPr/>
        <p:nvPr/>
      </p:nvGrpSpPr>
      <p:grpSpPr>
        <a:xfrm>
          <a:off x="0" y="0"/>
          <a:ext cx="0" cy="0"/>
          <a:chOff x="0" y="0"/>
          <a:chExt cx="0" cy="0"/>
        </a:xfrm>
      </p:grpSpPr>
      <p:sp>
        <p:nvSpPr>
          <p:cNvPr id="143" name="Google Shape;143;p13"/>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4" name="Google Shape;144;p13"/>
          <p:cNvSpPr/>
          <p:nvPr/>
        </p:nvSpPr>
        <p:spPr>
          <a:xfrm>
            <a:off x="1" y="-1"/>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5" name="Google Shape;145;p13"/>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6" name="Google Shape;146;p13"/>
          <p:cNvSpPr txBox="1"/>
          <p:nvPr>
            <p:ph type="title"/>
          </p:nvPr>
        </p:nvSpPr>
        <p:spPr>
          <a:xfrm>
            <a:off x="758952" y="1216152"/>
            <a:ext cx="10671048" cy="76809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preencoded.png" id="148" name="Google Shape;148;p13"/>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9" name="Google Shape;149;p13"/>
          <p:cNvSpPr txBox="1"/>
          <p:nvPr>
            <p:ph idx="1" type="body"/>
          </p:nvPr>
        </p:nvSpPr>
        <p:spPr>
          <a:xfrm>
            <a:off x="685338"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0" name="Google Shape;150;p13"/>
          <p:cNvSpPr txBox="1"/>
          <p:nvPr>
            <p:ph idx="2" type="body"/>
          </p:nvPr>
        </p:nvSpPr>
        <p:spPr>
          <a:xfrm>
            <a:off x="2900911"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1" name="Google Shape;151;p13"/>
          <p:cNvSpPr txBox="1"/>
          <p:nvPr>
            <p:ph idx="3" type="body"/>
          </p:nvPr>
        </p:nvSpPr>
        <p:spPr>
          <a:xfrm>
            <a:off x="5116484"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2" name="Google Shape;152;p13"/>
          <p:cNvSpPr txBox="1"/>
          <p:nvPr>
            <p:ph idx="4" type="body"/>
          </p:nvPr>
        </p:nvSpPr>
        <p:spPr>
          <a:xfrm>
            <a:off x="7332057"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3" name="Google Shape;153;p13"/>
          <p:cNvSpPr txBox="1"/>
          <p:nvPr>
            <p:ph idx="5" type="body"/>
          </p:nvPr>
        </p:nvSpPr>
        <p:spPr>
          <a:xfrm>
            <a:off x="9547629"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4" name="Google Shape;154;p13"/>
          <p:cNvSpPr txBox="1"/>
          <p:nvPr>
            <p:ph idx="6" type="body"/>
          </p:nvPr>
        </p:nvSpPr>
        <p:spPr>
          <a:xfrm>
            <a:off x="685338" y="4745736"/>
            <a:ext cx="1993392" cy="795528"/>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3"/>
          <p:cNvSpPr txBox="1"/>
          <p:nvPr>
            <p:ph idx="7" type="body"/>
          </p:nvPr>
        </p:nvSpPr>
        <p:spPr>
          <a:xfrm>
            <a:off x="2900911" y="4745736"/>
            <a:ext cx="1993392" cy="795528"/>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3"/>
          <p:cNvSpPr txBox="1"/>
          <p:nvPr>
            <p:ph idx="8" type="body"/>
          </p:nvPr>
        </p:nvSpPr>
        <p:spPr>
          <a:xfrm>
            <a:off x="5116484" y="4745736"/>
            <a:ext cx="1993392" cy="795528"/>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3"/>
          <p:cNvSpPr txBox="1"/>
          <p:nvPr>
            <p:ph idx="9" type="body"/>
          </p:nvPr>
        </p:nvSpPr>
        <p:spPr>
          <a:xfrm>
            <a:off x="7332057" y="4745736"/>
            <a:ext cx="1993392" cy="795528"/>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3"/>
          <p:cNvSpPr txBox="1"/>
          <p:nvPr>
            <p:ph idx="13" type="body"/>
          </p:nvPr>
        </p:nvSpPr>
        <p:spPr>
          <a:xfrm>
            <a:off x="9547629" y="4745736"/>
            <a:ext cx="1993392" cy="795528"/>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59" name="Google Shape;159;p13"/>
          <p:cNvCxnSpPr/>
          <p:nvPr/>
        </p:nvCxnSpPr>
        <p:spPr>
          <a:xfrm>
            <a:off x="739398" y="4187681"/>
            <a:ext cx="10812360" cy="0"/>
          </a:xfrm>
          <a:prstGeom prst="straightConnector1">
            <a:avLst/>
          </a:prstGeom>
          <a:noFill/>
          <a:ln cap="flat" cmpd="sng" w="12700">
            <a:solidFill>
              <a:srgbClr val="F1D0D0"/>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60" name="Shape 160"/>
        <p:cNvGrpSpPr/>
        <p:nvPr/>
      </p:nvGrpSpPr>
      <p:grpSpPr>
        <a:xfrm>
          <a:off x="0" y="0"/>
          <a:ext cx="0" cy="0"/>
          <a:chOff x="0" y="0"/>
          <a:chExt cx="0" cy="0"/>
        </a:xfrm>
      </p:grpSpPr>
      <p:sp>
        <p:nvSpPr>
          <p:cNvPr id="161" name="Google Shape;161;p14"/>
          <p:cNvSpPr txBox="1"/>
          <p:nvPr>
            <p:ph type="title"/>
          </p:nvPr>
        </p:nvSpPr>
        <p:spPr>
          <a:xfrm>
            <a:off x="3986784" y="1243584"/>
            <a:ext cx="8165592" cy="76809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preencoded.png" id="162" name="Google Shape;162;p14"/>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63" name="Google Shape;163;p14"/>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164" name="Google Shape;164;p14"/>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65" name="Google Shape;165;p14"/>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66" name="Google Shape;166;p14"/>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167" name="Google Shape;167;p14"/>
          <p:cNvSpPr txBox="1"/>
          <p:nvPr>
            <p:ph idx="1" type="body"/>
          </p:nvPr>
        </p:nvSpPr>
        <p:spPr>
          <a:xfrm>
            <a:off x="3977640" y="2330704"/>
            <a:ext cx="3822192" cy="41148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8" name="Google Shape;168;p14"/>
          <p:cNvSpPr txBox="1"/>
          <p:nvPr>
            <p:ph idx="2" type="body"/>
          </p:nvPr>
        </p:nvSpPr>
        <p:spPr>
          <a:xfrm>
            <a:off x="3685032" y="2877312"/>
            <a:ext cx="3741928" cy="3684588"/>
          </a:xfrm>
          <a:prstGeom prst="rect">
            <a:avLst/>
          </a:prstGeom>
          <a:noFill/>
          <a:ln>
            <a:noFill/>
          </a:ln>
        </p:spPr>
        <p:txBody>
          <a:bodyPr anchorCtr="0" anchor="t" bIns="45700" lIns="45700" spcFirstLastPara="1" rIns="45700" wrap="square" tIns="45700">
            <a:norm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14"/>
          <p:cNvSpPr txBox="1"/>
          <p:nvPr>
            <p:ph idx="3" type="body"/>
          </p:nvPr>
        </p:nvSpPr>
        <p:spPr>
          <a:xfrm>
            <a:off x="8046720" y="2330704"/>
            <a:ext cx="3822192" cy="41148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0" name="Google Shape;170;p14"/>
          <p:cNvSpPr txBox="1"/>
          <p:nvPr>
            <p:ph idx="4" type="body"/>
          </p:nvPr>
        </p:nvSpPr>
        <p:spPr>
          <a:xfrm>
            <a:off x="7754112" y="2877312"/>
            <a:ext cx="3741928" cy="3684588"/>
          </a:xfrm>
          <a:prstGeom prst="rect">
            <a:avLst/>
          </a:prstGeom>
          <a:noFill/>
          <a:ln>
            <a:noFill/>
          </a:ln>
        </p:spPr>
        <p:txBody>
          <a:bodyPr anchorCtr="0" anchor="t" bIns="45700" lIns="45700" spcFirstLastPara="1" rIns="45700" wrap="square" tIns="45700">
            <a:norm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1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72" name="Shape 172"/>
        <p:cNvGrpSpPr/>
        <p:nvPr/>
      </p:nvGrpSpPr>
      <p:grpSpPr>
        <a:xfrm>
          <a:off x="0" y="0"/>
          <a:ext cx="0" cy="0"/>
          <a:chOff x="0" y="0"/>
          <a:chExt cx="0" cy="0"/>
        </a:xfrm>
      </p:grpSpPr>
      <p:sp>
        <p:nvSpPr>
          <p:cNvPr id="173" name="Google Shape;173;p15"/>
          <p:cNvSpPr txBox="1"/>
          <p:nvPr>
            <p:ph type="title"/>
          </p:nvPr>
        </p:nvSpPr>
        <p:spPr>
          <a:xfrm>
            <a:off x="758952" y="1234440"/>
            <a:ext cx="10671048" cy="76809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6" name="Google Shape;176;p15"/>
          <p:cNvSpPr txBox="1"/>
          <p:nvPr>
            <p:ph idx="1" type="body"/>
          </p:nvPr>
        </p:nvSpPr>
        <p:spPr>
          <a:xfrm>
            <a:off x="713232" y="2743200"/>
            <a:ext cx="3328416" cy="3557016"/>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7" name="Google Shape;177;p15"/>
          <p:cNvSpPr/>
          <p:nvPr>
            <p:ph idx="2" type="pic"/>
          </p:nvPr>
        </p:nvSpPr>
        <p:spPr>
          <a:xfrm>
            <a:off x="1911096" y="2258568"/>
            <a:ext cx="932688" cy="932688"/>
          </a:xfrm>
          <a:prstGeom prst="ellipse">
            <a:avLst/>
          </a:prstGeom>
          <a:solidFill>
            <a:schemeClr val="accent3"/>
          </a:solidFill>
          <a:ln>
            <a:noFill/>
          </a:ln>
        </p:spPr>
      </p:sp>
      <p:sp>
        <p:nvSpPr>
          <p:cNvPr id="178" name="Google Shape;178;p15"/>
          <p:cNvSpPr txBox="1"/>
          <p:nvPr>
            <p:ph idx="3" type="body"/>
          </p:nvPr>
        </p:nvSpPr>
        <p:spPr>
          <a:xfrm>
            <a:off x="992124" y="3950208"/>
            <a:ext cx="2770632" cy="2206752"/>
          </a:xfrm>
          <a:prstGeom prst="rect">
            <a:avLst/>
          </a:prstGeom>
          <a:noFill/>
          <a:ln>
            <a:noFill/>
          </a:ln>
        </p:spPr>
        <p:txBody>
          <a:bodyPr anchorCtr="0" anchor="t" bIns="45700" lIns="91425" spcFirstLastPara="1" rIns="91425" wrap="square" tIns="45700">
            <a:norm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15"/>
          <p:cNvSpPr txBox="1"/>
          <p:nvPr>
            <p:ph idx="4" type="body"/>
          </p:nvPr>
        </p:nvSpPr>
        <p:spPr>
          <a:xfrm>
            <a:off x="4443984" y="2743200"/>
            <a:ext cx="3328416" cy="3557016"/>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0" name="Google Shape;180;p15"/>
          <p:cNvSpPr/>
          <p:nvPr>
            <p:ph idx="5" type="pic"/>
          </p:nvPr>
        </p:nvSpPr>
        <p:spPr>
          <a:xfrm>
            <a:off x="5641848" y="2258568"/>
            <a:ext cx="932688" cy="932688"/>
          </a:xfrm>
          <a:prstGeom prst="ellipse">
            <a:avLst/>
          </a:prstGeom>
          <a:solidFill>
            <a:schemeClr val="accent1"/>
          </a:solidFill>
          <a:ln>
            <a:noFill/>
          </a:ln>
        </p:spPr>
      </p:sp>
      <p:sp>
        <p:nvSpPr>
          <p:cNvPr id="181" name="Google Shape;181;p15"/>
          <p:cNvSpPr txBox="1"/>
          <p:nvPr>
            <p:ph idx="6" type="body"/>
          </p:nvPr>
        </p:nvSpPr>
        <p:spPr>
          <a:xfrm>
            <a:off x="4722876" y="3950208"/>
            <a:ext cx="2770632" cy="2206752"/>
          </a:xfrm>
          <a:prstGeom prst="rect">
            <a:avLst/>
          </a:prstGeom>
          <a:noFill/>
          <a:ln>
            <a:noFill/>
          </a:ln>
        </p:spPr>
        <p:txBody>
          <a:bodyPr anchorCtr="0" anchor="t" bIns="45700" lIns="91425" spcFirstLastPara="1" rIns="91425" wrap="square" tIns="45700">
            <a:norm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5"/>
          <p:cNvSpPr txBox="1"/>
          <p:nvPr>
            <p:ph idx="7" type="body"/>
          </p:nvPr>
        </p:nvSpPr>
        <p:spPr>
          <a:xfrm>
            <a:off x="8092440" y="2743200"/>
            <a:ext cx="3328416" cy="3557016"/>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3" name="Google Shape;183;p15"/>
          <p:cNvSpPr/>
          <p:nvPr>
            <p:ph idx="8" type="pic"/>
          </p:nvPr>
        </p:nvSpPr>
        <p:spPr>
          <a:xfrm>
            <a:off x="9290304" y="2258568"/>
            <a:ext cx="932688" cy="932688"/>
          </a:xfrm>
          <a:prstGeom prst="ellipse">
            <a:avLst/>
          </a:prstGeom>
          <a:solidFill>
            <a:schemeClr val="accent4"/>
          </a:solidFill>
          <a:ln>
            <a:noFill/>
          </a:ln>
        </p:spPr>
      </p:sp>
      <p:sp>
        <p:nvSpPr>
          <p:cNvPr id="184" name="Google Shape;184;p15"/>
          <p:cNvSpPr txBox="1"/>
          <p:nvPr>
            <p:ph idx="9" type="body"/>
          </p:nvPr>
        </p:nvSpPr>
        <p:spPr>
          <a:xfrm>
            <a:off x="8371332" y="3950208"/>
            <a:ext cx="2770632" cy="2206752"/>
          </a:xfrm>
          <a:prstGeom prst="rect">
            <a:avLst/>
          </a:prstGeom>
          <a:noFill/>
          <a:ln>
            <a:noFill/>
          </a:ln>
        </p:spPr>
        <p:txBody>
          <a:bodyPr anchorCtr="0" anchor="t" bIns="45700" lIns="91425" spcFirstLastPara="1" rIns="91425" wrap="square" tIns="45700">
            <a:norm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85" name="Shape 185"/>
        <p:cNvGrpSpPr/>
        <p:nvPr/>
      </p:nvGrpSpPr>
      <p:grpSpPr>
        <a:xfrm>
          <a:off x="0" y="0"/>
          <a:ext cx="0" cy="0"/>
          <a:chOff x="0" y="0"/>
          <a:chExt cx="0" cy="0"/>
        </a:xfrm>
      </p:grpSpPr>
      <p:sp>
        <p:nvSpPr>
          <p:cNvPr descr="preencoded.png" id="186" name="Google Shape;186;p16"/>
          <p:cNvSpPr/>
          <p:nvPr/>
        </p:nvSpPr>
        <p:spPr>
          <a:xfrm>
            <a:off x="8758238" y="-14287"/>
            <a:ext cx="3433763" cy="3452812"/>
          </a:xfrm>
          <a:custGeom>
            <a:rect b="b" l="l" r="r" t="t"/>
            <a:pathLst>
              <a:path extrusionOk="0" h="3452812" w="3433763">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87" name="Google Shape;187;p16"/>
          <p:cNvSpPr/>
          <p:nvPr/>
        </p:nvSpPr>
        <p:spPr>
          <a:xfrm>
            <a:off x="8758238" y="3438525"/>
            <a:ext cx="3433763" cy="3433762"/>
          </a:xfrm>
          <a:custGeom>
            <a:rect b="b" l="l" r="r" t="t"/>
            <a:pathLst>
              <a:path extrusionOk="0" h="3433762" w="3433763">
                <a:moveTo>
                  <a:pt x="0" y="0"/>
                </a:moveTo>
                <a:lnTo>
                  <a:pt x="3433763" y="0"/>
                </a:lnTo>
                <a:lnTo>
                  <a:pt x="3433763" y="3433763"/>
                </a:lnTo>
                <a:cubicBezTo>
                  <a:pt x="1537383" y="3433763"/>
                  <a:pt x="0" y="1896380"/>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88" name="Google Shape;188;p16"/>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89" name="Google Shape;189;p16"/>
          <p:cNvSpPr/>
          <p:nvPr/>
        </p:nvSpPr>
        <p:spPr>
          <a:xfrm flipH="1" rot="10800000">
            <a:off x="-20086" y="4580051"/>
            <a:ext cx="2277948" cy="2277948"/>
          </a:xfrm>
          <a:custGeom>
            <a:rect b="b" l="l" r="r" t="t"/>
            <a:pathLst>
              <a:path extrusionOk="0" h="2277948" w="2277948">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90" name="Google Shape;190;p16"/>
          <p:cNvPicPr preferRelativeResize="0"/>
          <p:nvPr/>
        </p:nvPicPr>
        <p:blipFill rotWithShape="1">
          <a:blip r:embed="rId2">
            <a:alphaModFix/>
          </a:blip>
          <a:srcRect b="0" l="0" r="0" t="0"/>
          <a:stretch/>
        </p:blipFill>
        <p:spPr>
          <a:xfrm>
            <a:off x="9991886" y="3441269"/>
            <a:ext cx="2200114" cy="2200114"/>
          </a:xfrm>
          <a:prstGeom prst="rect">
            <a:avLst/>
          </a:prstGeom>
          <a:noFill/>
          <a:ln>
            <a:noFill/>
          </a:ln>
        </p:spPr>
      </p:pic>
      <p:sp>
        <p:nvSpPr>
          <p:cNvPr descr="preencoded.png" id="191" name="Google Shape;191;p16"/>
          <p:cNvSpPr/>
          <p:nvPr/>
        </p:nvSpPr>
        <p:spPr>
          <a:xfrm>
            <a:off x="1707959" y="5667616"/>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2" name="Google Shape;192;p16"/>
          <p:cNvSpPr txBox="1"/>
          <p:nvPr>
            <p:ph type="title"/>
          </p:nvPr>
        </p:nvSpPr>
        <p:spPr>
          <a:xfrm>
            <a:off x="1508760" y="1883664"/>
            <a:ext cx="6766560" cy="76809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6"/>
          <p:cNvSpPr txBox="1"/>
          <p:nvPr>
            <p:ph idx="1" type="body"/>
          </p:nvPr>
        </p:nvSpPr>
        <p:spPr>
          <a:xfrm>
            <a:off x="1508760" y="2837688"/>
            <a:ext cx="5879592" cy="270052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1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5" name="Google Shape;195;p1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6" name="Shape 196"/>
        <p:cNvGrpSpPr/>
        <p:nvPr/>
      </p:nvGrpSpPr>
      <p:grpSpPr>
        <a:xfrm>
          <a:off x="0" y="0"/>
          <a:ext cx="0" cy="0"/>
          <a:chOff x="0" y="0"/>
          <a:chExt cx="0" cy="0"/>
        </a:xfrm>
      </p:grpSpPr>
      <p:sp>
        <p:nvSpPr>
          <p:cNvPr descr="preencoded.png" id="197" name="Google Shape;197;p17"/>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98" name="Google Shape;198;p17"/>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199" name="Google Shape;199;p17"/>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200" name="Google Shape;200;p17"/>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201" name="Google Shape;201;p17"/>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202" name="Google Shape;202;p1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4" name="Google Shape;204;p17"/>
          <p:cNvSpPr txBox="1"/>
          <p:nvPr>
            <p:ph type="title"/>
          </p:nvPr>
        </p:nvSpPr>
        <p:spPr>
          <a:xfrm>
            <a:off x="3986784" y="1243584"/>
            <a:ext cx="8165592" cy="76809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7"/>
          <p:cNvSpPr txBox="1"/>
          <p:nvPr>
            <p:ph idx="1" type="body"/>
          </p:nvPr>
        </p:nvSpPr>
        <p:spPr>
          <a:xfrm>
            <a:off x="3685032" y="2255520"/>
            <a:ext cx="3741928" cy="4306380"/>
          </a:xfrm>
          <a:prstGeom prst="rect">
            <a:avLst/>
          </a:prstGeom>
          <a:noFill/>
          <a:ln>
            <a:noFill/>
          </a:ln>
        </p:spPr>
        <p:txBody>
          <a:bodyPr anchorCtr="0" anchor="t" bIns="45700" lIns="45700" spcFirstLastPara="1" rIns="45700" wrap="square" tIns="45700">
            <a:norm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7"/>
          <p:cNvSpPr txBox="1"/>
          <p:nvPr>
            <p:ph idx="2" type="body"/>
          </p:nvPr>
        </p:nvSpPr>
        <p:spPr>
          <a:xfrm>
            <a:off x="7754112" y="2255520"/>
            <a:ext cx="3741928" cy="4306380"/>
          </a:xfrm>
          <a:prstGeom prst="rect">
            <a:avLst/>
          </a:prstGeom>
          <a:noFill/>
          <a:ln>
            <a:noFill/>
          </a:ln>
        </p:spPr>
        <p:txBody>
          <a:bodyPr anchorCtr="0" anchor="t" bIns="45700" lIns="45700" spcFirstLastPara="1" rIns="45700" wrap="square" tIns="45700">
            <a:norm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7" name="Shape 207"/>
        <p:cNvGrpSpPr/>
        <p:nvPr/>
      </p:nvGrpSpPr>
      <p:grpSpPr>
        <a:xfrm>
          <a:off x="0" y="0"/>
          <a:ext cx="0" cy="0"/>
          <a:chOff x="0" y="0"/>
          <a:chExt cx="0" cy="0"/>
        </a:xfrm>
      </p:grpSpPr>
      <p:sp>
        <p:nvSpPr>
          <p:cNvPr id="208" name="Google Shape;208;p18"/>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09" name="Google Shape;209;p1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0" name="Google Shape;210;p18"/>
          <p:cNvSpPr txBox="1"/>
          <p:nvPr>
            <p:ph type="title"/>
          </p:nvPr>
        </p:nvSpPr>
        <p:spPr>
          <a:xfrm>
            <a:off x="758952" y="1216152"/>
            <a:ext cx="10671048" cy="768096"/>
          </a:xfrm>
          <a:prstGeom prst="rect">
            <a:avLst/>
          </a:prstGeom>
          <a:noFill/>
          <a:ln>
            <a:noFill/>
          </a:ln>
        </p:spPr>
        <p:txBody>
          <a:bodyPr anchorCtr="0" anchor="b" bIns="45700" lIns="91425" spcFirstLastPara="1" rIns="91425" wrap="square" tIns="45700">
            <a:no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18"/>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1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p19"/>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5" name="Google Shape;215;p19"/>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6" name="Google Shape;216;p1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8" name="Shape 218"/>
        <p:cNvGrpSpPr/>
        <p:nvPr/>
      </p:nvGrpSpPr>
      <p:grpSpPr>
        <a:xfrm>
          <a:off x="0" y="0"/>
          <a:ext cx="0" cy="0"/>
          <a:chOff x="0" y="0"/>
          <a:chExt cx="0" cy="0"/>
        </a:xfrm>
      </p:grpSpPr>
      <p:sp>
        <p:nvSpPr>
          <p:cNvPr id="219" name="Google Shape;219;p20"/>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0" name="Google Shape;220;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2" name="Google Shape;222;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3" name="Google Shape;223;p2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6" name="Shape 16"/>
        <p:cNvGrpSpPr/>
        <p:nvPr/>
      </p:nvGrpSpPr>
      <p:grpSpPr>
        <a:xfrm>
          <a:off x="0" y="0"/>
          <a:ext cx="0" cy="0"/>
          <a:chOff x="0" y="0"/>
          <a:chExt cx="0" cy="0"/>
        </a:xfrm>
      </p:grpSpPr>
      <p:grpSp>
        <p:nvGrpSpPr>
          <p:cNvPr id="17" name="Google Shape;17;p3"/>
          <p:cNvGrpSpPr/>
          <p:nvPr/>
        </p:nvGrpSpPr>
        <p:grpSpPr>
          <a:xfrm>
            <a:off x="6452303" y="3405019"/>
            <a:ext cx="5739697" cy="3467971"/>
            <a:chOff x="5009037" y="2525712"/>
            <a:chExt cx="7170193" cy="4332288"/>
          </a:xfrm>
        </p:grpSpPr>
        <p:sp>
          <p:nvSpPr>
            <p:cNvPr id="18" name="Google Shape;18;p3"/>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 name="Google Shape;19;p3"/>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20" name="Google Shape;20;p3"/>
          <p:cNvGrpSpPr/>
          <p:nvPr/>
        </p:nvGrpSpPr>
        <p:grpSpPr>
          <a:xfrm rot="10800000">
            <a:off x="6465610" y="0"/>
            <a:ext cx="5739697" cy="3467971"/>
            <a:chOff x="5183405" y="2678112"/>
            <a:chExt cx="7170193" cy="4332288"/>
          </a:xfrm>
        </p:grpSpPr>
        <p:sp>
          <p:nvSpPr>
            <p:cNvPr id="21" name="Google Shape;21;p3"/>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 name="Google Shape;22;p3"/>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descr="preencoded.png" id="23" name="Google Shape;23;p3"/>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4" name="Google Shape;24;p3"/>
          <p:cNvSpPr txBox="1"/>
          <p:nvPr>
            <p:ph type="title"/>
          </p:nvPr>
        </p:nvSpPr>
        <p:spPr>
          <a:xfrm>
            <a:off x="1499616" y="1901952"/>
            <a:ext cx="5693664" cy="76809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499616" y="2770632"/>
            <a:ext cx="5693664" cy="312216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5" name="Shape 225"/>
        <p:cNvGrpSpPr/>
        <p:nvPr/>
      </p:nvGrpSpPr>
      <p:grpSpPr>
        <a:xfrm>
          <a:off x="0" y="0"/>
          <a:ext cx="0" cy="0"/>
          <a:chOff x="0" y="0"/>
          <a:chExt cx="0" cy="0"/>
        </a:xfrm>
      </p:grpSpPr>
      <p:sp>
        <p:nvSpPr>
          <p:cNvPr id="226" name="Google Shape;226;p21"/>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7" name="Google Shape;227;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1"/>
          <p:cNvSpPr/>
          <p:nvPr>
            <p:ph idx="2" type="pic"/>
          </p:nvPr>
        </p:nvSpPr>
        <p:spPr>
          <a:xfrm>
            <a:off x="5183188" y="987425"/>
            <a:ext cx="6172200" cy="4873625"/>
          </a:xfrm>
          <a:prstGeom prst="rect">
            <a:avLst/>
          </a:prstGeom>
          <a:noFill/>
          <a:ln>
            <a:noFill/>
          </a:ln>
        </p:spPr>
      </p:sp>
      <p:sp>
        <p:nvSpPr>
          <p:cNvPr id="229" name="Google Shape;229;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0" name="Google Shape;230;p2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2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obj">
  <p:cSld name="OBJECT">
    <p:spTree>
      <p:nvGrpSpPr>
        <p:cNvPr id="26" name="Shape 26"/>
        <p:cNvGrpSpPr/>
        <p:nvPr/>
      </p:nvGrpSpPr>
      <p:grpSpPr>
        <a:xfrm>
          <a:off x="0" y="0"/>
          <a:ext cx="0" cy="0"/>
          <a:chOff x="0" y="0"/>
          <a:chExt cx="0" cy="0"/>
        </a:xfrm>
      </p:grpSpPr>
      <p:sp>
        <p:nvSpPr>
          <p:cNvPr id="27" name="Google Shape;27;p4"/>
          <p:cNvSpPr/>
          <p:nvPr/>
        </p:nvSpPr>
        <p:spPr>
          <a:xfrm>
            <a:off x="0" y="3427336"/>
            <a:ext cx="3430200" cy="3430665"/>
          </a:xfrm>
          <a:custGeom>
            <a:rect b="b" l="l" r="r" t="t"/>
            <a:pathLst>
              <a:path extrusionOk="0" h="3430665" w="3430200">
                <a:moveTo>
                  <a:pt x="0" y="0"/>
                </a:moveTo>
                <a:lnTo>
                  <a:pt x="3430200" y="0"/>
                </a:lnTo>
                <a:lnTo>
                  <a:pt x="3430200"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8" name="Google Shape;28;p4"/>
          <p:cNvSpPr/>
          <p:nvPr/>
        </p:nvSpPr>
        <p:spPr>
          <a:xfrm>
            <a:off x="0" y="3427336"/>
            <a:ext cx="3430200" cy="3430665"/>
          </a:xfrm>
          <a:custGeom>
            <a:rect b="b" l="l" r="r" t="t"/>
            <a:pathLst>
              <a:path extrusionOk="0" h="3430665" w="3430200">
                <a:moveTo>
                  <a:pt x="3430200" y="0"/>
                </a:moveTo>
                <a:lnTo>
                  <a:pt x="3430200" y="3430665"/>
                </a:lnTo>
                <a:lnTo>
                  <a:pt x="0" y="3430665"/>
                </a:lnTo>
                <a:lnTo>
                  <a:pt x="0" y="341753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9" name="Google Shape;29;p4"/>
          <p:cNvSpPr/>
          <p:nvPr/>
        </p:nvSpPr>
        <p:spPr>
          <a:xfrm>
            <a:off x="1" y="1"/>
            <a:ext cx="3423785" cy="3437345"/>
          </a:xfrm>
          <a:custGeom>
            <a:rect b="b" l="l" r="r" t="t"/>
            <a:pathLst>
              <a:path extrusionOk="0" h="3437345" w="3423785">
                <a:moveTo>
                  <a:pt x="0" y="0"/>
                </a:moveTo>
                <a:lnTo>
                  <a:pt x="3423785" y="0"/>
                </a:lnTo>
                <a:lnTo>
                  <a:pt x="342378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0" name="Google Shape;30;p4"/>
          <p:cNvSpPr txBox="1"/>
          <p:nvPr>
            <p:ph type="title"/>
          </p:nvPr>
        </p:nvSpPr>
        <p:spPr>
          <a:xfrm>
            <a:off x="4224528" y="2276856"/>
            <a:ext cx="6766560" cy="76809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4224528" y="3222752"/>
            <a:ext cx="6766560" cy="270052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1" type="ftr"/>
          </p:nvPr>
        </p:nvSpPr>
        <p:spPr>
          <a:xfrm>
            <a:off x="4224528"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4"/>
          <p:cNvSpPr/>
          <p:nvPr/>
        </p:nvSpPr>
        <p:spPr>
          <a:xfrm>
            <a:off x="1" y="869"/>
            <a:ext cx="3423785" cy="3436477"/>
          </a:xfrm>
          <a:custGeom>
            <a:rect b="b" l="l" r="r" t="t"/>
            <a:pathLst>
              <a:path extrusionOk="0" h="3436477" w="3423785">
                <a:moveTo>
                  <a:pt x="0" y="0"/>
                </a:moveTo>
                <a:lnTo>
                  <a:pt x="3423785"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Title and Chart">
    <p:spTree>
      <p:nvGrpSpPr>
        <p:cNvPr id="35" name="Shape 35"/>
        <p:cNvGrpSpPr/>
        <p:nvPr/>
      </p:nvGrpSpPr>
      <p:grpSpPr>
        <a:xfrm>
          <a:off x="0" y="0"/>
          <a:ext cx="0" cy="0"/>
          <a:chOff x="0" y="0"/>
          <a:chExt cx="0" cy="0"/>
        </a:xfrm>
      </p:grpSpPr>
      <p:sp>
        <p:nvSpPr>
          <p:cNvPr id="36" name="Google Shape;36;p5"/>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7" name="Google Shape;37;p5"/>
          <p:cNvSpPr txBox="1"/>
          <p:nvPr>
            <p:ph type="title"/>
          </p:nvPr>
        </p:nvSpPr>
        <p:spPr>
          <a:xfrm>
            <a:off x="758952" y="1216152"/>
            <a:ext cx="10671048" cy="76809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41" name="Shape 41"/>
        <p:cNvGrpSpPr/>
        <p:nvPr/>
      </p:nvGrpSpPr>
      <p:grpSpPr>
        <a:xfrm>
          <a:off x="0" y="0"/>
          <a:ext cx="0" cy="0"/>
          <a:chOff x="0" y="0"/>
          <a:chExt cx="0" cy="0"/>
        </a:xfrm>
      </p:grpSpPr>
      <p:sp>
        <p:nvSpPr>
          <p:cNvPr id="42" name="Google Shape;42;p6"/>
          <p:cNvSpPr/>
          <p:nvPr/>
        </p:nvSpPr>
        <p:spPr>
          <a:xfrm>
            <a:off x="9866106" y="0"/>
            <a:ext cx="2325894" cy="2180854"/>
          </a:xfrm>
          <a:custGeom>
            <a:rect b="b" l="l" r="r" t="t"/>
            <a:pathLst>
              <a:path extrusionOk="0" h="2180854" w="232589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3" name="Google Shape;43;p6"/>
          <p:cNvSpPr txBox="1"/>
          <p:nvPr>
            <p:ph type="title"/>
          </p:nvPr>
        </p:nvSpPr>
        <p:spPr>
          <a:xfrm>
            <a:off x="758952" y="1216152"/>
            <a:ext cx="10671048" cy="76809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755904" y="2825496"/>
            <a:ext cx="10680192" cy="28346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47" name="Shape 47"/>
        <p:cNvGrpSpPr/>
        <p:nvPr/>
      </p:nvGrpSpPr>
      <p:grpSpPr>
        <a:xfrm>
          <a:off x="0" y="0"/>
          <a:ext cx="0" cy="0"/>
          <a:chOff x="0" y="0"/>
          <a:chExt cx="0" cy="0"/>
        </a:xfrm>
      </p:grpSpPr>
      <p:sp>
        <p:nvSpPr>
          <p:cNvPr id="48" name="Google Shape;48;p7"/>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49" name="Google Shape;49;p7"/>
          <p:cNvSpPr/>
          <p:nvPr/>
        </p:nvSpPr>
        <p:spPr>
          <a:xfrm>
            <a:off x="7538626" y="13142"/>
            <a:ext cx="4653374" cy="6831717"/>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50" name="Google Shape;50;p7"/>
          <p:cNvPicPr preferRelativeResize="0"/>
          <p:nvPr/>
        </p:nvPicPr>
        <p:blipFill rotWithShape="1">
          <a:blip r:embed="rId2">
            <a:alphaModFix/>
          </a:blip>
          <a:srcRect b="0" l="0" r="0" t="0"/>
          <a:stretch/>
        </p:blipFill>
        <p:spPr>
          <a:xfrm>
            <a:off x="8737234" y="-25041"/>
            <a:ext cx="3432191" cy="3432191"/>
          </a:xfrm>
          <a:prstGeom prst="rect">
            <a:avLst/>
          </a:prstGeom>
          <a:noFill/>
          <a:ln>
            <a:noFill/>
          </a:ln>
        </p:spPr>
      </p:pic>
      <p:sp>
        <p:nvSpPr>
          <p:cNvPr id="51" name="Google Shape;51;p7"/>
          <p:cNvSpPr txBox="1"/>
          <p:nvPr>
            <p:ph type="ctrTitle"/>
          </p:nvPr>
        </p:nvSpPr>
        <p:spPr>
          <a:xfrm>
            <a:off x="1527048" y="1975104"/>
            <a:ext cx="4169664" cy="667512"/>
          </a:xfrm>
          <a:prstGeom prst="rect">
            <a:avLst/>
          </a:prstGeom>
          <a:noFill/>
          <a:ln>
            <a:noFill/>
          </a:ln>
        </p:spPr>
        <p:txBody>
          <a:bodyPr anchorCtr="0" anchor="b" bIns="45700" lIns="91425" spcFirstLastPara="1" rIns="91425" wrap="square" tIns="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rm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8"/>
          <p:cNvSpPr/>
          <p:nvPr/>
        </p:nvSpPr>
        <p:spPr>
          <a:xfrm>
            <a:off x="2062836" y="686475"/>
            <a:ext cx="7774629" cy="6193018"/>
          </a:xfrm>
          <a:custGeom>
            <a:rect b="b" l="l" r="r" t="t"/>
            <a:pathLst>
              <a:path extrusionOk="0" h="6193018" w="7774629">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5" name="Google Shape;55;p8"/>
          <p:cNvSpPr/>
          <p:nvPr/>
        </p:nvSpPr>
        <p:spPr>
          <a:xfrm>
            <a:off x="7610252" y="1"/>
            <a:ext cx="2273668" cy="3147998"/>
          </a:xfrm>
          <a:custGeom>
            <a:rect b="b" l="l" r="r" t="t"/>
            <a:pathLst>
              <a:path extrusionOk="0" h="3147998" w="227366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6" name="Google Shape;56;p8"/>
          <p:cNvSpPr/>
          <p:nvPr/>
        </p:nvSpPr>
        <p:spPr>
          <a:xfrm>
            <a:off x="9883919" y="2"/>
            <a:ext cx="2254928" cy="3141557"/>
          </a:xfrm>
          <a:custGeom>
            <a:rect b="b" l="l" r="r" t="t"/>
            <a:pathLst>
              <a:path extrusionOk="0" h="3141557" w="2254928">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7" name="Google Shape;57;p8"/>
          <p:cNvSpPr/>
          <p:nvPr/>
        </p:nvSpPr>
        <p:spPr>
          <a:xfrm>
            <a:off x="8395730" y="2"/>
            <a:ext cx="2959203" cy="2352793"/>
          </a:xfrm>
          <a:custGeom>
            <a:rect b="b" l="l" r="r" t="t"/>
            <a:pathLst>
              <a:path extrusionOk="0" h="2352793" w="295920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8" name="Google Shape;58;p8"/>
          <p:cNvSpPr/>
          <p:nvPr/>
        </p:nvSpPr>
        <p:spPr>
          <a:xfrm>
            <a:off x="1390854" y="3130662"/>
            <a:ext cx="3106248" cy="3748831"/>
          </a:xfrm>
          <a:custGeom>
            <a:rect b="b" l="l" r="r" t="t"/>
            <a:pathLst>
              <a:path extrusionOk="0" h="3748831" w="3106248">
                <a:moveTo>
                  <a:pt x="0" y="0"/>
                </a:moveTo>
                <a:lnTo>
                  <a:pt x="3106248" y="3748831"/>
                </a:lnTo>
                <a:lnTo>
                  <a:pt x="0" y="3748831"/>
                </a:lnTo>
                <a:close/>
              </a:path>
            </a:pathLst>
          </a:custGeom>
          <a:solidFill>
            <a:schemeClr val="accent2">
              <a:alpha val="9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9" name="Google Shape;59;p8"/>
          <p:cNvSpPr/>
          <p:nvPr/>
        </p:nvSpPr>
        <p:spPr>
          <a:xfrm>
            <a:off x="0" y="3130661"/>
            <a:ext cx="1400640" cy="3748832"/>
          </a:xfrm>
          <a:custGeom>
            <a:rect b="b" l="l" r="r" t="t"/>
            <a:pathLst>
              <a:path extrusionOk="0" h="3748832" w="1400640">
                <a:moveTo>
                  <a:pt x="1400640" y="0"/>
                </a:moveTo>
                <a:lnTo>
                  <a:pt x="1400640" y="3748832"/>
                </a:lnTo>
                <a:lnTo>
                  <a:pt x="0" y="3748832"/>
                </a:lnTo>
                <a:lnTo>
                  <a:pt x="0" y="168474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60" name="Google Shape;60;p8"/>
          <p:cNvSpPr txBox="1"/>
          <p:nvPr>
            <p:ph type="title"/>
          </p:nvPr>
        </p:nvSpPr>
        <p:spPr>
          <a:xfrm>
            <a:off x="2895600" y="3776472"/>
            <a:ext cx="6400800" cy="76809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2895600" y="4718304"/>
            <a:ext cx="6400800" cy="512064"/>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accent6"/>
              </a:buClr>
              <a:buSzPts val="2400"/>
              <a:buNone/>
              <a:defRPr sz="2400">
                <a:solidFill>
                  <a:schemeClr val="accent6"/>
                </a:solidFill>
              </a:defRPr>
            </a:lvl1pPr>
            <a:lvl2pPr indent="-228600" lvl="1" marL="914400" algn="l">
              <a:lnSpc>
                <a:spcPct val="100000"/>
              </a:lnSpc>
              <a:spcBef>
                <a:spcPts val="360"/>
              </a:spcBef>
              <a:spcAft>
                <a:spcPts val="0"/>
              </a:spcAft>
              <a:buClr>
                <a:srgbClr val="888888"/>
              </a:buClr>
              <a:buSzPts val="2000"/>
              <a:buNone/>
              <a:defRPr sz="2000">
                <a:solidFill>
                  <a:srgbClr val="888888"/>
                </a:solidFill>
              </a:defRPr>
            </a:lvl2pPr>
            <a:lvl3pPr indent="-228600" lvl="2" marL="1371600" algn="l">
              <a:lnSpc>
                <a:spcPct val="100000"/>
              </a:lnSpc>
              <a:spcBef>
                <a:spcPts val="360"/>
              </a:spcBef>
              <a:spcAft>
                <a:spcPts val="0"/>
              </a:spcAft>
              <a:buClr>
                <a:srgbClr val="888888"/>
              </a:buClr>
              <a:buSzPts val="1800"/>
              <a:buNone/>
              <a:defRPr sz="1800">
                <a:solidFill>
                  <a:srgbClr val="888888"/>
                </a:solidFill>
              </a:defRPr>
            </a:lvl3pPr>
            <a:lvl4pPr indent="-228600" lvl="3" marL="1828800" algn="l">
              <a:lnSpc>
                <a:spcPct val="100000"/>
              </a:lnSpc>
              <a:spcBef>
                <a:spcPts val="360"/>
              </a:spcBef>
              <a:spcAft>
                <a:spcPts val="0"/>
              </a:spcAft>
              <a:buClr>
                <a:srgbClr val="888888"/>
              </a:buClr>
              <a:buSzPts val="1600"/>
              <a:buNone/>
              <a:defRPr sz="1600">
                <a:solidFill>
                  <a:srgbClr val="888888"/>
                </a:solidFill>
              </a:defRPr>
            </a:lvl4pPr>
            <a:lvl5pPr indent="-228600" lvl="4" marL="2286000" algn="l">
              <a:lnSpc>
                <a:spcPct val="100000"/>
              </a:lnSpc>
              <a:spcBef>
                <a:spcPts val="36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2" name="Shape 62"/>
        <p:cNvGrpSpPr/>
        <p:nvPr/>
      </p:nvGrpSpPr>
      <p:grpSpPr>
        <a:xfrm>
          <a:off x="0" y="0"/>
          <a:ext cx="0" cy="0"/>
          <a:chOff x="0" y="0"/>
          <a:chExt cx="0" cy="0"/>
        </a:xfrm>
      </p:grpSpPr>
      <p:sp>
        <p:nvSpPr>
          <p:cNvPr id="63" name="Google Shape;63;p9"/>
          <p:cNvSpPr txBox="1"/>
          <p:nvPr>
            <p:ph type="title"/>
          </p:nvPr>
        </p:nvSpPr>
        <p:spPr>
          <a:xfrm>
            <a:off x="4389120" y="2395728"/>
            <a:ext cx="7013448" cy="162763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6"/>
              </a:buClr>
              <a:buSzPts val="3300"/>
              <a:buFont typeface="Arial"/>
              <a:buNone/>
              <a:defRPr b="1" sz="33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3611880" y="1984248"/>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9"/>
          <p:cNvSpPr txBox="1"/>
          <p:nvPr>
            <p:ph idx="2" type="body"/>
          </p:nvPr>
        </p:nvSpPr>
        <p:spPr>
          <a:xfrm>
            <a:off x="4389120" y="4308475"/>
            <a:ext cx="3932238" cy="5889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60"/>
              </a:spcBef>
              <a:spcAft>
                <a:spcPts val="0"/>
              </a:spcAft>
              <a:buClr>
                <a:schemeClr val="accent6"/>
              </a:buClr>
              <a:buSzPts val="2400"/>
              <a:buNone/>
              <a:defRPr sz="2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9"/>
          <p:cNvSpPr txBox="1"/>
          <p:nvPr>
            <p:ph idx="3" type="body"/>
          </p:nvPr>
        </p:nvSpPr>
        <p:spPr>
          <a:xfrm>
            <a:off x="9500616" y="3209544"/>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preencoded.png" id="67" name="Google Shape;67;p9"/>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8" name="Google Shape;68;p9"/>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69" name="Google Shape;69;p9"/>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0" name="Google Shape;70;p9"/>
          <p:cNvSpPr/>
          <p:nvPr/>
        </p:nvSpPr>
        <p:spPr>
          <a:xfrm flipH="1">
            <a:off x="2535251"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1" name="Google Shape;71;p9"/>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2" name="Google Shape;72;p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73" name="Shape 73"/>
        <p:cNvGrpSpPr/>
        <p:nvPr/>
      </p:nvGrpSpPr>
      <p:grpSpPr>
        <a:xfrm>
          <a:off x="0" y="0"/>
          <a:ext cx="0" cy="0"/>
          <a:chOff x="0" y="0"/>
          <a:chExt cx="0" cy="0"/>
        </a:xfrm>
      </p:grpSpPr>
      <p:sp>
        <p:nvSpPr>
          <p:cNvPr id="74" name="Google Shape;74;p10"/>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75" name="Google Shape;75;p10"/>
          <p:cNvSpPr txBox="1"/>
          <p:nvPr>
            <p:ph type="title"/>
          </p:nvPr>
        </p:nvSpPr>
        <p:spPr>
          <a:xfrm>
            <a:off x="758952" y="1216152"/>
            <a:ext cx="10671048" cy="76809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0"/>
          <p:cNvSpPr/>
          <p:nvPr>
            <p:ph idx="2" type="pic"/>
          </p:nvPr>
        </p:nvSpPr>
        <p:spPr>
          <a:xfrm>
            <a:off x="758905" y="2392023"/>
            <a:ext cx="2596896" cy="2596896"/>
          </a:xfrm>
          <a:prstGeom prst="rect">
            <a:avLst/>
          </a:prstGeom>
          <a:solidFill>
            <a:srgbClr val="E3E5BC"/>
          </a:solidFill>
          <a:ln>
            <a:noFill/>
          </a:ln>
        </p:spPr>
      </p:sp>
      <p:sp>
        <p:nvSpPr>
          <p:cNvPr id="79" name="Google Shape;79;p10"/>
          <p:cNvSpPr txBox="1"/>
          <p:nvPr>
            <p:ph idx="1" type="body"/>
          </p:nvPr>
        </p:nvSpPr>
        <p:spPr>
          <a:xfrm>
            <a:off x="758905" y="4989515"/>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0"/>
          <p:cNvSpPr txBox="1"/>
          <p:nvPr>
            <p:ph idx="3" type="body"/>
          </p:nvPr>
        </p:nvSpPr>
        <p:spPr>
          <a:xfrm>
            <a:off x="916885" y="5599755"/>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0"/>
          <p:cNvSpPr/>
          <p:nvPr>
            <p:ph idx="4" type="pic"/>
          </p:nvPr>
        </p:nvSpPr>
        <p:spPr>
          <a:xfrm>
            <a:off x="3517361" y="2392619"/>
            <a:ext cx="2596896" cy="2596896"/>
          </a:xfrm>
          <a:prstGeom prst="rect">
            <a:avLst/>
          </a:prstGeom>
          <a:solidFill>
            <a:srgbClr val="E3E5BC"/>
          </a:solidFill>
          <a:ln>
            <a:noFill/>
          </a:ln>
        </p:spPr>
      </p:sp>
      <p:sp>
        <p:nvSpPr>
          <p:cNvPr id="82" name="Google Shape;82;p10"/>
          <p:cNvSpPr txBox="1"/>
          <p:nvPr>
            <p:ph idx="5" type="body"/>
          </p:nvPr>
        </p:nvSpPr>
        <p:spPr>
          <a:xfrm>
            <a:off x="3516747" y="4990111"/>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0"/>
          <p:cNvSpPr txBox="1"/>
          <p:nvPr>
            <p:ph idx="6" type="body"/>
          </p:nvPr>
        </p:nvSpPr>
        <p:spPr>
          <a:xfrm>
            <a:off x="3674073" y="5600351"/>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0"/>
          <p:cNvSpPr/>
          <p:nvPr>
            <p:ph idx="7" type="pic"/>
          </p:nvPr>
        </p:nvSpPr>
        <p:spPr>
          <a:xfrm>
            <a:off x="6275817" y="2393215"/>
            <a:ext cx="2596896" cy="2596896"/>
          </a:xfrm>
          <a:prstGeom prst="rect">
            <a:avLst/>
          </a:prstGeom>
          <a:solidFill>
            <a:srgbClr val="E3E5BC"/>
          </a:solidFill>
          <a:ln>
            <a:noFill/>
          </a:ln>
        </p:spPr>
      </p:sp>
      <p:sp>
        <p:nvSpPr>
          <p:cNvPr id="85" name="Google Shape;85;p10"/>
          <p:cNvSpPr txBox="1"/>
          <p:nvPr>
            <p:ph idx="8" type="body"/>
          </p:nvPr>
        </p:nvSpPr>
        <p:spPr>
          <a:xfrm>
            <a:off x="6274589"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0"/>
          <p:cNvSpPr txBox="1"/>
          <p:nvPr>
            <p:ph idx="9" type="body"/>
          </p:nvPr>
        </p:nvSpPr>
        <p:spPr>
          <a:xfrm>
            <a:off x="6432529"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0"/>
          <p:cNvSpPr/>
          <p:nvPr>
            <p:ph idx="13" type="pic"/>
          </p:nvPr>
        </p:nvSpPr>
        <p:spPr>
          <a:xfrm>
            <a:off x="9034272" y="2393215"/>
            <a:ext cx="2596896" cy="2596896"/>
          </a:xfrm>
          <a:prstGeom prst="rect">
            <a:avLst/>
          </a:prstGeom>
          <a:solidFill>
            <a:srgbClr val="E3E5BC"/>
          </a:solidFill>
          <a:ln>
            <a:noFill/>
          </a:ln>
        </p:spPr>
      </p:sp>
      <p:sp>
        <p:nvSpPr>
          <p:cNvPr id="88" name="Google Shape;88;p10"/>
          <p:cNvSpPr txBox="1"/>
          <p:nvPr>
            <p:ph idx="14" type="body"/>
          </p:nvPr>
        </p:nvSpPr>
        <p:spPr>
          <a:xfrm>
            <a:off x="9032431"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0"/>
          <p:cNvSpPr txBox="1"/>
          <p:nvPr>
            <p:ph idx="15" type="body"/>
          </p:nvPr>
        </p:nvSpPr>
        <p:spPr>
          <a:xfrm>
            <a:off x="9190984"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8952" y="1216152"/>
            <a:ext cx="10671048" cy="768096"/>
          </a:xfrm>
          <a:prstGeom prst="rect">
            <a:avLst/>
          </a:prstGeom>
          <a:noFill/>
          <a:ln>
            <a:noFill/>
          </a:ln>
        </p:spPr>
        <p:txBody>
          <a:bodyPr anchorCtr="0" anchor="b" bIns="45700" lIns="91425" spcFirstLastPara="1" rIns="91425" wrap="square" tIns="45700">
            <a:noAutofit/>
          </a:bodyPr>
          <a:lstStyle>
            <a:lvl1pPr lvl="0" marR="0" rtl="0" algn="ctr">
              <a:lnSpc>
                <a:spcPct val="110795"/>
              </a:lnSpc>
              <a:spcBef>
                <a:spcPts val="0"/>
              </a:spcBef>
              <a:spcAft>
                <a:spcPts val="0"/>
              </a:spcAft>
              <a:buClr>
                <a:schemeClr val="accent6"/>
              </a:buClr>
              <a:buSzPts val="4400"/>
              <a:buFont typeface="Arial Black"/>
              <a:buNone/>
              <a:defRPr b="1" i="0" sz="44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
        <p:nvSpPr>
          <p:cNvPr id="8" name="Google Shape;8;p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2pPr>
            <a:lvl3pPr lvl="2"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3pPr>
            <a:lvl4pPr lvl="3"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4pPr>
            <a:lvl5pPr lvl="4"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5pPr>
            <a:lvl6pPr lvl="5"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6pPr>
            <a:lvl7pPr lvl="6"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7pPr>
            <a:lvl8pPr lvl="7"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8pPr>
            <a:lvl9pPr lvl="8"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9pPr>
          </a:lstStyle>
          <a:p/>
        </p:txBody>
      </p:sp>
      <p:sp>
        <p:nvSpPr>
          <p:cNvPr id="9" name="Google Shape;9;p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ctrTitle"/>
          </p:nvPr>
        </p:nvSpPr>
        <p:spPr>
          <a:xfrm>
            <a:off x="3403092" y="1984248"/>
            <a:ext cx="5385816" cy="1225296"/>
          </a:xfrm>
          <a:prstGeom prst="rect">
            <a:avLst/>
          </a:prstGeom>
          <a:noFill/>
          <a:ln>
            <a:noFill/>
          </a:ln>
        </p:spPr>
        <p:txBody>
          <a:bodyPr anchorCtr="0" anchor="b" bIns="45700" lIns="91425" spcFirstLastPara="1" rIns="91425" wrap="square" tIns="0">
            <a:noAutofit/>
          </a:bodyPr>
          <a:lstStyle/>
          <a:p>
            <a:pPr indent="0" lvl="0" marL="0" rtl="0" algn="ctr">
              <a:lnSpc>
                <a:spcPct val="110795"/>
              </a:lnSpc>
              <a:spcBef>
                <a:spcPts val="0"/>
              </a:spcBef>
              <a:spcAft>
                <a:spcPts val="0"/>
              </a:spcAft>
              <a:buClr>
                <a:schemeClr val="accent6"/>
              </a:buClr>
              <a:buSzPts val="4400"/>
              <a:buFont typeface="Arial Black"/>
              <a:buNone/>
            </a:pPr>
            <a:r>
              <a:rPr lang="en-US"/>
              <a:t>E-FARMING MARKET</a:t>
            </a:r>
            <a:endParaRPr/>
          </a:p>
        </p:txBody>
      </p:sp>
      <p:sp>
        <p:nvSpPr>
          <p:cNvPr id="237" name="Google Shape;237;p22"/>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2400"/>
              <a:buNone/>
            </a:pPr>
            <a:r>
              <a:rPr lang="en-US"/>
              <a:t>Group No. 17</a:t>
            </a:r>
            <a:endParaRPr/>
          </a:p>
          <a:p>
            <a:pPr indent="0" lvl="0" marL="0" rtl="0" algn="ctr">
              <a:lnSpc>
                <a:spcPct val="100000"/>
              </a:lnSpc>
              <a:spcBef>
                <a:spcPts val="360"/>
              </a:spcBef>
              <a:spcAft>
                <a:spcPts val="0"/>
              </a:spcAft>
              <a:buClr>
                <a:schemeClr val="accent6"/>
              </a:buClr>
              <a:buSzPts val="2400"/>
              <a:buNone/>
            </a:pPr>
            <a:r>
              <a:t/>
            </a:r>
            <a:endParaRPr/>
          </a:p>
          <a:p>
            <a:pPr indent="0" lvl="0" marL="0" rtl="0" algn="ctr">
              <a:lnSpc>
                <a:spcPct val="100000"/>
              </a:lnSpc>
              <a:spcBef>
                <a:spcPts val="360"/>
              </a:spcBef>
              <a:spcAft>
                <a:spcPts val="0"/>
              </a:spcAft>
              <a:buClr>
                <a:schemeClr val="accent6"/>
              </a:buClr>
              <a:buSzPts val="2400"/>
              <a:buNone/>
            </a:pPr>
            <a:r>
              <a:rPr lang="en-US"/>
              <a:t>​</a:t>
            </a:r>
            <a:endParaRPr/>
          </a:p>
          <a:p>
            <a:pPr indent="0" lvl="0" marL="0" rtl="0" algn="ctr">
              <a:lnSpc>
                <a:spcPct val="100000"/>
              </a:lnSpc>
              <a:spcBef>
                <a:spcPts val="360"/>
              </a:spcBef>
              <a:spcAft>
                <a:spcPts val="0"/>
              </a:spcAft>
              <a:buClr>
                <a:schemeClr val="accent6"/>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1499616" y="697694"/>
            <a:ext cx="5693664" cy="7680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b="1" lang="en-US" sz="4400">
                <a:solidFill>
                  <a:schemeClr val="accent6"/>
                </a:solidFill>
                <a:latin typeface="Arial Black"/>
                <a:ea typeface="Arial Black"/>
                <a:cs typeface="Arial Black"/>
                <a:sym typeface="Arial Black"/>
              </a:rPr>
              <a:t>AGENDA</a:t>
            </a:r>
            <a:endParaRPr b="1" sz="4400">
              <a:solidFill>
                <a:schemeClr val="accent6"/>
              </a:solidFill>
              <a:latin typeface="Arial Black"/>
              <a:ea typeface="Arial Black"/>
              <a:cs typeface="Arial Black"/>
              <a:sym typeface="Arial Black"/>
            </a:endParaRPr>
          </a:p>
        </p:txBody>
      </p:sp>
      <p:sp>
        <p:nvSpPr>
          <p:cNvPr id="243" name="Google Shape;243;p23"/>
          <p:cNvSpPr txBox="1"/>
          <p:nvPr>
            <p:ph idx="1" type="body"/>
          </p:nvPr>
        </p:nvSpPr>
        <p:spPr>
          <a:xfrm>
            <a:off x="1499616" y="1779554"/>
            <a:ext cx="5693664" cy="4809505"/>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accent6"/>
              </a:buClr>
              <a:buSzPct val="100000"/>
              <a:buNone/>
            </a:pPr>
            <a:r>
              <a:rPr lang="en-US"/>
              <a:t>Introduction​</a:t>
            </a:r>
            <a:endParaRPr/>
          </a:p>
          <a:p>
            <a:pPr indent="0" lvl="0" marL="0" rtl="0" algn="l">
              <a:lnSpc>
                <a:spcPct val="150000"/>
              </a:lnSpc>
              <a:spcBef>
                <a:spcPts val="0"/>
              </a:spcBef>
              <a:spcAft>
                <a:spcPts val="0"/>
              </a:spcAft>
              <a:buClr>
                <a:schemeClr val="accent6"/>
              </a:buClr>
              <a:buSzPct val="100000"/>
              <a:buNone/>
            </a:pPr>
            <a:r>
              <a:rPr lang="en-US"/>
              <a:t>Architecture</a:t>
            </a:r>
            <a:endParaRPr/>
          </a:p>
          <a:p>
            <a:pPr indent="0" lvl="0" marL="0" rtl="0" algn="l">
              <a:lnSpc>
                <a:spcPct val="150000"/>
              </a:lnSpc>
              <a:spcBef>
                <a:spcPts val="0"/>
              </a:spcBef>
              <a:spcAft>
                <a:spcPts val="0"/>
              </a:spcAft>
              <a:buClr>
                <a:schemeClr val="accent6"/>
              </a:buClr>
              <a:buSzPct val="100000"/>
              <a:buNone/>
            </a:pPr>
            <a:r>
              <a:rPr lang="en-US"/>
              <a:t>​Database Design</a:t>
            </a:r>
            <a:endParaRPr/>
          </a:p>
          <a:p>
            <a:pPr indent="0" lvl="0" marL="0" rtl="0" algn="l">
              <a:lnSpc>
                <a:spcPct val="150000"/>
              </a:lnSpc>
              <a:spcBef>
                <a:spcPts val="0"/>
              </a:spcBef>
              <a:spcAft>
                <a:spcPts val="0"/>
              </a:spcAft>
              <a:buClr>
                <a:schemeClr val="accent6"/>
              </a:buClr>
              <a:buSzPct val="100000"/>
              <a:buNone/>
            </a:pPr>
            <a:r>
              <a:rPr lang="en-US"/>
              <a:t>Technology platform used for project</a:t>
            </a:r>
            <a:endParaRPr/>
          </a:p>
          <a:p>
            <a:pPr indent="0" lvl="0" marL="0" rtl="0" algn="l">
              <a:lnSpc>
                <a:spcPct val="150000"/>
              </a:lnSpc>
              <a:spcBef>
                <a:spcPts val="0"/>
              </a:spcBef>
              <a:spcAft>
                <a:spcPts val="0"/>
              </a:spcAft>
              <a:buClr>
                <a:schemeClr val="accent6"/>
              </a:buClr>
              <a:buSzPct val="100000"/>
              <a:buNone/>
            </a:pPr>
            <a:r>
              <a:rPr lang="en-US"/>
              <a:t>User roles and responsibilities</a:t>
            </a:r>
            <a:endParaRPr/>
          </a:p>
          <a:p>
            <a:pPr indent="0" lvl="0" marL="0" rtl="0" algn="l">
              <a:lnSpc>
                <a:spcPct val="150000"/>
              </a:lnSpc>
              <a:spcBef>
                <a:spcPts val="0"/>
              </a:spcBef>
              <a:spcAft>
                <a:spcPts val="0"/>
              </a:spcAft>
              <a:buClr>
                <a:schemeClr val="accent6"/>
              </a:buClr>
              <a:buSzPct val="100000"/>
              <a:buNone/>
            </a:pPr>
            <a:r>
              <a:rPr lang="en-US"/>
              <a:t>Division of work within team</a:t>
            </a:r>
            <a:endParaRPr/>
          </a:p>
          <a:p>
            <a:pPr indent="0" lvl="0" marL="0" rtl="0" algn="l">
              <a:lnSpc>
                <a:spcPct val="150000"/>
              </a:lnSpc>
              <a:spcBef>
                <a:spcPts val="0"/>
              </a:spcBef>
              <a:spcAft>
                <a:spcPts val="0"/>
              </a:spcAft>
              <a:buClr>
                <a:schemeClr val="accent6"/>
              </a:buClr>
              <a:buSzPct val="100000"/>
              <a:buNone/>
            </a:pPr>
            <a:r>
              <a:rPr lang="en-US"/>
              <a:t>Details of contribution of each team members</a:t>
            </a:r>
            <a:endParaRPr/>
          </a:p>
          <a:p>
            <a:pPr indent="0" lvl="0" marL="0" rtl="0" algn="l">
              <a:lnSpc>
                <a:spcPct val="150000"/>
              </a:lnSpc>
              <a:spcBef>
                <a:spcPts val="0"/>
              </a:spcBef>
              <a:spcAft>
                <a:spcPts val="0"/>
              </a:spcAft>
              <a:buClr>
                <a:schemeClr val="accent6"/>
              </a:buClr>
              <a:buSzPct val="100000"/>
              <a:buNone/>
            </a:pPr>
            <a:r>
              <a:rPr lang="en-US"/>
              <a:t>File and directory structure for project</a:t>
            </a:r>
            <a:endParaRPr/>
          </a:p>
          <a:p>
            <a:pPr indent="0" lvl="0" marL="0" rtl="0" algn="l">
              <a:lnSpc>
                <a:spcPct val="150000"/>
              </a:lnSpc>
              <a:spcBef>
                <a:spcPts val="0"/>
              </a:spcBef>
              <a:spcAft>
                <a:spcPts val="0"/>
              </a:spcAft>
              <a:buClr>
                <a:schemeClr val="accent6"/>
              </a:buClr>
              <a:buSzPct val="100000"/>
              <a:buNone/>
            </a:pPr>
            <a:r>
              <a:rPr lang="en-US"/>
              <a:t>Read me file</a:t>
            </a:r>
            <a:endParaRPr/>
          </a:p>
          <a:p>
            <a:pPr indent="0" lvl="0" marL="0" rtl="0" algn="l">
              <a:lnSpc>
                <a:spcPct val="150000"/>
              </a:lnSpc>
              <a:spcBef>
                <a:spcPts val="0"/>
              </a:spcBef>
              <a:spcAft>
                <a:spcPts val="0"/>
              </a:spcAft>
              <a:buClr>
                <a:schemeClr val="accent6"/>
              </a:buClr>
              <a:buSzPct val="100000"/>
              <a:buNone/>
            </a:pPr>
            <a:r>
              <a:rPr lang="en-US"/>
              <a:t>Future extension if any</a:t>
            </a:r>
            <a:endParaRPr/>
          </a:p>
          <a:p>
            <a:pPr indent="0" lvl="0" marL="0" rtl="0" algn="l">
              <a:lnSpc>
                <a:spcPct val="150000"/>
              </a:lnSpc>
              <a:spcBef>
                <a:spcPts val="0"/>
              </a:spcBef>
              <a:spcAft>
                <a:spcPts val="0"/>
              </a:spcAft>
              <a:buClr>
                <a:schemeClr val="accent6"/>
              </a:buClr>
              <a:buSzPct val="100000"/>
              <a:buNone/>
            </a:pPr>
            <a:r>
              <a:rPr lang="en-US"/>
              <a:t>Conclusion</a:t>
            </a:r>
            <a:endParaRPr/>
          </a:p>
          <a:p>
            <a:pPr indent="0" lvl="0" marL="0" rtl="0" algn="l">
              <a:lnSpc>
                <a:spcPct val="150000"/>
              </a:lnSpc>
              <a:spcBef>
                <a:spcPts val="0"/>
              </a:spcBef>
              <a:spcAft>
                <a:spcPts val="0"/>
              </a:spcAft>
              <a:buClr>
                <a:schemeClr val="accent6"/>
              </a:buClr>
              <a:buSzPct val="100000"/>
              <a:buNone/>
            </a:pPr>
            <a:r>
              <a:t/>
            </a:r>
            <a:endParaRPr/>
          </a:p>
          <a:p>
            <a:pPr indent="0" lvl="0" marL="0" rtl="0" algn="l">
              <a:lnSpc>
                <a:spcPct val="150000"/>
              </a:lnSpc>
              <a:spcBef>
                <a:spcPts val="0"/>
              </a:spcBef>
              <a:spcAft>
                <a:spcPts val="0"/>
              </a:spcAft>
              <a:buClr>
                <a:schemeClr val="accent6"/>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4314175" y="594360"/>
            <a:ext cx="6766560" cy="7680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a:t>INTRODUCTION</a:t>
            </a:r>
            <a:endParaRPr/>
          </a:p>
        </p:txBody>
      </p:sp>
      <p:sp>
        <p:nvSpPr>
          <p:cNvPr id="249" name="Google Shape;249;p24"/>
          <p:cNvSpPr txBox="1"/>
          <p:nvPr>
            <p:ph idx="1" type="body"/>
          </p:nvPr>
        </p:nvSpPr>
        <p:spPr>
          <a:xfrm>
            <a:off x="4161954" y="1862187"/>
            <a:ext cx="7277190" cy="4204088"/>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Clr>
                <a:schemeClr val="accent6"/>
              </a:buClr>
              <a:buSzPct val="100000"/>
              <a:buNone/>
            </a:pPr>
            <a:r>
              <a:rPr lang="en-US" sz="1600"/>
              <a:t>1.Purpose of Project </a:t>
            </a:r>
            <a:endParaRPr/>
          </a:p>
          <a:p>
            <a:pPr indent="0" lvl="0" marL="0" rtl="0" algn="l">
              <a:lnSpc>
                <a:spcPct val="100000"/>
              </a:lnSpc>
              <a:spcBef>
                <a:spcPts val="360"/>
              </a:spcBef>
              <a:spcAft>
                <a:spcPts val="0"/>
              </a:spcAft>
              <a:buClr>
                <a:schemeClr val="accent6"/>
              </a:buClr>
              <a:buSzPct val="100000"/>
              <a:buNone/>
            </a:pPr>
            <a:r>
              <a:rPr lang="en-US" sz="1600"/>
              <a:t>    The project provides an online platform for selling the Farmer Product to the Wholesaler.</a:t>
            </a:r>
            <a:endParaRPr/>
          </a:p>
          <a:p>
            <a:pPr indent="0" lvl="0" marL="0" rtl="0" algn="l">
              <a:lnSpc>
                <a:spcPct val="100000"/>
              </a:lnSpc>
              <a:spcBef>
                <a:spcPts val="360"/>
              </a:spcBef>
              <a:spcAft>
                <a:spcPts val="0"/>
              </a:spcAft>
              <a:buClr>
                <a:schemeClr val="accent6"/>
              </a:buClr>
              <a:buSzPct val="100000"/>
              <a:buNone/>
            </a:pPr>
            <a:r>
              <a:t/>
            </a:r>
            <a:endParaRPr sz="1600"/>
          </a:p>
          <a:p>
            <a:pPr indent="0" lvl="0" marL="0" rtl="0" algn="l">
              <a:lnSpc>
                <a:spcPct val="100000"/>
              </a:lnSpc>
              <a:spcBef>
                <a:spcPts val="360"/>
              </a:spcBef>
              <a:spcAft>
                <a:spcPts val="0"/>
              </a:spcAft>
              <a:buClr>
                <a:schemeClr val="accent6"/>
              </a:buClr>
              <a:buSzPct val="100000"/>
              <a:buNone/>
            </a:pPr>
            <a:r>
              <a:rPr lang="en-US" sz="1600"/>
              <a:t>2. Need</a:t>
            </a:r>
            <a:endParaRPr/>
          </a:p>
          <a:p>
            <a:pPr indent="172084" lvl="0" marL="469900" marR="33020" rtl="0" algn="l">
              <a:lnSpc>
                <a:spcPct val="110500"/>
              </a:lnSpc>
              <a:spcBef>
                <a:spcPts val="570"/>
              </a:spcBef>
              <a:spcAft>
                <a:spcPts val="0"/>
              </a:spcAft>
              <a:buClr>
                <a:schemeClr val="accent6"/>
              </a:buClr>
              <a:buSzPct val="100000"/>
              <a:buNone/>
            </a:pPr>
            <a:r>
              <a:rPr lang="en-US" sz="1600"/>
              <a:t>   </a:t>
            </a:r>
            <a:r>
              <a:rPr lang="en-US" sz="1600">
                <a:latin typeface="Quattrocento Sans"/>
                <a:ea typeface="Quattrocento Sans"/>
                <a:cs typeface="Quattrocento Sans"/>
                <a:sym typeface="Quattrocento Sans"/>
              </a:rPr>
              <a:t>The main objective of this project is building a website which will help farmers from Indian  villages to sell their products to different cities. Thus, any small farmer will reach to many sellers  and customers.</a:t>
            </a:r>
            <a:endParaRPr sz="1600">
              <a:latin typeface="Quattrocento Sans"/>
              <a:ea typeface="Quattrocento Sans"/>
              <a:cs typeface="Quattrocento Sans"/>
              <a:sym typeface="Quattrocento Sans"/>
            </a:endParaRPr>
          </a:p>
          <a:p>
            <a:pPr indent="0" lvl="0" marL="469900" marR="5080" rtl="0" algn="just">
              <a:lnSpc>
                <a:spcPct val="110900"/>
              </a:lnSpc>
              <a:spcBef>
                <a:spcPts val="360"/>
              </a:spcBef>
              <a:spcAft>
                <a:spcPts val="0"/>
              </a:spcAft>
              <a:buClr>
                <a:schemeClr val="accent6"/>
              </a:buClr>
              <a:buSzPct val="100000"/>
              <a:buNone/>
            </a:pPr>
            <a:r>
              <a:rPr lang="en-US" sz="1600">
                <a:latin typeface="Quattrocento Sans"/>
                <a:ea typeface="Quattrocento Sans"/>
                <a:cs typeface="Quattrocento Sans"/>
                <a:sym typeface="Quattrocento Sans"/>
              </a:rPr>
              <a:t>Suppose some village farmers want to use this facility and want to learn how is it possible and  how they can use e-farming market to sell their products, they must have basic knowledge of  computer, then they can directly register in the site and sell their product online.</a:t>
            </a:r>
            <a:endParaRPr sz="1600">
              <a:latin typeface="Quattrocento Sans"/>
              <a:ea typeface="Quattrocento Sans"/>
              <a:cs typeface="Quattrocento Sans"/>
              <a:sym typeface="Quattrocento Sans"/>
            </a:endParaRPr>
          </a:p>
          <a:p>
            <a:pPr indent="0" lvl="0" marL="469900" rtl="0" algn="just">
              <a:lnSpc>
                <a:spcPct val="100000"/>
              </a:lnSpc>
              <a:spcBef>
                <a:spcPts val="145"/>
              </a:spcBef>
              <a:spcAft>
                <a:spcPts val="0"/>
              </a:spcAft>
              <a:buClr>
                <a:schemeClr val="accent6"/>
              </a:buClr>
              <a:buSzPct val="100000"/>
              <a:buNone/>
            </a:pPr>
            <a:r>
              <a:rPr lang="en-US" sz="1600">
                <a:latin typeface="Quattrocento Sans"/>
                <a:ea typeface="Quattrocento Sans"/>
                <a:cs typeface="Quattrocento Sans"/>
                <a:sym typeface="Quattrocento Sans"/>
              </a:rPr>
              <a:t>On the other side, buyers can also register and buy products as per their needs.</a:t>
            </a:r>
            <a:endParaRPr sz="1600">
              <a:latin typeface="Quattrocento Sans"/>
              <a:ea typeface="Quattrocento Sans"/>
              <a:cs typeface="Quattrocento Sans"/>
              <a:sym typeface="Quattrocento Sans"/>
            </a:endParaRPr>
          </a:p>
          <a:p>
            <a:pPr indent="0" lvl="0" marL="0" rtl="0" algn="l">
              <a:lnSpc>
                <a:spcPct val="100000"/>
              </a:lnSpc>
              <a:spcBef>
                <a:spcPts val="360"/>
              </a:spcBef>
              <a:spcAft>
                <a:spcPts val="0"/>
              </a:spcAft>
              <a:buClr>
                <a:schemeClr val="accent6"/>
              </a:buClr>
              <a:buSzPct val="100000"/>
              <a:buNone/>
            </a:pPr>
            <a:r>
              <a:t/>
            </a:r>
            <a:endParaRPr sz="1600"/>
          </a:p>
          <a:p>
            <a:pPr indent="0" lvl="0" marL="0" rtl="0" algn="l">
              <a:lnSpc>
                <a:spcPct val="100000"/>
              </a:lnSpc>
              <a:spcBef>
                <a:spcPts val="360"/>
              </a:spcBef>
              <a:spcAft>
                <a:spcPts val="0"/>
              </a:spcAft>
              <a:buClr>
                <a:schemeClr val="accent6"/>
              </a:buClr>
              <a:buSzPct val="100000"/>
              <a:buNone/>
            </a:pPr>
            <a:r>
              <a:rPr lang="en-US" sz="1600"/>
              <a:t>3.Benificiaries of Project</a:t>
            </a:r>
            <a:endParaRPr/>
          </a:p>
          <a:p>
            <a:pPr indent="0" lvl="0" marL="0" rtl="0" algn="l">
              <a:lnSpc>
                <a:spcPct val="100000"/>
              </a:lnSpc>
              <a:spcBef>
                <a:spcPts val="360"/>
              </a:spcBef>
              <a:spcAft>
                <a:spcPts val="0"/>
              </a:spcAft>
              <a:buClr>
                <a:schemeClr val="accent6"/>
              </a:buClr>
              <a:buSzPct val="100000"/>
              <a:buNone/>
            </a:pPr>
            <a:r>
              <a:rPr lang="en-US" sz="1600"/>
              <a:t>   The Project will be beneficial for Farmer and Wholesaler due to better choices, home delivery And access to Products anywhere and anytime, as well as it will be beneficial for all the Farmer as they can sell the products without any middle person or without any Physical Markets.</a:t>
            </a:r>
            <a:endParaRPr/>
          </a:p>
          <a:p>
            <a:pPr indent="0" lvl="0" marL="0" rtl="0" algn="l">
              <a:lnSpc>
                <a:spcPct val="100000"/>
              </a:lnSpc>
              <a:spcBef>
                <a:spcPts val="360"/>
              </a:spcBef>
              <a:spcAft>
                <a:spcPts val="0"/>
              </a:spcAft>
              <a:buClr>
                <a:schemeClr val="accent6"/>
              </a:buClr>
              <a:buSzPct val="100000"/>
              <a:buNone/>
            </a:pPr>
            <a:r>
              <a:t/>
            </a:r>
            <a:endParaRPr/>
          </a:p>
        </p:txBody>
      </p:sp>
      <p:sp>
        <p:nvSpPr>
          <p:cNvPr id="250" name="Google Shape;250;p2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768096" y="594360"/>
            <a:ext cx="10671048" cy="768096"/>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lang="en-US">
                <a:latin typeface="Arial Black"/>
                <a:ea typeface="Arial Black"/>
                <a:cs typeface="Arial Black"/>
                <a:sym typeface="Arial Black"/>
              </a:rPr>
              <a:t>PROJECT ARCHITECTURE</a:t>
            </a:r>
            <a:endParaRPr b="1" sz="4400">
              <a:solidFill>
                <a:schemeClr val="accent6"/>
              </a:solidFill>
              <a:latin typeface="Arial Black"/>
              <a:ea typeface="Arial Black"/>
              <a:cs typeface="Arial Black"/>
              <a:sym typeface="Arial Black"/>
            </a:endParaRPr>
          </a:p>
        </p:txBody>
      </p:sp>
      <p:sp>
        <p:nvSpPr>
          <p:cNvPr id="256" name="Google Shape;256;p2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7" name="Google Shape;257;p25"/>
          <p:cNvSpPr txBox="1"/>
          <p:nvPr/>
        </p:nvSpPr>
        <p:spPr>
          <a:xfrm>
            <a:off x="621792" y="1685365"/>
            <a:ext cx="279376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EB Garamond"/>
                <a:ea typeface="EB Garamond"/>
                <a:cs typeface="EB Garamond"/>
                <a:sym typeface="EB Garamond"/>
              </a:rPr>
              <a:t>Used for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User interfacing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Basic data validation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EB Garamond"/>
              <a:ea typeface="EB Garamond"/>
              <a:cs typeface="EB Garamond"/>
              <a:sym typeface="EB Garamond"/>
            </a:endParaRPr>
          </a:p>
        </p:txBody>
      </p:sp>
      <p:sp>
        <p:nvSpPr>
          <p:cNvPr id="258" name="Google Shape;258;p25"/>
          <p:cNvSpPr/>
          <p:nvPr/>
        </p:nvSpPr>
        <p:spPr>
          <a:xfrm>
            <a:off x="768096" y="2885694"/>
            <a:ext cx="2495057" cy="1200329"/>
          </a:xfrm>
          <a:prstGeom prst="roundRect">
            <a:avLst>
              <a:gd fmla="val 16667" name="adj"/>
            </a:avLst>
          </a:prstGeom>
          <a:solidFill>
            <a:schemeClr val="accent1"/>
          </a:solidFill>
          <a:ln cap="flat" cmpd="sng" w="12700">
            <a:solidFill>
              <a:srgbClr val="6756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259" name="Google Shape;259;p25"/>
          <p:cNvSpPr txBox="1"/>
          <p:nvPr/>
        </p:nvSpPr>
        <p:spPr>
          <a:xfrm flipH="1">
            <a:off x="1139413" y="3244334"/>
            <a:ext cx="17561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EB Garamond"/>
                <a:ea typeface="EB Garamond"/>
                <a:cs typeface="EB Garamond"/>
                <a:sym typeface="EB Garamond"/>
              </a:rPr>
              <a:t>Front end Layer</a:t>
            </a:r>
            <a:endParaRPr/>
          </a:p>
        </p:txBody>
      </p:sp>
      <p:sp>
        <p:nvSpPr>
          <p:cNvPr id="260" name="Google Shape;260;p25"/>
          <p:cNvSpPr txBox="1"/>
          <p:nvPr/>
        </p:nvSpPr>
        <p:spPr>
          <a:xfrm>
            <a:off x="621792" y="4444663"/>
            <a:ext cx="279376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EB Garamond"/>
                <a:ea typeface="EB Garamond"/>
                <a:cs typeface="EB Garamond"/>
                <a:sym typeface="EB Garamond"/>
              </a:rPr>
              <a:t>Technologies used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HTML, CSS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Javascript, jQuery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ReactJS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JSON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EB Garamond"/>
              <a:ea typeface="EB Garamond"/>
              <a:cs typeface="EB Garamond"/>
              <a:sym typeface="EB Garamond"/>
            </a:endParaRPr>
          </a:p>
        </p:txBody>
      </p:sp>
      <p:sp>
        <p:nvSpPr>
          <p:cNvPr id="261" name="Google Shape;261;p25"/>
          <p:cNvSpPr txBox="1"/>
          <p:nvPr/>
        </p:nvSpPr>
        <p:spPr>
          <a:xfrm>
            <a:off x="4602122" y="1928589"/>
            <a:ext cx="279376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EB Garamond"/>
                <a:ea typeface="EB Garamond"/>
                <a:cs typeface="EB Garamond"/>
                <a:sym typeface="EB Garamond"/>
              </a:rPr>
              <a:t>Used for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Server side validation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Response handling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Business Logic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Database operations</a:t>
            </a:r>
            <a:endParaRPr/>
          </a:p>
        </p:txBody>
      </p:sp>
      <p:sp>
        <p:nvSpPr>
          <p:cNvPr id="262" name="Google Shape;262;p25"/>
          <p:cNvSpPr/>
          <p:nvPr/>
        </p:nvSpPr>
        <p:spPr>
          <a:xfrm>
            <a:off x="4694636" y="3613666"/>
            <a:ext cx="2495057" cy="1200329"/>
          </a:xfrm>
          <a:prstGeom prst="roundRect">
            <a:avLst>
              <a:gd fmla="val 0" name="adj"/>
            </a:avLst>
          </a:prstGeom>
          <a:solidFill>
            <a:schemeClr val="accent1"/>
          </a:solidFill>
          <a:ln cap="flat" cmpd="sng" w="12700">
            <a:solidFill>
              <a:srgbClr val="6756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263" name="Google Shape;263;p25"/>
          <p:cNvSpPr txBox="1"/>
          <p:nvPr/>
        </p:nvSpPr>
        <p:spPr>
          <a:xfrm>
            <a:off x="4694636" y="4998660"/>
            <a:ext cx="279376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EB Garamond"/>
                <a:ea typeface="EB Garamond"/>
                <a:cs typeface="EB Garamond"/>
                <a:sym typeface="EB Garamond"/>
              </a:rPr>
              <a:t>Technologies used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Springboot</a:t>
            </a:r>
            <a:endParaRPr sz="1800">
              <a:solidFill>
                <a:schemeClr val="dk1"/>
              </a:solidFill>
              <a:latin typeface="EB Garamond"/>
              <a:ea typeface="EB Garamond"/>
              <a:cs typeface="EB Garamond"/>
              <a:sym typeface="EB Garamond"/>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Hibernate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EB Garamond"/>
              <a:ea typeface="EB Garamond"/>
              <a:cs typeface="EB Garamond"/>
              <a:sym typeface="EB Garamond"/>
            </a:endParaRPr>
          </a:p>
        </p:txBody>
      </p:sp>
      <p:sp>
        <p:nvSpPr>
          <p:cNvPr id="264" name="Google Shape;264;p25"/>
          <p:cNvSpPr txBox="1"/>
          <p:nvPr/>
        </p:nvSpPr>
        <p:spPr>
          <a:xfrm>
            <a:off x="8734852" y="1997839"/>
            <a:ext cx="2793761"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EB Garamond"/>
                <a:ea typeface="EB Garamond"/>
                <a:cs typeface="EB Garamond"/>
                <a:sym typeface="EB Garamond"/>
              </a:rPr>
              <a:t>Used for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Permanent data storage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Database level validation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Database access using stored procedures</a:t>
            </a:r>
            <a:endParaRPr/>
          </a:p>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65" name="Google Shape;265;p25"/>
          <p:cNvSpPr txBox="1"/>
          <p:nvPr/>
        </p:nvSpPr>
        <p:spPr>
          <a:xfrm>
            <a:off x="8961837" y="5477470"/>
            <a:ext cx="279376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EB Garamond"/>
                <a:ea typeface="EB Garamond"/>
                <a:cs typeface="EB Garamond"/>
                <a:sym typeface="EB Garamond"/>
              </a:rPr>
              <a:t>Technologies used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EB Garamond"/>
                <a:ea typeface="EB Garamond"/>
                <a:cs typeface="EB Garamond"/>
                <a:sym typeface="EB Garamond"/>
              </a:rPr>
              <a:t>MySQL</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EB Garamond"/>
              <a:ea typeface="EB Garamond"/>
              <a:cs typeface="EB Garamond"/>
              <a:sym typeface="EB Garamond"/>
            </a:endParaRPr>
          </a:p>
        </p:txBody>
      </p:sp>
      <p:sp>
        <p:nvSpPr>
          <p:cNvPr id="266" name="Google Shape;266;p25"/>
          <p:cNvSpPr txBox="1"/>
          <p:nvPr/>
        </p:nvSpPr>
        <p:spPr>
          <a:xfrm flipH="1">
            <a:off x="5213424" y="4029164"/>
            <a:ext cx="17561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EB Garamond"/>
                <a:ea typeface="EB Garamond"/>
                <a:cs typeface="EB Garamond"/>
                <a:sym typeface="EB Garamond"/>
              </a:rPr>
              <a:t>Server Layer</a:t>
            </a:r>
            <a:endParaRPr/>
          </a:p>
        </p:txBody>
      </p:sp>
      <p:sp>
        <p:nvSpPr>
          <p:cNvPr id="267" name="Google Shape;267;p25"/>
          <p:cNvSpPr/>
          <p:nvPr/>
        </p:nvSpPr>
        <p:spPr>
          <a:xfrm>
            <a:off x="8875059" y="3912861"/>
            <a:ext cx="2495057" cy="1322547"/>
          </a:xfrm>
          <a:prstGeom prst="flowChartMagneticDisk">
            <a:avLst/>
          </a:prstGeom>
          <a:solidFill>
            <a:schemeClr val="accent1"/>
          </a:solidFill>
          <a:ln cap="flat" cmpd="sng" w="12700">
            <a:solidFill>
              <a:srgbClr val="6756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268" name="Google Shape;268;p25"/>
          <p:cNvSpPr txBox="1"/>
          <p:nvPr/>
        </p:nvSpPr>
        <p:spPr>
          <a:xfrm flipH="1">
            <a:off x="9253638" y="4479881"/>
            <a:ext cx="17561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EB Garamond"/>
                <a:ea typeface="EB Garamond"/>
                <a:cs typeface="EB Garamond"/>
                <a:sym typeface="EB Garamond"/>
              </a:rPr>
              <a:t>Database Layer</a:t>
            </a:r>
            <a:endParaRPr/>
          </a:p>
        </p:txBody>
      </p:sp>
      <p:cxnSp>
        <p:nvCxnSpPr>
          <p:cNvPr id="269" name="Google Shape;269;p25"/>
          <p:cNvCxnSpPr>
            <a:stCxn id="258" idx="3"/>
            <a:endCxn id="262" idx="1"/>
          </p:cNvCxnSpPr>
          <p:nvPr/>
        </p:nvCxnSpPr>
        <p:spPr>
          <a:xfrm>
            <a:off x="3263153" y="3485859"/>
            <a:ext cx="1431600" cy="728100"/>
          </a:xfrm>
          <a:prstGeom prst="bentConnector3">
            <a:avLst>
              <a:gd fmla="val 50000" name="adj1"/>
            </a:avLst>
          </a:prstGeom>
          <a:noFill/>
          <a:ln cap="flat" cmpd="sng" w="19050">
            <a:solidFill>
              <a:schemeClr val="accent6"/>
            </a:solidFill>
            <a:prstDash val="solid"/>
            <a:miter lim="800000"/>
            <a:headEnd len="sm" w="sm" type="none"/>
            <a:tailEnd len="med" w="med" type="triangle"/>
          </a:ln>
        </p:spPr>
      </p:cxnSp>
      <p:cxnSp>
        <p:nvCxnSpPr>
          <p:cNvPr id="270" name="Google Shape;270;p25"/>
          <p:cNvCxnSpPr>
            <a:stCxn id="262" idx="3"/>
            <a:endCxn id="267" idx="2"/>
          </p:cNvCxnSpPr>
          <p:nvPr/>
        </p:nvCxnSpPr>
        <p:spPr>
          <a:xfrm>
            <a:off x="7189693" y="4213831"/>
            <a:ext cx="1685400" cy="360300"/>
          </a:xfrm>
          <a:prstGeom prst="bentConnector3">
            <a:avLst>
              <a:gd fmla="val 46276" name="adj1"/>
            </a:avLst>
          </a:prstGeom>
          <a:noFill/>
          <a:ln cap="flat" cmpd="sng" w="19050">
            <a:solidFill>
              <a:schemeClr val="accent6"/>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765302" y="731520"/>
            <a:ext cx="10494369" cy="768096"/>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lang="en-US">
                <a:latin typeface="Arial Black"/>
                <a:ea typeface="Arial Black"/>
                <a:cs typeface="Arial Black"/>
                <a:sym typeface="Arial Black"/>
              </a:rPr>
              <a:t>TECHNOLOGY PLATFORM USED </a:t>
            </a:r>
            <a:endParaRPr b="1" sz="4400">
              <a:solidFill>
                <a:schemeClr val="accent6"/>
              </a:solidFill>
              <a:latin typeface="Arial Black"/>
              <a:ea typeface="Arial Black"/>
              <a:cs typeface="Arial Black"/>
              <a:sym typeface="Arial Black"/>
            </a:endParaRPr>
          </a:p>
        </p:txBody>
      </p:sp>
      <p:sp>
        <p:nvSpPr>
          <p:cNvPr id="276" name="Google Shape;276;p2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7" name="Google Shape;277;p26"/>
          <p:cNvSpPr txBox="1"/>
          <p:nvPr>
            <p:ph idx="1" type="body"/>
          </p:nvPr>
        </p:nvSpPr>
        <p:spPr>
          <a:xfrm>
            <a:off x="765302" y="2177347"/>
            <a:ext cx="10680192" cy="4492393"/>
          </a:xfrm>
          <a:prstGeom prst="rect">
            <a:avLst/>
          </a:prstGeom>
          <a:noFill/>
          <a:ln>
            <a:noFill/>
          </a:ln>
        </p:spPr>
        <p:txBody>
          <a:bodyPr anchorCtr="0" anchor="t" bIns="45700" lIns="91425" spcFirstLastPara="1" rIns="91425" wrap="square" tIns="45700">
            <a:normAutofit/>
          </a:bodyPr>
          <a:lstStyle/>
          <a:p>
            <a:pPr indent="-347472" lvl="0" marL="347472" rtl="0" algn="l">
              <a:lnSpc>
                <a:spcPct val="100000"/>
              </a:lnSpc>
              <a:spcBef>
                <a:spcPts val="0"/>
              </a:spcBef>
              <a:spcAft>
                <a:spcPts val="0"/>
              </a:spcAft>
              <a:buClr>
                <a:schemeClr val="accent6"/>
              </a:buClr>
              <a:buSzPts val="2000"/>
              <a:buChar char="•"/>
            </a:pPr>
            <a:r>
              <a:rPr lang="en-US" sz="2000"/>
              <a:t>Technologies used :</a:t>
            </a:r>
            <a:endParaRPr/>
          </a:p>
          <a:p>
            <a:pPr indent="0" lvl="0" marL="0" rtl="0" algn="l">
              <a:lnSpc>
                <a:spcPct val="100000"/>
              </a:lnSpc>
              <a:spcBef>
                <a:spcPts val="360"/>
              </a:spcBef>
              <a:spcAft>
                <a:spcPts val="0"/>
              </a:spcAft>
              <a:buClr>
                <a:schemeClr val="accent6"/>
              </a:buClr>
              <a:buSzPts val="2000"/>
              <a:buNone/>
            </a:pPr>
            <a:r>
              <a:rPr lang="en-US" sz="2000"/>
              <a:t>                        HTML, CSS, Javascript, jQuery, ReactJS, JSON, Springboot, Hibernate, MySQL,DotNet.</a:t>
            </a:r>
            <a:endParaRPr/>
          </a:p>
          <a:p>
            <a:pPr indent="-285750" lvl="0" marL="285750" rtl="0" algn="l">
              <a:lnSpc>
                <a:spcPct val="100000"/>
              </a:lnSpc>
              <a:spcBef>
                <a:spcPts val="360"/>
              </a:spcBef>
              <a:spcAft>
                <a:spcPts val="0"/>
              </a:spcAft>
              <a:buClr>
                <a:schemeClr val="accent6"/>
              </a:buClr>
              <a:buSzPts val="2000"/>
              <a:buFont typeface="Arial"/>
              <a:buChar char="•"/>
            </a:pPr>
            <a:r>
              <a:rPr lang="en-US" sz="2000"/>
              <a:t>Reason :</a:t>
            </a:r>
            <a:endParaRPr/>
          </a:p>
          <a:p>
            <a:pPr indent="0" lvl="0" marL="0" rtl="0" algn="l">
              <a:lnSpc>
                <a:spcPct val="100000"/>
              </a:lnSpc>
              <a:spcBef>
                <a:spcPts val="360"/>
              </a:spcBef>
              <a:spcAft>
                <a:spcPts val="0"/>
              </a:spcAft>
              <a:buClr>
                <a:schemeClr val="accent6"/>
              </a:buClr>
              <a:buSzPts val="2000"/>
              <a:buNone/>
            </a:pPr>
            <a:r>
              <a:rPr lang="en-US" sz="2000"/>
              <a:t>                   Html, CSS and javascript are used for frontend part for static web pages.</a:t>
            </a:r>
            <a:endParaRPr/>
          </a:p>
          <a:p>
            <a:pPr indent="0" lvl="0" marL="0" rtl="0" algn="l">
              <a:lnSpc>
                <a:spcPct val="100000"/>
              </a:lnSpc>
              <a:spcBef>
                <a:spcPts val="360"/>
              </a:spcBef>
              <a:spcAft>
                <a:spcPts val="0"/>
              </a:spcAft>
              <a:buClr>
                <a:schemeClr val="accent6"/>
              </a:buClr>
              <a:buSzPts val="2000"/>
              <a:buNone/>
            </a:pPr>
            <a:r>
              <a:rPr lang="en-US" sz="2000"/>
              <a:t>                  React JS is used for rendering the dynamic web pages and to create a single page application where only particular part of web page is rendered without altering complete web page. </a:t>
            </a:r>
            <a:endParaRPr/>
          </a:p>
          <a:p>
            <a:pPr indent="0" lvl="0" marL="0" rtl="0" algn="l">
              <a:lnSpc>
                <a:spcPct val="100000"/>
              </a:lnSpc>
              <a:spcBef>
                <a:spcPts val="360"/>
              </a:spcBef>
              <a:spcAft>
                <a:spcPts val="0"/>
              </a:spcAft>
              <a:buClr>
                <a:schemeClr val="accent6"/>
              </a:buClr>
              <a:buSzPts val="2000"/>
              <a:buNone/>
            </a:pPr>
            <a:r>
              <a:rPr lang="en-US" sz="2000"/>
              <a:t>                  Springboot is used for server side processing wherein in connection with database is established from server and required data is manipulated and sent to client side.</a:t>
            </a:r>
            <a:endParaRPr/>
          </a:p>
          <a:p>
            <a:pPr indent="0" lvl="0" marL="0" rtl="0" algn="l">
              <a:lnSpc>
                <a:spcPct val="100000"/>
              </a:lnSpc>
              <a:spcBef>
                <a:spcPts val="360"/>
              </a:spcBef>
              <a:spcAft>
                <a:spcPts val="0"/>
              </a:spcAft>
              <a:buClr>
                <a:schemeClr val="accent6"/>
              </a:buClr>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621792" y="205560"/>
            <a:ext cx="10599330" cy="1051919"/>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6"/>
              </a:buClr>
              <a:buSzPts val="3600"/>
              <a:buFont typeface="Arial Black"/>
              <a:buNone/>
            </a:pPr>
            <a:r>
              <a:rPr lang="en-US" sz="3600"/>
              <a:t>USER ROLES AND RESPONSIBILITIES</a:t>
            </a:r>
            <a:endParaRPr/>
          </a:p>
        </p:txBody>
      </p:sp>
      <p:sp>
        <p:nvSpPr>
          <p:cNvPr id="283" name="Google Shape;283;p27"/>
          <p:cNvSpPr txBox="1"/>
          <p:nvPr>
            <p:ph idx="1" type="body"/>
          </p:nvPr>
        </p:nvSpPr>
        <p:spPr>
          <a:xfrm>
            <a:off x="358589" y="1407459"/>
            <a:ext cx="11574332" cy="5244981"/>
          </a:xfrm>
          <a:prstGeom prst="rect">
            <a:avLst/>
          </a:prstGeom>
          <a:noFill/>
          <a:ln>
            <a:noFill/>
          </a:ln>
        </p:spPr>
        <p:txBody>
          <a:bodyPr anchorCtr="0" anchor="t" bIns="45700" lIns="91425" spcFirstLastPara="1" rIns="91425" wrap="square" tIns="45700">
            <a:normAutofit/>
          </a:bodyPr>
          <a:lstStyle/>
          <a:p>
            <a:pPr indent="-347472" lvl="0" marL="347472" rtl="0" algn="l">
              <a:lnSpc>
                <a:spcPct val="100000"/>
              </a:lnSpc>
              <a:spcBef>
                <a:spcPts val="0"/>
              </a:spcBef>
              <a:spcAft>
                <a:spcPts val="0"/>
              </a:spcAft>
              <a:buClr>
                <a:schemeClr val="accent6"/>
              </a:buClr>
              <a:buSzPts val="1800"/>
              <a:buChar char="•"/>
            </a:pPr>
            <a:r>
              <a:rPr lang="en-US"/>
              <a:t>User Roles :</a:t>
            </a:r>
            <a:endParaRPr/>
          </a:p>
          <a:p>
            <a:pPr indent="0" lvl="0" marL="0" rtl="0" algn="l">
              <a:lnSpc>
                <a:spcPct val="100000"/>
              </a:lnSpc>
              <a:spcBef>
                <a:spcPts val="360"/>
              </a:spcBef>
              <a:spcAft>
                <a:spcPts val="0"/>
              </a:spcAft>
              <a:buClr>
                <a:schemeClr val="accent6"/>
              </a:buClr>
              <a:buSzPts val="1800"/>
              <a:buNone/>
            </a:pPr>
            <a:r>
              <a:rPr lang="en-US"/>
              <a:t>            There are three most important roles assigned to users. Like Admin, Farmer and Wholesaler.</a:t>
            </a:r>
            <a:endParaRPr/>
          </a:p>
          <a:p>
            <a:pPr indent="0" lvl="0" marL="0" rtl="0" algn="l">
              <a:lnSpc>
                <a:spcPct val="100000"/>
              </a:lnSpc>
              <a:spcBef>
                <a:spcPts val="360"/>
              </a:spcBef>
              <a:spcAft>
                <a:spcPts val="0"/>
              </a:spcAft>
              <a:buClr>
                <a:schemeClr val="accent6"/>
              </a:buClr>
              <a:buSzPts val="1800"/>
              <a:buNone/>
            </a:pPr>
            <a:r>
              <a:t/>
            </a:r>
            <a:endParaRPr/>
          </a:p>
          <a:p>
            <a:pPr indent="0" lvl="0" marL="0" rtl="0" algn="l">
              <a:lnSpc>
                <a:spcPct val="100000"/>
              </a:lnSpc>
              <a:spcBef>
                <a:spcPts val="360"/>
              </a:spcBef>
              <a:spcAft>
                <a:spcPts val="0"/>
              </a:spcAft>
              <a:buClr>
                <a:schemeClr val="accent6"/>
              </a:buClr>
              <a:buSzPts val="1800"/>
              <a:buNone/>
            </a:pPr>
            <a:r>
              <a:rPr lang="en-US"/>
              <a:t>Admin          :  User creation, permissions, reports generations etc.</a:t>
            </a:r>
            <a:endParaRPr/>
          </a:p>
          <a:p>
            <a:pPr indent="0" lvl="0" marL="0" rtl="0" algn="l">
              <a:lnSpc>
                <a:spcPct val="100000"/>
              </a:lnSpc>
              <a:spcBef>
                <a:spcPts val="360"/>
              </a:spcBef>
              <a:spcAft>
                <a:spcPts val="0"/>
              </a:spcAft>
              <a:buClr>
                <a:schemeClr val="accent6"/>
              </a:buClr>
              <a:buSzPts val="1800"/>
              <a:buNone/>
            </a:pPr>
            <a:r>
              <a:rPr lang="en-US"/>
              <a:t>Farmer           :  Will add Products for sale and will be able to see the Product sold.</a:t>
            </a:r>
            <a:endParaRPr/>
          </a:p>
          <a:p>
            <a:pPr indent="0" lvl="0" marL="0" rtl="0" algn="l">
              <a:lnSpc>
                <a:spcPct val="100000"/>
              </a:lnSpc>
              <a:spcBef>
                <a:spcPts val="360"/>
              </a:spcBef>
              <a:spcAft>
                <a:spcPts val="0"/>
              </a:spcAft>
              <a:buClr>
                <a:schemeClr val="accent6"/>
              </a:buClr>
              <a:buSzPts val="1800"/>
              <a:buNone/>
            </a:pPr>
            <a:r>
              <a:rPr lang="en-US"/>
              <a:t>Wholesaler   : Will be able to see the listed Products and will be able to buy Products which they like and want to buy.</a:t>
            </a:r>
            <a:endParaRPr/>
          </a:p>
          <a:p>
            <a:pPr indent="0" lvl="0" marL="0" rtl="0" algn="l">
              <a:lnSpc>
                <a:spcPct val="100000"/>
              </a:lnSpc>
              <a:spcBef>
                <a:spcPts val="360"/>
              </a:spcBef>
              <a:spcAft>
                <a:spcPts val="0"/>
              </a:spcAft>
              <a:buClr>
                <a:schemeClr val="accent6"/>
              </a:buClr>
              <a:buSzPts val="1800"/>
              <a:buNone/>
            </a:pPr>
            <a:r>
              <a:t/>
            </a:r>
            <a:endParaRPr/>
          </a:p>
          <a:p>
            <a:pPr indent="-347472" lvl="0" marL="347472" rtl="0" algn="l">
              <a:lnSpc>
                <a:spcPct val="100000"/>
              </a:lnSpc>
              <a:spcBef>
                <a:spcPts val="360"/>
              </a:spcBef>
              <a:spcAft>
                <a:spcPts val="0"/>
              </a:spcAft>
              <a:buClr>
                <a:schemeClr val="accent6"/>
              </a:buClr>
              <a:buSzPts val="1800"/>
              <a:buChar char="•"/>
            </a:pPr>
            <a:r>
              <a:rPr lang="en-US"/>
              <a:t>User Case According to roles :</a:t>
            </a:r>
            <a:endParaRPr/>
          </a:p>
          <a:p>
            <a:pPr indent="0" lvl="0" marL="0" rtl="0" algn="l">
              <a:lnSpc>
                <a:spcPct val="100000"/>
              </a:lnSpc>
              <a:spcBef>
                <a:spcPts val="360"/>
              </a:spcBef>
              <a:spcAft>
                <a:spcPts val="0"/>
              </a:spcAft>
              <a:buClr>
                <a:schemeClr val="accent6"/>
              </a:buClr>
              <a:buSzPts val="1800"/>
              <a:buNone/>
            </a:pPr>
            <a:r>
              <a:rPr lang="en-US"/>
              <a:t>               Admin       :  Allowing access to user, track reports etc.</a:t>
            </a:r>
            <a:endParaRPr/>
          </a:p>
          <a:p>
            <a:pPr indent="0" lvl="0" marL="0" rtl="0" algn="l">
              <a:lnSpc>
                <a:spcPct val="100000"/>
              </a:lnSpc>
              <a:spcBef>
                <a:spcPts val="360"/>
              </a:spcBef>
              <a:spcAft>
                <a:spcPts val="0"/>
              </a:spcAft>
              <a:buClr>
                <a:schemeClr val="accent6"/>
              </a:buClr>
              <a:buSzPts val="1800"/>
              <a:buNone/>
            </a:pPr>
            <a:r>
              <a:rPr lang="en-US"/>
              <a:t>               Farmer	 : Upload their Products and sell their Products.</a:t>
            </a:r>
            <a:endParaRPr/>
          </a:p>
          <a:p>
            <a:pPr indent="0" lvl="0" marL="0" rtl="0" algn="l">
              <a:lnSpc>
                <a:spcPct val="100000"/>
              </a:lnSpc>
              <a:spcBef>
                <a:spcPts val="360"/>
              </a:spcBef>
              <a:spcAft>
                <a:spcPts val="0"/>
              </a:spcAft>
              <a:buClr>
                <a:schemeClr val="accent6"/>
              </a:buClr>
              <a:buSzPts val="1800"/>
              <a:buNone/>
            </a:pPr>
            <a:r>
              <a:rPr lang="en-US"/>
              <a:t>              Wholesaler : Can see all the listed Products and buy the Products.</a:t>
            </a:r>
            <a:endParaRPr/>
          </a:p>
          <a:p>
            <a:pPr indent="0" lvl="0" marL="0" rtl="0" algn="l">
              <a:lnSpc>
                <a:spcPct val="100000"/>
              </a:lnSpc>
              <a:spcBef>
                <a:spcPts val="360"/>
              </a:spcBef>
              <a:spcAft>
                <a:spcPts val="0"/>
              </a:spcAft>
              <a:buClr>
                <a:schemeClr val="accent6"/>
              </a:buClr>
              <a:buSzPts val="1800"/>
              <a:buNone/>
            </a:pPr>
            <a:r>
              <a:t/>
            </a:r>
            <a:endParaRPr/>
          </a:p>
          <a:p>
            <a:pPr indent="0" lvl="0" marL="0" rtl="0" algn="l">
              <a:lnSpc>
                <a:spcPct val="100000"/>
              </a:lnSpc>
              <a:spcBef>
                <a:spcPts val="360"/>
              </a:spcBef>
              <a:spcAft>
                <a:spcPts val="0"/>
              </a:spcAft>
              <a:buClr>
                <a:schemeClr val="accent6"/>
              </a:buClr>
              <a:buSzPts val="1800"/>
              <a:buNone/>
            </a:pPr>
            <a:r>
              <a:t/>
            </a:r>
            <a:endParaRPr/>
          </a:p>
          <a:p>
            <a:pPr indent="0" lvl="0" marL="0" rtl="0" algn="l">
              <a:lnSpc>
                <a:spcPct val="100000"/>
              </a:lnSpc>
              <a:spcBef>
                <a:spcPts val="360"/>
              </a:spcBef>
              <a:spcAft>
                <a:spcPts val="0"/>
              </a:spcAft>
              <a:buClr>
                <a:schemeClr val="accent6"/>
              </a:buClr>
              <a:buSzPts val="1800"/>
              <a:buNone/>
            </a:pPr>
            <a:r>
              <a:t/>
            </a:r>
            <a:endParaRPr/>
          </a:p>
        </p:txBody>
      </p:sp>
      <p:sp>
        <p:nvSpPr>
          <p:cNvPr id="284" name="Google Shape;284;p2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765048" y="913772"/>
            <a:ext cx="10889070" cy="121982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6"/>
              </a:buClr>
              <a:buSzPts val="3200"/>
              <a:buFont typeface="Arial Black"/>
              <a:buNone/>
            </a:pPr>
            <a:r>
              <a:rPr lang="en-US" sz="3200"/>
              <a:t>DETAILS OF CONTRIBUTION FROM EACH TEAM MEMBER</a:t>
            </a:r>
            <a:endParaRPr/>
          </a:p>
        </p:txBody>
      </p:sp>
      <p:sp>
        <p:nvSpPr>
          <p:cNvPr id="290" name="Google Shape;290;p28"/>
          <p:cNvSpPr txBox="1"/>
          <p:nvPr>
            <p:ph idx="1" type="body"/>
          </p:nvPr>
        </p:nvSpPr>
        <p:spPr>
          <a:xfrm>
            <a:off x="869487" y="2623073"/>
            <a:ext cx="10680192" cy="3774141"/>
          </a:xfrm>
          <a:prstGeom prst="rect">
            <a:avLst/>
          </a:prstGeom>
          <a:noFill/>
          <a:ln>
            <a:noFill/>
          </a:ln>
        </p:spPr>
        <p:txBody>
          <a:bodyPr anchorCtr="0" anchor="t" bIns="45700" lIns="91425" spcFirstLastPara="1" rIns="91425" wrap="square" tIns="45700">
            <a:normAutofit/>
          </a:bodyPr>
          <a:lstStyle/>
          <a:p>
            <a:pPr indent="-347472" lvl="0" marL="347472" rtl="0" algn="l">
              <a:lnSpc>
                <a:spcPct val="100000"/>
              </a:lnSpc>
              <a:spcBef>
                <a:spcPts val="0"/>
              </a:spcBef>
              <a:spcAft>
                <a:spcPts val="0"/>
              </a:spcAft>
              <a:buClr>
                <a:schemeClr val="accent6"/>
              </a:buClr>
              <a:buSzPts val="2000"/>
              <a:buChar char="•"/>
            </a:pPr>
            <a:r>
              <a:rPr lang="en-US" sz="2000"/>
              <a:t>Kharanshu Wanare: Implemented the Admin use case.</a:t>
            </a:r>
            <a:endParaRPr/>
          </a:p>
          <a:p>
            <a:pPr indent="-347472" lvl="0" marL="347472" rtl="0" algn="l">
              <a:lnSpc>
                <a:spcPct val="100000"/>
              </a:lnSpc>
              <a:spcBef>
                <a:spcPts val="360"/>
              </a:spcBef>
              <a:spcAft>
                <a:spcPts val="0"/>
              </a:spcAft>
              <a:buClr>
                <a:schemeClr val="accent6"/>
              </a:buClr>
              <a:buSzPts val="2000"/>
              <a:buChar char="•"/>
            </a:pPr>
            <a:r>
              <a:rPr lang="en-US" sz="2000"/>
              <a:t> Gaurav Nande: Implemented the Farmer use case.</a:t>
            </a:r>
            <a:endParaRPr/>
          </a:p>
          <a:p>
            <a:pPr indent="-347472" lvl="0" marL="347472" rtl="0" algn="l">
              <a:lnSpc>
                <a:spcPct val="100000"/>
              </a:lnSpc>
              <a:spcBef>
                <a:spcPts val="360"/>
              </a:spcBef>
              <a:spcAft>
                <a:spcPts val="0"/>
              </a:spcAft>
              <a:buClr>
                <a:schemeClr val="accent6"/>
              </a:buClr>
              <a:buSzPts val="2000"/>
              <a:buChar char="•"/>
            </a:pPr>
            <a:r>
              <a:rPr lang="en-US" sz="2000"/>
              <a:t> Shirish Ahire: Implemented WholeSaler use case.</a:t>
            </a:r>
            <a:endParaRPr/>
          </a:p>
          <a:p>
            <a:pPr indent="-347472" lvl="0" marL="347472" rtl="0" algn="l">
              <a:lnSpc>
                <a:spcPct val="100000"/>
              </a:lnSpc>
              <a:spcBef>
                <a:spcPts val="360"/>
              </a:spcBef>
              <a:spcAft>
                <a:spcPts val="0"/>
              </a:spcAft>
              <a:buClr>
                <a:schemeClr val="accent6"/>
              </a:buClr>
              <a:buSzPts val="2000"/>
              <a:buChar char="•"/>
            </a:pPr>
            <a:r>
              <a:rPr lang="en-US" sz="2000"/>
              <a:t> Anuj Bhure: Implemented Database and validation.</a:t>
            </a:r>
            <a:endParaRPr/>
          </a:p>
          <a:p>
            <a:pPr indent="0" lvl="0" marL="0" rtl="0" algn="l">
              <a:lnSpc>
                <a:spcPct val="100000"/>
              </a:lnSpc>
              <a:spcBef>
                <a:spcPts val="360"/>
              </a:spcBef>
              <a:spcAft>
                <a:spcPts val="0"/>
              </a:spcAft>
              <a:buClr>
                <a:schemeClr val="accent6"/>
              </a:buClr>
              <a:buSzPts val="2000"/>
              <a:buNone/>
            </a:pPr>
            <a:r>
              <a:rPr lang="en-US" sz="2000"/>
              <a:t>           </a:t>
            </a:r>
            <a:endParaRPr/>
          </a:p>
          <a:p>
            <a:pPr indent="0" lvl="0" marL="0" rtl="0" algn="l">
              <a:lnSpc>
                <a:spcPct val="100000"/>
              </a:lnSpc>
              <a:spcBef>
                <a:spcPts val="360"/>
              </a:spcBef>
              <a:spcAft>
                <a:spcPts val="0"/>
              </a:spcAft>
              <a:buClr>
                <a:schemeClr val="accent6"/>
              </a:buClr>
              <a:buSzPts val="2000"/>
              <a:buNone/>
            </a:pPr>
            <a:r>
              <a:rPr lang="en-US" sz="2000"/>
              <a:t>        Stages at which Coordination was needed </a:t>
            </a:r>
            <a:endParaRPr/>
          </a:p>
          <a:p>
            <a:pPr indent="0" lvl="0" marL="0" rtl="0" algn="l">
              <a:lnSpc>
                <a:spcPct val="100000"/>
              </a:lnSpc>
              <a:spcBef>
                <a:spcPts val="360"/>
              </a:spcBef>
              <a:spcAft>
                <a:spcPts val="0"/>
              </a:spcAft>
              <a:buClr>
                <a:schemeClr val="accent6"/>
              </a:buClr>
              <a:buSzPts val="2000"/>
              <a:buNone/>
            </a:pPr>
            <a:r>
              <a:rPr lang="en-US" sz="2000"/>
              <a:t>                         Most of the coordination was needed when complete UI needed to be rendered using React and writing, mapping entities.</a:t>
            </a:r>
            <a:endParaRPr sz="2000"/>
          </a:p>
          <a:p>
            <a:pPr indent="0" lvl="0" marL="0" rtl="0" algn="l">
              <a:lnSpc>
                <a:spcPct val="100000"/>
              </a:lnSpc>
              <a:spcBef>
                <a:spcPts val="360"/>
              </a:spcBef>
              <a:spcAft>
                <a:spcPts val="0"/>
              </a:spcAft>
              <a:buClr>
                <a:schemeClr val="accent6"/>
              </a:buClr>
              <a:buSzPts val="2000"/>
              <a:buNone/>
            </a:pPr>
            <a:r>
              <a:rPr lang="en-US" sz="2000"/>
              <a:t>                         Every one worked together for designing the database  </a:t>
            </a:r>
            <a:endParaRPr/>
          </a:p>
        </p:txBody>
      </p:sp>
      <p:sp>
        <p:nvSpPr>
          <p:cNvPr id="291" name="Google Shape;291;p2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755904" y="832104"/>
            <a:ext cx="10671048" cy="768096"/>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lang="en-US"/>
              <a:t>CONCLUSION </a:t>
            </a:r>
            <a:endParaRPr/>
          </a:p>
        </p:txBody>
      </p:sp>
      <p:sp>
        <p:nvSpPr>
          <p:cNvPr id="297" name="Google Shape;297;p29"/>
          <p:cNvSpPr txBox="1"/>
          <p:nvPr>
            <p:ph idx="1" type="body"/>
          </p:nvPr>
        </p:nvSpPr>
        <p:spPr>
          <a:xfrm>
            <a:off x="755904" y="1700784"/>
            <a:ext cx="10680192" cy="3959352"/>
          </a:xfrm>
          <a:prstGeom prst="rect">
            <a:avLst/>
          </a:prstGeom>
          <a:noFill/>
          <a:ln>
            <a:noFill/>
          </a:ln>
        </p:spPr>
        <p:txBody>
          <a:bodyPr anchorCtr="0" anchor="t" bIns="45700" lIns="91425" spcFirstLastPara="1" rIns="91425" wrap="square" tIns="45700">
            <a:normAutofit/>
          </a:bodyPr>
          <a:lstStyle/>
          <a:p>
            <a:pPr indent="-347472" lvl="0" marL="347472" rtl="0" algn="l">
              <a:lnSpc>
                <a:spcPct val="100000"/>
              </a:lnSpc>
              <a:spcBef>
                <a:spcPts val="0"/>
              </a:spcBef>
              <a:spcAft>
                <a:spcPts val="0"/>
              </a:spcAft>
              <a:buClr>
                <a:schemeClr val="accent6"/>
              </a:buClr>
              <a:buSzPts val="1800"/>
              <a:buChar char="•"/>
            </a:pPr>
            <a:r>
              <a:rPr lang="en-US"/>
              <a:t>Challenges you faced :</a:t>
            </a:r>
            <a:endParaRPr/>
          </a:p>
          <a:p>
            <a:pPr indent="0" lvl="0" marL="0" rtl="0" algn="l">
              <a:lnSpc>
                <a:spcPct val="100000"/>
              </a:lnSpc>
              <a:spcBef>
                <a:spcPts val="360"/>
              </a:spcBef>
              <a:spcAft>
                <a:spcPts val="0"/>
              </a:spcAft>
              <a:buClr>
                <a:schemeClr val="accent6"/>
              </a:buClr>
              <a:buSzPts val="1800"/>
              <a:buNone/>
            </a:pPr>
            <a:r>
              <a:rPr lang="en-US"/>
              <a:t>                       There were many challenges that we faced like finding a write path to start with, exploring the technologies beyond the horizon of our course Etc.</a:t>
            </a:r>
            <a:endParaRPr/>
          </a:p>
          <a:p>
            <a:pPr indent="0" lvl="0" marL="0" rtl="0" algn="l">
              <a:lnSpc>
                <a:spcPct val="100000"/>
              </a:lnSpc>
              <a:spcBef>
                <a:spcPts val="360"/>
              </a:spcBef>
              <a:spcAft>
                <a:spcPts val="0"/>
              </a:spcAft>
              <a:buClr>
                <a:schemeClr val="accent6"/>
              </a:buClr>
              <a:buSzPts val="1800"/>
              <a:buNone/>
            </a:pPr>
            <a:r>
              <a:t/>
            </a:r>
            <a:endParaRPr/>
          </a:p>
          <a:p>
            <a:pPr indent="-347472" lvl="0" marL="347472" rtl="0" algn="l">
              <a:lnSpc>
                <a:spcPct val="100000"/>
              </a:lnSpc>
              <a:spcBef>
                <a:spcPts val="360"/>
              </a:spcBef>
              <a:spcAft>
                <a:spcPts val="0"/>
              </a:spcAft>
              <a:buClr>
                <a:schemeClr val="accent6"/>
              </a:buClr>
              <a:buSzPts val="1800"/>
              <a:buChar char="•"/>
            </a:pPr>
            <a:r>
              <a:rPr lang="en-US"/>
              <a:t>Things Learnt :</a:t>
            </a:r>
            <a:endParaRPr/>
          </a:p>
          <a:p>
            <a:pPr indent="0" lvl="0" marL="0" rtl="0" algn="l">
              <a:lnSpc>
                <a:spcPct val="100000"/>
              </a:lnSpc>
              <a:spcBef>
                <a:spcPts val="360"/>
              </a:spcBef>
              <a:spcAft>
                <a:spcPts val="0"/>
              </a:spcAft>
              <a:buClr>
                <a:schemeClr val="accent6"/>
              </a:buClr>
              <a:buSzPts val="1800"/>
              <a:buNone/>
            </a:pPr>
            <a:r>
              <a:rPr lang="en-US"/>
              <a:t>                   We have learnt to efficiently distribute the task within the team. We have learnt to combine all the dynamic stack of technologies together to create a fully functional software.</a:t>
            </a:r>
            <a:endParaRPr/>
          </a:p>
          <a:p>
            <a:pPr indent="0" lvl="0" marL="0" rtl="0" algn="l">
              <a:lnSpc>
                <a:spcPct val="100000"/>
              </a:lnSpc>
              <a:spcBef>
                <a:spcPts val="360"/>
              </a:spcBef>
              <a:spcAft>
                <a:spcPts val="0"/>
              </a:spcAft>
              <a:buClr>
                <a:schemeClr val="accent6"/>
              </a:buClr>
              <a:buSzPts val="1800"/>
              <a:buNone/>
            </a:pPr>
            <a:r>
              <a:t/>
            </a:r>
            <a:endParaRPr/>
          </a:p>
          <a:p>
            <a:pPr indent="-347472" lvl="0" marL="347472" rtl="0" algn="l">
              <a:lnSpc>
                <a:spcPct val="100000"/>
              </a:lnSpc>
              <a:spcBef>
                <a:spcPts val="360"/>
              </a:spcBef>
              <a:spcAft>
                <a:spcPts val="0"/>
              </a:spcAft>
              <a:buClr>
                <a:schemeClr val="accent6"/>
              </a:buClr>
              <a:buSzPts val="1800"/>
              <a:buChar char="•"/>
            </a:pPr>
            <a:r>
              <a:rPr lang="en-US"/>
              <a:t>Overall Experience :</a:t>
            </a:r>
            <a:endParaRPr/>
          </a:p>
          <a:p>
            <a:pPr indent="0" lvl="0" marL="0" rtl="0" algn="l">
              <a:lnSpc>
                <a:spcPct val="100000"/>
              </a:lnSpc>
              <a:spcBef>
                <a:spcPts val="360"/>
              </a:spcBef>
              <a:spcAft>
                <a:spcPts val="0"/>
              </a:spcAft>
              <a:buClr>
                <a:schemeClr val="accent6"/>
              </a:buClr>
              <a:buSzPts val="1800"/>
              <a:buNone/>
            </a:pPr>
            <a:r>
              <a:rPr lang="en-US"/>
              <a:t>                   Overall experience was very practical oriented and highly knowledgeable. </a:t>
            </a:r>
            <a:endParaRPr/>
          </a:p>
          <a:p>
            <a:pPr indent="0" lvl="0" marL="0" rtl="0" algn="l">
              <a:lnSpc>
                <a:spcPct val="100000"/>
              </a:lnSpc>
              <a:spcBef>
                <a:spcPts val="360"/>
              </a:spcBef>
              <a:spcAft>
                <a:spcPts val="0"/>
              </a:spcAft>
              <a:buClr>
                <a:schemeClr val="accent6"/>
              </a:buClr>
              <a:buSzPts val="1800"/>
              <a:buNone/>
            </a:pPr>
            <a:r>
              <a:rPr lang="en-US"/>
              <a:t>.</a:t>
            </a:r>
            <a:endParaRPr/>
          </a:p>
        </p:txBody>
      </p:sp>
      <p:sp>
        <p:nvSpPr>
          <p:cNvPr id="298" name="Google Shape;298;p2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ctrTitle"/>
          </p:nvPr>
        </p:nvSpPr>
        <p:spPr>
          <a:xfrm>
            <a:off x="1527048" y="1975104"/>
            <a:ext cx="4169664" cy="667512"/>
          </a:xfrm>
          <a:prstGeom prst="rect">
            <a:avLst/>
          </a:prstGeom>
          <a:noFill/>
          <a:ln>
            <a:noFill/>
          </a:ln>
        </p:spPr>
        <p:txBody>
          <a:bodyPr anchorCtr="0" anchor="b" bIns="45700" lIns="91425" spcFirstLastPara="1" rIns="91425" wrap="square" tIns="0">
            <a:noAutofit/>
          </a:bodyPr>
          <a:lstStyle/>
          <a:p>
            <a:pPr indent="0" lvl="0" marL="0" rtl="0" algn="l">
              <a:lnSpc>
                <a:spcPct val="110795"/>
              </a:lnSpc>
              <a:spcBef>
                <a:spcPts val="0"/>
              </a:spcBef>
              <a:spcAft>
                <a:spcPts val="0"/>
              </a:spcAft>
              <a:buClr>
                <a:schemeClr val="accent6"/>
              </a:buClr>
              <a:buSzPts val="4400"/>
              <a:buFont typeface="Arial Black"/>
              <a:buNone/>
            </a:pPr>
            <a:r>
              <a:rPr lang="en-US"/>
              <a:t>THANK YOU</a:t>
            </a:r>
            <a:endParaRPr/>
          </a:p>
        </p:txBody>
      </p:sp>
      <p:sp>
        <p:nvSpPr>
          <p:cNvPr id="304" name="Google Shape;304;p30"/>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rmAutofit/>
          </a:bodyPr>
          <a:lstStyle/>
          <a:p>
            <a:pPr indent="0" lvl="0" marL="0" rtl="0" algn="l">
              <a:lnSpc>
                <a:spcPct val="100000"/>
              </a:lnSpc>
              <a:spcBef>
                <a:spcPts val="0"/>
              </a:spcBef>
              <a:spcAft>
                <a:spcPts val="0"/>
              </a:spcAft>
              <a:buClr>
                <a:schemeClr val="accent6"/>
              </a:buClr>
              <a:buSzPts val="2400"/>
              <a:buNone/>
            </a:pPr>
            <a:r>
              <a:rPr lang="en-US"/>
              <a:t>Gaurav Nande</a:t>
            </a:r>
            <a:endParaRPr/>
          </a:p>
          <a:p>
            <a:pPr indent="0" lvl="0" marL="0" rtl="0" algn="l">
              <a:lnSpc>
                <a:spcPct val="100000"/>
              </a:lnSpc>
              <a:spcBef>
                <a:spcPts val="576"/>
              </a:spcBef>
              <a:spcAft>
                <a:spcPts val="0"/>
              </a:spcAft>
              <a:buClr>
                <a:schemeClr val="accent6"/>
              </a:buClr>
              <a:buSzPts val="2400"/>
              <a:buNone/>
            </a:pPr>
            <a:r>
              <a:rPr lang="en-US"/>
              <a:t>Anuj Bhure</a:t>
            </a:r>
            <a:endParaRPr/>
          </a:p>
          <a:p>
            <a:pPr indent="0" lvl="0" marL="0" rtl="0" algn="l">
              <a:lnSpc>
                <a:spcPct val="100000"/>
              </a:lnSpc>
              <a:spcBef>
                <a:spcPts val="576"/>
              </a:spcBef>
              <a:spcAft>
                <a:spcPts val="0"/>
              </a:spcAft>
              <a:buClr>
                <a:schemeClr val="accent6"/>
              </a:buClr>
              <a:buSzPts val="2400"/>
              <a:buNone/>
            </a:pPr>
            <a:r>
              <a:rPr lang="en-US"/>
              <a:t>Shirish Ahire</a:t>
            </a:r>
            <a:endParaRPr/>
          </a:p>
          <a:p>
            <a:pPr indent="0" lvl="0" marL="0" rtl="0" algn="l">
              <a:lnSpc>
                <a:spcPct val="100000"/>
              </a:lnSpc>
              <a:spcBef>
                <a:spcPts val="576"/>
              </a:spcBef>
              <a:spcAft>
                <a:spcPts val="0"/>
              </a:spcAft>
              <a:buClr>
                <a:schemeClr val="accent6"/>
              </a:buClr>
              <a:buSzPts val="2400"/>
              <a:buNone/>
            </a:pPr>
            <a:r>
              <a:rPr lang="en-US"/>
              <a:t>Kharanshu Wanare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