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2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2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7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5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4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86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3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3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7673A3-8EF9-4973-8AE4-B1E7328F402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D2AC6-E9CD-4BF9-A5D3-67DE3840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7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00AEA4-498A-E7BC-3157-8DDACA6C88C6}"/>
              </a:ext>
            </a:extLst>
          </p:cNvPr>
          <p:cNvSpPr/>
          <p:nvPr/>
        </p:nvSpPr>
        <p:spPr>
          <a:xfrm>
            <a:off x="1564534" y="0"/>
            <a:ext cx="53110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COGNIZANT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CD959-138A-3E3E-C45B-36D1596407BD}"/>
              </a:ext>
            </a:extLst>
          </p:cNvPr>
          <p:cNvSpPr txBox="1"/>
          <p:nvPr/>
        </p:nvSpPr>
        <p:spPr>
          <a:xfrm>
            <a:off x="1781666" y="2736502"/>
            <a:ext cx="90265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451A5"/>
                </a:solidFill>
                <a:effectLst/>
                <a:latin typeface="Arial Narrow" panose="020B0606020202030204" pitchFamily="34" charset="0"/>
              </a:rPr>
              <a:t>*</a:t>
            </a:r>
            <a:r>
              <a:rPr lang="en-US" sz="2800" b="0" dirty="0"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  The product categories were not that important</a:t>
            </a:r>
          </a:p>
          <a:p>
            <a:r>
              <a:rPr lang="en-US" sz="2800" b="0" dirty="0">
                <a:solidFill>
                  <a:srgbClr val="0451A5"/>
                </a:solidFill>
                <a:effectLst/>
                <a:latin typeface="Arial Narrow" panose="020B0606020202030204" pitchFamily="34" charset="0"/>
              </a:rPr>
              <a:t>*</a:t>
            </a:r>
            <a:r>
              <a:rPr lang="en-US" sz="2800" b="0" dirty="0"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  The unit price and temperature were important in predicting stock</a:t>
            </a:r>
          </a:p>
          <a:p>
            <a:r>
              <a:rPr lang="en-US" sz="2800" b="0" dirty="0">
                <a:solidFill>
                  <a:srgbClr val="0451A5"/>
                </a:solidFill>
                <a:effectLst/>
                <a:latin typeface="Arial Narrow" panose="020B0606020202030204" pitchFamily="34" charset="0"/>
              </a:rPr>
              <a:t>*</a:t>
            </a:r>
            <a:r>
              <a:rPr lang="en-US" sz="2800" b="0" dirty="0"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  The hour of day was also important for predicting stock</a:t>
            </a:r>
          </a:p>
        </p:txBody>
      </p:sp>
    </p:spTree>
    <p:extLst>
      <p:ext uri="{BB962C8B-B14F-4D97-AF65-F5344CB8AC3E}">
        <p14:creationId xmlns:p14="http://schemas.microsoft.com/office/powerpoint/2010/main" val="1066438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Dahiya</dc:creator>
  <cp:lastModifiedBy>Anuj Dahiya</cp:lastModifiedBy>
  <cp:revision>1</cp:revision>
  <dcterms:created xsi:type="dcterms:W3CDTF">2024-02-27T05:06:20Z</dcterms:created>
  <dcterms:modified xsi:type="dcterms:W3CDTF">2024-02-27T05:09:16Z</dcterms:modified>
</cp:coreProperties>
</file>