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43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676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6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30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7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35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9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90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0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7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FA0D-F830-407F-BA6A-36CD0FC992C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11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590157-FB67-2999-9B7F-2DF54F2C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90" y="211817"/>
            <a:ext cx="7357684" cy="763544"/>
          </a:xfrm>
        </p:spPr>
        <p:txBody>
          <a:bodyPr/>
          <a:lstStyle/>
          <a:p>
            <a:r>
              <a:rPr lang="en-IN" dirty="0"/>
              <a:t>TASK-2 COGNIZANT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EA0C-77EB-072C-47B1-B3C9FA0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90" y="1593817"/>
            <a:ext cx="3691376" cy="35257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13232">
              <a:spcBef>
                <a:spcPts val="78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Modelling:</a:t>
            </a:r>
          </a:p>
          <a:p>
            <a:pPr marL="267462" indent="-178308" defTabSz="713232">
              <a:spcBef>
                <a:spcPts val="78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data in the 3 tables will be used.</a:t>
            </a:r>
            <a:endParaRPr lang="en-US" sz="3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B37F81-78DA-99A9-9647-8459E6386140}"/>
              </a:ext>
            </a:extLst>
          </p:cNvPr>
          <p:cNvSpPr txBox="1">
            <a:spLocks/>
          </p:cNvSpPr>
          <p:nvPr/>
        </p:nvSpPr>
        <p:spPr>
          <a:xfrm>
            <a:off x="4870853" y="1593817"/>
            <a:ext cx="4752117" cy="4423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13232">
              <a:spcBef>
                <a:spcPts val="780"/>
              </a:spcBef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Strategic Planning:</a:t>
            </a:r>
          </a:p>
          <a:p>
            <a:pPr algn="l" defTabSz="713232">
              <a:spcBef>
                <a:spcPts val="780"/>
              </a:spcBef>
            </a:pP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preparation: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data model to merge the data and clean the data.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engineering: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features.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the data into a suitable format for machine learning.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building: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algorithms with cross-validation.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performance metrics.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3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TASK-2 COGNIZANT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</dc:title>
  <dc:creator>Eden Grandclaud</dc:creator>
  <cp:lastModifiedBy>Anuj Dahiya</cp:lastModifiedBy>
  <cp:revision>3</cp:revision>
  <dcterms:created xsi:type="dcterms:W3CDTF">2023-08-09T15:39:29Z</dcterms:created>
  <dcterms:modified xsi:type="dcterms:W3CDTF">2024-02-24T08:39:12Z</dcterms:modified>
</cp:coreProperties>
</file>