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93" r:id="rId8"/>
    <p:sldId id="279" r:id="rId9"/>
    <p:sldId id="284" r:id="rId10"/>
    <p:sldId id="277" r:id="rId11"/>
    <p:sldId id="285" r:id="rId12"/>
    <p:sldId id="282" r:id="rId13"/>
    <p:sldId id="29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" userId="9b25f88d45bd7102" providerId="LiveId" clId="{A0BE82B0-0A20-42EC-B927-C87ACEE43900}"/>
    <pc:docChg chg="undo custSel addSld delSld modSld sldOrd">
      <pc:chgData name="Aditya" userId="9b25f88d45bd7102" providerId="LiveId" clId="{A0BE82B0-0A20-42EC-B927-C87ACEE43900}" dt="2023-07-17T11:21:47.496" v="3782" actId="20577"/>
      <pc:docMkLst>
        <pc:docMk/>
      </pc:docMkLst>
      <pc:sldChg chg="addSp delSp modSp mod">
        <pc:chgData name="Aditya" userId="9b25f88d45bd7102" providerId="LiveId" clId="{A0BE82B0-0A20-42EC-B927-C87ACEE43900}" dt="2023-07-17T11:13:16.031" v="3614" actId="20577"/>
        <pc:sldMkLst>
          <pc:docMk/>
          <pc:sldMk cId="2775535166" sldId="275"/>
        </pc:sldMkLst>
        <pc:spChg chg="mod">
          <ac:chgData name="Aditya" userId="9b25f88d45bd7102" providerId="LiveId" clId="{A0BE82B0-0A20-42EC-B927-C87ACEE43900}" dt="2023-07-17T10:17:53.878" v="839" actId="20577"/>
          <ac:spMkLst>
            <pc:docMk/>
            <pc:sldMk cId="2775535166" sldId="275"/>
            <ac:spMk id="9" creationId="{78024C77-A2F8-1ABA-5412-E6BB88B5FA1B}"/>
          </ac:spMkLst>
        </pc:spChg>
        <pc:spChg chg="mod">
          <ac:chgData name="Aditya" userId="9b25f88d45bd7102" providerId="LiveId" clId="{A0BE82B0-0A20-42EC-B927-C87ACEE43900}" dt="2023-07-17T09:39:10.708" v="116" actId="20577"/>
          <ac:spMkLst>
            <pc:docMk/>
            <pc:sldMk cId="2775535166" sldId="275"/>
            <ac:spMk id="18" creationId="{241202DB-E499-EB19-8A48-A3301DA59ED7}"/>
          </ac:spMkLst>
        </pc:spChg>
        <pc:spChg chg="mod">
          <ac:chgData name="Aditya" userId="9b25f88d45bd7102" providerId="LiveId" clId="{A0BE82B0-0A20-42EC-B927-C87ACEE43900}" dt="2023-07-17T11:13:16.031" v="3614" actId="20577"/>
          <ac:spMkLst>
            <pc:docMk/>
            <pc:sldMk cId="2775535166" sldId="275"/>
            <ac:spMk id="20" creationId="{1664F554-8F3F-2148-FE86-1FE8F66B856B}"/>
          </ac:spMkLst>
        </pc:spChg>
        <pc:spChg chg="mod">
          <ac:chgData name="Aditya" userId="9b25f88d45bd7102" providerId="LiveId" clId="{A0BE82B0-0A20-42EC-B927-C87ACEE43900}" dt="2023-07-17T09:38:10.798" v="65" actId="20577"/>
          <ac:spMkLst>
            <pc:docMk/>
            <pc:sldMk cId="2775535166" sldId="275"/>
            <ac:spMk id="22" creationId="{D5402852-C1AD-6A4E-DAA7-0AE582A742FD}"/>
          </ac:spMkLst>
        </pc:spChg>
        <pc:spChg chg="mod">
          <ac:chgData name="Aditya" userId="9b25f88d45bd7102" providerId="LiveId" clId="{A0BE82B0-0A20-42EC-B927-C87ACEE43900}" dt="2023-07-17T09:38:24.852" v="93" actId="20577"/>
          <ac:spMkLst>
            <pc:docMk/>
            <pc:sldMk cId="2775535166" sldId="275"/>
            <ac:spMk id="24" creationId="{ABF1D337-2A3C-A0FB-A6CD-5E4B9D6DFD91}"/>
          </ac:spMkLst>
        </pc:spChg>
        <pc:picChg chg="add del mod">
          <ac:chgData name="Aditya" userId="9b25f88d45bd7102" providerId="LiveId" clId="{A0BE82B0-0A20-42EC-B927-C87ACEE43900}" dt="2023-07-17T09:55:13.292" v="457"/>
          <ac:picMkLst>
            <pc:docMk/>
            <pc:sldMk cId="2775535166" sldId="275"/>
            <ac:picMk id="10" creationId="{81199254-3897-4D5E-8B3C-DAB4DE510279}"/>
          </ac:picMkLst>
        </pc:picChg>
        <pc:picChg chg="add mod">
          <ac:chgData name="Aditya" userId="9b25f88d45bd7102" providerId="LiveId" clId="{A0BE82B0-0A20-42EC-B927-C87ACEE43900}" dt="2023-07-17T09:55:41.935" v="463" actId="14100"/>
          <ac:picMkLst>
            <pc:docMk/>
            <pc:sldMk cId="2775535166" sldId="275"/>
            <ac:picMk id="11" creationId="{43EA366F-7EAF-4CEB-A7D8-6ECEE4CC5FB3}"/>
          </ac:picMkLst>
        </pc:picChg>
      </pc:sldChg>
      <pc:sldChg chg="addSp delSp modSp mod">
        <pc:chgData name="Aditya" userId="9b25f88d45bd7102" providerId="LiveId" clId="{A0BE82B0-0A20-42EC-B927-C87ACEE43900}" dt="2023-07-17T11:16:47.413" v="3692" actId="478"/>
        <pc:sldMkLst>
          <pc:docMk/>
          <pc:sldMk cId="77554804" sldId="276"/>
        </pc:sldMkLst>
        <pc:spChg chg="add del mod">
          <ac:chgData name="Aditya" userId="9b25f88d45bd7102" providerId="LiveId" clId="{A0BE82B0-0A20-42EC-B927-C87ACEE43900}" dt="2023-07-17T10:08:14.635" v="684" actId="931"/>
          <ac:spMkLst>
            <pc:docMk/>
            <pc:sldMk cId="77554804" sldId="276"/>
            <ac:spMk id="3" creationId="{EF8C77F7-F5D6-4F48-92B3-BEAFCD63AA4B}"/>
          </ac:spMkLst>
        </pc:spChg>
        <pc:spChg chg="mod">
          <ac:chgData name="Aditya" userId="9b25f88d45bd7102" providerId="LiveId" clId="{A0BE82B0-0A20-42EC-B927-C87ACEE43900}" dt="2023-07-17T10:02:42.765" v="531" actId="14100"/>
          <ac:spMkLst>
            <pc:docMk/>
            <pc:sldMk cId="77554804" sldId="276"/>
            <ac:spMk id="5" creationId="{81D18537-D028-9E9C-FB87-93F24955DFC7}"/>
          </ac:spMkLst>
        </pc:spChg>
        <pc:spChg chg="add del mod">
          <ac:chgData name="Aditya" userId="9b25f88d45bd7102" providerId="LiveId" clId="{A0BE82B0-0A20-42EC-B927-C87ACEE43900}" dt="2023-07-17T10:13:53.353" v="764" actId="931"/>
          <ac:spMkLst>
            <pc:docMk/>
            <pc:sldMk cId="77554804" sldId="276"/>
            <ac:spMk id="13" creationId="{271F1907-E215-419B-B1F3-E879A131D33C}"/>
          </ac:spMkLst>
        </pc:spChg>
        <pc:spChg chg="mod">
          <ac:chgData name="Aditya" userId="9b25f88d45bd7102" providerId="LiveId" clId="{A0BE82B0-0A20-42EC-B927-C87ACEE43900}" dt="2023-07-17T11:13:25.528" v="3622" actId="20577"/>
          <ac:spMkLst>
            <pc:docMk/>
            <pc:sldMk cId="77554804" sldId="276"/>
            <ac:spMk id="18" creationId="{59AC624B-4FD9-E308-F182-08902D49A82B}"/>
          </ac:spMkLst>
        </pc:spChg>
        <pc:spChg chg="add del mod">
          <ac:chgData name="Aditya" userId="9b25f88d45bd7102" providerId="LiveId" clId="{A0BE82B0-0A20-42EC-B927-C87ACEE43900}" dt="2023-07-17T11:16:47.413" v="3692" actId="478"/>
          <ac:spMkLst>
            <pc:docMk/>
            <pc:sldMk cId="77554804" sldId="276"/>
            <ac:spMk id="19" creationId="{11E4E376-F59E-4141-B20F-CBF38C7D273F}"/>
          </ac:spMkLst>
        </pc:spChg>
        <pc:spChg chg="mod">
          <ac:chgData name="Aditya" userId="9b25f88d45bd7102" providerId="LiveId" clId="{A0BE82B0-0A20-42EC-B927-C87ACEE43900}" dt="2023-07-17T10:07:43.576" v="682" actId="12"/>
          <ac:spMkLst>
            <pc:docMk/>
            <pc:sldMk cId="77554804" sldId="276"/>
            <ac:spMk id="20" creationId="{CC0093B1-77CC-1E61-FB22-E136F94EABD2}"/>
          </ac:spMkLst>
        </pc:spChg>
        <pc:picChg chg="add del mod modCrop">
          <ac:chgData name="Aditya" userId="9b25f88d45bd7102" providerId="LiveId" clId="{A0BE82B0-0A20-42EC-B927-C87ACEE43900}" dt="2023-07-17T10:08:49.754" v="693" actId="478"/>
          <ac:picMkLst>
            <pc:docMk/>
            <pc:sldMk cId="77554804" sldId="276"/>
            <ac:picMk id="7" creationId="{CAC8DDB6-696A-444E-9106-2C8E0AD79EB9}"/>
          </ac:picMkLst>
        </pc:picChg>
        <pc:picChg chg="add del mod">
          <ac:chgData name="Aditya" userId="9b25f88d45bd7102" providerId="LiveId" clId="{A0BE82B0-0A20-42EC-B927-C87ACEE43900}" dt="2023-07-17T09:55:10.258" v="456"/>
          <ac:picMkLst>
            <pc:docMk/>
            <pc:sldMk cId="77554804" sldId="276"/>
            <ac:picMk id="8" creationId="{89E705F1-8DBD-4E22-A41A-20FFA2815843}"/>
          </ac:picMkLst>
        </pc:picChg>
        <pc:picChg chg="add mod">
          <ac:chgData name="Aditya" userId="9b25f88d45bd7102" providerId="LiveId" clId="{A0BE82B0-0A20-42EC-B927-C87ACEE43900}" dt="2023-07-17T09:55:52.337" v="467"/>
          <ac:picMkLst>
            <pc:docMk/>
            <pc:sldMk cId="77554804" sldId="276"/>
            <ac:picMk id="10" creationId="{5EBEB183-E03A-4A67-861C-EEB5D3EB2A01}"/>
          </ac:picMkLst>
        </pc:picChg>
        <pc:picChg chg="del">
          <ac:chgData name="Aditya" userId="9b25f88d45bd7102" providerId="LiveId" clId="{A0BE82B0-0A20-42EC-B927-C87ACEE43900}" dt="2023-07-17T10:08:10.387" v="683" actId="478"/>
          <ac:picMkLst>
            <pc:docMk/>
            <pc:sldMk cId="77554804" sldId="276"/>
            <ac:picMk id="12" creationId="{8C4B5C6A-45B4-1976-622A-4CEB4E3211BC}"/>
          </ac:picMkLst>
        </pc:picChg>
        <pc:picChg chg="add mod modCrop">
          <ac:chgData name="Aditya" userId="9b25f88d45bd7102" providerId="LiveId" clId="{A0BE82B0-0A20-42EC-B927-C87ACEE43900}" dt="2023-07-17T10:14:35.134" v="768" actId="18131"/>
          <ac:picMkLst>
            <pc:docMk/>
            <pc:sldMk cId="77554804" sldId="276"/>
            <ac:picMk id="15" creationId="{B1980596-9665-4BC3-ACB1-C91693AC6D76}"/>
          </ac:picMkLst>
        </pc:picChg>
      </pc:sldChg>
      <pc:sldChg chg="addSp modSp mod ord">
        <pc:chgData name="Aditya" userId="9b25f88d45bd7102" providerId="LiveId" clId="{A0BE82B0-0A20-42EC-B927-C87ACEE43900}" dt="2023-07-17T11:09:05.923" v="3214" actId="255"/>
        <pc:sldMkLst>
          <pc:docMk/>
          <pc:sldMk cId="2478079616" sldId="277"/>
        </pc:sldMkLst>
        <pc:spChg chg="mod">
          <ac:chgData name="Aditya" userId="9b25f88d45bd7102" providerId="LiveId" clId="{A0BE82B0-0A20-42EC-B927-C87ACEE43900}" dt="2023-07-17T10:52:58.142" v="2424" actId="1076"/>
          <ac:spMkLst>
            <pc:docMk/>
            <pc:sldMk cId="2478079616" sldId="277"/>
            <ac:spMk id="19" creationId="{FC101F03-8617-09D4-619B-F38E2F0A4F15}"/>
          </ac:spMkLst>
        </pc:spChg>
        <pc:spChg chg="mod">
          <ac:chgData name="Aditya" userId="9b25f88d45bd7102" providerId="LiveId" clId="{A0BE82B0-0A20-42EC-B927-C87ACEE43900}" dt="2023-07-17T11:09:05.923" v="3214" actId="255"/>
          <ac:spMkLst>
            <pc:docMk/>
            <pc:sldMk cId="2478079616" sldId="277"/>
            <ac:spMk id="46" creationId="{4D761329-3BEF-0173-1328-A4DB26572AFF}"/>
          </ac:spMkLst>
        </pc:spChg>
        <pc:picChg chg="add mod">
          <ac:chgData name="Aditya" userId="9b25f88d45bd7102" providerId="LiveId" clId="{A0BE82B0-0A20-42EC-B927-C87ACEE43900}" dt="2023-07-17T09:55:54.935" v="468"/>
          <ac:picMkLst>
            <pc:docMk/>
            <pc:sldMk cId="2478079616" sldId="277"/>
            <ac:picMk id="5" creationId="{B6901FA6-393D-4880-8B48-C5FF90DD8E78}"/>
          </ac:picMkLst>
        </pc:picChg>
      </pc:sldChg>
      <pc:sldChg chg="addSp modSp add del">
        <pc:chgData name="Aditya" userId="9b25f88d45bd7102" providerId="LiveId" clId="{A0BE82B0-0A20-42EC-B927-C87ACEE43900}" dt="2023-07-17T10:51:53.343" v="2355" actId="47"/>
        <pc:sldMkLst>
          <pc:docMk/>
          <pc:sldMk cId="1640288181" sldId="278"/>
        </pc:sldMkLst>
        <pc:picChg chg="add mod">
          <ac:chgData name="Aditya" userId="9b25f88d45bd7102" providerId="LiveId" clId="{A0BE82B0-0A20-42EC-B927-C87ACEE43900}" dt="2023-07-17T09:55:56.889" v="469"/>
          <ac:picMkLst>
            <pc:docMk/>
            <pc:sldMk cId="1640288181" sldId="278"/>
            <ac:picMk id="6" creationId="{13A37501-71EC-4056-858D-48A2C1921612}"/>
          </ac:picMkLst>
        </pc:picChg>
      </pc:sldChg>
      <pc:sldChg chg="addSp delSp modSp mod ord">
        <pc:chgData name="Aditya" userId="9b25f88d45bd7102" providerId="LiveId" clId="{A0BE82B0-0A20-42EC-B927-C87ACEE43900}" dt="2023-07-17T11:13:40.459" v="3623" actId="1076"/>
        <pc:sldMkLst>
          <pc:docMk/>
          <pc:sldMk cId="1246021298" sldId="279"/>
        </pc:sldMkLst>
        <pc:spChg chg="mod">
          <ac:chgData name="Aditya" userId="9b25f88d45bd7102" providerId="LiveId" clId="{A0BE82B0-0A20-42EC-B927-C87ACEE43900}" dt="2023-07-17T10:11:53.015" v="732" actId="20577"/>
          <ac:spMkLst>
            <pc:docMk/>
            <pc:sldMk cId="1246021298" sldId="279"/>
            <ac:spMk id="3" creationId="{4379BBF1-9BC2-6DCE-0154-8873469878A5}"/>
          </ac:spMkLst>
        </pc:spChg>
        <pc:spChg chg="add del mod">
          <ac:chgData name="Aditya" userId="9b25f88d45bd7102" providerId="LiveId" clId="{A0BE82B0-0A20-42EC-B927-C87ACEE43900}" dt="2023-07-17T10:22:55.436" v="864" actId="478"/>
          <ac:spMkLst>
            <pc:docMk/>
            <pc:sldMk cId="1246021298" sldId="279"/>
            <ac:spMk id="4" creationId="{FAC36FEB-4A3B-4BD2-BCD7-8DD3EBA5D5F9}"/>
          </ac:spMkLst>
        </pc:spChg>
        <pc:spChg chg="del">
          <ac:chgData name="Aditya" userId="9b25f88d45bd7102" providerId="LiveId" clId="{A0BE82B0-0A20-42EC-B927-C87ACEE43900}" dt="2023-07-17T10:13:05.906" v="760" actId="478"/>
          <ac:spMkLst>
            <pc:docMk/>
            <pc:sldMk cId="1246021298" sldId="279"/>
            <ac:spMk id="5" creationId="{6229630B-7BF6-61B1-6AAC-BA71F50283DD}"/>
          </ac:spMkLst>
        </pc:spChg>
        <pc:spChg chg="add mod">
          <ac:chgData name="Aditya" userId="9b25f88d45bd7102" providerId="LiveId" clId="{A0BE82B0-0A20-42EC-B927-C87ACEE43900}" dt="2023-07-17T11:13:40.459" v="3623" actId="1076"/>
          <ac:spMkLst>
            <pc:docMk/>
            <pc:sldMk cId="1246021298" sldId="279"/>
            <ac:spMk id="9" creationId="{55F7FDEE-BAF1-4AD0-983B-AD436B6EE253}"/>
          </ac:spMkLst>
        </pc:spChg>
        <pc:spChg chg="add del mod">
          <ac:chgData name="Aditya" userId="9b25f88d45bd7102" providerId="LiveId" clId="{A0BE82B0-0A20-42EC-B927-C87ACEE43900}" dt="2023-07-17T10:12:30.848" v="753"/>
          <ac:spMkLst>
            <pc:docMk/>
            <pc:sldMk cId="1246021298" sldId="279"/>
            <ac:spMk id="10" creationId="{F031D7CC-D21E-49B0-9E5D-AE71F13DCDAF}"/>
          </ac:spMkLst>
        </pc:spChg>
        <pc:spChg chg="add del mod">
          <ac:chgData name="Aditya" userId="9b25f88d45bd7102" providerId="LiveId" clId="{A0BE82B0-0A20-42EC-B927-C87ACEE43900}" dt="2023-07-17T10:22:53.633" v="860" actId="478"/>
          <ac:spMkLst>
            <pc:docMk/>
            <pc:sldMk cId="1246021298" sldId="279"/>
            <ac:spMk id="14" creationId="{AA5E46C9-6839-4945-822D-390F49973281}"/>
          </ac:spMkLst>
        </pc:spChg>
        <pc:graphicFrameChg chg="add del mod modGraphic">
          <ac:chgData name="Aditya" userId="9b25f88d45bd7102" providerId="LiveId" clId="{A0BE82B0-0A20-42EC-B927-C87ACEE43900}" dt="2023-07-17T10:35:25.942" v="1768" actId="20577"/>
          <ac:graphicFrameMkLst>
            <pc:docMk/>
            <pc:sldMk cId="1246021298" sldId="279"/>
            <ac:graphicFrameMk id="8" creationId="{7E5E2BDF-8ED2-40CB-B07C-B015E1420EA8}"/>
          </ac:graphicFrameMkLst>
        </pc:graphicFrameChg>
        <pc:graphicFrameChg chg="add del mod">
          <ac:chgData name="Aditya" userId="9b25f88d45bd7102" providerId="LiveId" clId="{A0BE82B0-0A20-42EC-B927-C87ACEE43900}" dt="2023-07-17T10:22:15.212" v="855"/>
          <ac:graphicFrameMkLst>
            <pc:docMk/>
            <pc:sldMk cId="1246021298" sldId="279"/>
            <ac:graphicFrameMk id="11" creationId="{71BE6370-2CC5-4C5A-A778-CD0480C600C0}"/>
          </ac:graphicFrameMkLst>
        </pc:graphicFrameChg>
        <pc:graphicFrameChg chg="add del mod modGraphic">
          <ac:chgData name="Aditya" userId="9b25f88d45bd7102" providerId="LiveId" clId="{A0BE82B0-0A20-42EC-B927-C87ACEE43900}" dt="2023-07-17T10:22:54.972" v="863"/>
          <ac:graphicFrameMkLst>
            <pc:docMk/>
            <pc:sldMk cId="1246021298" sldId="279"/>
            <ac:graphicFrameMk id="12" creationId="{828D7054-F60F-4162-9419-BFC759847BA2}"/>
          </ac:graphicFrameMkLst>
        </pc:graphicFrameChg>
        <pc:graphicFrameChg chg="add del mod">
          <ac:chgData name="Aditya" userId="9b25f88d45bd7102" providerId="LiveId" clId="{A0BE82B0-0A20-42EC-B927-C87ACEE43900}" dt="2023-07-17T10:26:17.452" v="973" actId="478"/>
          <ac:graphicFrameMkLst>
            <pc:docMk/>
            <pc:sldMk cId="1246021298" sldId="279"/>
            <ac:graphicFrameMk id="15" creationId="{084E8132-D21E-4D0A-89D9-87E322BDE4C1}"/>
          </ac:graphicFrameMkLst>
        </pc:graphicFrameChg>
        <pc:picChg chg="add mod">
          <ac:chgData name="Aditya" userId="9b25f88d45bd7102" providerId="LiveId" clId="{A0BE82B0-0A20-42EC-B927-C87ACEE43900}" dt="2023-07-17T09:55:59.056" v="470"/>
          <ac:picMkLst>
            <pc:docMk/>
            <pc:sldMk cId="1246021298" sldId="279"/>
            <ac:picMk id="7" creationId="{3A0CF9B7-FC62-492F-AA63-8949B6AA884D}"/>
          </ac:picMkLst>
        </pc:picChg>
        <pc:picChg chg="add del">
          <ac:chgData name="Aditya" userId="9b25f88d45bd7102" providerId="LiveId" clId="{A0BE82B0-0A20-42EC-B927-C87ACEE43900}" dt="2023-07-17T10:29:45.375" v="1056" actId="22"/>
          <ac:picMkLst>
            <pc:docMk/>
            <pc:sldMk cId="1246021298" sldId="279"/>
            <ac:picMk id="17" creationId="{32BD93E5-2554-4901-9176-89D6D5666AB0}"/>
          </ac:picMkLst>
        </pc:picChg>
      </pc:sldChg>
      <pc:sldChg chg="addSp modSp add del">
        <pc:chgData name="Aditya" userId="9b25f88d45bd7102" providerId="LiveId" clId="{A0BE82B0-0A20-42EC-B927-C87ACEE43900}" dt="2023-07-17T10:49:50.891" v="2257" actId="47"/>
        <pc:sldMkLst>
          <pc:docMk/>
          <pc:sldMk cId="2107888131" sldId="281"/>
        </pc:sldMkLst>
        <pc:picChg chg="add mod">
          <ac:chgData name="Aditya" userId="9b25f88d45bd7102" providerId="LiveId" clId="{A0BE82B0-0A20-42EC-B927-C87ACEE43900}" dt="2023-07-17T09:56:07.075" v="476" actId="1035"/>
          <ac:picMkLst>
            <pc:docMk/>
            <pc:sldMk cId="2107888131" sldId="281"/>
            <ac:picMk id="18" creationId="{07C4897F-7BF7-458F-BBC9-F5CE1AEEDDC2}"/>
          </ac:picMkLst>
        </pc:picChg>
      </pc:sldChg>
      <pc:sldChg chg="addSp delSp modSp mod ord">
        <pc:chgData name="Aditya" userId="9b25f88d45bd7102" providerId="LiveId" clId="{A0BE82B0-0A20-42EC-B927-C87ACEE43900}" dt="2023-07-17T11:16:16.163" v="3682" actId="18131"/>
        <pc:sldMkLst>
          <pc:docMk/>
          <pc:sldMk cId="3157109385" sldId="282"/>
        </pc:sldMkLst>
        <pc:spChg chg="add del mod">
          <ac:chgData name="Aditya" userId="9b25f88d45bd7102" providerId="LiveId" clId="{A0BE82B0-0A20-42EC-B927-C87ACEE43900}" dt="2023-07-17T09:43:16.644" v="140" actId="478"/>
          <ac:spMkLst>
            <pc:docMk/>
            <pc:sldMk cId="3157109385" sldId="282"/>
            <ac:spMk id="3" creationId="{72A87879-BF05-4362-88AE-F4B7EE1585C4}"/>
          </ac:spMkLst>
        </pc:spChg>
        <pc:spChg chg="mod">
          <ac:chgData name="Aditya" userId="9b25f88d45bd7102" providerId="LiveId" clId="{A0BE82B0-0A20-42EC-B927-C87ACEE43900}" dt="2023-07-17T09:52:03.625" v="448" actId="20577"/>
          <ac:spMkLst>
            <pc:docMk/>
            <pc:sldMk cId="3157109385" sldId="282"/>
            <ac:spMk id="4" creationId="{39CB1ACF-8F27-E766-B1CB-FC58BC47D7A9}"/>
          </ac:spMkLst>
        </pc:spChg>
        <pc:spChg chg="add del mod">
          <ac:chgData name="Aditya" userId="9b25f88d45bd7102" providerId="LiveId" clId="{A0BE82B0-0A20-42EC-B927-C87ACEE43900}" dt="2023-07-17T09:43:16.644" v="140" actId="478"/>
          <ac:spMkLst>
            <pc:docMk/>
            <pc:sldMk cId="3157109385" sldId="282"/>
            <ac:spMk id="6" creationId="{B7989B70-7EED-4B75-BB29-76A3BDC92643}"/>
          </ac:spMkLst>
        </pc:spChg>
        <pc:spChg chg="add del mod">
          <ac:chgData name="Aditya" userId="9b25f88d45bd7102" providerId="LiveId" clId="{A0BE82B0-0A20-42EC-B927-C87ACEE43900}" dt="2023-07-17T09:43:16.644" v="140" actId="478"/>
          <ac:spMkLst>
            <pc:docMk/>
            <pc:sldMk cId="3157109385" sldId="282"/>
            <ac:spMk id="8" creationId="{807D41F8-6DB9-47DC-8042-46EFFC4D493D}"/>
          </ac:spMkLst>
        </pc:spChg>
        <pc:spChg chg="add del mod">
          <ac:chgData name="Aditya" userId="9b25f88d45bd7102" providerId="LiveId" clId="{A0BE82B0-0A20-42EC-B927-C87ACEE43900}" dt="2023-07-17T09:43:16.644" v="140" actId="478"/>
          <ac:spMkLst>
            <pc:docMk/>
            <pc:sldMk cId="3157109385" sldId="282"/>
            <ac:spMk id="10" creationId="{98CFA457-9BE2-4DD8-A6B6-DCE766F28FF1}"/>
          </ac:spMkLst>
        </pc:spChg>
        <pc:spChg chg="add del mod">
          <ac:chgData name="Aditya" userId="9b25f88d45bd7102" providerId="LiveId" clId="{A0BE82B0-0A20-42EC-B927-C87ACEE43900}" dt="2023-07-17T09:43:16.644" v="140" actId="478"/>
          <ac:spMkLst>
            <pc:docMk/>
            <pc:sldMk cId="3157109385" sldId="282"/>
            <ac:spMk id="12" creationId="{BDB1BBB3-6688-4841-BDD8-DC916237B1F3}"/>
          </ac:spMkLst>
        </pc:spChg>
        <pc:spChg chg="add del mod">
          <ac:chgData name="Aditya" userId="9b25f88d45bd7102" providerId="LiveId" clId="{A0BE82B0-0A20-42EC-B927-C87ACEE43900}" dt="2023-07-17T09:43:16.644" v="140" actId="478"/>
          <ac:spMkLst>
            <pc:docMk/>
            <pc:sldMk cId="3157109385" sldId="282"/>
            <ac:spMk id="14" creationId="{F18F9BD6-97B6-4492-9549-44B7FDD74E75}"/>
          </ac:spMkLst>
        </pc:spChg>
        <pc:spChg chg="add del mod">
          <ac:chgData name="Aditya" userId="9b25f88d45bd7102" providerId="LiveId" clId="{A0BE82B0-0A20-42EC-B927-C87ACEE43900}" dt="2023-07-17T09:43:39.652" v="144" actId="21"/>
          <ac:spMkLst>
            <pc:docMk/>
            <pc:sldMk cId="3157109385" sldId="282"/>
            <ac:spMk id="16" creationId="{D08915FC-EE06-43C0-A76D-0FC4BC5EAA10}"/>
          </ac:spMkLst>
        </pc:spChg>
        <pc:spChg chg="add del mod">
          <ac:chgData name="Aditya" userId="9b25f88d45bd7102" providerId="LiveId" clId="{A0BE82B0-0A20-42EC-B927-C87ACEE43900}" dt="2023-07-17T09:43:39.652" v="144" actId="21"/>
          <ac:spMkLst>
            <pc:docMk/>
            <pc:sldMk cId="3157109385" sldId="282"/>
            <ac:spMk id="18" creationId="{AD4CBA67-306C-4687-869E-A49E75FAA914}"/>
          </ac:spMkLst>
        </pc:spChg>
        <pc:spChg chg="add del mod">
          <ac:chgData name="Aditya" userId="9b25f88d45bd7102" providerId="LiveId" clId="{A0BE82B0-0A20-42EC-B927-C87ACEE43900}" dt="2023-07-17T09:43:39.652" v="144" actId="21"/>
          <ac:spMkLst>
            <pc:docMk/>
            <pc:sldMk cId="3157109385" sldId="282"/>
            <ac:spMk id="20" creationId="{7F83F6FD-41A6-47E8-8CAD-50E8CD2E0070}"/>
          </ac:spMkLst>
        </pc:spChg>
        <pc:spChg chg="add del mod">
          <ac:chgData name="Aditya" userId="9b25f88d45bd7102" providerId="LiveId" clId="{A0BE82B0-0A20-42EC-B927-C87ACEE43900}" dt="2023-07-17T09:43:39.652" v="144" actId="21"/>
          <ac:spMkLst>
            <pc:docMk/>
            <pc:sldMk cId="3157109385" sldId="282"/>
            <ac:spMk id="22" creationId="{1789A142-84FB-4132-8EEC-3793322374F0}"/>
          </ac:spMkLst>
        </pc:spChg>
        <pc:spChg chg="add del mod">
          <ac:chgData name="Aditya" userId="9b25f88d45bd7102" providerId="LiveId" clId="{A0BE82B0-0A20-42EC-B927-C87ACEE43900}" dt="2023-07-17T09:43:39.652" v="144" actId="21"/>
          <ac:spMkLst>
            <pc:docMk/>
            <pc:sldMk cId="3157109385" sldId="282"/>
            <ac:spMk id="24" creationId="{ED9D0987-A730-4A98-A7A3-B4BF872AFB87}"/>
          </ac:spMkLst>
        </pc:spChg>
        <pc:spChg chg="add del mod">
          <ac:chgData name="Aditya" userId="9b25f88d45bd7102" providerId="LiveId" clId="{A0BE82B0-0A20-42EC-B927-C87ACEE43900}" dt="2023-07-17T09:43:39.652" v="144" actId="21"/>
          <ac:spMkLst>
            <pc:docMk/>
            <pc:sldMk cId="3157109385" sldId="282"/>
            <ac:spMk id="26" creationId="{B7B67E42-DEB2-46CF-A9ED-A01E09C62FDE}"/>
          </ac:spMkLst>
        </pc:spChg>
        <pc:spChg chg="add del mod">
          <ac:chgData name="Aditya" userId="9b25f88d45bd7102" providerId="LiveId" clId="{A0BE82B0-0A20-42EC-B927-C87ACEE43900}" dt="2023-07-17T09:44:52.365" v="295" actId="478"/>
          <ac:spMkLst>
            <pc:docMk/>
            <pc:sldMk cId="3157109385" sldId="282"/>
            <ac:spMk id="28" creationId="{AA2C4758-411F-4607-B728-BBCD83CDA982}"/>
          </ac:spMkLst>
        </pc:spChg>
        <pc:spChg chg="add del mod">
          <ac:chgData name="Aditya" userId="9b25f88d45bd7102" providerId="LiveId" clId="{A0BE82B0-0A20-42EC-B927-C87ACEE43900}" dt="2023-07-17T09:47:36.766" v="366" actId="478"/>
          <ac:spMkLst>
            <pc:docMk/>
            <pc:sldMk cId="3157109385" sldId="282"/>
            <ac:spMk id="30" creationId="{48759289-A050-49C2-A432-3E5A21354012}"/>
          </ac:spMkLst>
        </pc:spChg>
        <pc:spChg chg="add del mod">
          <ac:chgData name="Aditya" userId="9b25f88d45bd7102" providerId="LiveId" clId="{A0BE82B0-0A20-42EC-B927-C87ACEE43900}" dt="2023-07-17T09:47:59.342" v="381" actId="478"/>
          <ac:spMkLst>
            <pc:docMk/>
            <pc:sldMk cId="3157109385" sldId="282"/>
            <ac:spMk id="32" creationId="{3FD04B69-CF13-4D32-B2A9-D00F5B5BFFB1}"/>
          </ac:spMkLst>
        </pc:spChg>
        <pc:spChg chg="add del mod">
          <ac:chgData name="Aditya" userId="9b25f88d45bd7102" providerId="LiveId" clId="{A0BE82B0-0A20-42EC-B927-C87ACEE43900}" dt="2023-07-17T09:49:59.135" v="416" actId="21"/>
          <ac:spMkLst>
            <pc:docMk/>
            <pc:sldMk cId="3157109385" sldId="282"/>
            <ac:spMk id="34" creationId="{3AED3E81-45BE-4D15-B570-2AFEBB474781}"/>
          </ac:spMkLst>
        </pc:spChg>
        <pc:spChg chg="add del mod">
          <ac:chgData name="Aditya" userId="9b25f88d45bd7102" providerId="LiveId" clId="{A0BE82B0-0A20-42EC-B927-C87ACEE43900}" dt="2023-07-17T09:49:59.135" v="416" actId="21"/>
          <ac:spMkLst>
            <pc:docMk/>
            <pc:sldMk cId="3157109385" sldId="282"/>
            <ac:spMk id="36" creationId="{6744B709-AF56-49CD-909C-2AB62853158D}"/>
          </ac:spMkLst>
        </pc:spChg>
        <pc:spChg chg="add del mod">
          <ac:chgData name="Aditya" userId="9b25f88d45bd7102" providerId="LiveId" clId="{A0BE82B0-0A20-42EC-B927-C87ACEE43900}" dt="2023-07-17T09:49:59.135" v="416" actId="21"/>
          <ac:spMkLst>
            <pc:docMk/>
            <pc:sldMk cId="3157109385" sldId="282"/>
            <ac:spMk id="38" creationId="{538A9088-AAB8-4F68-BA02-807143D09462}"/>
          </ac:spMkLst>
        </pc:spChg>
        <pc:spChg chg="add del mod">
          <ac:chgData name="Aditya" userId="9b25f88d45bd7102" providerId="LiveId" clId="{A0BE82B0-0A20-42EC-B927-C87ACEE43900}" dt="2023-07-17T09:49:59.135" v="416" actId="21"/>
          <ac:spMkLst>
            <pc:docMk/>
            <pc:sldMk cId="3157109385" sldId="282"/>
            <ac:spMk id="40" creationId="{60A07FA8-1E0E-4097-966A-60F6765A6F53}"/>
          </ac:spMkLst>
        </pc:spChg>
        <pc:spChg chg="add del mod">
          <ac:chgData name="Aditya" userId="9b25f88d45bd7102" providerId="LiveId" clId="{A0BE82B0-0A20-42EC-B927-C87ACEE43900}" dt="2023-07-17T09:49:59.135" v="416" actId="21"/>
          <ac:spMkLst>
            <pc:docMk/>
            <pc:sldMk cId="3157109385" sldId="282"/>
            <ac:spMk id="43" creationId="{DBF7726D-0EC4-497D-A21C-EF98348CA290}"/>
          </ac:spMkLst>
        </pc:spChg>
        <pc:spChg chg="add del mod">
          <ac:chgData name="Aditya" userId="9b25f88d45bd7102" providerId="LiveId" clId="{A0BE82B0-0A20-42EC-B927-C87ACEE43900}" dt="2023-07-17T10:39:49.648" v="1943" actId="478"/>
          <ac:spMkLst>
            <pc:docMk/>
            <pc:sldMk cId="3157109385" sldId="282"/>
            <ac:spMk id="45" creationId="{7C609A7B-5CE6-4C59-B396-B6615B789D3A}"/>
          </ac:spMkLst>
        </pc:spChg>
        <pc:spChg chg="mod">
          <ac:chgData name="Aditya" userId="9b25f88d45bd7102" providerId="LiveId" clId="{A0BE82B0-0A20-42EC-B927-C87ACEE43900}" dt="2023-07-17T09:51:56.181" v="439" actId="20577"/>
          <ac:spMkLst>
            <pc:docMk/>
            <pc:sldMk cId="3157109385" sldId="282"/>
            <ac:spMk id="56" creationId="{19576725-5FD5-0E5D-4FD3-2E35020D8306}"/>
          </ac:spMkLst>
        </pc:spChg>
        <pc:spChg chg="add del">
          <ac:chgData name="Aditya" userId="9b25f88d45bd7102" providerId="LiveId" clId="{A0BE82B0-0A20-42EC-B927-C87ACEE43900}" dt="2023-07-17T09:43:17.414" v="141" actId="21"/>
          <ac:spMkLst>
            <pc:docMk/>
            <pc:sldMk cId="3157109385" sldId="282"/>
            <ac:spMk id="104" creationId="{518FD4E8-9A30-D19A-0CE1-E025FDE22A18}"/>
          </ac:spMkLst>
        </pc:spChg>
        <pc:spChg chg="del mod">
          <ac:chgData name="Aditya" userId="9b25f88d45bd7102" providerId="LiveId" clId="{A0BE82B0-0A20-42EC-B927-C87ACEE43900}" dt="2023-07-17T09:49:47.563" v="415" actId="21"/>
          <ac:spMkLst>
            <pc:docMk/>
            <pc:sldMk cId="3157109385" sldId="282"/>
            <ac:spMk id="106" creationId="{C3F4B58A-E166-D531-6B68-03C6AC16DFE0}"/>
          </ac:spMkLst>
        </pc:spChg>
        <pc:spChg chg="del mod">
          <ac:chgData name="Aditya" userId="9b25f88d45bd7102" providerId="LiveId" clId="{A0BE82B0-0A20-42EC-B927-C87ACEE43900}" dt="2023-07-17T09:49:47.563" v="415" actId="21"/>
          <ac:spMkLst>
            <pc:docMk/>
            <pc:sldMk cId="3157109385" sldId="282"/>
            <ac:spMk id="108" creationId="{9DD2EF71-C588-557C-6805-3BA27A14E29B}"/>
          </ac:spMkLst>
        </pc:spChg>
        <pc:spChg chg="del mod">
          <ac:chgData name="Aditya" userId="9b25f88d45bd7102" providerId="LiveId" clId="{A0BE82B0-0A20-42EC-B927-C87ACEE43900}" dt="2023-07-17T09:49:47.563" v="415" actId="21"/>
          <ac:spMkLst>
            <pc:docMk/>
            <pc:sldMk cId="3157109385" sldId="282"/>
            <ac:spMk id="110" creationId="{A8D8F964-5152-933F-0FD8-0441EF137004}"/>
          </ac:spMkLst>
        </pc:spChg>
        <pc:spChg chg="mod">
          <ac:chgData name="Aditya" userId="9b25f88d45bd7102" providerId="LiveId" clId="{A0BE82B0-0A20-42EC-B927-C87ACEE43900}" dt="2023-07-17T09:49:32.906" v="414" actId="20577"/>
          <ac:spMkLst>
            <pc:docMk/>
            <pc:sldMk cId="3157109385" sldId="282"/>
            <ac:spMk id="112" creationId="{18AF0A56-DD67-89FC-BFA3-15B61F65CDDA}"/>
          </ac:spMkLst>
        </pc:spChg>
        <pc:spChg chg="del mod">
          <ac:chgData name="Aditya" userId="9b25f88d45bd7102" providerId="LiveId" clId="{A0BE82B0-0A20-42EC-B927-C87ACEE43900}" dt="2023-07-17T09:49:47.563" v="415" actId="21"/>
          <ac:spMkLst>
            <pc:docMk/>
            <pc:sldMk cId="3157109385" sldId="282"/>
            <ac:spMk id="114" creationId="{DA3CD37D-77A2-AD3B-C73E-09D174DD7546}"/>
          </ac:spMkLst>
        </pc:spChg>
        <pc:spChg chg="del mod">
          <ac:chgData name="Aditya" userId="9b25f88d45bd7102" providerId="LiveId" clId="{A0BE82B0-0A20-42EC-B927-C87ACEE43900}" dt="2023-07-17T09:49:47.563" v="415" actId="21"/>
          <ac:spMkLst>
            <pc:docMk/>
            <pc:sldMk cId="3157109385" sldId="282"/>
            <ac:spMk id="116" creationId="{F6ED7D00-5342-1D60-DDDB-D53A1710D96C}"/>
          </ac:spMkLst>
        </pc:spChg>
        <pc:spChg chg="add del">
          <ac:chgData name="Aditya" userId="9b25f88d45bd7102" providerId="LiveId" clId="{A0BE82B0-0A20-42EC-B927-C87ACEE43900}" dt="2023-07-17T09:43:17.414" v="141" actId="21"/>
          <ac:spMkLst>
            <pc:docMk/>
            <pc:sldMk cId="3157109385" sldId="282"/>
            <ac:spMk id="118" creationId="{00CC9081-1965-5E10-5A66-018337A9F4FF}"/>
          </ac:spMkLst>
        </pc:spChg>
        <pc:spChg chg="mod">
          <ac:chgData name="Aditya" userId="9b25f88d45bd7102" providerId="LiveId" clId="{A0BE82B0-0A20-42EC-B927-C87ACEE43900}" dt="2023-07-17T10:41:28.851" v="1968"/>
          <ac:spMkLst>
            <pc:docMk/>
            <pc:sldMk cId="3157109385" sldId="282"/>
            <ac:spMk id="128" creationId="{F2B4F3E8-0A71-10C7-4719-C9FB478A9129}"/>
          </ac:spMkLst>
        </pc:spChg>
        <pc:spChg chg="mod">
          <ac:chgData name="Aditya" userId="9b25f88d45bd7102" providerId="LiveId" clId="{A0BE82B0-0A20-42EC-B927-C87ACEE43900}" dt="2023-07-17T10:41:12.060" v="1966"/>
          <ac:spMkLst>
            <pc:docMk/>
            <pc:sldMk cId="3157109385" sldId="282"/>
            <ac:spMk id="130" creationId="{D7A3F7B8-39FC-A0C3-B527-8DD7897C3C2A}"/>
          </ac:spMkLst>
        </pc:spChg>
        <pc:spChg chg="mod">
          <ac:chgData name="Aditya" userId="9b25f88d45bd7102" providerId="LiveId" clId="{A0BE82B0-0A20-42EC-B927-C87ACEE43900}" dt="2023-07-17T09:50:35.480" v="433" actId="20577"/>
          <ac:spMkLst>
            <pc:docMk/>
            <pc:sldMk cId="3157109385" sldId="282"/>
            <ac:spMk id="132" creationId="{86CBC7CA-4E3E-1E11-06FC-F3D5FEF919A6}"/>
          </ac:spMkLst>
        </pc:spChg>
        <pc:spChg chg="mod">
          <ac:chgData name="Aditya" userId="9b25f88d45bd7102" providerId="LiveId" clId="{A0BE82B0-0A20-42EC-B927-C87ACEE43900}" dt="2023-07-17T09:49:28.649" v="408" actId="20577"/>
          <ac:spMkLst>
            <pc:docMk/>
            <pc:sldMk cId="3157109385" sldId="282"/>
            <ac:spMk id="134" creationId="{EF408C39-F36B-8A49-1F7E-837E35969338}"/>
          </ac:spMkLst>
        </pc:spChg>
        <pc:spChg chg="mod">
          <ac:chgData name="Aditya" userId="9b25f88d45bd7102" providerId="LiveId" clId="{A0BE82B0-0A20-42EC-B927-C87ACEE43900}" dt="2023-07-17T10:40:08.999" v="1959" actId="20577"/>
          <ac:spMkLst>
            <pc:docMk/>
            <pc:sldMk cId="3157109385" sldId="282"/>
            <ac:spMk id="136" creationId="{9BEF75AB-A2CF-6495-E59F-B961022728C8}"/>
          </ac:spMkLst>
        </pc:spChg>
        <pc:spChg chg="mod">
          <ac:chgData name="Aditya" userId="9b25f88d45bd7102" providerId="LiveId" clId="{A0BE82B0-0A20-42EC-B927-C87ACEE43900}" dt="2023-07-17T10:41:19.366" v="1967"/>
          <ac:spMkLst>
            <pc:docMk/>
            <pc:sldMk cId="3157109385" sldId="282"/>
            <ac:spMk id="138" creationId="{204E9DAA-AA37-4F2D-9A54-5AA8DCEAB892}"/>
          </ac:spMkLst>
        </pc:spChg>
        <pc:spChg chg="add del">
          <ac:chgData name="Aditya" userId="9b25f88d45bd7102" providerId="LiveId" clId="{A0BE82B0-0A20-42EC-B927-C87ACEE43900}" dt="2023-07-17T09:43:17.414" v="141" actId="21"/>
          <ac:spMkLst>
            <pc:docMk/>
            <pc:sldMk cId="3157109385" sldId="282"/>
            <ac:spMk id="140" creationId="{2528F54A-A46A-9326-2193-943237532FCE}"/>
          </ac:spMkLst>
        </pc:spChg>
        <pc:spChg chg="add del">
          <ac:chgData name="Aditya" userId="9b25f88d45bd7102" providerId="LiveId" clId="{A0BE82B0-0A20-42EC-B927-C87ACEE43900}" dt="2023-07-17T09:43:17.414" v="141" actId="21"/>
          <ac:spMkLst>
            <pc:docMk/>
            <pc:sldMk cId="3157109385" sldId="282"/>
            <ac:spMk id="142" creationId="{E919136D-3B44-DA2F-E7D4-D6EEF99678A5}"/>
          </ac:spMkLst>
        </pc:spChg>
        <pc:picChg chg="add del mod">
          <ac:chgData name="Aditya" userId="9b25f88d45bd7102" providerId="LiveId" clId="{A0BE82B0-0A20-42EC-B927-C87ACEE43900}" dt="2023-07-17T09:48:13.188" v="386" actId="478"/>
          <ac:picMkLst>
            <pc:docMk/>
            <pc:sldMk cId="3157109385" sldId="282"/>
            <ac:picMk id="53" creationId="{5186F3B3-FB1D-427B-BFF4-959A8AC05E59}"/>
          </ac:picMkLst>
        </pc:picChg>
        <pc:picChg chg="add del mod modCrop">
          <ac:chgData name="Aditya" userId="9b25f88d45bd7102" providerId="LiveId" clId="{A0BE82B0-0A20-42EC-B927-C87ACEE43900}" dt="2023-07-17T11:16:16.163" v="3682" actId="18131"/>
          <ac:picMkLst>
            <pc:docMk/>
            <pc:sldMk cId="3157109385" sldId="282"/>
            <ac:picMk id="60" creationId="{56DDA687-4EFF-4340-A029-FF6B55E93E7C}"/>
          </ac:picMkLst>
        </pc:picChg>
        <pc:picChg chg="add mod">
          <ac:chgData name="Aditya" userId="9b25f88d45bd7102" providerId="LiveId" clId="{A0BE82B0-0A20-42EC-B927-C87ACEE43900}" dt="2023-07-17T09:56:09.439" v="477"/>
          <ac:picMkLst>
            <pc:docMk/>
            <pc:sldMk cId="3157109385" sldId="282"/>
            <ac:picMk id="71" creationId="{0786361C-8DDE-42E4-933C-1F1AE62F7D4B}"/>
          </ac:picMkLst>
        </pc:picChg>
        <pc:picChg chg="add del">
          <ac:chgData name="Aditya" userId="9b25f88d45bd7102" providerId="LiveId" clId="{A0BE82B0-0A20-42EC-B927-C87ACEE43900}" dt="2023-07-17T09:43:17.414" v="141" actId="21"/>
          <ac:picMkLst>
            <pc:docMk/>
            <pc:sldMk cId="3157109385" sldId="282"/>
            <ac:picMk id="91" creationId="{5EC983C0-CBA5-F57C-BEFF-513C6820D1B5}"/>
          </ac:picMkLst>
        </pc:picChg>
        <pc:picChg chg="mod">
          <ac:chgData name="Aditya" userId="9b25f88d45bd7102" providerId="LiveId" clId="{A0BE82B0-0A20-42EC-B927-C87ACEE43900}" dt="2023-07-17T10:41:02.815" v="1965" actId="14826"/>
          <ac:picMkLst>
            <pc:docMk/>
            <pc:sldMk cId="3157109385" sldId="282"/>
            <ac:picMk id="95" creationId="{3D93F4F3-0B04-F25C-A1AD-C630AB4ACC69}"/>
          </ac:picMkLst>
        </pc:picChg>
        <pc:picChg chg="mod">
          <ac:chgData name="Aditya" userId="9b25f88d45bd7102" providerId="LiveId" clId="{A0BE82B0-0A20-42EC-B927-C87ACEE43900}" dt="2023-07-17T10:40:16.849" v="1960" actId="14826"/>
          <ac:picMkLst>
            <pc:docMk/>
            <pc:sldMk cId="3157109385" sldId="282"/>
            <ac:picMk id="100" creationId="{37FE76F6-4FBA-F449-AE44-D65A490DB65E}"/>
          </ac:picMkLst>
        </pc:picChg>
        <pc:picChg chg="add del mod">
          <ac:chgData name="Aditya" userId="9b25f88d45bd7102" providerId="LiveId" clId="{A0BE82B0-0A20-42EC-B927-C87ACEE43900}" dt="2023-07-17T09:51:49.404" v="434" actId="14826"/>
          <ac:picMkLst>
            <pc:docMk/>
            <pc:sldMk cId="3157109385" sldId="282"/>
            <ac:picMk id="105" creationId="{57158F0D-ABAB-F883-0EB2-0F2E0CFCD3E1}"/>
          </ac:picMkLst>
        </pc:picChg>
        <pc:picChg chg="del mod">
          <ac:chgData name="Aditya" userId="9b25f88d45bd7102" providerId="LiveId" clId="{A0BE82B0-0A20-42EC-B927-C87ACEE43900}" dt="2023-07-17T09:44:50.599" v="293" actId="478"/>
          <ac:picMkLst>
            <pc:docMk/>
            <pc:sldMk cId="3157109385" sldId="282"/>
            <ac:picMk id="111" creationId="{04625439-B7AD-2BC9-2A2B-DADABE1A1397}"/>
          </ac:picMkLst>
        </pc:picChg>
        <pc:picChg chg="add del mod">
          <ac:chgData name="Aditya" userId="9b25f88d45bd7102" providerId="LiveId" clId="{A0BE82B0-0A20-42EC-B927-C87ACEE43900}" dt="2023-07-17T10:40:02.063" v="1944" actId="14826"/>
          <ac:picMkLst>
            <pc:docMk/>
            <pc:sldMk cId="3157109385" sldId="282"/>
            <ac:picMk id="117" creationId="{17DCB394-2DB2-0945-063C-4AA5C232B022}"/>
          </ac:picMkLst>
        </pc:picChg>
        <pc:picChg chg="mod">
          <ac:chgData name="Aditya" userId="9b25f88d45bd7102" providerId="LiveId" clId="{A0BE82B0-0A20-42EC-B927-C87ACEE43900}" dt="2023-07-17T10:40:29.697" v="1961" actId="14826"/>
          <ac:picMkLst>
            <pc:docMk/>
            <pc:sldMk cId="3157109385" sldId="282"/>
            <ac:picMk id="121" creationId="{4568A05E-568F-7101-D7A6-0C522498DB2B}"/>
          </ac:picMkLst>
        </pc:picChg>
        <pc:picChg chg="add del">
          <ac:chgData name="Aditya" userId="9b25f88d45bd7102" providerId="LiveId" clId="{A0BE82B0-0A20-42EC-B927-C87ACEE43900}" dt="2023-07-17T09:43:17.414" v="141" actId="21"/>
          <ac:picMkLst>
            <pc:docMk/>
            <pc:sldMk cId="3157109385" sldId="282"/>
            <ac:picMk id="124" creationId="{99B69C8C-61F7-EF1C-0DBE-5B067A632CF0}"/>
          </ac:picMkLst>
        </pc:picChg>
      </pc:sldChg>
      <pc:sldChg chg="addSp modSp del">
        <pc:chgData name="Aditya" userId="9b25f88d45bd7102" providerId="LiveId" clId="{A0BE82B0-0A20-42EC-B927-C87ACEE43900}" dt="2023-07-17T10:53:39.200" v="2426" actId="47"/>
        <pc:sldMkLst>
          <pc:docMk/>
          <pc:sldMk cId="2517140333" sldId="283"/>
        </pc:sldMkLst>
        <pc:picChg chg="add mod">
          <ac:chgData name="Aditya" userId="9b25f88d45bd7102" providerId="LiveId" clId="{A0BE82B0-0A20-42EC-B927-C87ACEE43900}" dt="2023-07-17T09:56:11.919" v="478"/>
          <ac:picMkLst>
            <pc:docMk/>
            <pc:sldMk cId="2517140333" sldId="283"/>
            <ac:picMk id="20" creationId="{8BED0F7F-34A3-465E-8B0F-04125DF4F547}"/>
          </ac:picMkLst>
        </pc:picChg>
      </pc:sldChg>
      <pc:sldChg chg="addSp delSp modSp mod ord">
        <pc:chgData name="Aditya" userId="9b25f88d45bd7102" providerId="LiveId" clId="{A0BE82B0-0A20-42EC-B927-C87ACEE43900}" dt="2023-07-17T11:13:08.490" v="3608" actId="20577"/>
        <pc:sldMkLst>
          <pc:docMk/>
          <pc:sldMk cId="2624021206" sldId="284"/>
        </pc:sldMkLst>
        <pc:spChg chg="add del mod">
          <ac:chgData name="Aditya" userId="9b25f88d45bd7102" providerId="LiveId" clId="{A0BE82B0-0A20-42EC-B927-C87ACEE43900}" dt="2023-07-17T10:54:08.376" v="2432" actId="478"/>
          <ac:spMkLst>
            <pc:docMk/>
            <pc:sldMk cId="2624021206" sldId="284"/>
            <ac:spMk id="3" creationId="{BB9A618A-D578-43C8-AB5A-D0D84A82272E}"/>
          </ac:spMkLst>
        </pc:spChg>
        <pc:spChg chg="mod">
          <ac:chgData name="Aditya" userId="9b25f88d45bd7102" providerId="LiveId" clId="{A0BE82B0-0A20-42EC-B927-C87ACEE43900}" dt="2023-07-17T11:13:08.490" v="3608" actId="20577"/>
          <ac:spMkLst>
            <pc:docMk/>
            <pc:sldMk cId="2624021206" sldId="284"/>
            <ac:spMk id="4" creationId="{CE70155C-EA7D-1AC6-6F40-25FF295F9BD4}"/>
          </ac:spMkLst>
        </pc:spChg>
        <pc:spChg chg="add del mod">
          <ac:chgData name="Aditya" userId="9b25f88d45bd7102" providerId="LiveId" clId="{A0BE82B0-0A20-42EC-B927-C87ACEE43900}" dt="2023-07-17T10:54:06.797" v="2430" actId="478"/>
          <ac:spMkLst>
            <pc:docMk/>
            <pc:sldMk cId="2624021206" sldId="284"/>
            <ac:spMk id="6" creationId="{AA815063-AC6B-4E1D-AEF9-A915CC780326}"/>
          </ac:spMkLst>
        </pc:spChg>
        <pc:spChg chg="add del mod">
          <ac:chgData name="Aditya" userId="9b25f88d45bd7102" providerId="LiveId" clId="{A0BE82B0-0A20-42EC-B927-C87ACEE43900}" dt="2023-07-17T10:57:15.538" v="2450" actId="478"/>
          <ac:spMkLst>
            <pc:docMk/>
            <pc:sldMk cId="2624021206" sldId="284"/>
            <ac:spMk id="8" creationId="{C3621248-A53C-420D-AE34-50AFABE9C62B}"/>
          </ac:spMkLst>
        </pc:spChg>
        <pc:spChg chg="add del mod">
          <ac:chgData name="Aditya" userId="9b25f88d45bd7102" providerId="LiveId" clId="{A0BE82B0-0A20-42EC-B927-C87ACEE43900}" dt="2023-07-17T10:57:22.332" v="2452" actId="478"/>
          <ac:spMkLst>
            <pc:docMk/>
            <pc:sldMk cId="2624021206" sldId="284"/>
            <ac:spMk id="10" creationId="{A6E4979D-07E9-4745-8D69-5B5E5DCA6470}"/>
          </ac:spMkLst>
        </pc:spChg>
        <pc:spChg chg="add del mod">
          <ac:chgData name="Aditya" userId="9b25f88d45bd7102" providerId="LiveId" clId="{A0BE82B0-0A20-42EC-B927-C87ACEE43900}" dt="2023-07-17T10:57:26.164" v="2454" actId="478"/>
          <ac:spMkLst>
            <pc:docMk/>
            <pc:sldMk cId="2624021206" sldId="284"/>
            <ac:spMk id="12" creationId="{F185DFC3-77C8-4A86-A7B3-906B63ADFB98}"/>
          </ac:spMkLst>
        </pc:spChg>
        <pc:spChg chg="add del mod">
          <ac:chgData name="Aditya" userId="9b25f88d45bd7102" providerId="LiveId" clId="{A0BE82B0-0A20-42EC-B927-C87ACEE43900}" dt="2023-07-17T10:57:33.990" v="2456" actId="478"/>
          <ac:spMkLst>
            <pc:docMk/>
            <pc:sldMk cId="2624021206" sldId="284"/>
            <ac:spMk id="14" creationId="{BA072B04-FE95-4FA2-BEE3-C63AD5ECF9A6}"/>
          </ac:spMkLst>
        </pc:spChg>
        <pc:spChg chg="add del mod">
          <ac:chgData name="Aditya" userId="9b25f88d45bd7102" providerId="LiveId" clId="{A0BE82B0-0A20-42EC-B927-C87ACEE43900}" dt="2023-07-17T10:57:33.990" v="2456" actId="478"/>
          <ac:spMkLst>
            <pc:docMk/>
            <pc:sldMk cId="2624021206" sldId="284"/>
            <ac:spMk id="18" creationId="{74D80F8E-C171-4997-8DB6-51D0DA33F71A}"/>
          </ac:spMkLst>
        </pc:spChg>
        <pc:spChg chg="add del mod">
          <ac:chgData name="Aditya" userId="9b25f88d45bd7102" providerId="LiveId" clId="{A0BE82B0-0A20-42EC-B927-C87ACEE43900}" dt="2023-07-17T10:56:14.674" v="2447"/>
          <ac:spMkLst>
            <pc:docMk/>
            <pc:sldMk cId="2624021206" sldId="284"/>
            <ac:spMk id="21" creationId="{65C9975B-A47F-40A7-A386-E773DCE8350D}"/>
          </ac:spMkLst>
        </pc:spChg>
        <pc:spChg chg="add mod">
          <ac:chgData name="Aditya" userId="9b25f88d45bd7102" providerId="LiveId" clId="{A0BE82B0-0A20-42EC-B927-C87ACEE43900}" dt="2023-07-17T11:10:01.140" v="3274" actId="255"/>
          <ac:spMkLst>
            <pc:docMk/>
            <pc:sldMk cId="2624021206" sldId="284"/>
            <ac:spMk id="32" creationId="{FE10D1A0-7A9E-433D-811F-927E11FCFB49}"/>
          </ac:spMkLst>
        </pc:spChg>
        <pc:spChg chg="add mod">
          <ac:chgData name="Aditya" userId="9b25f88d45bd7102" providerId="LiveId" clId="{A0BE82B0-0A20-42EC-B927-C87ACEE43900}" dt="2023-07-17T11:10:01.140" v="3274" actId="255"/>
          <ac:spMkLst>
            <pc:docMk/>
            <pc:sldMk cId="2624021206" sldId="284"/>
            <ac:spMk id="33" creationId="{5AF886E7-906C-4A9D-857A-5C7D80855E22}"/>
          </ac:spMkLst>
        </pc:spChg>
        <pc:spChg chg="add mod">
          <ac:chgData name="Aditya" userId="9b25f88d45bd7102" providerId="LiveId" clId="{A0BE82B0-0A20-42EC-B927-C87ACEE43900}" dt="2023-07-17T11:10:01.140" v="3274" actId="255"/>
          <ac:spMkLst>
            <pc:docMk/>
            <pc:sldMk cId="2624021206" sldId="284"/>
            <ac:spMk id="34" creationId="{272C2705-0857-44B3-8793-2EA9A79A8FF0}"/>
          </ac:spMkLst>
        </pc:spChg>
        <pc:spChg chg="add mod">
          <ac:chgData name="Aditya" userId="9b25f88d45bd7102" providerId="LiveId" clId="{A0BE82B0-0A20-42EC-B927-C87ACEE43900}" dt="2023-07-17T11:10:01.140" v="3274" actId="255"/>
          <ac:spMkLst>
            <pc:docMk/>
            <pc:sldMk cId="2624021206" sldId="284"/>
            <ac:spMk id="35" creationId="{A705AE2B-0569-4040-89D7-0BAA82FE42CC}"/>
          </ac:spMkLst>
        </pc:spChg>
        <pc:spChg chg="add mod">
          <ac:chgData name="Aditya" userId="9b25f88d45bd7102" providerId="LiveId" clId="{A0BE82B0-0A20-42EC-B927-C87ACEE43900}" dt="2023-07-17T11:10:01.140" v="3274" actId="255"/>
          <ac:spMkLst>
            <pc:docMk/>
            <pc:sldMk cId="2624021206" sldId="284"/>
            <ac:spMk id="36" creationId="{5125707B-02A0-4CB8-B8E4-E1BB5B7FA842}"/>
          </ac:spMkLst>
        </pc:spChg>
        <pc:spChg chg="add del mod">
          <ac:chgData name="Aditya" userId="9b25f88d45bd7102" providerId="LiveId" clId="{A0BE82B0-0A20-42EC-B927-C87ACEE43900}" dt="2023-07-17T10:58:07.987" v="2466" actId="1076"/>
          <ac:spMkLst>
            <pc:docMk/>
            <pc:sldMk cId="2624021206" sldId="284"/>
            <ac:spMk id="37" creationId="{6CD2C19F-7612-4418-ACFC-5155428C9D79}"/>
          </ac:spMkLst>
        </pc:spChg>
        <pc:spChg chg="mod">
          <ac:chgData name="Aditya" userId="9b25f88d45bd7102" providerId="LiveId" clId="{A0BE82B0-0A20-42EC-B927-C87ACEE43900}" dt="2023-07-17T10:54:45.828" v="2443" actId="20577"/>
          <ac:spMkLst>
            <pc:docMk/>
            <pc:sldMk cId="2624021206" sldId="284"/>
            <ac:spMk id="38" creationId="{478CB64C-71AF-6B72-8069-000DD250502E}"/>
          </ac:spMkLst>
        </pc:spChg>
        <pc:spChg chg="add del mod">
          <ac:chgData name="Aditya" userId="9b25f88d45bd7102" providerId="LiveId" clId="{A0BE82B0-0A20-42EC-B927-C87ACEE43900}" dt="2023-07-17T10:58:05.069" v="2465"/>
          <ac:spMkLst>
            <pc:docMk/>
            <pc:sldMk cId="2624021206" sldId="284"/>
            <ac:spMk id="39" creationId="{F546DD07-79EF-4E7E-B707-09A822AA5994}"/>
          </ac:spMkLst>
        </pc:spChg>
        <pc:spChg chg="mod">
          <ac:chgData name="Aditya" userId="9b25f88d45bd7102" providerId="LiveId" clId="{A0BE82B0-0A20-42EC-B927-C87ACEE43900}" dt="2023-07-17T11:02:02.755" v="2597" actId="404"/>
          <ac:spMkLst>
            <pc:docMk/>
            <pc:sldMk cId="2624021206" sldId="284"/>
            <ac:spMk id="40" creationId="{FA2F9A05-8E79-46FF-1ABA-927EF2D69BC5}"/>
          </ac:spMkLst>
        </pc:spChg>
        <pc:spChg chg="add del mod">
          <ac:chgData name="Aditya" userId="9b25f88d45bd7102" providerId="LiveId" clId="{A0BE82B0-0A20-42EC-B927-C87ACEE43900}" dt="2023-07-17T10:58:05.069" v="2465"/>
          <ac:spMkLst>
            <pc:docMk/>
            <pc:sldMk cId="2624021206" sldId="284"/>
            <ac:spMk id="41" creationId="{4B75965D-A721-4DE4-B7BE-E611EFBD094F}"/>
          </ac:spMkLst>
        </pc:spChg>
        <pc:spChg chg="mod">
          <ac:chgData name="Aditya" userId="9b25f88d45bd7102" providerId="LiveId" clId="{A0BE82B0-0A20-42EC-B927-C87ACEE43900}" dt="2023-07-17T11:06:37.012" v="2962" actId="20577"/>
          <ac:spMkLst>
            <pc:docMk/>
            <pc:sldMk cId="2624021206" sldId="284"/>
            <ac:spMk id="42" creationId="{48BF8F22-E288-84B0-03E9-82D678051D45}"/>
          </ac:spMkLst>
        </pc:spChg>
        <pc:spChg chg="add del mod">
          <ac:chgData name="Aditya" userId="9b25f88d45bd7102" providerId="LiveId" clId="{A0BE82B0-0A20-42EC-B927-C87ACEE43900}" dt="2023-07-17T10:58:05.069" v="2465"/>
          <ac:spMkLst>
            <pc:docMk/>
            <pc:sldMk cId="2624021206" sldId="284"/>
            <ac:spMk id="43" creationId="{AF9BDB38-785C-4B30-A4AC-F648ACB1ACD7}"/>
          </ac:spMkLst>
        </pc:spChg>
        <pc:spChg chg="mod">
          <ac:chgData name="Aditya" userId="9b25f88d45bd7102" providerId="LiveId" clId="{A0BE82B0-0A20-42EC-B927-C87ACEE43900}" dt="2023-07-17T11:05:11.519" v="2892" actId="404"/>
          <ac:spMkLst>
            <pc:docMk/>
            <pc:sldMk cId="2624021206" sldId="284"/>
            <ac:spMk id="44" creationId="{D0C47E92-8875-E555-5480-8A9BAEE853A7}"/>
          </ac:spMkLst>
        </pc:spChg>
        <pc:spChg chg="add del mod">
          <ac:chgData name="Aditya" userId="9b25f88d45bd7102" providerId="LiveId" clId="{A0BE82B0-0A20-42EC-B927-C87ACEE43900}" dt="2023-07-17T10:58:05.069" v="2465"/>
          <ac:spMkLst>
            <pc:docMk/>
            <pc:sldMk cId="2624021206" sldId="284"/>
            <ac:spMk id="45" creationId="{B7EF2A43-55B3-4632-9330-606587EB97AD}"/>
          </ac:spMkLst>
        </pc:spChg>
        <pc:spChg chg="mod">
          <ac:chgData name="Aditya" userId="9b25f88d45bd7102" providerId="LiveId" clId="{A0BE82B0-0A20-42EC-B927-C87ACEE43900}" dt="2023-07-17T11:05:11.519" v="2892" actId="404"/>
          <ac:spMkLst>
            <pc:docMk/>
            <pc:sldMk cId="2624021206" sldId="284"/>
            <ac:spMk id="46" creationId="{B87AFF1A-EF07-5FBF-C582-29AE302A47D5}"/>
          </ac:spMkLst>
        </pc:spChg>
        <pc:spChg chg="add del mod">
          <ac:chgData name="Aditya" userId="9b25f88d45bd7102" providerId="LiveId" clId="{A0BE82B0-0A20-42EC-B927-C87ACEE43900}" dt="2023-07-17T10:58:05.069" v="2465"/>
          <ac:spMkLst>
            <pc:docMk/>
            <pc:sldMk cId="2624021206" sldId="284"/>
            <ac:spMk id="47" creationId="{3F09E516-CB7D-41EB-ABD8-42717E6B8BD2}"/>
          </ac:spMkLst>
        </pc:spChg>
        <pc:spChg chg="mod">
          <ac:chgData name="Aditya" userId="9b25f88d45bd7102" providerId="LiveId" clId="{A0BE82B0-0A20-42EC-B927-C87ACEE43900}" dt="2023-07-17T11:05:11.519" v="2892" actId="404"/>
          <ac:spMkLst>
            <pc:docMk/>
            <pc:sldMk cId="2624021206" sldId="284"/>
            <ac:spMk id="48" creationId="{9303DF4A-6DF5-9082-4ABE-2B0D5433359A}"/>
          </ac:spMkLst>
        </pc:spChg>
        <pc:spChg chg="add del mod">
          <ac:chgData name="Aditya" userId="9b25f88d45bd7102" providerId="LiveId" clId="{A0BE82B0-0A20-42EC-B927-C87ACEE43900}" dt="2023-07-17T10:58:05.069" v="2465"/>
          <ac:spMkLst>
            <pc:docMk/>
            <pc:sldMk cId="2624021206" sldId="284"/>
            <ac:spMk id="49" creationId="{F7593F67-FB6B-4D24-84C1-DEACB68AADCA}"/>
          </ac:spMkLst>
        </pc:spChg>
        <pc:spChg chg="add del">
          <ac:chgData name="Aditya" userId="9b25f88d45bd7102" providerId="LiveId" clId="{A0BE82B0-0A20-42EC-B927-C87ACEE43900}" dt="2023-07-17T10:57:12.850" v="2449" actId="478"/>
          <ac:spMkLst>
            <pc:docMk/>
            <pc:sldMk cId="2624021206" sldId="284"/>
            <ac:spMk id="50" creationId="{0532F467-8DBE-D445-0CF7-D5D242DAD663}"/>
          </ac:spMkLst>
        </pc:spChg>
        <pc:spChg chg="add mod">
          <ac:chgData name="Aditya" userId="9b25f88d45bd7102" providerId="LiveId" clId="{A0BE82B0-0A20-42EC-B927-C87ACEE43900}" dt="2023-07-17T11:10:49.120" v="3355" actId="255"/>
          <ac:spMkLst>
            <pc:docMk/>
            <pc:sldMk cId="2624021206" sldId="284"/>
            <ac:spMk id="51" creationId="{FB262658-A6C3-4F77-A4DE-5CACE51FD472}"/>
          </ac:spMkLst>
        </pc:spChg>
        <pc:spChg chg="add del">
          <ac:chgData name="Aditya" userId="9b25f88d45bd7102" providerId="LiveId" clId="{A0BE82B0-0A20-42EC-B927-C87ACEE43900}" dt="2023-07-17T10:57:18.518" v="2451" actId="478"/>
          <ac:spMkLst>
            <pc:docMk/>
            <pc:sldMk cId="2624021206" sldId="284"/>
            <ac:spMk id="52" creationId="{BACB9342-C47E-6729-46BE-F10DBB78182A}"/>
          </ac:spMkLst>
        </pc:spChg>
        <pc:spChg chg="add mod">
          <ac:chgData name="Aditya" userId="9b25f88d45bd7102" providerId="LiveId" clId="{A0BE82B0-0A20-42EC-B927-C87ACEE43900}" dt="2023-07-17T11:11:36.020" v="3440" actId="404"/>
          <ac:spMkLst>
            <pc:docMk/>
            <pc:sldMk cId="2624021206" sldId="284"/>
            <ac:spMk id="53" creationId="{556DA5CA-503A-4ABA-98C0-96020DCB010F}"/>
          </ac:spMkLst>
        </pc:spChg>
        <pc:spChg chg="del">
          <ac:chgData name="Aditya" userId="9b25f88d45bd7102" providerId="LiveId" clId="{A0BE82B0-0A20-42EC-B927-C87ACEE43900}" dt="2023-07-17T10:57:24.826" v="2453" actId="478"/>
          <ac:spMkLst>
            <pc:docMk/>
            <pc:sldMk cId="2624021206" sldId="284"/>
            <ac:spMk id="54" creationId="{DDCD388C-8374-D810-DCE5-554B7E05F55A}"/>
          </ac:spMkLst>
        </pc:spChg>
        <pc:spChg chg="add mod">
          <ac:chgData name="Aditya" userId="9b25f88d45bd7102" providerId="LiveId" clId="{A0BE82B0-0A20-42EC-B927-C87ACEE43900}" dt="2023-07-17T11:12:22.391" v="3512" actId="404"/>
          <ac:spMkLst>
            <pc:docMk/>
            <pc:sldMk cId="2624021206" sldId="284"/>
            <ac:spMk id="55" creationId="{EA041D12-A115-49E7-85C8-8F5E45053C74}"/>
          </ac:spMkLst>
        </pc:spChg>
        <pc:spChg chg="del">
          <ac:chgData name="Aditya" userId="9b25f88d45bd7102" providerId="LiveId" clId="{A0BE82B0-0A20-42EC-B927-C87ACEE43900}" dt="2023-07-17T10:57:30.505" v="2455" actId="478"/>
          <ac:spMkLst>
            <pc:docMk/>
            <pc:sldMk cId="2624021206" sldId="284"/>
            <ac:spMk id="56" creationId="{E62055F1-67DB-9D6D-ABE2-20C3B2514A43}"/>
          </ac:spMkLst>
        </pc:spChg>
        <pc:spChg chg="add mod">
          <ac:chgData name="Aditya" userId="9b25f88d45bd7102" providerId="LiveId" clId="{A0BE82B0-0A20-42EC-B927-C87ACEE43900}" dt="2023-07-17T11:12:42.656" v="3560" actId="404"/>
          <ac:spMkLst>
            <pc:docMk/>
            <pc:sldMk cId="2624021206" sldId="284"/>
            <ac:spMk id="57" creationId="{9D1C9EEB-3D61-45D3-A2BF-86082758A9D8}"/>
          </ac:spMkLst>
        </pc:spChg>
        <pc:spChg chg="del">
          <ac:chgData name="Aditya" userId="9b25f88d45bd7102" providerId="LiveId" clId="{A0BE82B0-0A20-42EC-B927-C87ACEE43900}" dt="2023-07-17T10:57:30.505" v="2455" actId="478"/>
          <ac:spMkLst>
            <pc:docMk/>
            <pc:sldMk cId="2624021206" sldId="284"/>
            <ac:spMk id="58" creationId="{0930742F-3693-100E-944F-A04AB5320145}"/>
          </ac:spMkLst>
        </pc:spChg>
        <pc:spChg chg="add mod">
          <ac:chgData name="Aditya" userId="9b25f88d45bd7102" providerId="LiveId" clId="{A0BE82B0-0A20-42EC-B927-C87ACEE43900}" dt="2023-07-17T11:12:59.697" v="3598" actId="404"/>
          <ac:spMkLst>
            <pc:docMk/>
            <pc:sldMk cId="2624021206" sldId="284"/>
            <ac:spMk id="59" creationId="{D7769183-FAF9-4802-923E-FDB29B534531}"/>
          </ac:spMkLst>
        </pc:spChg>
        <pc:spChg chg="add mod">
          <ac:chgData name="Aditya" userId="9b25f88d45bd7102" providerId="LiveId" clId="{A0BE82B0-0A20-42EC-B927-C87ACEE43900}" dt="2023-07-17T10:58:14.942" v="2468" actId="1076"/>
          <ac:spMkLst>
            <pc:docMk/>
            <pc:sldMk cId="2624021206" sldId="284"/>
            <ac:spMk id="60" creationId="{F1C1F50D-0B66-4DD5-B215-645EAEDDB781}"/>
          </ac:spMkLst>
        </pc:spChg>
        <pc:picChg chg="add mod">
          <ac:chgData name="Aditya" userId="9b25f88d45bd7102" providerId="LiveId" clId="{A0BE82B0-0A20-42EC-B927-C87ACEE43900}" dt="2023-07-17T09:56:14.480" v="479"/>
          <ac:picMkLst>
            <pc:docMk/>
            <pc:sldMk cId="2624021206" sldId="284"/>
            <ac:picMk id="16" creationId="{FF063E9C-51C0-400B-A541-9EC8D894518E}"/>
          </ac:picMkLst>
        </pc:picChg>
      </pc:sldChg>
      <pc:sldChg chg="addSp modSp mod ord">
        <pc:chgData name="Aditya" userId="9b25f88d45bd7102" providerId="LiveId" clId="{A0BE82B0-0A20-42EC-B927-C87ACEE43900}" dt="2023-07-17T11:16:33.336" v="3691" actId="20577"/>
        <pc:sldMkLst>
          <pc:docMk/>
          <pc:sldMk cId="3760906987" sldId="285"/>
        </pc:sldMkLst>
        <pc:spChg chg="mod">
          <ac:chgData name="Aditya" userId="9b25f88d45bd7102" providerId="LiveId" clId="{A0BE82B0-0A20-42EC-B927-C87ACEE43900}" dt="2023-07-17T11:14:24.726" v="3680" actId="20577"/>
          <ac:spMkLst>
            <pc:docMk/>
            <pc:sldMk cId="3760906987" sldId="285"/>
            <ac:spMk id="4" creationId="{D0B7C211-AD9C-8CEC-B456-8FA0021960A9}"/>
          </ac:spMkLst>
        </pc:spChg>
        <pc:spChg chg="mod">
          <ac:chgData name="Aditya" userId="9b25f88d45bd7102" providerId="LiveId" clId="{A0BE82B0-0A20-42EC-B927-C87ACEE43900}" dt="2023-07-17T11:16:33.336" v="3691" actId="20577"/>
          <ac:spMkLst>
            <pc:docMk/>
            <pc:sldMk cId="3760906987" sldId="285"/>
            <ac:spMk id="16" creationId="{7BD10CEB-2241-4246-B0F4-96E0DB642C4C}"/>
          </ac:spMkLst>
        </pc:spChg>
        <pc:spChg chg="mod">
          <ac:chgData name="Aditya" userId="9b25f88d45bd7102" providerId="LiveId" clId="{A0BE82B0-0A20-42EC-B927-C87ACEE43900}" dt="2023-07-17T10:36:07.474" v="1804" actId="20577"/>
          <ac:spMkLst>
            <pc:docMk/>
            <pc:sldMk cId="3760906987" sldId="285"/>
            <ac:spMk id="17" creationId="{E17942FE-65D3-7C03-B361-8DF125B81DC1}"/>
          </ac:spMkLst>
        </pc:spChg>
        <pc:spChg chg="mod">
          <ac:chgData name="Aditya" userId="9b25f88d45bd7102" providerId="LiveId" clId="{A0BE82B0-0A20-42EC-B927-C87ACEE43900}" dt="2023-07-17T10:48:48.645" v="2247" actId="404"/>
          <ac:spMkLst>
            <pc:docMk/>
            <pc:sldMk cId="3760906987" sldId="285"/>
            <ac:spMk id="19" creationId="{78038ACE-740A-4AE7-A0B3-BEEA90495BDD}"/>
          </ac:spMkLst>
        </pc:spChg>
        <pc:spChg chg="mod">
          <ac:chgData name="Aditya" userId="9b25f88d45bd7102" providerId="LiveId" clId="{A0BE82B0-0A20-42EC-B927-C87ACEE43900}" dt="2023-07-17T10:48:41.661" v="2246" actId="20577"/>
          <ac:spMkLst>
            <pc:docMk/>
            <pc:sldMk cId="3760906987" sldId="285"/>
            <ac:spMk id="21" creationId="{DD441F7A-4624-45D2-AE88-EEBA65185E6D}"/>
          </ac:spMkLst>
        </pc:spChg>
        <pc:spChg chg="mod">
          <ac:chgData name="Aditya" userId="9b25f88d45bd7102" providerId="LiveId" clId="{A0BE82B0-0A20-42EC-B927-C87ACEE43900}" dt="2023-07-17T10:45:03.985" v="2101" actId="255"/>
          <ac:spMkLst>
            <pc:docMk/>
            <pc:sldMk cId="3760906987" sldId="285"/>
            <ac:spMk id="23" creationId="{4EF68FE0-ADE3-4AB5-AC04-6C029B601AB2}"/>
          </ac:spMkLst>
        </pc:spChg>
        <pc:spChg chg="mod">
          <ac:chgData name="Aditya" userId="9b25f88d45bd7102" providerId="LiveId" clId="{A0BE82B0-0A20-42EC-B927-C87ACEE43900}" dt="2023-07-17T10:44:58.736" v="2100" actId="404"/>
          <ac:spMkLst>
            <pc:docMk/>
            <pc:sldMk cId="3760906987" sldId="285"/>
            <ac:spMk id="25" creationId="{5140B95D-A59E-4E6C-BF07-5DD5E0E818A0}"/>
          </ac:spMkLst>
        </pc:spChg>
        <pc:spChg chg="mod">
          <ac:chgData name="Aditya" userId="9b25f88d45bd7102" providerId="LiveId" clId="{A0BE82B0-0A20-42EC-B927-C87ACEE43900}" dt="2023-07-17T10:42:36.905" v="1994"/>
          <ac:spMkLst>
            <pc:docMk/>
            <pc:sldMk cId="3760906987" sldId="285"/>
            <ac:spMk id="63" creationId="{22D79EB2-B914-5355-4D75-3AC59F0DCCC3}"/>
          </ac:spMkLst>
        </pc:spChg>
        <pc:spChg chg="mod">
          <ac:chgData name="Aditya" userId="9b25f88d45bd7102" providerId="LiveId" clId="{A0BE82B0-0A20-42EC-B927-C87ACEE43900}" dt="2023-07-17T10:37:27.590" v="1829" actId="20577"/>
          <ac:spMkLst>
            <pc:docMk/>
            <pc:sldMk cId="3760906987" sldId="285"/>
            <ac:spMk id="65" creationId="{0ECD9490-0BE0-6A65-01CD-D54CAB839511}"/>
          </ac:spMkLst>
        </pc:spChg>
        <pc:spChg chg="mod">
          <ac:chgData name="Aditya" userId="9b25f88d45bd7102" providerId="LiveId" clId="{A0BE82B0-0A20-42EC-B927-C87ACEE43900}" dt="2023-07-17T10:37:49.793" v="1869" actId="20577"/>
          <ac:spMkLst>
            <pc:docMk/>
            <pc:sldMk cId="3760906987" sldId="285"/>
            <ac:spMk id="67" creationId="{CEEED1DD-BCBD-5246-2A2C-BCED87782D53}"/>
          </ac:spMkLst>
        </pc:spChg>
        <pc:spChg chg="mod">
          <ac:chgData name="Aditya" userId="9b25f88d45bd7102" providerId="LiveId" clId="{A0BE82B0-0A20-42EC-B927-C87ACEE43900}" dt="2023-07-17T10:44:21.088" v="2080" actId="20577"/>
          <ac:spMkLst>
            <pc:docMk/>
            <pc:sldMk cId="3760906987" sldId="285"/>
            <ac:spMk id="69" creationId="{868536F0-BECB-41C2-208F-CAAC89E244FF}"/>
          </ac:spMkLst>
        </pc:spChg>
        <pc:spChg chg="mod">
          <ac:chgData name="Aditya" userId="9b25f88d45bd7102" providerId="LiveId" clId="{A0BE82B0-0A20-42EC-B927-C87ACEE43900}" dt="2023-07-17T10:38:40.551" v="1941" actId="20577"/>
          <ac:spMkLst>
            <pc:docMk/>
            <pc:sldMk cId="3760906987" sldId="285"/>
            <ac:spMk id="71" creationId="{FAFB92ED-EE9E-1E13-228D-2A33EE0B2FC2}"/>
          </ac:spMkLst>
        </pc:spChg>
        <pc:picChg chg="add mod">
          <ac:chgData name="Aditya" userId="9b25f88d45bd7102" providerId="LiveId" clId="{A0BE82B0-0A20-42EC-B927-C87ACEE43900}" dt="2023-07-17T09:56:16.301" v="480"/>
          <ac:picMkLst>
            <pc:docMk/>
            <pc:sldMk cId="3760906987" sldId="285"/>
            <ac:picMk id="18" creationId="{C9431C66-8706-43DF-87A5-93EA99490E2E}"/>
          </ac:picMkLst>
        </pc:picChg>
      </pc:sldChg>
      <pc:sldChg chg="addSp modSp del">
        <pc:chgData name="Aditya" userId="9b25f88d45bd7102" providerId="LiveId" clId="{A0BE82B0-0A20-42EC-B927-C87ACEE43900}" dt="2023-07-17T10:51:39.993" v="2353" actId="47"/>
        <pc:sldMkLst>
          <pc:docMk/>
          <pc:sldMk cId="4157533387" sldId="288"/>
        </pc:sldMkLst>
        <pc:picChg chg="add mod">
          <ac:chgData name="Aditya" userId="9b25f88d45bd7102" providerId="LiveId" clId="{A0BE82B0-0A20-42EC-B927-C87ACEE43900}" dt="2023-07-17T09:56:22.579" v="483"/>
          <ac:picMkLst>
            <pc:docMk/>
            <pc:sldMk cId="4157533387" sldId="288"/>
            <ac:picMk id="9" creationId="{99C49C13-FBEC-4541-9041-CF269D24730A}"/>
          </ac:picMkLst>
        </pc:picChg>
      </pc:sldChg>
      <pc:sldChg chg="addSp delSp modSp del mod">
        <pc:chgData name="Aditya" userId="9b25f88d45bd7102" providerId="LiveId" clId="{A0BE82B0-0A20-42EC-B927-C87ACEE43900}" dt="2023-07-17T11:21:15.261" v="3777" actId="47"/>
        <pc:sldMkLst>
          <pc:docMk/>
          <pc:sldMk cId="529279411" sldId="289"/>
        </pc:sldMkLst>
        <pc:spChg chg="add del mod">
          <ac:chgData name="Aditya" userId="9b25f88d45bd7102" providerId="LiveId" clId="{A0BE82B0-0A20-42EC-B927-C87ACEE43900}" dt="2023-07-17T11:19:36.812" v="3703" actId="478"/>
          <ac:spMkLst>
            <pc:docMk/>
            <pc:sldMk cId="529279411" sldId="289"/>
            <ac:spMk id="3" creationId="{C3FC5CD1-701F-436D-AA5A-2940C4E9DE57}"/>
          </ac:spMkLst>
        </pc:spChg>
        <pc:spChg chg="add del mod">
          <ac:chgData name="Aditya" userId="9b25f88d45bd7102" providerId="LiveId" clId="{A0BE82B0-0A20-42EC-B927-C87ACEE43900}" dt="2023-07-17T11:19:49.555" v="3707" actId="478"/>
          <ac:spMkLst>
            <pc:docMk/>
            <pc:sldMk cId="529279411" sldId="289"/>
            <ac:spMk id="5" creationId="{DDDE5184-2265-4768-9ECD-25D143BAB7B8}"/>
          </ac:spMkLst>
        </pc:spChg>
        <pc:spChg chg="mod">
          <ac:chgData name="Aditya" userId="9b25f88d45bd7102" providerId="LiveId" clId="{A0BE82B0-0A20-42EC-B927-C87ACEE43900}" dt="2023-07-17T09:42:38.432" v="138" actId="20577"/>
          <ac:spMkLst>
            <pc:docMk/>
            <pc:sldMk cId="529279411" sldId="289"/>
            <ac:spMk id="25" creationId="{B993E4D5-4AD0-4740-096D-6822944C8FF6}"/>
          </ac:spMkLst>
        </pc:spChg>
        <pc:picChg chg="add mod">
          <ac:chgData name="Aditya" userId="9b25f88d45bd7102" providerId="LiveId" clId="{A0BE82B0-0A20-42EC-B927-C87ACEE43900}" dt="2023-07-17T09:56:24.768" v="484"/>
          <ac:picMkLst>
            <pc:docMk/>
            <pc:sldMk cId="529279411" sldId="289"/>
            <ac:picMk id="8" creationId="{1D0E211A-5B7D-4458-9A2B-5EA918310E20}"/>
          </ac:picMkLst>
        </pc:picChg>
        <pc:picChg chg="add del mod">
          <ac:chgData name="Aditya" userId="9b25f88d45bd7102" providerId="LiveId" clId="{A0BE82B0-0A20-42EC-B927-C87ACEE43900}" dt="2023-07-17T11:20:19.411" v="3751" actId="207"/>
          <ac:picMkLst>
            <pc:docMk/>
            <pc:sldMk cId="529279411" sldId="289"/>
            <ac:picMk id="14" creationId="{496155F4-61B2-441D-9F16-788866450DA2}"/>
          </ac:picMkLst>
        </pc:picChg>
      </pc:sldChg>
      <pc:sldChg chg="addSp delSp modSp mod">
        <pc:chgData name="Aditya" userId="9b25f88d45bd7102" providerId="LiveId" clId="{A0BE82B0-0A20-42EC-B927-C87ACEE43900}" dt="2023-07-17T11:21:36.715" v="3780" actId="20577"/>
        <pc:sldMkLst>
          <pc:docMk/>
          <pc:sldMk cId="3898447929" sldId="292"/>
        </pc:sldMkLst>
        <pc:spChg chg="add del mod">
          <ac:chgData name="Aditya" userId="9b25f88d45bd7102" providerId="LiveId" clId="{A0BE82B0-0A20-42EC-B927-C87ACEE43900}" dt="2023-07-17T09:58:14.158" v="491"/>
          <ac:spMkLst>
            <pc:docMk/>
            <pc:sldMk cId="3898447929" sldId="292"/>
            <ac:spMk id="2" creationId="{F0BAD468-5F94-4D69-9869-4BA43C9321E3}"/>
          </ac:spMkLst>
        </pc:spChg>
        <pc:spChg chg="add del mod">
          <ac:chgData name="Aditya" userId="9b25f88d45bd7102" providerId="LiveId" clId="{A0BE82B0-0A20-42EC-B927-C87ACEE43900}" dt="2023-07-17T09:58:32.557" v="493" actId="931"/>
          <ac:spMkLst>
            <pc:docMk/>
            <pc:sldMk cId="3898447929" sldId="292"/>
            <ac:spMk id="3" creationId="{F75EF2A8-21A3-40C6-BF8B-AA8384E26DF4}"/>
          </ac:spMkLst>
        </pc:spChg>
        <pc:spChg chg="mod">
          <ac:chgData name="Aditya" userId="9b25f88d45bd7102" providerId="LiveId" clId="{A0BE82B0-0A20-42EC-B927-C87ACEE43900}" dt="2023-07-17T11:21:36.715" v="3780" actId="20577"/>
          <ac:spMkLst>
            <pc:docMk/>
            <pc:sldMk cId="3898447929" sldId="292"/>
            <ac:spMk id="8" creationId="{71C4A0B7-1A86-440C-A25A-EE2EB712E493}"/>
          </ac:spMkLst>
        </pc:spChg>
        <pc:picChg chg="add mod modCrop">
          <ac:chgData name="Aditya" userId="9b25f88d45bd7102" providerId="LiveId" clId="{A0BE82B0-0A20-42EC-B927-C87ACEE43900}" dt="2023-07-17T09:58:56.901" v="497" actId="1076"/>
          <ac:picMkLst>
            <pc:docMk/>
            <pc:sldMk cId="3898447929" sldId="292"/>
            <ac:picMk id="5" creationId="{0B11DED6-C33C-49E0-85DC-3F8B512C34E3}"/>
          </ac:picMkLst>
        </pc:picChg>
        <pc:picChg chg="add mod">
          <ac:chgData name="Aditya" userId="9b25f88d45bd7102" providerId="LiveId" clId="{A0BE82B0-0A20-42EC-B927-C87ACEE43900}" dt="2023-07-17T09:55:47.918" v="466"/>
          <ac:picMkLst>
            <pc:docMk/>
            <pc:sldMk cId="3898447929" sldId="292"/>
            <ac:picMk id="10" creationId="{97B5F94E-79E6-4E26-B26E-13723E557CDB}"/>
          </ac:picMkLst>
        </pc:picChg>
        <pc:picChg chg="del">
          <ac:chgData name="Aditya" userId="9b25f88d45bd7102" providerId="LiveId" clId="{A0BE82B0-0A20-42EC-B927-C87ACEE43900}" dt="2023-07-17T09:58:06.824" v="486" actId="478"/>
          <ac:picMkLst>
            <pc:docMk/>
            <pc:sldMk cId="3898447929" sldId="292"/>
            <ac:picMk id="30" creationId="{18C88B4D-F554-49C2-A23C-DFE94D4C835B}"/>
          </ac:picMkLst>
        </pc:picChg>
        <pc:picChg chg="add del mod">
          <ac:chgData name="Aditya" userId="9b25f88d45bd7102" providerId="LiveId" clId="{A0BE82B0-0A20-42EC-B927-C87ACEE43900}" dt="2023-07-17T09:55:47.440" v="465" actId="478"/>
          <ac:picMkLst>
            <pc:docMk/>
            <pc:sldMk cId="3898447929" sldId="292"/>
            <ac:picMk id="1026" creationId="{D3BBF579-75B4-4C47-8F7B-E687BDCD69A0}"/>
          </ac:picMkLst>
        </pc:picChg>
        <pc:picChg chg="add del">
          <ac:chgData name="Aditya" userId="9b25f88d45bd7102" providerId="LiveId" clId="{A0BE82B0-0A20-42EC-B927-C87ACEE43900}" dt="2023-07-17T09:58:06.824" v="486" actId="478"/>
          <ac:picMkLst>
            <pc:docMk/>
            <pc:sldMk cId="3898447929" sldId="292"/>
            <ac:picMk id="1028" creationId="{6B8D1375-35C1-4645-BC6A-BBCC718ECC66}"/>
          </ac:picMkLst>
        </pc:picChg>
        <pc:picChg chg="add del mod">
          <ac:chgData name="Aditya" userId="9b25f88d45bd7102" providerId="LiveId" clId="{A0BE82B0-0A20-42EC-B927-C87ACEE43900}" dt="2023-07-17T09:58:17.417" v="492" actId="478"/>
          <ac:picMkLst>
            <pc:docMk/>
            <pc:sldMk cId="3898447929" sldId="292"/>
            <ac:picMk id="1030" creationId="{94D85435-9165-476C-B7E7-433DB7933BD9}"/>
          </ac:picMkLst>
        </pc:picChg>
      </pc:sldChg>
      <pc:sldChg chg="addSp delSp modSp mod ord">
        <pc:chgData name="Aditya" userId="9b25f88d45bd7102" providerId="LiveId" clId="{A0BE82B0-0A20-42EC-B927-C87ACEE43900}" dt="2023-07-17T11:21:47.496" v="3782" actId="20577"/>
        <pc:sldMkLst>
          <pc:docMk/>
          <pc:sldMk cId="4182148033" sldId="293"/>
        </pc:sldMkLst>
        <pc:spChg chg="add del mod">
          <ac:chgData name="Aditya" userId="9b25f88d45bd7102" providerId="LiveId" clId="{A0BE82B0-0A20-42EC-B927-C87ACEE43900}" dt="2023-07-17T11:13:51.627" v="3625"/>
          <ac:spMkLst>
            <pc:docMk/>
            <pc:sldMk cId="4182148033" sldId="293"/>
            <ac:spMk id="10" creationId="{E3CE8154-5575-4344-9A5A-2A7ED62585F3}"/>
          </ac:spMkLst>
        </pc:spChg>
        <pc:spChg chg="add mod">
          <ac:chgData name="Aditya" userId="9b25f88d45bd7102" providerId="LiveId" clId="{A0BE82B0-0A20-42EC-B927-C87ACEE43900}" dt="2023-07-17T11:14:11.168" v="3660" actId="20577"/>
          <ac:spMkLst>
            <pc:docMk/>
            <pc:sldMk cId="4182148033" sldId="293"/>
            <ac:spMk id="12" creationId="{353A6189-5F9B-41BA-8737-81AA585B6F15}"/>
          </ac:spMkLst>
        </pc:spChg>
        <pc:spChg chg="mod">
          <ac:chgData name="Aditya" userId="9b25f88d45bd7102" providerId="LiveId" clId="{A0BE82B0-0A20-42EC-B927-C87ACEE43900}" dt="2023-07-17T10:16:39.533" v="817" actId="20577"/>
          <ac:spMkLst>
            <pc:docMk/>
            <pc:sldMk cId="4182148033" sldId="293"/>
            <ac:spMk id="35" creationId="{2C8E94EA-2767-D144-C1BB-32AA2C99723B}"/>
          </ac:spMkLst>
        </pc:spChg>
        <pc:spChg chg="mod">
          <ac:chgData name="Aditya" userId="9b25f88d45bd7102" providerId="LiveId" clId="{A0BE82B0-0A20-42EC-B927-C87ACEE43900}" dt="2023-07-17T11:21:47.496" v="3782" actId="20577"/>
          <ac:spMkLst>
            <pc:docMk/>
            <pc:sldMk cId="4182148033" sldId="293"/>
            <ac:spMk id="37" creationId="{16D3C8BC-FB28-3127-D29E-D4195120A3CA}"/>
          </ac:spMkLst>
        </pc:spChg>
        <pc:spChg chg="mod">
          <ac:chgData name="Aditya" userId="9b25f88d45bd7102" providerId="LiveId" clId="{A0BE82B0-0A20-42EC-B927-C87ACEE43900}" dt="2023-07-17T10:18:38.480" v="841" actId="123"/>
          <ac:spMkLst>
            <pc:docMk/>
            <pc:sldMk cId="4182148033" sldId="293"/>
            <ac:spMk id="43" creationId="{520E98B6-7B33-8FD4-A662-31DD4B85E22E}"/>
          </ac:spMkLst>
        </pc:spChg>
        <pc:spChg chg="mod">
          <ac:chgData name="Aditya" userId="9b25f88d45bd7102" providerId="LiveId" clId="{A0BE82B0-0A20-42EC-B927-C87ACEE43900}" dt="2023-07-17T10:19:43.284" v="850" actId="14100"/>
          <ac:spMkLst>
            <pc:docMk/>
            <pc:sldMk cId="4182148033" sldId="293"/>
            <ac:spMk id="44" creationId="{78466807-A2DA-EC5D-ACDE-B83D6F7169EA}"/>
          </ac:spMkLst>
        </pc:spChg>
        <pc:spChg chg="mod">
          <ac:chgData name="Aditya" userId="9b25f88d45bd7102" providerId="LiveId" clId="{A0BE82B0-0A20-42EC-B927-C87ACEE43900}" dt="2023-07-17T10:17:39.134" v="828" actId="20577"/>
          <ac:spMkLst>
            <pc:docMk/>
            <pc:sldMk cId="4182148033" sldId="293"/>
            <ac:spMk id="60" creationId="{0031CE36-F77D-3964-C169-771DBA49D28A}"/>
          </ac:spMkLst>
        </pc:spChg>
        <pc:picChg chg="add mod">
          <ac:chgData name="Aditya" userId="9b25f88d45bd7102" providerId="LiveId" clId="{A0BE82B0-0A20-42EC-B927-C87ACEE43900}" dt="2023-07-17T09:56:18.485" v="481"/>
          <ac:picMkLst>
            <pc:docMk/>
            <pc:sldMk cId="4182148033" sldId="293"/>
            <ac:picMk id="9" creationId="{42B0DB80-B039-4B8A-BEF0-DC91F943C9E3}"/>
          </ac:picMkLst>
        </pc:picChg>
        <pc:picChg chg="mod">
          <ac:chgData name="Aditya" userId="9b25f88d45bd7102" providerId="LiveId" clId="{A0BE82B0-0A20-42EC-B927-C87ACEE43900}" dt="2023-07-17T11:17:50.928" v="3698" actId="14100"/>
          <ac:picMkLst>
            <pc:docMk/>
            <pc:sldMk cId="4182148033" sldId="293"/>
            <ac:picMk id="26" creationId="{4CBFAFCC-A306-4EA1-BEE3-7557795635A8}"/>
          </ac:picMkLst>
        </pc:picChg>
      </pc:sldChg>
      <pc:sldChg chg="addSp modSp del mod ord">
        <pc:chgData name="Aditya" userId="9b25f88d45bd7102" providerId="LiveId" clId="{A0BE82B0-0A20-42EC-B927-C87ACEE43900}" dt="2023-07-17T10:53:02.927" v="2425" actId="47"/>
        <pc:sldMkLst>
          <pc:docMk/>
          <pc:sldMk cId="32955924" sldId="294"/>
        </pc:sldMkLst>
        <pc:spChg chg="mod">
          <ac:chgData name="Aditya" userId="9b25f88d45bd7102" providerId="LiveId" clId="{A0BE82B0-0A20-42EC-B927-C87ACEE43900}" dt="2023-07-17T10:50:56.789" v="2346" actId="20577"/>
          <ac:spMkLst>
            <pc:docMk/>
            <pc:sldMk cId="32955924" sldId="294"/>
            <ac:spMk id="4" creationId="{03A6B6FB-DEBA-00AA-0812-B47A64FF054A}"/>
          </ac:spMkLst>
        </pc:spChg>
        <pc:spChg chg="mod">
          <ac:chgData name="Aditya" userId="9b25f88d45bd7102" providerId="LiveId" clId="{A0BE82B0-0A20-42EC-B927-C87ACEE43900}" dt="2023-07-17T10:50:29.588" v="2288" actId="20577"/>
          <ac:spMkLst>
            <pc:docMk/>
            <pc:sldMk cId="32955924" sldId="294"/>
            <ac:spMk id="6" creationId="{613663CA-BA5A-41E7-1FBE-D38846DFEF75}"/>
          </ac:spMkLst>
        </pc:spChg>
        <pc:spChg chg="mod">
          <ac:chgData name="Aditya" userId="9b25f88d45bd7102" providerId="LiveId" clId="{A0BE82B0-0A20-42EC-B927-C87ACEE43900}" dt="2023-07-17T10:50:43.570" v="2329" actId="20577"/>
          <ac:spMkLst>
            <pc:docMk/>
            <pc:sldMk cId="32955924" sldId="294"/>
            <ac:spMk id="11" creationId="{02CEC6EF-006F-693B-5D79-47FD797CB22B}"/>
          </ac:spMkLst>
        </pc:spChg>
        <pc:picChg chg="add mod">
          <ac:chgData name="Aditya" userId="9b25f88d45bd7102" providerId="LiveId" clId="{A0BE82B0-0A20-42EC-B927-C87ACEE43900}" dt="2023-07-17T09:56:01.827" v="471"/>
          <ac:picMkLst>
            <pc:docMk/>
            <pc:sldMk cId="32955924" sldId="294"/>
            <ac:picMk id="7" creationId="{801837BC-56DE-4145-9D5B-7A93B1C250F7}"/>
          </ac:picMkLst>
        </pc:picChg>
      </pc:sldChg>
      <pc:sldChg chg="new del">
        <pc:chgData name="Aditya" userId="9b25f88d45bd7102" providerId="LiveId" clId="{A0BE82B0-0A20-42EC-B927-C87ACEE43900}" dt="2023-07-17T11:18:05.415" v="3699" actId="47"/>
        <pc:sldMkLst>
          <pc:docMk/>
          <pc:sldMk cId="1379773666" sldId="294"/>
        </pc:sldMkLst>
      </pc:sldChg>
      <pc:sldChg chg="delSp modSp new mod">
        <pc:chgData name="Aditya" userId="9b25f88d45bd7102" providerId="LiveId" clId="{A0BE82B0-0A20-42EC-B927-C87ACEE43900}" dt="2023-07-17T11:21:21.646" v="3778" actId="478"/>
        <pc:sldMkLst>
          <pc:docMk/>
          <pc:sldMk cId="1909110574" sldId="294"/>
        </pc:sldMkLst>
        <pc:spChg chg="mod">
          <ac:chgData name="Aditya" userId="9b25f88d45bd7102" providerId="LiveId" clId="{A0BE82B0-0A20-42EC-B927-C87ACEE43900}" dt="2023-07-17T11:21:04.540" v="3761" actId="20577"/>
          <ac:spMkLst>
            <pc:docMk/>
            <pc:sldMk cId="1909110574" sldId="294"/>
            <ac:spMk id="2" creationId="{66D6EB75-532F-4ADC-B8B3-E51B6A61FCBB}"/>
          </ac:spMkLst>
        </pc:spChg>
        <pc:spChg chg="mod">
          <ac:chgData name="Aditya" userId="9b25f88d45bd7102" providerId="LiveId" clId="{A0BE82B0-0A20-42EC-B927-C87ACEE43900}" dt="2023-07-17T11:21:09.331" v="3776" actId="20577"/>
          <ac:spMkLst>
            <pc:docMk/>
            <pc:sldMk cId="1909110574" sldId="294"/>
            <ac:spMk id="3" creationId="{9B52CECE-2A0A-42C8-AE90-A65F584D555D}"/>
          </ac:spMkLst>
        </pc:spChg>
        <pc:spChg chg="del">
          <ac:chgData name="Aditya" userId="9b25f88d45bd7102" providerId="LiveId" clId="{A0BE82B0-0A20-42EC-B927-C87ACEE43900}" dt="2023-07-17T11:21:21.646" v="3778" actId="478"/>
          <ac:spMkLst>
            <pc:docMk/>
            <pc:sldMk cId="1909110574" sldId="294"/>
            <ac:spMk id="4" creationId="{361E55BD-D5EB-4634-A365-74D38275358A}"/>
          </ac:spMkLst>
        </pc:spChg>
      </pc:sldChg>
      <pc:sldChg chg="addSp modSp del">
        <pc:chgData name="Aditya" userId="9b25f88d45bd7102" providerId="LiveId" clId="{A0BE82B0-0A20-42EC-B927-C87ACEE43900}" dt="2023-07-17T10:51:46.179" v="2354" actId="47"/>
        <pc:sldMkLst>
          <pc:docMk/>
          <pc:sldMk cId="2519727083" sldId="295"/>
        </pc:sldMkLst>
        <pc:picChg chg="add mod">
          <ac:chgData name="Aditya" userId="9b25f88d45bd7102" providerId="LiveId" clId="{A0BE82B0-0A20-42EC-B927-C87ACEE43900}" dt="2023-07-17T09:56:20.598" v="482"/>
          <ac:picMkLst>
            <pc:docMk/>
            <pc:sldMk cId="2519727083" sldId="295"/>
            <ac:picMk id="16" creationId="{015D8FDE-F381-4091-842D-9814BA0132B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rtgallery.neohire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google.com/spreadsheets/d/1a7TU9Ytwlz8i_Xiz_Yxsf-vLsA3SRemJ/edit?usp=drive_link&amp;ouid=104031076061512572077&amp;rtpof=true&amp;sd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544191"/>
            <a:ext cx="5698461" cy="2057441"/>
          </a:xfrm>
        </p:spPr>
        <p:txBody>
          <a:bodyPr/>
          <a:lstStyle/>
          <a:p>
            <a:r>
              <a:rPr lang="en-US" altLang="zh-CN" dirty="0"/>
              <a:t>Virtusa Project Report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4" y="5508038"/>
            <a:ext cx="5141191" cy="760288"/>
          </a:xfrm>
        </p:spPr>
        <p:txBody>
          <a:bodyPr/>
          <a:lstStyle/>
          <a:p>
            <a:r>
              <a:rPr lang="en-US" b="1" dirty="0"/>
              <a:t>Mentor Name: </a:t>
            </a:r>
            <a:r>
              <a:rPr lang="en-US" dirty="0"/>
              <a:t>Mohana K.V.S.S. Prasad </a:t>
            </a:r>
            <a:r>
              <a:rPr lang="en-US" dirty="0" err="1"/>
              <a:t>Jakka</a:t>
            </a:r>
            <a:r>
              <a:rPr lang="en-US" dirty="0"/>
              <a:t> 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1C4A0B7-1A86-440C-A25A-EE2EB712E493}"/>
              </a:ext>
            </a:extLst>
          </p:cNvPr>
          <p:cNvSpPr txBox="1">
            <a:spLocks/>
          </p:cNvSpPr>
          <p:nvPr/>
        </p:nvSpPr>
        <p:spPr>
          <a:xfrm>
            <a:off x="1484764" y="4172085"/>
            <a:ext cx="4611236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Project Title: </a:t>
            </a:r>
            <a:r>
              <a:rPr lang="en-US" dirty="0"/>
              <a:t>Art Gallery Management System</a:t>
            </a:r>
          </a:p>
          <a:p>
            <a:r>
              <a:rPr lang="en-US" b="1" dirty="0"/>
              <a:t>Team Name: </a:t>
            </a:r>
            <a:r>
              <a:rPr lang="en-US" dirty="0"/>
              <a:t>TestNG Team  </a:t>
            </a:r>
          </a:p>
        </p:txBody>
      </p:sp>
      <p:pic>
        <p:nvPicPr>
          <p:cNvPr id="10" name="Picture 2" descr="virtusa-logo – KCG College of Technology">
            <a:extLst>
              <a:ext uri="{FF2B5EF4-FFF2-40B4-BE49-F238E27FC236}">
                <a16:creationId xmlns:a16="http://schemas.microsoft.com/office/drawing/2014/main" id="{97B5F94E-79E6-4E26-B26E-13723E55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B11DED6-C33C-49E0-85DC-3F8B512C34E3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5"/>
          <a:srcRect l="48717" t="-5527" r="7801" b="5527"/>
          <a:stretch/>
        </p:blipFill>
        <p:spPr>
          <a:xfrm>
            <a:off x="6742557" y="821836"/>
            <a:ext cx="4405503" cy="5066346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B75-532F-4ADC-B8B3-E51B6A61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mr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CECE-2A0A-42C8-AE90-A65F584D55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Team TestNG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90911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Framework &amp; </a:t>
            </a:r>
          </a:p>
          <a:p>
            <a:r>
              <a:rPr lang="en-US" dirty="0"/>
              <a:t>Tools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Demonstration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Standard Practices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pic>
        <p:nvPicPr>
          <p:cNvPr id="11" name="Picture 2" descr="virtusa-logo – KCG College of Technology">
            <a:extLst>
              <a:ext uri="{FF2B5EF4-FFF2-40B4-BE49-F238E27FC236}">
                <a16:creationId xmlns:a16="http://schemas.microsoft.com/office/drawing/2014/main" id="{43EA366F-7EAF-4CEB-A7D8-6ECEE4CC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622139"/>
            <a:ext cx="4382937" cy="1325563"/>
          </a:xfrm>
        </p:spPr>
        <p:txBody>
          <a:bodyPr/>
          <a:lstStyle/>
          <a:p>
            <a:r>
              <a:rPr lang="en-US" altLang="zh-CN" sz="2000" dirty="0"/>
              <a:t>Introduction to Automation Project Using Selenium and TestNG</a:t>
            </a:r>
            <a:endParaRPr lang="en-US" sz="2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1947701"/>
            <a:ext cx="4382937" cy="428815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This project aims to streamline the management processes of art galleries through automation and efficient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 this presentation, we will explore the key features and advantages of our automation project, highlighting its significance in the art gallery industry.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By automating repetitive tasks, we enable administrators to save time and improve productivity.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Our project encompasses functionalities such as artwork art products management, artist information management, and customer engagement. We will showcase the automation by emphasizing the synergy between Selenium and TestNG.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Website Link: </a:t>
            </a:r>
            <a:r>
              <a:rPr lang="en-US" sz="1400" dirty="0">
                <a:hlinkClick r:id="rId2"/>
              </a:rPr>
              <a:t>http://artgallery.neohire.io/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pic>
        <p:nvPicPr>
          <p:cNvPr id="10" name="Picture 2" descr="virtusa-logo – KCG College of Technology">
            <a:extLst>
              <a:ext uri="{FF2B5EF4-FFF2-40B4-BE49-F238E27FC236}">
                <a16:creationId xmlns:a16="http://schemas.microsoft.com/office/drawing/2014/main" id="{5EBEB183-E03A-4A67-861C-EEB5D3E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1980596-9665-4BC3-ACB1-C91693AC6D7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/>
          <a:srcRect l="26743" r="30935"/>
          <a:stretch/>
        </p:blipFill>
        <p:spPr>
          <a:xfrm>
            <a:off x="5632450" y="0"/>
            <a:ext cx="6446838" cy="6858000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5" y="559123"/>
            <a:ext cx="6599429" cy="1325563"/>
          </a:xfrm>
        </p:spPr>
        <p:txBody>
          <a:bodyPr/>
          <a:lstStyle/>
          <a:p>
            <a:r>
              <a:rPr lang="en-US" dirty="0"/>
              <a:t>Framework &amp; Tools</a:t>
            </a:r>
          </a:p>
        </p:txBody>
      </p:sp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1818586" y="2376501"/>
            <a:ext cx="1886360" cy="1978683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62762" y="2136184"/>
            <a:ext cx="2653545" cy="587964"/>
          </a:xfrm>
        </p:spPr>
        <p:txBody>
          <a:bodyPr/>
          <a:lstStyle/>
          <a:p>
            <a:r>
              <a:rPr lang="en-US" dirty="0"/>
              <a:t>TestNG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62762" y="2757102"/>
            <a:ext cx="2653545" cy="2437067"/>
          </a:xfrm>
        </p:spPr>
        <p:txBody>
          <a:bodyPr/>
          <a:lstStyle/>
          <a:p>
            <a:pPr algn="just"/>
            <a:r>
              <a:rPr lang="en-US" dirty="0"/>
              <a:t>TestNG stands for "Test Next Generation" and is designed to overcome the limitations of traditional testing frameworks.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TestNG offers advanced functionalities such as parallel test execution, test dependency management, and flexible test configuration.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23563" y="2136184"/>
            <a:ext cx="3054968" cy="587964"/>
          </a:xfrm>
        </p:spPr>
        <p:txBody>
          <a:bodyPr/>
          <a:lstStyle/>
          <a:p>
            <a:r>
              <a:rPr lang="en-US" dirty="0">
                <a:effectLst/>
              </a:rPr>
              <a:t>Selenium-Java 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823563" y="2757102"/>
            <a:ext cx="2653545" cy="3059236"/>
          </a:xfrm>
        </p:spPr>
        <p:txBody>
          <a:bodyPr/>
          <a:lstStyle/>
          <a:p>
            <a:r>
              <a:rPr lang="en-US" dirty="0"/>
              <a:t>Selenium supports multiple browsers such as Chrome, Firefox, Safari, and Edge, ensuring compatibility across different platforms.</a:t>
            </a:r>
          </a:p>
          <a:p>
            <a:endParaRPr lang="en-US" dirty="0"/>
          </a:p>
          <a:p>
            <a:r>
              <a:rPr lang="en-US" dirty="0"/>
              <a:t>With Selenium, testers can simulate user interactions, perform data-driven testing, and handle complex scenarios easily.</a:t>
            </a:r>
          </a:p>
          <a:p>
            <a:endParaRPr lang="en-US" dirty="0"/>
          </a:p>
          <a:p>
            <a:r>
              <a:rPr lang="en-US" dirty="0"/>
              <a:t>Selenium supports multiple programming languages like Java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2" descr="virtusa-logo – KCG College of Technology">
            <a:extLst>
              <a:ext uri="{FF2B5EF4-FFF2-40B4-BE49-F238E27FC236}">
                <a16:creationId xmlns:a16="http://schemas.microsoft.com/office/drawing/2014/main" id="{42B0DB80-B039-4B8A-BEF0-DC91F943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7">
            <a:extLst>
              <a:ext uri="{FF2B5EF4-FFF2-40B4-BE49-F238E27FC236}">
                <a16:creationId xmlns:a16="http://schemas.microsoft.com/office/drawing/2014/main" id="{353A6189-5F9B-41BA-8737-81AA585B6F15}"/>
              </a:ext>
            </a:extLst>
          </p:cNvPr>
          <p:cNvSpPr txBox="1">
            <a:spLocks/>
          </p:cNvSpPr>
          <p:nvPr/>
        </p:nvSpPr>
        <p:spPr>
          <a:xfrm>
            <a:off x="470021" y="6216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Framework &amp; Tools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753370860"/>
              </p:ext>
            </p:extLst>
          </p:nvPr>
        </p:nvGraphicFramePr>
        <p:xfrm>
          <a:off x="581255" y="1533907"/>
          <a:ext cx="108902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091143212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Scenario 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Testcase Name </a:t>
                      </a:r>
                      <a:endParaRPr lang="en-US" b="0" i="0" dirty="0"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Test Scenario Description</a:t>
                      </a:r>
                      <a:endParaRPr lang="en-US" b="0" i="0" dirty="0"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Special Condition</a:t>
                      </a:r>
                      <a:endParaRPr lang="en-US" b="0" i="0" dirty="0"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Status</a:t>
                      </a:r>
                      <a:endParaRPr lang="en-US" b="0" i="0" dirty="0"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TS_Admin_01</a:t>
                      </a:r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Add Artist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Add Artist is admin scenario to add new artist and their details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Check information is unaltered.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Pass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TS_Admin_02</a:t>
                      </a:r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About 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About us is a admin scenario where we handle user and admin section to update website details.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Handling admin and user simultaneously updating the information at user side and verifying the same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Pass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TS_User_03</a:t>
                      </a:r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Search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User scenario for product search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Pass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2" descr="virtusa-logo – KCG College of Technology">
            <a:extLst>
              <a:ext uri="{FF2B5EF4-FFF2-40B4-BE49-F238E27FC236}">
                <a16:creationId xmlns:a16="http://schemas.microsoft.com/office/drawing/2014/main" id="{3A0CF9B7-FC62-492F-AA63-8949B6AA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5F7FDEE-BAF1-4AD0-983B-AD436B6EE253}"/>
              </a:ext>
            </a:extLst>
          </p:cNvPr>
          <p:cNvSpPr txBox="1">
            <a:spLocks/>
          </p:cNvSpPr>
          <p:nvPr/>
        </p:nvSpPr>
        <p:spPr>
          <a:xfrm>
            <a:off x="539239" y="6215665"/>
            <a:ext cx="10613374" cy="521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Excel Link: </a:t>
            </a:r>
            <a:r>
              <a:rPr lang="en-US" dirty="0">
                <a:hlinkClick r:id="rId4"/>
              </a:rPr>
              <a:t>https://docs.google.com/spreadsheets/d/1a7TU9Ytwlz8i_Xiz_YxsfvLsA3SRemJ/edit?usp=drive_link&amp;ouid=104031076061512572077&amp;rtpof=true&amp;sd=true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600" dirty="0"/>
              <a:t>Login to admin and navigate to “Add Artist” under artist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sz="1600" dirty="0"/>
              <a:t>Fill out the artist details &amp; click on submit.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sz="1600" dirty="0"/>
              <a:t>Navigate to “Manage Artist” and fetch.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1600" dirty="0"/>
              <a:t>Fetch the details of artist and verify the same.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sz="1600" dirty="0"/>
              <a:t>Logout from admin portal.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79DA676-802B-4F1C-F2D7-8AB7BA23BD9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155C-EA7D-1AC6-6F40-25FF295F9BD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 dirty="0"/>
              <a:t>Workflow</a:t>
            </a:r>
          </a:p>
        </p:txBody>
      </p:sp>
      <p:pic>
        <p:nvPicPr>
          <p:cNvPr id="16" name="Picture 2" descr="virtusa-logo – KCG College of Technology">
            <a:extLst>
              <a:ext uri="{FF2B5EF4-FFF2-40B4-BE49-F238E27FC236}">
                <a16:creationId xmlns:a16="http://schemas.microsoft.com/office/drawing/2014/main" id="{FF063E9C-51C0-400B-A541-9EC8D89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E10D1A0-7A9E-433D-811F-927E11FCFB49}"/>
              </a:ext>
            </a:extLst>
          </p:cNvPr>
          <p:cNvSpPr txBox="1">
            <a:spLocks/>
          </p:cNvSpPr>
          <p:nvPr/>
        </p:nvSpPr>
        <p:spPr>
          <a:xfrm>
            <a:off x="838200" y="338642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Login to admin and navigate to “About Us” under Pages.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5AF886E7-906C-4A9D-857A-5C7D80855E22}"/>
              </a:ext>
            </a:extLst>
          </p:cNvPr>
          <p:cNvSpPr txBox="1">
            <a:spLocks/>
          </p:cNvSpPr>
          <p:nvPr/>
        </p:nvSpPr>
        <p:spPr>
          <a:xfrm>
            <a:off x="3000756" y="338642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Fill out the website details &amp; click on submit.</a:t>
            </a:r>
          </a:p>
        </p:txBody>
      </p:sp>
      <p:sp>
        <p:nvSpPr>
          <p:cNvPr id="34" name="Text Placeholder 43">
            <a:extLst>
              <a:ext uri="{FF2B5EF4-FFF2-40B4-BE49-F238E27FC236}">
                <a16:creationId xmlns:a16="http://schemas.microsoft.com/office/drawing/2014/main" id="{272C2705-0857-44B3-8793-2EA9A79A8FF0}"/>
              </a:ext>
            </a:extLst>
          </p:cNvPr>
          <p:cNvSpPr txBox="1">
            <a:spLocks/>
          </p:cNvSpPr>
          <p:nvPr/>
        </p:nvSpPr>
        <p:spPr>
          <a:xfrm>
            <a:off x="5163312" y="338642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Navigate to the user section.</a:t>
            </a:r>
          </a:p>
        </p:txBody>
      </p:sp>
      <p:sp>
        <p:nvSpPr>
          <p:cNvPr id="35" name="Text Placeholder 45">
            <a:extLst>
              <a:ext uri="{FF2B5EF4-FFF2-40B4-BE49-F238E27FC236}">
                <a16:creationId xmlns:a16="http://schemas.microsoft.com/office/drawing/2014/main" id="{A705AE2B-0569-4040-89D7-0BAA82FE42CC}"/>
              </a:ext>
            </a:extLst>
          </p:cNvPr>
          <p:cNvSpPr txBox="1">
            <a:spLocks/>
          </p:cNvSpPr>
          <p:nvPr/>
        </p:nvSpPr>
        <p:spPr>
          <a:xfrm>
            <a:off x="7325868" y="338642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Verify the details updated.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5125707B-02A0-4CB8-B8E4-E1BB5B7FA842}"/>
              </a:ext>
            </a:extLst>
          </p:cNvPr>
          <p:cNvSpPr txBox="1">
            <a:spLocks/>
          </p:cNvSpPr>
          <p:nvPr/>
        </p:nvSpPr>
        <p:spPr>
          <a:xfrm>
            <a:off x="9488424" y="338642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Logout from admin portal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D2C19F-7612-4418-ACFC-5155428C9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3385905"/>
            <a:ext cx="10515600" cy="859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FB262658-A6C3-4F77-A4DE-5CACE51FD472}"/>
              </a:ext>
            </a:extLst>
          </p:cNvPr>
          <p:cNvSpPr txBox="1">
            <a:spLocks/>
          </p:cNvSpPr>
          <p:nvPr/>
        </p:nvSpPr>
        <p:spPr>
          <a:xfrm>
            <a:off x="845392" y="470570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Navigate to Art type in navbar and select the option of dropdown.</a:t>
            </a:r>
          </a:p>
        </p:txBody>
      </p:sp>
      <p:sp>
        <p:nvSpPr>
          <p:cNvPr id="53" name="Text Placeholder 41">
            <a:extLst>
              <a:ext uri="{FF2B5EF4-FFF2-40B4-BE49-F238E27FC236}">
                <a16:creationId xmlns:a16="http://schemas.microsoft.com/office/drawing/2014/main" id="{556DA5CA-503A-4ABA-98C0-96020DCB010F}"/>
              </a:ext>
            </a:extLst>
          </p:cNvPr>
          <p:cNvSpPr txBox="1">
            <a:spLocks/>
          </p:cNvSpPr>
          <p:nvPr/>
        </p:nvSpPr>
        <p:spPr>
          <a:xfrm>
            <a:off x="3007948" y="470570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 the product page enter the product name in search input </a:t>
            </a:r>
          </a:p>
        </p:txBody>
      </p:sp>
      <p:sp>
        <p:nvSpPr>
          <p:cNvPr id="55" name="Text Placeholder 43">
            <a:extLst>
              <a:ext uri="{FF2B5EF4-FFF2-40B4-BE49-F238E27FC236}">
                <a16:creationId xmlns:a16="http://schemas.microsoft.com/office/drawing/2014/main" id="{EA041D12-A115-49E7-85C8-8F5E45053C74}"/>
              </a:ext>
            </a:extLst>
          </p:cNvPr>
          <p:cNvSpPr txBox="1">
            <a:spLocks/>
          </p:cNvSpPr>
          <p:nvPr/>
        </p:nvSpPr>
        <p:spPr>
          <a:xfrm>
            <a:off x="5170504" y="470570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Fetch the displayed products cards else fetch message.</a:t>
            </a:r>
          </a:p>
        </p:txBody>
      </p:sp>
      <p:sp>
        <p:nvSpPr>
          <p:cNvPr id="57" name="Text Placeholder 45">
            <a:extLst>
              <a:ext uri="{FF2B5EF4-FFF2-40B4-BE49-F238E27FC236}">
                <a16:creationId xmlns:a16="http://schemas.microsoft.com/office/drawing/2014/main" id="{9D1C9EEB-3D61-45D3-A2BF-86082758A9D8}"/>
              </a:ext>
            </a:extLst>
          </p:cNvPr>
          <p:cNvSpPr txBox="1">
            <a:spLocks/>
          </p:cNvSpPr>
          <p:nvPr/>
        </p:nvSpPr>
        <p:spPr>
          <a:xfrm>
            <a:off x="7333060" y="470570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Verify the searched input to the product name.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D7769183-FAF9-4802-923E-FDB29B534531}"/>
              </a:ext>
            </a:extLst>
          </p:cNvPr>
          <p:cNvSpPr txBox="1">
            <a:spLocks/>
          </p:cNvSpPr>
          <p:nvPr/>
        </p:nvSpPr>
        <p:spPr>
          <a:xfrm>
            <a:off x="9495616" y="470570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Navigate back to the homepage.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C1F50D-0B66-4DD5-B215-645EAEDD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2584" y="4705185"/>
            <a:ext cx="10515600" cy="859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48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4800" dirty="0">
                <a:latin typeface="+mn-lt"/>
                <a:ea typeface="+mn-ea"/>
                <a:cs typeface="+mn-cs"/>
              </a:rPr>
              <a:t>emonstration</a:t>
            </a:r>
            <a:endParaRPr lang="en-US" sz="4800" b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89243" y="2584093"/>
            <a:ext cx="1630596" cy="1726206"/>
          </a:xfrm>
        </p:spPr>
        <p:txBody>
          <a:bodyPr/>
          <a:lstStyle/>
          <a:p>
            <a:r>
              <a:rPr lang="en-US" dirty="0"/>
              <a:t>Art</a:t>
            </a:r>
          </a:p>
          <a:p>
            <a:r>
              <a:rPr lang="en-US" dirty="0"/>
              <a:t>Gallery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System</a:t>
            </a: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3"/>
            <a:stretch>
              <a:fillRect/>
            </a:stretch>
          </a:blipFill>
        </p:spPr>
      </p:pic>
      <p:pic>
        <p:nvPicPr>
          <p:cNvPr id="5" name="Picture 2" descr="virtusa-logo – KCG College of Technology">
            <a:extLst>
              <a:ext uri="{FF2B5EF4-FFF2-40B4-BE49-F238E27FC236}">
                <a16:creationId xmlns:a16="http://schemas.microsoft.com/office/drawing/2014/main" id="{B6901FA6-393D-4880-8B48-C5FF90DD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Practices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Annotations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sz="1200" dirty="0"/>
              <a:t>Allow</a:t>
            </a:r>
            <a:r>
              <a:rPr lang="en-US" altLang="zh-CN" sz="1200" noProof="0" dirty="0"/>
              <a:t> you to set up preconditions, perform cleanup actions, and control test execution flow.</a:t>
            </a:r>
            <a:endParaRPr lang="zh-CN" altLang="en-US" sz="1200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Extent Report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altLang="zh-CN" sz="1200" noProof="0" dirty="0"/>
              <a:t>To generate comprehensive and visually appealing reports.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Groups and Dependency Test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 sz="1200" noProof="0" dirty="0"/>
              <a:t>To provide functionality for you to categorize test cases into logical groups and implanting dependency </a:t>
            </a:r>
            <a:endParaRPr lang="zh-CN" altLang="en-US" sz="1200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Setup Driver Single Instance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01941" y="5051157"/>
            <a:ext cx="1981424" cy="506399"/>
          </a:xfrm>
        </p:spPr>
        <p:txBody>
          <a:bodyPr/>
          <a:lstStyle/>
          <a:p>
            <a:r>
              <a:rPr lang="en-US" altLang="zh-CN" sz="1200" dirty="0"/>
              <a:t>To ensure efficiency and avoid unnecessary resource consumption.</a:t>
            </a:r>
            <a:endParaRPr lang="zh-CN" altLang="en-US" sz="1200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Modular Structure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altLang="zh-CN" sz="1200" dirty="0"/>
              <a:t>Breaking down the code into reusable modules allows for easier maintenance, updates, and scalability.</a:t>
            </a:r>
            <a:endParaRPr lang="zh-CN" altLang="en-US" sz="120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C211-AD9C-8CEC-B456-8FA0021960A9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noProof="0" dirty="0"/>
              <a:t>Standard Practices</a:t>
            </a:r>
          </a:p>
        </p:txBody>
      </p:sp>
      <p:pic>
        <p:nvPicPr>
          <p:cNvPr id="18" name="Picture 2" descr="virtusa-logo – KCG College of Technology">
            <a:extLst>
              <a:ext uri="{FF2B5EF4-FFF2-40B4-BE49-F238E27FC236}">
                <a16:creationId xmlns:a16="http://schemas.microsoft.com/office/drawing/2014/main" id="{C9431C66-8706-43DF-87A5-93EA9949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117" name="Picture Placeholder 116">
            <a:extLst>
              <a:ext uri="{FF2B5EF4-FFF2-40B4-BE49-F238E27FC236}">
                <a16:creationId xmlns:a16="http://schemas.microsoft.com/office/drawing/2014/main" id="{17DCB394-2DB2-0945-063C-4AA5C232B022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2"/>
          <a:srcRect t="5911" b="5911"/>
          <a:stretch/>
        </p:blipFill>
        <p:spPr>
          <a:xfrm>
            <a:off x="4235072" y="2569831"/>
            <a:ext cx="1173264" cy="1357920"/>
          </a:xfrm>
        </p:spPr>
      </p:pic>
      <p:pic>
        <p:nvPicPr>
          <p:cNvPr id="121" name="Picture Placeholder 120">
            <a:extLst>
              <a:ext uri="{FF2B5EF4-FFF2-40B4-BE49-F238E27FC236}">
                <a16:creationId xmlns:a16="http://schemas.microsoft.com/office/drawing/2014/main" id="{4568A05E-568F-7101-D7A6-0C522498DB2B}"/>
              </a:ext>
            </a:extLst>
          </p:cNvPr>
          <p:cNvPicPr>
            <a:picLocks noGrp="1" noChangeAspect="1"/>
          </p:cNvPicPr>
          <p:nvPr>
            <p:ph type="pic" sz="quarter" idx="70"/>
          </p:nvPr>
        </p:nvPicPr>
        <p:blipFill>
          <a:blip r:embed="rId3"/>
          <a:srcRect l="10122" r="10122"/>
          <a:stretch/>
        </p:blipFill>
        <p:spPr>
          <a:xfrm>
            <a:off x="4235072" y="4495820"/>
            <a:ext cx="1173264" cy="1357920"/>
          </a:xfrm>
        </p:spPr>
      </p:pic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EF408C39-F36B-8A49-1F7E-837E3596933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20210" y="843033"/>
            <a:ext cx="2289842" cy="626551"/>
          </a:xfrm>
        </p:spPr>
        <p:txBody>
          <a:bodyPr/>
          <a:lstStyle/>
          <a:p>
            <a:r>
              <a:rPr lang="en-US" altLang="zh-CN" dirty="0"/>
              <a:t>Aditya Dalvi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18AF0A56-DD67-89FC-BFA3-15B61F65CDD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20211" y="1486399"/>
            <a:ext cx="2289842" cy="506399"/>
          </a:xfrm>
        </p:spPr>
        <p:txBody>
          <a:bodyPr/>
          <a:lstStyle/>
          <a:p>
            <a:r>
              <a:rPr lang="en-US" dirty="0"/>
              <a:t>Leader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BEF75AB-A2CF-6495-E59F-B961022728C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520210" y="2670780"/>
            <a:ext cx="2193021" cy="617418"/>
          </a:xfrm>
        </p:spPr>
        <p:txBody>
          <a:bodyPr/>
          <a:lstStyle/>
          <a:p>
            <a:r>
              <a:rPr lang="en-US" altLang="zh-CN" dirty="0"/>
              <a:t>A Dheeraj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204E9DAA-AA37-4F2D-9A54-5AA8DCEAB89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520210" y="4699345"/>
            <a:ext cx="2098039" cy="506399"/>
          </a:xfrm>
        </p:spPr>
        <p:txBody>
          <a:bodyPr/>
          <a:lstStyle/>
          <a:p>
            <a:r>
              <a:rPr lang="en-US" altLang="zh-CN" dirty="0"/>
              <a:t>Chandana </a:t>
            </a:r>
            <a:r>
              <a:rPr lang="en-US" altLang="zh-CN" dirty="0" err="1"/>
              <a:t>Vanteru</a:t>
            </a:r>
            <a:endParaRPr lang="en-US" altLang="zh-CN" dirty="0"/>
          </a:p>
        </p:txBody>
      </p:sp>
      <p:pic>
        <p:nvPicPr>
          <p:cNvPr id="105" name="Picture Placeholder 104">
            <a:extLst>
              <a:ext uri="{FF2B5EF4-FFF2-40B4-BE49-F238E27FC236}">
                <a16:creationId xmlns:a16="http://schemas.microsoft.com/office/drawing/2014/main" id="{57158F0D-ABAB-F883-0EB2-0F2E0CFCD3E1}"/>
              </a:ext>
            </a:extLst>
          </p:cNvPr>
          <p:cNvPicPr>
            <a:picLocks noGrp="1" noChangeAspect="1"/>
          </p:cNvPicPr>
          <p:nvPr>
            <p:ph type="pic" sz="quarter" idx="72"/>
          </p:nvPr>
        </p:nvPicPr>
        <p:blipFill>
          <a:blip r:embed="rId4"/>
          <a:srcRect t="6598" b="6598"/>
          <a:stretch/>
        </p:blipFill>
        <p:spPr>
          <a:xfrm>
            <a:off x="8059916" y="756973"/>
            <a:ext cx="1173264" cy="1357920"/>
          </a:xfrm>
        </p:spPr>
      </p:pic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37FE76F6-4FBA-F449-AE44-D65A490DB65E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5"/>
          <a:srcRect t="3580" b="3580"/>
          <a:stretch/>
        </p:blipFill>
        <p:spPr>
          <a:xfrm>
            <a:off x="8059916" y="2569831"/>
            <a:ext cx="1173264" cy="1357920"/>
          </a:xfrm>
        </p:spPr>
      </p:pic>
      <p:pic>
        <p:nvPicPr>
          <p:cNvPr id="95" name="Picture Placeholder 94">
            <a:extLst>
              <a:ext uri="{FF2B5EF4-FFF2-40B4-BE49-F238E27FC236}">
                <a16:creationId xmlns:a16="http://schemas.microsoft.com/office/drawing/2014/main" id="{3D93F4F3-0B04-F25C-A1AD-C630AB4ACC69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>
          <a:blip r:embed="rId6"/>
          <a:srcRect l="5179" r="5179"/>
          <a:stretch/>
        </p:blipFill>
        <p:spPr>
          <a:xfrm>
            <a:off x="8059916" y="4495820"/>
            <a:ext cx="1173264" cy="1357920"/>
          </a:xfrm>
        </p:spPr>
      </p:pic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86CBC7CA-4E3E-1E11-06FC-F3D5FEF919A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309889" y="963185"/>
            <a:ext cx="2098039" cy="506399"/>
          </a:xfrm>
        </p:spPr>
        <p:txBody>
          <a:bodyPr/>
          <a:lstStyle/>
          <a:p>
            <a:r>
              <a:rPr lang="en-US" dirty="0"/>
              <a:t>Anuj Jadhav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D7A3F7B8-39FC-A0C3-B527-8DD7897C3C2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09890" y="2597812"/>
            <a:ext cx="2098039" cy="701144"/>
          </a:xfrm>
        </p:spPr>
        <p:txBody>
          <a:bodyPr/>
          <a:lstStyle/>
          <a:p>
            <a:r>
              <a:rPr lang="en-US" altLang="zh-CN" dirty="0" err="1"/>
              <a:t>Vinathi</a:t>
            </a:r>
            <a:r>
              <a:rPr lang="en-US" altLang="zh-CN" dirty="0"/>
              <a:t> </a:t>
            </a:r>
            <a:r>
              <a:rPr lang="en-US" altLang="zh-CN" dirty="0" err="1"/>
              <a:t>Botlagunta</a:t>
            </a:r>
            <a:endParaRPr lang="en-US" altLang="zh-CN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F2B4F3E8-0A71-10C7-4719-C9FB478A912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309889" y="4699345"/>
            <a:ext cx="2098039" cy="506399"/>
          </a:xfrm>
        </p:spPr>
        <p:txBody>
          <a:bodyPr/>
          <a:lstStyle/>
          <a:p>
            <a:r>
              <a:rPr lang="en-US" altLang="zh-CN" dirty="0"/>
              <a:t>Aakash Kumar</a:t>
            </a:r>
          </a:p>
        </p:txBody>
      </p:sp>
      <p:sp>
        <p:nvSpPr>
          <p:cNvPr id="42" name="Slide Number Placeholder 13">
            <a:extLst>
              <a:ext uri="{FF2B5EF4-FFF2-40B4-BE49-F238E27FC236}">
                <a16:creationId xmlns:a16="http://schemas.microsoft.com/office/drawing/2014/main" id="{F8EEF7F7-F511-EC83-1C7D-AE1F07EB4551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1ACF-8F27-E766-B1CB-FC58BC47D7A9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/>
          <a:lstStyle/>
          <a:p>
            <a:r>
              <a:rPr lang="en-US" noProof="0" dirty="0"/>
              <a:t>Team</a:t>
            </a:r>
          </a:p>
        </p:txBody>
      </p:sp>
      <p:pic>
        <p:nvPicPr>
          <p:cNvPr id="60" name="Picture Placeholder 104">
            <a:extLst>
              <a:ext uri="{FF2B5EF4-FFF2-40B4-BE49-F238E27FC236}">
                <a16:creationId xmlns:a16="http://schemas.microsoft.com/office/drawing/2014/main" id="{56DDA687-4EFF-4340-A029-FF6B55E93E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88" t="-567" b="1858"/>
          <a:stretch/>
        </p:blipFill>
        <p:spPr>
          <a:xfrm>
            <a:off x="4308591" y="79076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71" name="Picture 2" descr="virtusa-logo – KCG College of Technology">
            <a:extLst>
              <a:ext uri="{FF2B5EF4-FFF2-40B4-BE49-F238E27FC236}">
                <a16:creationId xmlns:a16="http://schemas.microsoft.com/office/drawing/2014/main" id="{0786361C-8DDE-42E4-933C-1F1AE62F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531" y="781"/>
            <a:ext cx="1313469" cy="5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109</TotalTime>
  <Words>627</Words>
  <Application>Microsoft Office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Office 主题​​</vt:lpstr>
      <vt:lpstr>Virtusa Project Report</vt:lpstr>
      <vt:lpstr>Agenda</vt:lpstr>
      <vt:lpstr>Introduction to Automation Project Using Selenium and TestNG</vt:lpstr>
      <vt:lpstr>Framework &amp; Tools</vt:lpstr>
      <vt:lpstr>Test Scenarios</vt:lpstr>
      <vt:lpstr>Workflow</vt:lpstr>
      <vt:lpstr>Demonstration</vt:lpstr>
      <vt:lpstr>Standard Practices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Project Report</dc:title>
  <dc:creator>Aditya</dc:creator>
  <cp:lastModifiedBy>Aditya</cp:lastModifiedBy>
  <cp:revision>1</cp:revision>
  <dcterms:created xsi:type="dcterms:W3CDTF">2023-07-17T09:32:14Z</dcterms:created>
  <dcterms:modified xsi:type="dcterms:W3CDTF">2023-07-17T11:21:49Z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